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88" r:id="rId3"/>
    <p:sldMasterId id="2147483700" r:id="rId4"/>
  </p:sldMasterIdLst>
  <p:sldIdLst>
    <p:sldId id="11681" r:id="rId5"/>
    <p:sldId id="11682" r:id="rId6"/>
    <p:sldId id="11671" r:id="rId7"/>
    <p:sldId id="11672" r:id="rId8"/>
    <p:sldId id="11673" r:id="rId9"/>
    <p:sldId id="11674" r:id="rId10"/>
    <p:sldId id="11683" r:id="rId11"/>
    <p:sldId id="11679" r:id="rId12"/>
    <p:sldId id="11675" r:id="rId13"/>
    <p:sldId id="11677" r:id="rId14"/>
    <p:sldId id="270" r:id="rId15"/>
    <p:sldId id="260" r:id="rId16"/>
    <p:sldId id="1167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17395-449C-AE2B-3C04-FE03097FA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82B7F-F5AF-D015-52DF-D118B11A8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FBA66-602B-E153-AD89-41408370A7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D119E34F-6D4D-44FA-9068-21642AD9CE0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F80F3-BA66-C2BC-7609-64F42073C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A8CC1-07B6-2A97-1A62-9BBB92F6D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2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24487E-85A0-467E-AED0-B852469D0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D119E34F-6D4D-44FA-9068-21642AD9CE0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50887D-31FF-43D9-8C51-ED6C42235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5E3A9-DDCB-4F90-AC1F-2AE7B8DD5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3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24526-AB47-4C7E-FD78-D48892ED8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B5399C-3F0B-07D2-2747-478B1551A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5848F-D25E-1DCE-7FCF-7F7DBDFCA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F9E1E-4D90-4E08-BFC8-D47F362788A0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3DF59-241A-2822-8356-3E79A738F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05A77-FEE7-5C22-C297-6FBD73AA1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369F-1CE7-43CE-AD09-DC6AAE3D8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20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26E34-CAEC-053C-B7FD-CCAB9AA7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FC050-7260-008C-E700-EAAC61F98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AD060-F42E-0679-9932-769DB5011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F9E1E-4D90-4E08-BFC8-D47F362788A0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3BC71-BA8D-54EC-4D2F-BD07B8F9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73087-24D1-B375-A05D-7D22C9981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369F-1CE7-43CE-AD09-DC6AAE3D8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52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8EACC-348B-7643-3E64-CF1909C51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CFB57-1230-65AD-EC40-A77DCD415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1BD12-E915-650F-029B-69DFE026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F9E1E-4D90-4E08-BFC8-D47F362788A0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B8926-2050-3C27-C9F2-600010F87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D613A-F99D-8B07-BEED-77AB87D0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369F-1CE7-43CE-AD09-DC6AAE3D8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71B7F-B41C-C586-196F-C5F6FC384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BB1CE-2A04-9D26-E77C-F1B9D830FE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D0EF51-5509-6C05-3408-3FE344DE06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95257-66E4-AC71-F88E-3E1D3F668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F9E1E-4D90-4E08-BFC8-D47F362788A0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D8CF3-5A36-BFFE-6E14-F87EDF7C4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2960BD-AA1B-D967-BD3E-D5C6C07D3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369F-1CE7-43CE-AD09-DC6AAE3D8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7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52408-A5DE-39EA-6B59-18E88FECB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CDF101-4308-974D-FDF2-2ED3AA348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1B7B0C-E059-E5C0-E57E-05654C0867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89A067-BDE3-CAB7-B049-F6FEB564CB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7A7191-EC28-BCBB-BCED-C8A39A9AB0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813714-5551-C875-7EB1-391B578A5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F9E1E-4D90-4E08-BFC8-D47F362788A0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1F3CFF-D529-AD30-3382-068432B4F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6B8531-CC7B-2B79-811A-91822B4B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369F-1CE7-43CE-AD09-DC6AAE3D8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9EFDA-5440-BF09-4AB7-0D0F5029D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10D25B-5E27-F326-8AFE-536DBEA88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F9E1E-4D90-4E08-BFC8-D47F362788A0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8835EE-6893-5111-9926-A5EADB47A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2FA077-3D71-683F-DF76-5D2D9DEB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369F-1CE7-43CE-AD09-DC6AAE3D8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37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517707-2575-6493-A3C3-CFDA5E605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F9E1E-4D90-4E08-BFC8-D47F362788A0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39B067-692E-7E6A-DE10-0D0B07751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24EF4-7696-00AA-8C28-1B8677EB8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369F-1CE7-43CE-AD09-DC6AAE3D8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18B4-D855-84AE-A083-F2AACD9EB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3C377-9154-1008-3B1F-E33C65F79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9D192-93A9-00F3-6421-E895B5791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6AD307-66D3-6C49-338A-F21C4A383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F9E1E-4D90-4E08-BFC8-D47F362788A0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BFC18-5610-B3CB-DC7E-3D35CA521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DB4676-826D-C8ED-7A61-B4741884B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369F-1CE7-43CE-AD09-DC6AAE3D8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4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FFC6B-8AA6-98FF-4BA9-BCFBD9242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EA64B3-4F5C-BCF3-2823-4B4337A6D6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7E76A-15AE-E893-3902-77FD3330D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F0FDDE-78C5-7B63-39E5-CC449D3D9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F9E1E-4D90-4E08-BFC8-D47F362788A0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4B82A9-08C7-900A-D5F6-451E1DC21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3E0C21-545E-CD78-B2EA-C1D01EC8A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369F-1CE7-43CE-AD09-DC6AAE3D8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2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FAEF5-210F-45A8-C14E-9AC08AC73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CDBE6-9D73-A883-71A9-8D033AD0F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9E93E-46F1-563B-9D63-4AD187FCC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F9E1E-4D90-4E08-BFC8-D47F362788A0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FF5C9-BD55-EBB6-AF32-FAAE2A06F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24FE8-9083-DEA9-FC4F-9C1927E2F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369F-1CE7-43CE-AD09-DC6AAE3D8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16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38B8BC-ADAE-D764-D3B6-1191803059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2A0ACD-5218-0FFD-6118-94E9672E3F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9327A-1107-B704-FB62-D6B4105C8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F9E1E-4D90-4E08-BFC8-D47F362788A0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E9FBA-DC2A-11F3-78A5-E3368987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163C1-D5CD-7A49-22F1-A855C347E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369F-1CE7-43CE-AD09-DC6AAE3D8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76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CBC63-B2F9-1676-03A5-6E5F4635C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D8C77E-D307-714C-2036-CF272536B6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4C853-880D-39C2-3F57-DBF3C40856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40D8B0-D019-49CC-BE6C-91C1AFC45649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7D972-1807-1E14-406B-A6C27DC2D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02980-5254-B416-6282-B639A5F4F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E0808D-2AC0-401A-AE06-086483AF6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7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C6988-C763-8F9C-4E40-8FDD1369B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41245-50D6-20DE-12DF-64B0AAA4E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670F1-526F-9B14-021D-E7F568985B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40D8B0-D019-49CC-BE6C-91C1AFC45649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EC299-75CE-D353-8306-207A0E6BF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8CE08-A1D6-E6F1-B032-92E8A58AC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E0808D-2AC0-401A-AE06-086483AF6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3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4E968-D994-3BB6-EE58-8E2DC150B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100F1-FF16-E81E-6BE0-CAED505A2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6C47FF-1D82-04D2-15B3-077A403D08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40D8B0-D019-49CC-BE6C-91C1AFC45649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BA2A9-C4BD-27DD-2E91-880AB8E1E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54A68-BC0B-FF6B-5B6D-F6BEEF502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E0808D-2AC0-401A-AE06-086483AF6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4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DAD5A-037B-CE35-2750-37E05F809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0B61B-7F6C-AF1E-E9F3-795B1DDD5C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6D7783-4B50-36DE-6BAB-3E4946E37D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31E51-34B8-8E95-510E-7A09FC698F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40D8B0-D019-49CC-BE6C-91C1AFC45649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E6954-B7AD-E6CE-9B2C-A85AFE640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122909-591E-D5C2-0756-48539AFC8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E0808D-2AC0-401A-AE06-086483AF6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2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B15AB-9AE3-412C-6BE9-43D61DFD0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C025B4-CFC3-DE33-7079-D3E2DF229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B82E7A-B899-29F2-4C3A-55EB1440D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786166-DCD0-E4A7-787C-0B6BB24CE3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4DE8F9-570D-E061-09B9-065195F70D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FC002F-4B29-060D-70FE-F425C1B2BE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40D8B0-D019-49CC-BE6C-91C1AFC45649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63F0C9-4489-0875-AC47-B3ACED1C4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C4AC2A-43BE-4E49-004E-230EDE1CC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E0808D-2AC0-401A-AE06-086483AF6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67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7DADD-B9A7-113A-0FE4-C8DABF498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2FB207-55E7-FF9C-181C-AE22684A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40D8B0-D019-49CC-BE6C-91C1AFC45649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AA024F-D16F-C49A-DDCE-714A8ECF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010061-70B6-9170-1807-A0C5B8BDB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E0808D-2AC0-401A-AE06-086483AF6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1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6CB70-0F3E-4FD4-2DBA-422992B026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40D8B0-D019-49CC-BE6C-91C1AFC45649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085378-82C3-B7AB-AE64-749FDC231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8593D7-D05C-B6E7-3BEC-FA89526F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E0808D-2AC0-401A-AE06-086483AF6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25880-D88C-0051-D473-897DD766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4AD09-3D7B-303D-3AAC-3D338C45F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2A0A2-241D-5F54-3998-4208B3CAB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333356-E5A0-1860-13D8-9EFEE7BF9B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40D8B0-D019-49CC-BE6C-91C1AFC45649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DD49FB-C9E2-16FC-D8A9-4BE3A32F6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CB61CC-7BA8-3B20-C1A9-1DCAB9D4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E0808D-2AC0-401A-AE06-086483AF6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9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DA541-C38D-9C3E-187C-A2524431A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09C5BA-3497-5170-8CD7-A0FB6D8CA7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C325C-00B2-63EE-B5BE-D92AF8C636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1C62C-41B0-8245-28CC-73BD117CD4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40D8B0-D019-49CC-BE6C-91C1AFC45649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0F3F5-C62A-AC84-A396-A124CDEC9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197CF3-B7DA-CB6D-C927-9D58163EC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E0808D-2AC0-401A-AE06-086483AF6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8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0EB1E-6F50-34DC-6779-8736C5ECE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2F4E7-F7B3-0C64-C7D2-AF95AA444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6647D-79F8-F12F-132D-63425BE5A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40D8B0-D019-49CC-BE6C-91C1AFC45649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5454A-E208-9504-6E3B-234B4626D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6F363-AA4F-42F9-654E-3FEFBFB44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E0808D-2AC0-401A-AE06-086483AF6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97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F5D7D4-4F11-F5E7-FBF6-B8DE36A0DB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A27A3B-4AB7-3318-E623-EBD23F384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C3653-0230-E11D-2BBB-ECE97EB56D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40D8B0-D019-49CC-BE6C-91C1AFC45649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6EBFB-0D8F-91CB-B35C-EA23781C8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19C76-EEF9-8347-3B15-61466026B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E0808D-2AC0-401A-AE06-086483AF6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4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29F0F-3350-A4D9-21C3-9FBA4B5EA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E5A37B-7A76-A8C1-7FC5-ADF4BE2E53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10DC2-5536-08C2-29D1-9686EEE3E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025CE-7B72-02CA-C5D8-2F446319B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9819F-257C-BEE3-5575-A6E53B78A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0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17395-449C-AE2B-3C04-FE03097F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82B7F-F5AF-D015-52DF-D118B11A8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FBA66-602B-E153-AD89-41408370A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F80F3-BA66-C2BC-7609-64F42073C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A8CC1-07B6-2A97-1A62-9BBB92F6D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2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A8389-419D-CFD7-0EA8-BDAC21E93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CEEB8B-A455-7063-C8C5-78CDE7659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D1B53-4EF8-C817-EB7C-F12EE86BB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B6D7F-D752-BE36-48A6-7325CE412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B8613-5AAE-397F-E600-917F91A93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05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9FE94-E4C8-D79F-5800-D83A489B9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B0755-05E7-DB18-C903-879674F2E5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C9B542-ACDE-189B-A780-A8A51E7E9C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A6285-264B-5064-DE39-B8D367FD7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8196A1-15F8-1692-5E6C-F5C3DE9CD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FA671D-112B-4190-F27E-783A656F1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00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4CFDF-1731-2547-7423-5F70CE372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EEF9B3-92B6-9FE6-4476-0A9D358EE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26CD8-330C-3B84-6700-20A561C89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037D7-8965-D162-ABF2-0BE28FD6A3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190AE8-8598-00B3-6606-3C3272E9D7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9923E9-301B-4891-EF80-7FA1A81B0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F0FFBB-F561-4F63-50EC-0D28B68C2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F78335-556E-A74C-6532-71039908C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78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5BAFB-537E-D9E7-0560-6D7B99343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72A9CB-F162-D6CC-53B6-3D599F372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2D7E21-19D0-ABF0-D3AA-1781C99C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8406D3-7050-5D01-977D-6B8E357FA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DA0EB6-1794-155E-E26C-7528DB9AB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E1237E-F0B3-14AF-0BFF-CDD08393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E2679-9300-F924-3782-F8600000B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61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EBEA0-E102-B378-63C0-6E8C8A5F5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2EC0C-C535-60D6-DDE0-A4A04FC0A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BACB6-8A96-4476-EDBC-49BB55C561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1DE7-C3C1-78A9-1F84-B2CB5C794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B7ABEA-582E-5895-ACA7-983848089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162272-2310-2775-E971-18663C218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5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57FCE-52CF-36F2-B6C8-9C43A9315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9986D-095D-42D9-2B40-6BBD00B96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33018-5C30-41BB-D708-C09CFA49A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092CFC-AF99-5B24-68B7-C658EB9E4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A412E6-9BFD-3572-DE69-803346AE9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5BC47D-EC80-B7E8-A42A-1FD80E873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6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53276-002A-7A72-67EF-9D346A325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710A31-8CC2-68B5-B9AA-6BA79CFBF9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2D391-06DE-3DAB-B85F-CFACCB0DE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D811C-C695-491B-9A1A-02F127129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DBDE2-8DF4-9F7D-ADC7-9505B74D5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ED139E-BED3-3997-0FAB-F1E54BD8D5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582B72-21C3-0EEA-A0FC-C431DCAF7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E4634-B7EF-17A4-4945-C0BE6869E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25A28-F1A7-B9AC-7299-206F5B63C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886E6-0B50-855C-4402-FD609A3FF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1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97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121914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84" indent="-304784" algn="l" defTabSz="121914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9Slide.vn - 2019">
            <a:extLst>
              <a:ext uri="{FF2B5EF4-FFF2-40B4-BE49-F238E27FC236}">
                <a16:creationId xmlns:a16="http://schemas.microsoft.com/office/drawing/2014/main" id="{B7D8E9E5-5A63-4886-9052-BF865DCDDD1C}"/>
              </a:ext>
            </a:extLst>
          </p:cNvPr>
          <p:cNvSpPr txBox="1"/>
          <p:nvPr userDrawn="1"/>
        </p:nvSpPr>
        <p:spPr>
          <a:xfrm>
            <a:off x="0" y="-2016442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39E1EB-DD79-79EA-3B93-C354A3548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45FFD5-D7BB-C434-8D33-D42BA0F80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C5751-7A6A-D4A4-9674-2D70DAF719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F9E1E-4D90-4E08-BFC8-D47F362788A0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147AF-5CDD-31B1-5BEB-C88E5D6A1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D8224-83CB-96FC-2D80-8AFE6B641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8369F-1CE7-43CE-AD09-DC6AAE3D8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718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93DBCB5C-DC27-4D27-AB92-51A4D557BE52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8A11C25-654C-4BCD-AEB6-CAEE8160B01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69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5562FF-DB6E-92FF-3F40-2CD0006FD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85E70-C1F3-D278-03B7-EF4B62021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2B163-C85D-FF88-0305-4455615CF9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9E34F-6D4D-44FA-9068-21642AD9CE05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3540E-8025-0B16-E855-EF1B399668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DB1E7-0106-7527-6E53-B9FE201F68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8AE785F5-BC54-0D0B-C064-262A18130CB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166" y="144157"/>
            <a:ext cx="1424511" cy="142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9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8F121C-F66C-6E65-EFF9-11D1204822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DEFF"/>
          </a:solidFill>
          <a:ln w="2438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FE2C41-D7BE-14BF-41A1-D523BE75EB62}"/>
              </a:ext>
            </a:extLst>
          </p:cNvPr>
          <p:cNvSpPr/>
          <p:nvPr/>
        </p:nvSpPr>
        <p:spPr>
          <a:xfrm>
            <a:off x="0" y="4741621"/>
            <a:ext cx="12192000" cy="2116378"/>
          </a:xfrm>
          <a:custGeom>
            <a:avLst/>
            <a:gdLst>
              <a:gd name="connsiteX0" fmla="*/ 12192000 w 12192000"/>
              <a:gd name="connsiteY0" fmla="*/ 2116379 h 2116378"/>
              <a:gd name="connsiteX1" fmla="*/ 12192000 w 12192000"/>
              <a:gd name="connsiteY1" fmla="*/ 440283 h 2116378"/>
              <a:gd name="connsiteX2" fmla="*/ 6096000 w 12192000"/>
              <a:gd name="connsiteY2" fmla="*/ 0 h 2116378"/>
              <a:gd name="connsiteX3" fmla="*/ 0 w 12192000"/>
              <a:gd name="connsiteY3" fmla="*/ 440283 h 2116378"/>
              <a:gd name="connsiteX4" fmla="*/ 0 w 12192000"/>
              <a:gd name="connsiteY4" fmla="*/ 2116379 h 2116378"/>
              <a:gd name="connsiteX5" fmla="*/ 12192000 w 12192000"/>
              <a:gd name="connsiteY5" fmla="*/ 2116379 h 211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16378">
                <a:moveTo>
                  <a:pt x="12192000" y="2116379"/>
                </a:moveTo>
                <a:lnTo>
                  <a:pt x="12192000" y="440283"/>
                </a:lnTo>
                <a:cubicBezTo>
                  <a:pt x="10521696" y="164592"/>
                  <a:pt x="8402727" y="0"/>
                  <a:pt x="6096000" y="0"/>
                </a:cubicBezTo>
                <a:cubicBezTo>
                  <a:pt x="3789274" y="0"/>
                  <a:pt x="1670304" y="164592"/>
                  <a:pt x="0" y="440283"/>
                </a:cubicBezTo>
                <a:lnTo>
                  <a:pt x="0" y="2116379"/>
                </a:lnTo>
                <a:lnTo>
                  <a:pt x="12192000" y="2116379"/>
                </a:lnTo>
                <a:close/>
              </a:path>
            </a:pathLst>
          </a:custGeom>
          <a:solidFill>
            <a:srgbClr val="99FF99"/>
          </a:solidFill>
          <a:ln w="2438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aphic 4">
            <a:extLst>
              <a:ext uri="{FF2B5EF4-FFF2-40B4-BE49-F238E27FC236}">
                <a16:creationId xmlns:a16="http://schemas.microsoft.com/office/drawing/2014/main" id="{5000AD7F-B89E-AC32-C190-F0A64EDB0B78}"/>
              </a:ext>
            </a:extLst>
          </p:cNvPr>
          <p:cNvGrpSpPr/>
          <p:nvPr/>
        </p:nvGrpSpPr>
        <p:grpSpPr>
          <a:xfrm>
            <a:off x="99264" y="166345"/>
            <a:ext cx="11722575" cy="2710279"/>
            <a:chOff x="306139" y="416667"/>
            <a:chExt cx="10720305" cy="1305834"/>
          </a:xfrm>
          <a:solidFill>
            <a:srgbClr val="FFFFFF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C1887DC-9E4B-029D-F831-DFAAEE3D05E2}"/>
                </a:ext>
              </a:extLst>
            </p:cNvPr>
            <p:cNvSpPr/>
            <p:nvPr/>
          </p:nvSpPr>
          <p:spPr>
            <a:xfrm>
              <a:off x="9740845" y="759427"/>
              <a:ext cx="1285599" cy="451637"/>
            </a:xfrm>
            <a:custGeom>
              <a:avLst/>
              <a:gdLst>
                <a:gd name="connsiteX0" fmla="*/ 261472 w 1285599"/>
                <a:gd name="connsiteY0" fmla="*/ 126626 h 451637"/>
                <a:gd name="connsiteX1" fmla="*/ 468736 w 1285599"/>
                <a:gd name="connsiteY1" fmla="*/ 3182 h 451637"/>
                <a:gd name="connsiteX2" fmla="*/ 702822 w 1285599"/>
                <a:gd name="connsiteY2" fmla="*/ 92336 h 451637"/>
                <a:gd name="connsiteX3" fmla="*/ 1017376 w 1285599"/>
                <a:gd name="connsiteY3" fmla="*/ 69019 h 451637"/>
                <a:gd name="connsiteX4" fmla="*/ 1134419 w 1285599"/>
                <a:gd name="connsiteY4" fmla="*/ 199321 h 451637"/>
                <a:gd name="connsiteX5" fmla="*/ 1285600 w 1285599"/>
                <a:gd name="connsiteY5" fmla="*/ 288475 h 451637"/>
                <a:gd name="connsiteX6" fmla="*/ 1051513 w 1285599"/>
                <a:gd name="connsiteY6" fmla="*/ 365285 h 451637"/>
                <a:gd name="connsiteX7" fmla="*/ 900332 w 1285599"/>
                <a:gd name="connsiteY7" fmla="*/ 448952 h 451637"/>
                <a:gd name="connsiteX8" fmla="*/ 644300 w 1285599"/>
                <a:gd name="connsiteY8" fmla="*/ 389973 h 451637"/>
                <a:gd name="connsiteX9" fmla="*/ 422406 w 1285599"/>
                <a:gd name="connsiteY9" fmla="*/ 448952 h 451637"/>
                <a:gd name="connsiteX10" fmla="*/ 259033 w 1285599"/>
                <a:gd name="connsiteY10" fmla="*/ 354312 h 451637"/>
                <a:gd name="connsiteX11" fmla="*/ 563 w 1285599"/>
                <a:gd name="connsiteY11" fmla="*/ 239097 h 451637"/>
                <a:gd name="connsiteX12" fmla="*/ 261472 w 1285599"/>
                <a:gd name="connsiteY12" fmla="*/ 126626 h 45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5599" h="451637">
                  <a:moveTo>
                    <a:pt x="261472" y="126626"/>
                  </a:moveTo>
                  <a:cubicBezTo>
                    <a:pt x="261472" y="126626"/>
                    <a:pt x="327308" y="22385"/>
                    <a:pt x="468736" y="3182"/>
                  </a:cubicBezTo>
                  <a:cubicBezTo>
                    <a:pt x="651616" y="-20135"/>
                    <a:pt x="702822" y="92336"/>
                    <a:pt x="702822" y="92336"/>
                  </a:cubicBezTo>
                  <a:cubicBezTo>
                    <a:pt x="702822" y="92336"/>
                    <a:pt x="878387" y="21013"/>
                    <a:pt x="1017376" y="69019"/>
                  </a:cubicBezTo>
                  <a:cubicBezTo>
                    <a:pt x="1156364" y="117025"/>
                    <a:pt x="1134419" y="199321"/>
                    <a:pt x="1134419" y="199321"/>
                  </a:cubicBezTo>
                  <a:cubicBezTo>
                    <a:pt x="1134419" y="199321"/>
                    <a:pt x="1285600" y="204807"/>
                    <a:pt x="1285600" y="288475"/>
                  </a:cubicBezTo>
                  <a:cubicBezTo>
                    <a:pt x="1285600" y="372143"/>
                    <a:pt x="1051513" y="365285"/>
                    <a:pt x="1051513" y="365285"/>
                  </a:cubicBezTo>
                  <a:cubicBezTo>
                    <a:pt x="1051513" y="365285"/>
                    <a:pt x="1039321" y="442094"/>
                    <a:pt x="900332" y="448952"/>
                  </a:cubicBezTo>
                  <a:cubicBezTo>
                    <a:pt x="761344" y="454439"/>
                    <a:pt x="644300" y="389973"/>
                    <a:pt x="644300" y="389973"/>
                  </a:cubicBezTo>
                  <a:cubicBezTo>
                    <a:pt x="644300" y="389973"/>
                    <a:pt x="573587" y="466783"/>
                    <a:pt x="422406" y="448952"/>
                  </a:cubicBezTo>
                  <a:cubicBezTo>
                    <a:pt x="307801" y="435236"/>
                    <a:pt x="259033" y="354312"/>
                    <a:pt x="259033" y="354312"/>
                  </a:cubicBezTo>
                  <a:cubicBezTo>
                    <a:pt x="259033" y="354312"/>
                    <a:pt x="17632" y="339224"/>
                    <a:pt x="563" y="239097"/>
                  </a:cubicBezTo>
                  <a:cubicBezTo>
                    <a:pt x="-14068" y="138971"/>
                    <a:pt x="261472" y="126626"/>
                    <a:pt x="261472" y="12662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BE1453B-C525-E059-7B87-545BD5C9EC97}"/>
                </a:ext>
              </a:extLst>
            </p:cNvPr>
            <p:cNvSpPr/>
            <p:nvPr/>
          </p:nvSpPr>
          <p:spPr>
            <a:xfrm>
              <a:off x="7409448" y="416667"/>
              <a:ext cx="688478" cy="244443"/>
            </a:xfrm>
            <a:custGeom>
              <a:avLst/>
              <a:gdLst>
                <a:gd name="connsiteX0" fmla="*/ 144715 w 688478"/>
                <a:gd name="connsiteY0" fmla="*/ 64764 h 244443"/>
                <a:gd name="connsiteX1" fmla="*/ 225182 w 688478"/>
                <a:gd name="connsiteY1" fmla="*/ 5785 h 244443"/>
                <a:gd name="connsiteX2" fmla="*/ 361733 w 688478"/>
                <a:gd name="connsiteY2" fmla="*/ 34589 h 244443"/>
                <a:gd name="connsiteX3" fmla="*/ 532421 w 688478"/>
                <a:gd name="connsiteY3" fmla="*/ 7157 h 244443"/>
                <a:gd name="connsiteX4" fmla="*/ 590942 w 688478"/>
                <a:gd name="connsiteY4" fmla="*/ 81223 h 244443"/>
                <a:gd name="connsiteX5" fmla="*/ 688478 w 688478"/>
                <a:gd name="connsiteY5" fmla="*/ 137459 h 244443"/>
                <a:gd name="connsiteX6" fmla="*/ 564120 w 688478"/>
                <a:gd name="connsiteY6" fmla="*/ 185465 h 244443"/>
                <a:gd name="connsiteX7" fmla="*/ 454392 w 688478"/>
                <a:gd name="connsiteY7" fmla="*/ 244444 h 244443"/>
                <a:gd name="connsiteX8" fmla="*/ 330033 w 688478"/>
                <a:gd name="connsiteY8" fmla="*/ 201924 h 244443"/>
                <a:gd name="connsiteX9" fmla="*/ 127646 w 688478"/>
                <a:gd name="connsiteY9" fmla="*/ 225241 h 244443"/>
                <a:gd name="connsiteX10" fmla="*/ 76440 w 688478"/>
                <a:gd name="connsiteY10" fmla="*/ 156661 h 244443"/>
                <a:gd name="connsiteX11" fmla="*/ 3288 w 688478"/>
                <a:gd name="connsiteY11" fmla="*/ 89453 h 244443"/>
                <a:gd name="connsiteX12" fmla="*/ 144715 w 688478"/>
                <a:gd name="connsiteY12" fmla="*/ 64764 h 24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8478" h="244443">
                  <a:moveTo>
                    <a:pt x="144715" y="64764"/>
                  </a:moveTo>
                  <a:cubicBezTo>
                    <a:pt x="144715" y="64764"/>
                    <a:pt x="152030" y="24988"/>
                    <a:pt x="225182" y="5785"/>
                  </a:cubicBezTo>
                  <a:cubicBezTo>
                    <a:pt x="298334" y="-12045"/>
                    <a:pt x="361733" y="34589"/>
                    <a:pt x="361733" y="34589"/>
                  </a:cubicBezTo>
                  <a:cubicBezTo>
                    <a:pt x="361733" y="34589"/>
                    <a:pt x="447077" y="-18903"/>
                    <a:pt x="532421" y="7157"/>
                  </a:cubicBezTo>
                  <a:cubicBezTo>
                    <a:pt x="617765" y="33217"/>
                    <a:pt x="590942" y="81223"/>
                    <a:pt x="590942" y="81223"/>
                  </a:cubicBezTo>
                  <a:cubicBezTo>
                    <a:pt x="590942" y="81223"/>
                    <a:pt x="688478" y="88081"/>
                    <a:pt x="688478" y="137459"/>
                  </a:cubicBezTo>
                  <a:cubicBezTo>
                    <a:pt x="688478" y="186837"/>
                    <a:pt x="564120" y="185465"/>
                    <a:pt x="564120" y="185465"/>
                  </a:cubicBezTo>
                  <a:cubicBezTo>
                    <a:pt x="564120" y="185465"/>
                    <a:pt x="537297" y="244444"/>
                    <a:pt x="454392" y="244444"/>
                  </a:cubicBezTo>
                  <a:cubicBezTo>
                    <a:pt x="371486" y="244444"/>
                    <a:pt x="330033" y="201924"/>
                    <a:pt x="330033" y="201924"/>
                  </a:cubicBezTo>
                  <a:cubicBezTo>
                    <a:pt x="330033" y="201924"/>
                    <a:pt x="210552" y="252673"/>
                    <a:pt x="127646" y="225241"/>
                  </a:cubicBezTo>
                  <a:cubicBezTo>
                    <a:pt x="44741" y="197809"/>
                    <a:pt x="76440" y="156661"/>
                    <a:pt x="76440" y="156661"/>
                  </a:cubicBezTo>
                  <a:cubicBezTo>
                    <a:pt x="76440" y="156661"/>
                    <a:pt x="-18658" y="130601"/>
                    <a:pt x="3288" y="89453"/>
                  </a:cubicBezTo>
                  <a:cubicBezTo>
                    <a:pt x="27672" y="51048"/>
                    <a:pt x="144715" y="64764"/>
                    <a:pt x="144715" y="64764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45D59B1-79EA-A9A4-6803-3F99630C2DCD}"/>
                </a:ext>
              </a:extLst>
            </p:cNvPr>
            <p:cNvSpPr/>
            <p:nvPr/>
          </p:nvSpPr>
          <p:spPr>
            <a:xfrm>
              <a:off x="2393239" y="453732"/>
              <a:ext cx="1308735" cy="430348"/>
            </a:xfrm>
            <a:custGeom>
              <a:avLst/>
              <a:gdLst>
                <a:gd name="connsiteX0" fmla="*/ 1115618 w 1308735"/>
                <a:gd name="connsiteY0" fmla="*/ 144286 h 430348"/>
                <a:gd name="connsiteX1" fmla="*/ 1091234 w 1308735"/>
                <a:gd name="connsiteY1" fmla="*/ 52388 h 430348"/>
                <a:gd name="connsiteX2" fmla="*/ 830325 w 1308735"/>
                <a:gd name="connsiteY2" fmla="*/ 7126 h 430348"/>
                <a:gd name="connsiteX3" fmla="*/ 603554 w 1308735"/>
                <a:gd name="connsiteY3" fmla="*/ 57875 h 430348"/>
                <a:gd name="connsiteX4" fmla="*/ 479196 w 1308735"/>
                <a:gd name="connsiteY4" fmla="*/ 3011 h 430348"/>
                <a:gd name="connsiteX5" fmla="*/ 271932 w 1308735"/>
                <a:gd name="connsiteY5" fmla="*/ 83935 h 430348"/>
                <a:gd name="connsiteX6" fmla="*/ 271932 w 1308735"/>
                <a:gd name="connsiteY6" fmla="*/ 133313 h 430348"/>
                <a:gd name="connsiteX7" fmla="*/ 6146 w 1308735"/>
                <a:gd name="connsiteY7" fmla="*/ 280074 h 430348"/>
                <a:gd name="connsiteX8" fmla="*/ 249986 w 1308735"/>
                <a:gd name="connsiteY8" fmla="*/ 360998 h 430348"/>
                <a:gd name="connsiteX9" fmla="*/ 388975 w 1308735"/>
                <a:gd name="connsiteY9" fmla="*/ 341796 h 430348"/>
                <a:gd name="connsiteX10" fmla="*/ 413359 w 1308735"/>
                <a:gd name="connsiteY10" fmla="*/ 376086 h 430348"/>
                <a:gd name="connsiteX11" fmla="*/ 649884 w 1308735"/>
                <a:gd name="connsiteY11" fmla="*/ 428207 h 430348"/>
                <a:gd name="connsiteX12" fmla="*/ 832764 w 1308735"/>
                <a:gd name="connsiteY12" fmla="*/ 339053 h 430348"/>
                <a:gd name="connsiteX13" fmla="*/ 1227785 w 1308735"/>
                <a:gd name="connsiteY13" fmla="*/ 323965 h 430348"/>
                <a:gd name="connsiteX14" fmla="*/ 1115618 w 1308735"/>
                <a:gd name="connsiteY14" fmla="*/ 144286 h 4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08735" h="430348">
                  <a:moveTo>
                    <a:pt x="1115618" y="144286"/>
                  </a:moveTo>
                  <a:cubicBezTo>
                    <a:pt x="1132687" y="112739"/>
                    <a:pt x="1127810" y="79820"/>
                    <a:pt x="1091234" y="52388"/>
                  </a:cubicBezTo>
                  <a:cubicBezTo>
                    <a:pt x="1032713" y="12612"/>
                    <a:pt x="922985" y="-1104"/>
                    <a:pt x="830325" y="7126"/>
                  </a:cubicBezTo>
                  <a:cubicBezTo>
                    <a:pt x="759612" y="12612"/>
                    <a:pt x="676706" y="31814"/>
                    <a:pt x="603554" y="57875"/>
                  </a:cubicBezTo>
                  <a:cubicBezTo>
                    <a:pt x="566978" y="30443"/>
                    <a:pt x="523087" y="8497"/>
                    <a:pt x="479196" y="3011"/>
                  </a:cubicBezTo>
                  <a:cubicBezTo>
                    <a:pt x="367029" y="-12077"/>
                    <a:pt x="293877" y="31814"/>
                    <a:pt x="271932" y="83935"/>
                  </a:cubicBezTo>
                  <a:cubicBezTo>
                    <a:pt x="264617" y="101766"/>
                    <a:pt x="264617" y="119597"/>
                    <a:pt x="271932" y="133313"/>
                  </a:cubicBezTo>
                  <a:cubicBezTo>
                    <a:pt x="120751" y="137428"/>
                    <a:pt x="-32868" y="199150"/>
                    <a:pt x="6146" y="280074"/>
                  </a:cubicBezTo>
                  <a:cubicBezTo>
                    <a:pt x="30530" y="332195"/>
                    <a:pt x="154889" y="358255"/>
                    <a:pt x="249986" y="360998"/>
                  </a:cubicBezTo>
                  <a:cubicBezTo>
                    <a:pt x="301193" y="362370"/>
                    <a:pt x="345084" y="351397"/>
                    <a:pt x="388975" y="341796"/>
                  </a:cubicBezTo>
                  <a:cubicBezTo>
                    <a:pt x="393852" y="352769"/>
                    <a:pt x="401167" y="365113"/>
                    <a:pt x="413359" y="376086"/>
                  </a:cubicBezTo>
                  <a:cubicBezTo>
                    <a:pt x="457250" y="421349"/>
                    <a:pt x="559663" y="436436"/>
                    <a:pt x="649884" y="428207"/>
                  </a:cubicBezTo>
                  <a:cubicBezTo>
                    <a:pt x="720597" y="421349"/>
                    <a:pt x="796188" y="382944"/>
                    <a:pt x="832764" y="339053"/>
                  </a:cubicBezTo>
                  <a:cubicBezTo>
                    <a:pt x="964437" y="367856"/>
                    <a:pt x="1105865" y="367856"/>
                    <a:pt x="1227785" y="323965"/>
                  </a:cubicBezTo>
                  <a:cubicBezTo>
                    <a:pt x="1396034" y="262243"/>
                    <a:pt x="1274114" y="174461"/>
                    <a:pt x="1115618" y="14428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6563BFF-3952-F7ED-C3D1-C7BDCF0B0932}"/>
                </a:ext>
              </a:extLst>
            </p:cNvPr>
            <p:cNvSpPr/>
            <p:nvPr/>
          </p:nvSpPr>
          <p:spPr>
            <a:xfrm>
              <a:off x="306139" y="1419899"/>
              <a:ext cx="900972" cy="302602"/>
            </a:xfrm>
            <a:custGeom>
              <a:avLst/>
              <a:gdLst>
                <a:gd name="connsiteX0" fmla="*/ 776511 w 900972"/>
                <a:gd name="connsiteY0" fmla="*/ 84746 h 302602"/>
                <a:gd name="connsiteX1" fmla="*/ 764319 w 900972"/>
                <a:gd name="connsiteY1" fmla="*/ 83374 h 302602"/>
                <a:gd name="connsiteX2" fmla="*/ 637522 w 900972"/>
                <a:gd name="connsiteY2" fmla="*/ 3821 h 302602"/>
                <a:gd name="connsiteX3" fmla="*/ 486341 w 900972"/>
                <a:gd name="connsiteY3" fmla="*/ 20280 h 302602"/>
                <a:gd name="connsiteX4" fmla="*/ 447326 w 900972"/>
                <a:gd name="connsiteY4" fmla="*/ 40854 h 302602"/>
                <a:gd name="connsiteX5" fmla="*/ 418066 w 900972"/>
                <a:gd name="connsiteY5" fmla="*/ 29882 h 302602"/>
                <a:gd name="connsiteX6" fmla="*/ 252254 w 900972"/>
                <a:gd name="connsiteY6" fmla="*/ 32625 h 302602"/>
                <a:gd name="connsiteX7" fmla="*/ 186418 w 900972"/>
                <a:gd name="connsiteY7" fmla="*/ 108063 h 302602"/>
                <a:gd name="connsiteX8" fmla="*/ 188856 w 900972"/>
                <a:gd name="connsiteY8" fmla="*/ 112178 h 302602"/>
                <a:gd name="connsiteX9" fmla="*/ 49867 w 900972"/>
                <a:gd name="connsiteY9" fmla="*/ 256196 h 302602"/>
                <a:gd name="connsiteX10" fmla="*/ 330283 w 900972"/>
                <a:gd name="connsiteY10" fmla="*/ 298715 h 302602"/>
                <a:gd name="connsiteX11" fmla="*/ 396120 w 900972"/>
                <a:gd name="connsiteY11" fmla="*/ 279513 h 302602"/>
                <a:gd name="connsiteX12" fmla="*/ 554616 w 900972"/>
                <a:gd name="connsiteY12" fmla="*/ 282256 h 302602"/>
                <a:gd name="connsiteX13" fmla="*/ 615576 w 900972"/>
                <a:gd name="connsiteY13" fmla="*/ 247966 h 302602"/>
                <a:gd name="connsiteX14" fmla="*/ 900869 w 900972"/>
                <a:gd name="connsiteY14" fmla="*/ 165670 h 302602"/>
                <a:gd name="connsiteX15" fmla="*/ 776511 w 900972"/>
                <a:gd name="connsiteY15" fmla="*/ 84746 h 302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0972" h="302602">
                  <a:moveTo>
                    <a:pt x="776511" y="84746"/>
                  </a:moveTo>
                  <a:cubicBezTo>
                    <a:pt x="771634" y="83374"/>
                    <a:pt x="766757" y="83374"/>
                    <a:pt x="764319" y="83374"/>
                  </a:cubicBezTo>
                  <a:cubicBezTo>
                    <a:pt x="761880" y="46341"/>
                    <a:pt x="705797" y="14794"/>
                    <a:pt x="637522" y="3821"/>
                  </a:cubicBezTo>
                  <a:cubicBezTo>
                    <a:pt x="586315" y="-5780"/>
                    <a:pt x="527794" y="3821"/>
                    <a:pt x="486341" y="20280"/>
                  </a:cubicBezTo>
                  <a:cubicBezTo>
                    <a:pt x="471710" y="25767"/>
                    <a:pt x="459518" y="32625"/>
                    <a:pt x="447326" y="40854"/>
                  </a:cubicBezTo>
                  <a:cubicBezTo>
                    <a:pt x="440011" y="36740"/>
                    <a:pt x="430258" y="33996"/>
                    <a:pt x="418066" y="29882"/>
                  </a:cubicBezTo>
                  <a:cubicBezTo>
                    <a:pt x="361982" y="13422"/>
                    <a:pt x="308338" y="13422"/>
                    <a:pt x="252254" y="32625"/>
                  </a:cubicBezTo>
                  <a:cubicBezTo>
                    <a:pt x="213240" y="47712"/>
                    <a:pt x="169349" y="80631"/>
                    <a:pt x="186418" y="108063"/>
                  </a:cubicBezTo>
                  <a:cubicBezTo>
                    <a:pt x="186418" y="109434"/>
                    <a:pt x="188856" y="110806"/>
                    <a:pt x="188856" y="112178"/>
                  </a:cubicBezTo>
                  <a:cubicBezTo>
                    <a:pt x="57182" y="125894"/>
                    <a:pt x="-74491" y="194474"/>
                    <a:pt x="49867" y="256196"/>
                  </a:cubicBezTo>
                  <a:cubicBezTo>
                    <a:pt x="123019" y="293229"/>
                    <a:pt x="232747" y="311060"/>
                    <a:pt x="330283" y="298715"/>
                  </a:cubicBezTo>
                  <a:cubicBezTo>
                    <a:pt x="354667" y="295972"/>
                    <a:pt x="379051" y="289114"/>
                    <a:pt x="396120" y="279513"/>
                  </a:cubicBezTo>
                  <a:cubicBezTo>
                    <a:pt x="442450" y="294600"/>
                    <a:pt x="503410" y="295972"/>
                    <a:pt x="554616" y="282256"/>
                  </a:cubicBezTo>
                  <a:cubicBezTo>
                    <a:pt x="581439" y="275398"/>
                    <a:pt x="603384" y="263054"/>
                    <a:pt x="615576" y="247966"/>
                  </a:cubicBezTo>
                  <a:cubicBezTo>
                    <a:pt x="737496" y="254824"/>
                    <a:pt x="905746" y="242480"/>
                    <a:pt x="900869" y="165670"/>
                  </a:cubicBezTo>
                  <a:cubicBezTo>
                    <a:pt x="900869" y="130008"/>
                    <a:pt x="837471" y="95718"/>
                    <a:pt x="776511" y="8474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61D0CAC-1275-1856-0E84-90D812703431}"/>
                </a:ext>
              </a:extLst>
            </p:cNvPr>
            <p:cNvSpPr/>
            <p:nvPr/>
          </p:nvSpPr>
          <p:spPr>
            <a:xfrm>
              <a:off x="7668018" y="1384635"/>
              <a:ext cx="885121" cy="283050"/>
            </a:xfrm>
            <a:custGeom>
              <a:avLst/>
              <a:gdLst>
                <a:gd name="connsiteX0" fmla="*/ 827367 w 885121"/>
                <a:gd name="connsiteY0" fmla="*/ 140584 h 283050"/>
                <a:gd name="connsiteX1" fmla="*/ 751777 w 885121"/>
                <a:gd name="connsiteY1" fmla="*/ 125496 h 283050"/>
                <a:gd name="connsiteX2" fmla="*/ 729831 w 885121"/>
                <a:gd name="connsiteY2" fmla="*/ 78862 h 283050"/>
                <a:gd name="connsiteX3" fmla="*/ 593281 w 885121"/>
                <a:gd name="connsiteY3" fmla="*/ 40457 h 283050"/>
                <a:gd name="connsiteX4" fmla="*/ 505499 w 885121"/>
                <a:gd name="connsiteY4" fmla="*/ 45943 h 283050"/>
                <a:gd name="connsiteX5" fmla="*/ 495745 w 885121"/>
                <a:gd name="connsiteY5" fmla="*/ 32227 h 283050"/>
                <a:gd name="connsiteX6" fmla="*/ 356756 w 885121"/>
                <a:gd name="connsiteY6" fmla="*/ 3424 h 283050"/>
                <a:gd name="connsiteX7" fmla="*/ 239713 w 885121"/>
                <a:gd name="connsiteY7" fmla="*/ 67889 h 283050"/>
                <a:gd name="connsiteX8" fmla="*/ 234836 w 885121"/>
                <a:gd name="connsiteY8" fmla="*/ 74747 h 283050"/>
                <a:gd name="connsiteX9" fmla="*/ 750 w 885121"/>
                <a:gd name="connsiteY9" fmla="*/ 140584 h 283050"/>
                <a:gd name="connsiteX10" fmla="*/ 147054 w 885121"/>
                <a:gd name="connsiteY10" fmla="*/ 202306 h 283050"/>
                <a:gd name="connsiteX11" fmla="*/ 166561 w 885121"/>
                <a:gd name="connsiteY11" fmla="*/ 202306 h 283050"/>
                <a:gd name="connsiteX12" fmla="*/ 244590 w 885121"/>
                <a:gd name="connsiteY12" fmla="*/ 269514 h 283050"/>
                <a:gd name="connsiteX13" fmla="*/ 410401 w 885121"/>
                <a:gd name="connsiteY13" fmla="*/ 235224 h 283050"/>
                <a:gd name="connsiteX14" fmla="*/ 415278 w 885121"/>
                <a:gd name="connsiteY14" fmla="*/ 236596 h 283050"/>
                <a:gd name="connsiteX15" fmla="*/ 624980 w 885121"/>
                <a:gd name="connsiteY15" fmla="*/ 280487 h 283050"/>
                <a:gd name="connsiteX16" fmla="*/ 722516 w 885121"/>
                <a:gd name="connsiteY16" fmla="*/ 244825 h 283050"/>
                <a:gd name="connsiteX17" fmla="*/ 841998 w 885121"/>
                <a:gd name="connsiteY17" fmla="*/ 233852 h 283050"/>
                <a:gd name="connsiteX18" fmla="*/ 827367 w 885121"/>
                <a:gd name="connsiteY18" fmla="*/ 140584 h 28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5121" h="283050">
                  <a:moveTo>
                    <a:pt x="827367" y="140584"/>
                  </a:moveTo>
                  <a:cubicBezTo>
                    <a:pt x="802983" y="133726"/>
                    <a:pt x="776161" y="129611"/>
                    <a:pt x="751777" y="125496"/>
                  </a:cubicBezTo>
                  <a:cubicBezTo>
                    <a:pt x="754215" y="109037"/>
                    <a:pt x="746900" y="93949"/>
                    <a:pt x="729831" y="78862"/>
                  </a:cubicBezTo>
                  <a:cubicBezTo>
                    <a:pt x="695694" y="50058"/>
                    <a:pt x="644487" y="40457"/>
                    <a:pt x="593281" y="40457"/>
                  </a:cubicBezTo>
                  <a:cubicBezTo>
                    <a:pt x="566459" y="40457"/>
                    <a:pt x="534759" y="40457"/>
                    <a:pt x="505499" y="45943"/>
                  </a:cubicBezTo>
                  <a:cubicBezTo>
                    <a:pt x="503060" y="41828"/>
                    <a:pt x="498183" y="37714"/>
                    <a:pt x="495745" y="32227"/>
                  </a:cubicBezTo>
                  <a:cubicBezTo>
                    <a:pt x="466484" y="680"/>
                    <a:pt x="405524" y="-4806"/>
                    <a:pt x="356756" y="3424"/>
                  </a:cubicBezTo>
                  <a:cubicBezTo>
                    <a:pt x="307988" y="11653"/>
                    <a:pt x="261659" y="37714"/>
                    <a:pt x="239713" y="67889"/>
                  </a:cubicBezTo>
                  <a:cubicBezTo>
                    <a:pt x="237275" y="70632"/>
                    <a:pt x="237275" y="72004"/>
                    <a:pt x="234836" y="74747"/>
                  </a:cubicBezTo>
                  <a:cubicBezTo>
                    <a:pt x="127547" y="65146"/>
                    <a:pt x="-11442" y="72004"/>
                    <a:pt x="750" y="140584"/>
                  </a:cubicBezTo>
                  <a:cubicBezTo>
                    <a:pt x="10503" y="188590"/>
                    <a:pt x="86094" y="200934"/>
                    <a:pt x="147054" y="202306"/>
                  </a:cubicBezTo>
                  <a:cubicBezTo>
                    <a:pt x="154369" y="202306"/>
                    <a:pt x="159246" y="202306"/>
                    <a:pt x="166561" y="202306"/>
                  </a:cubicBezTo>
                  <a:cubicBezTo>
                    <a:pt x="161684" y="233852"/>
                    <a:pt x="200699" y="259913"/>
                    <a:pt x="244590" y="269514"/>
                  </a:cubicBezTo>
                  <a:cubicBezTo>
                    <a:pt x="300673" y="281858"/>
                    <a:pt x="368948" y="258541"/>
                    <a:pt x="410401" y="235224"/>
                  </a:cubicBezTo>
                  <a:cubicBezTo>
                    <a:pt x="412839" y="236596"/>
                    <a:pt x="412839" y="236596"/>
                    <a:pt x="415278" y="236596"/>
                  </a:cubicBezTo>
                  <a:cubicBezTo>
                    <a:pt x="478676" y="265399"/>
                    <a:pt x="542075" y="291460"/>
                    <a:pt x="624980" y="280487"/>
                  </a:cubicBezTo>
                  <a:cubicBezTo>
                    <a:pt x="663995" y="275000"/>
                    <a:pt x="698132" y="262656"/>
                    <a:pt x="722516" y="244825"/>
                  </a:cubicBezTo>
                  <a:cubicBezTo>
                    <a:pt x="763969" y="247568"/>
                    <a:pt x="805422" y="244825"/>
                    <a:pt x="841998" y="233852"/>
                  </a:cubicBezTo>
                  <a:cubicBezTo>
                    <a:pt x="912711" y="214650"/>
                    <a:pt x="888327" y="157043"/>
                    <a:pt x="827367" y="140584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aphic 4">
            <a:extLst>
              <a:ext uri="{FF2B5EF4-FFF2-40B4-BE49-F238E27FC236}">
                <a16:creationId xmlns:a16="http://schemas.microsoft.com/office/drawing/2014/main" id="{4F3815A0-073E-A67C-3BC9-BB554B108902}"/>
              </a:ext>
            </a:extLst>
          </p:cNvPr>
          <p:cNvGrpSpPr/>
          <p:nvPr/>
        </p:nvGrpSpPr>
        <p:grpSpPr>
          <a:xfrm>
            <a:off x="336499" y="253746"/>
            <a:ext cx="11589715" cy="6135166"/>
            <a:chOff x="336499" y="253746"/>
            <a:chExt cx="11589715" cy="613516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41D5581-D802-CBCB-A4C9-6461548EAC1B}"/>
                </a:ext>
              </a:extLst>
            </p:cNvPr>
            <p:cNvSpPr/>
            <p:nvPr/>
          </p:nvSpPr>
          <p:spPr>
            <a:xfrm>
              <a:off x="519379" y="2301846"/>
              <a:ext cx="358444" cy="193093"/>
            </a:xfrm>
            <a:custGeom>
              <a:avLst/>
              <a:gdLst>
                <a:gd name="connsiteX0" fmla="*/ 0 w 358444"/>
                <a:gd name="connsiteY0" fmla="*/ 97082 h 193093"/>
                <a:gd name="connsiteX1" fmla="*/ 65837 w 358444"/>
                <a:gd name="connsiteY1" fmla="*/ 193094 h 193093"/>
                <a:gd name="connsiteX2" fmla="*/ 87782 w 358444"/>
                <a:gd name="connsiteY2" fmla="*/ 184864 h 193093"/>
                <a:gd name="connsiteX3" fmla="*/ 302362 w 358444"/>
                <a:gd name="connsiteY3" fmla="*/ 79251 h 193093"/>
                <a:gd name="connsiteX4" fmla="*/ 358445 w 358444"/>
                <a:gd name="connsiteY4" fmla="*/ 23015 h 193093"/>
                <a:gd name="connsiteX5" fmla="*/ 275539 w 358444"/>
                <a:gd name="connsiteY5" fmla="*/ 1070 h 193093"/>
                <a:gd name="connsiteX6" fmla="*/ 114605 w 358444"/>
                <a:gd name="connsiteY6" fmla="*/ 31245 h 193093"/>
                <a:gd name="connsiteX7" fmla="*/ 0 w 358444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4" h="193093">
                  <a:moveTo>
                    <a:pt x="0" y="97082"/>
                  </a:moveTo>
                  <a:cubicBezTo>
                    <a:pt x="7315" y="130000"/>
                    <a:pt x="34138" y="162918"/>
                    <a:pt x="65837" y="193094"/>
                  </a:cubicBezTo>
                  <a:cubicBezTo>
                    <a:pt x="73152" y="190350"/>
                    <a:pt x="80467" y="187607"/>
                    <a:pt x="87782" y="184864"/>
                  </a:cubicBezTo>
                  <a:cubicBezTo>
                    <a:pt x="165811" y="154689"/>
                    <a:pt x="204826" y="81994"/>
                    <a:pt x="302362" y="79251"/>
                  </a:cubicBezTo>
                  <a:cubicBezTo>
                    <a:pt x="316992" y="60048"/>
                    <a:pt x="334061" y="40846"/>
                    <a:pt x="358445" y="23015"/>
                  </a:cubicBezTo>
                  <a:cubicBezTo>
                    <a:pt x="334061" y="12042"/>
                    <a:pt x="309677" y="3813"/>
                    <a:pt x="275539" y="1070"/>
                  </a:cubicBezTo>
                  <a:cubicBezTo>
                    <a:pt x="219456" y="-4417"/>
                    <a:pt x="158496" y="12042"/>
                    <a:pt x="114605" y="31245"/>
                  </a:cubicBezTo>
                  <a:cubicBezTo>
                    <a:pt x="70714" y="50447"/>
                    <a:pt x="41453" y="77879"/>
                    <a:pt x="0" y="97082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4089E78-221E-0BC9-F35F-C99F299BD7AD}"/>
                </a:ext>
              </a:extLst>
            </p:cNvPr>
            <p:cNvSpPr/>
            <p:nvPr/>
          </p:nvSpPr>
          <p:spPr>
            <a:xfrm>
              <a:off x="1238707" y="5398617"/>
              <a:ext cx="246278" cy="154990"/>
            </a:xfrm>
            <a:custGeom>
              <a:avLst/>
              <a:gdLst>
                <a:gd name="connsiteX0" fmla="*/ 158496 w 246278"/>
                <a:gd name="connsiteY0" fmla="*/ 154991 h 154990"/>
                <a:gd name="connsiteX1" fmla="*/ 0 w 246278"/>
                <a:gd name="connsiteY1" fmla="*/ 97384 h 154990"/>
                <a:gd name="connsiteX2" fmla="*/ 34138 w 246278"/>
                <a:gd name="connsiteY2" fmla="*/ 53492 h 154990"/>
                <a:gd name="connsiteX3" fmla="*/ 134112 w 246278"/>
                <a:gd name="connsiteY3" fmla="*/ 0 h 154990"/>
                <a:gd name="connsiteX4" fmla="*/ 246278 w 246278"/>
                <a:gd name="connsiteY4" fmla="*/ 64465 h 154990"/>
                <a:gd name="connsiteX5" fmla="*/ 175565 w 246278"/>
                <a:gd name="connsiteY5" fmla="*/ 120701 h 154990"/>
                <a:gd name="connsiteX6" fmla="*/ 158496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158496" y="154991"/>
                  </a:moveTo>
                  <a:cubicBezTo>
                    <a:pt x="107290" y="134417"/>
                    <a:pt x="51206" y="117958"/>
                    <a:pt x="0" y="97384"/>
                  </a:cubicBezTo>
                  <a:cubicBezTo>
                    <a:pt x="9754" y="82296"/>
                    <a:pt x="19507" y="68580"/>
                    <a:pt x="34138" y="53492"/>
                  </a:cubicBezTo>
                  <a:cubicBezTo>
                    <a:pt x="51206" y="35662"/>
                    <a:pt x="92659" y="13716"/>
                    <a:pt x="134112" y="0"/>
                  </a:cubicBezTo>
                  <a:cubicBezTo>
                    <a:pt x="175565" y="20574"/>
                    <a:pt x="209702" y="42520"/>
                    <a:pt x="246278" y="64465"/>
                  </a:cubicBezTo>
                  <a:cubicBezTo>
                    <a:pt x="221894" y="82296"/>
                    <a:pt x="190195" y="98755"/>
                    <a:pt x="175565" y="120701"/>
                  </a:cubicBezTo>
                  <a:cubicBezTo>
                    <a:pt x="170688" y="133045"/>
                    <a:pt x="163373" y="144018"/>
                    <a:pt x="158496" y="15499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1271B58-49D6-1776-89FC-5EAF50808E1A}"/>
                </a:ext>
              </a:extLst>
            </p:cNvPr>
            <p:cNvSpPr/>
            <p:nvPr/>
          </p:nvSpPr>
          <p:spPr>
            <a:xfrm>
              <a:off x="612987" y="409766"/>
              <a:ext cx="238014" cy="206082"/>
            </a:xfrm>
            <a:custGeom>
              <a:avLst/>
              <a:gdLst>
                <a:gd name="connsiteX0" fmla="*/ 113656 w 238014"/>
                <a:gd name="connsiteY0" fmla="*/ 206082 h 206082"/>
                <a:gd name="connsiteX1" fmla="*/ 238014 w 238014"/>
                <a:gd name="connsiteY1" fmla="*/ 116928 h 206082"/>
                <a:gd name="connsiteX2" fmla="*/ 211192 w 238014"/>
                <a:gd name="connsiteY2" fmla="*/ 100469 h 206082"/>
                <a:gd name="connsiteX3" fmla="*/ 184369 w 238014"/>
                <a:gd name="connsiteY3" fmla="*/ 5829 h 206082"/>
                <a:gd name="connsiteX4" fmla="*/ 30750 w 238014"/>
                <a:gd name="connsiteY4" fmla="*/ 1714 h 206082"/>
                <a:gd name="connsiteX5" fmla="*/ 77080 w 238014"/>
                <a:gd name="connsiteY5" fmla="*/ 185508 h 206082"/>
                <a:gd name="connsiteX6" fmla="*/ 113656 w 238014"/>
                <a:gd name="connsiteY6" fmla="*/ 206082 h 2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014" h="206082">
                  <a:moveTo>
                    <a:pt x="113656" y="206082"/>
                  </a:moveTo>
                  <a:cubicBezTo>
                    <a:pt x="150232" y="174535"/>
                    <a:pt x="194123" y="144360"/>
                    <a:pt x="238014" y="116928"/>
                  </a:cubicBezTo>
                  <a:cubicBezTo>
                    <a:pt x="228261" y="112813"/>
                    <a:pt x="218507" y="107327"/>
                    <a:pt x="211192" y="100469"/>
                  </a:cubicBezTo>
                  <a:cubicBezTo>
                    <a:pt x="179493" y="73037"/>
                    <a:pt x="179493" y="38747"/>
                    <a:pt x="184369" y="5829"/>
                  </a:cubicBezTo>
                  <a:cubicBezTo>
                    <a:pt x="135601" y="-1029"/>
                    <a:pt x="81957" y="-1029"/>
                    <a:pt x="30750" y="1714"/>
                  </a:cubicBezTo>
                  <a:cubicBezTo>
                    <a:pt x="-18018" y="63436"/>
                    <a:pt x="-13141" y="129273"/>
                    <a:pt x="77080" y="185508"/>
                  </a:cubicBezTo>
                  <a:cubicBezTo>
                    <a:pt x="84395" y="192366"/>
                    <a:pt x="99025" y="199224"/>
                    <a:pt x="113656" y="206082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EB2DDAF-BD74-4D7A-8160-5AA6D1F58B1F}"/>
                </a:ext>
              </a:extLst>
            </p:cNvPr>
            <p:cNvSpPr/>
            <p:nvPr/>
          </p:nvSpPr>
          <p:spPr>
            <a:xfrm>
              <a:off x="11694126" y="3150565"/>
              <a:ext cx="232087" cy="160477"/>
            </a:xfrm>
            <a:custGeom>
              <a:avLst/>
              <a:gdLst>
                <a:gd name="connsiteX0" fmla="*/ 166251 w 232087"/>
                <a:gd name="connsiteY0" fmla="*/ 0 h 160477"/>
                <a:gd name="connsiteX1" fmla="*/ 440 w 232087"/>
                <a:gd name="connsiteY1" fmla="*/ 16459 h 160477"/>
                <a:gd name="connsiteX2" fmla="*/ 66276 w 232087"/>
                <a:gd name="connsiteY2" fmla="*/ 145390 h 160477"/>
                <a:gd name="connsiteX3" fmla="*/ 83345 w 232087"/>
                <a:gd name="connsiteY3" fmla="*/ 160477 h 160477"/>
                <a:gd name="connsiteX4" fmla="*/ 232088 w 232087"/>
                <a:gd name="connsiteY4" fmla="*/ 137160 h 160477"/>
                <a:gd name="connsiteX5" fmla="*/ 166251 w 232087"/>
                <a:gd name="connsiteY5" fmla="*/ 0 h 16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7">
                  <a:moveTo>
                    <a:pt x="166251" y="0"/>
                  </a:moveTo>
                  <a:cubicBezTo>
                    <a:pt x="110168" y="5487"/>
                    <a:pt x="56523" y="12345"/>
                    <a:pt x="440" y="16459"/>
                  </a:cubicBezTo>
                  <a:cubicBezTo>
                    <a:pt x="-4437" y="58979"/>
                    <a:pt x="32139" y="109728"/>
                    <a:pt x="66276" y="145390"/>
                  </a:cubicBezTo>
                  <a:cubicBezTo>
                    <a:pt x="71153" y="150876"/>
                    <a:pt x="76030" y="156363"/>
                    <a:pt x="83345" y="160477"/>
                  </a:cubicBezTo>
                  <a:cubicBezTo>
                    <a:pt x="129675" y="149505"/>
                    <a:pt x="180881" y="142647"/>
                    <a:pt x="232088" y="137160"/>
                  </a:cubicBezTo>
                  <a:cubicBezTo>
                    <a:pt x="202827" y="93269"/>
                    <a:pt x="180881" y="48006"/>
                    <a:pt x="166251" y="0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EB21A97-CCD9-829E-0B17-93DCAF0140C5}"/>
                </a:ext>
              </a:extLst>
            </p:cNvPr>
            <p:cNvSpPr/>
            <p:nvPr/>
          </p:nvSpPr>
          <p:spPr>
            <a:xfrm>
              <a:off x="11113889" y="1533448"/>
              <a:ext cx="373412" cy="141274"/>
            </a:xfrm>
            <a:custGeom>
              <a:avLst/>
              <a:gdLst>
                <a:gd name="connsiteX0" fmla="*/ 273438 w 373412"/>
                <a:gd name="connsiteY0" fmla="*/ 141275 h 141274"/>
                <a:gd name="connsiteX1" fmla="*/ 373413 w 373412"/>
                <a:gd name="connsiteY1" fmla="*/ 56236 h 141274"/>
                <a:gd name="connsiteX2" fmla="*/ 117381 w 373412"/>
                <a:gd name="connsiteY2" fmla="*/ 1372 h 141274"/>
                <a:gd name="connsiteX3" fmla="*/ 5214 w 373412"/>
                <a:gd name="connsiteY3" fmla="*/ 0 h 141274"/>
                <a:gd name="connsiteX4" fmla="*/ 7653 w 373412"/>
                <a:gd name="connsiteY4" fmla="*/ 50749 h 141274"/>
                <a:gd name="connsiteX5" fmla="*/ 129573 w 373412"/>
                <a:gd name="connsiteY5" fmla="*/ 116586 h 141274"/>
                <a:gd name="connsiteX6" fmla="*/ 273438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273438" y="141275"/>
                  </a:moveTo>
                  <a:cubicBezTo>
                    <a:pt x="305137" y="111100"/>
                    <a:pt x="341713" y="80924"/>
                    <a:pt x="373413" y="56236"/>
                  </a:cubicBezTo>
                  <a:cubicBezTo>
                    <a:pt x="290507" y="35662"/>
                    <a:pt x="163710" y="46634"/>
                    <a:pt x="117381" y="1372"/>
                  </a:cubicBezTo>
                  <a:cubicBezTo>
                    <a:pt x="78366" y="2743"/>
                    <a:pt x="41790" y="2743"/>
                    <a:pt x="5214" y="0"/>
                  </a:cubicBezTo>
                  <a:cubicBezTo>
                    <a:pt x="-2101" y="16459"/>
                    <a:pt x="-2101" y="32918"/>
                    <a:pt x="7653" y="50749"/>
                  </a:cubicBezTo>
                  <a:cubicBezTo>
                    <a:pt x="24721" y="82296"/>
                    <a:pt x="78366" y="102870"/>
                    <a:pt x="129573" y="116586"/>
                  </a:cubicBezTo>
                  <a:cubicBezTo>
                    <a:pt x="173464" y="128930"/>
                    <a:pt x="227109" y="131674"/>
                    <a:pt x="273438" y="141275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BF4843D-CC5D-3FD8-1C4C-F91D330815DF}"/>
                </a:ext>
              </a:extLst>
            </p:cNvPr>
            <p:cNvSpPr/>
            <p:nvPr/>
          </p:nvSpPr>
          <p:spPr>
            <a:xfrm>
              <a:off x="4245254" y="253746"/>
              <a:ext cx="246278" cy="154990"/>
            </a:xfrm>
            <a:custGeom>
              <a:avLst/>
              <a:gdLst>
                <a:gd name="connsiteX0" fmla="*/ 158496 w 246278"/>
                <a:gd name="connsiteY0" fmla="*/ 154991 h 154990"/>
                <a:gd name="connsiteX1" fmla="*/ 0 w 246278"/>
                <a:gd name="connsiteY1" fmla="*/ 97384 h 154990"/>
                <a:gd name="connsiteX2" fmla="*/ 34137 w 246278"/>
                <a:gd name="connsiteY2" fmla="*/ 53492 h 154990"/>
                <a:gd name="connsiteX3" fmla="*/ 134112 w 246278"/>
                <a:gd name="connsiteY3" fmla="*/ 0 h 154990"/>
                <a:gd name="connsiteX4" fmla="*/ 246278 w 246278"/>
                <a:gd name="connsiteY4" fmla="*/ 64465 h 154990"/>
                <a:gd name="connsiteX5" fmla="*/ 175565 w 246278"/>
                <a:gd name="connsiteY5" fmla="*/ 120701 h 154990"/>
                <a:gd name="connsiteX6" fmla="*/ 158496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158496" y="154991"/>
                  </a:moveTo>
                  <a:cubicBezTo>
                    <a:pt x="107289" y="134417"/>
                    <a:pt x="51206" y="117958"/>
                    <a:pt x="0" y="97384"/>
                  </a:cubicBezTo>
                  <a:cubicBezTo>
                    <a:pt x="9753" y="82296"/>
                    <a:pt x="19507" y="68580"/>
                    <a:pt x="34137" y="53492"/>
                  </a:cubicBezTo>
                  <a:cubicBezTo>
                    <a:pt x="51206" y="35662"/>
                    <a:pt x="92659" y="13716"/>
                    <a:pt x="134112" y="0"/>
                  </a:cubicBezTo>
                  <a:cubicBezTo>
                    <a:pt x="175565" y="20574"/>
                    <a:pt x="209702" y="42520"/>
                    <a:pt x="246278" y="64465"/>
                  </a:cubicBezTo>
                  <a:cubicBezTo>
                    <a:pt x="221894" y="82296"/>
                    <a:pt x="190195" y="98755"/>
                    <a:pt x="175565" y="120701"/>
                  </a:cubicBezTo>
                  <a:cubicBezTo>
                    <a:pt x="170688" y="133045"/>
                    <a:pt x="163373" y="144018"/>
                    <a:pt x="158496" y="15499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5FC1B87-F266-3D82-40A6-5A2460861531}"/>
                </a:ext>
              </a:extLst>
            </p:cNvPr>
            <p:cNvSpPr/>
            <p:nvPr/>
          </p:nvSpPr>
          <p:spPr>
            <a:xfrm>
              <a:off x="5065184" y="1445666"/>
              <a:ext cx="245651" cy="196138"/>
            </a:xfrm>
            <a:custGeom>
              <a:avLst/>
              <a:gdLst>
                <a:gd name="connsiteX0" fmla="*/ 128608 w 245651"/>
                <a:gd name="connsiteY0" fmla="*/ 196139 h 196138"/>
                <a:gd name="connsiteX1" fmla="*/ 245651 w 245651"/>
                <a:gd name="connsiteY1" fmla="*/ 124816 h 196138"/>
                <a:gd name="connsiteX2" fmla="*/ 128608 w 245651"/>
                <a:gd name="connsiteY2" fmla="*/ 28804 h 196138"/>
                <a:gd name="connsiteX3" fmla="*/ 21318 w 245651"/>
                <a:gd name="connsiteY3" fmla="*/ 0 h 196138"/>
                <a:gd name="connsiteX4" fmla="*/ 77401 w 245651"/>
                <a:gd name="connsiteY4" fmla="*/ 168707 h 196138"/>
                <a:gd name="connsiteX5" fmla="*/ 128608 w 245651"/>
                <a:gd name="connsiteY5" fmla="*/ 196139 h 19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651" h="196138">
                  <a:moveTo>
                    <a:pt x="128608" y="196139"/>
                  </a:moveTo>
                  <a:cubicBezTo>
                    <a:pt x="162745" y="170078"/>
                    <a:pt x="201760" y="146761"/>
                    <a:pt x="245651" y="124816"/>
                  </a:cubicBezTo>
                  <a:cubicBezTo>
                    <a:pt x="192006" y="101498"/>
                    <a:pt x="152992" y="68580"/>
                    <a:pt x="128608" y="28804"/>
                  </a:cubicBezTo>
                  <a:cubicBezTo>
                    <a:pt x="89593" y="21946"/>
                    <a:pt x="55456" y="12344"/>
                    <a:pt x="21318" y="0"/>
                  </a:cubicBezTo>
                  <a:cubicBezTo>
                    <a:pt x="-17696" y="57607"/>
                    <a:pt x="-5504" y="116586"/>
                    <a:pt x="77401" y="168707"/>
                  </a:cubicBezTo>
                  <a:cubicBezTo>
                    <a:pt x="92032" y="178308"/>
                    <a:pt x="109101" y="187909"/>
                    <a:pt x="128608" y="196139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99BE3DF-B99F-3C8A-05BE-48E229EDE9E1}"/>
                </a:ext>
              </a:extLst>
            </p:cNvPr>
            <p:cNvSpPr/>
            <p:nvPr/>
          </p:nvSpPr>
          <p:spPr>
            <a:xfrm>
              <a:off x="8689959" y="681685"/>
              <a:ext cx="176063" cy="135788"/>
            </a:xfrm>
            <a:custGeom>
              <a:avLst/>
              <a:gdLst>
                <a:gd name="connsiteX0" fmla="*/ 176063 w 176063"/>
                <a:gd name="connsiteY0" fmla="*/ 120701 h 135788"/>
                <a:gd name="connsiteX1" fmla="*/ 127295 w 176063"/>
                <a:gd name="connsiteY1" fmla="*/ 0 h 135788"/>
                <a:gd name="connsiteX2" fmla="*/ 498 w 176063"/>
                <a:gd name="connsiteY2" fmla="*/ 10973 h 135788"/>
                <a:gd name="connsiteX3" fmla="*/ 61458 w 176063"/>
                <a:gd name="connsiteY3" fmla="*/ 135788 h 135788"/>
                <a:gd name="connsiteX4" fmla="*/ 176063 w 176063"/>
                <a:gd name="connsiteY4" fmla="*/ 120701 h 135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63" h="135788">
                  <a:moveTo>
                    <a:pt x="176063" y="120701"/>
                  </a:moveTo>
                  <a:cubicBezTo>
                    <a:pt x="149241" y="82296"/>
                    <a:pt x="132172" y="41148"/>
                    <a:pt x="127295" y="0"/>
                  </a:cubicBezTo>
                  <a:cubicBezTo>
                    <a:pt x="85842" y="4115"/>
                    <a:pt x="44390" y="8230"/>
                    <a:pt x="498" y="10973"/>
                  </a:cubicBezTo>
                  <a:cubicBezTo>
                    <a:pt x="-4378" y="52121"/>
                    <a:pt x="27321" y="100127"/>
                    <a:pt x="61458" y="135788"/>
                  </a:cubicBezTo>
                  <a:cubicBezTo>
                    <a:pt x="100473" y="130302"/>
                    <a:pt x="139487" y="124816"/>
                    <a:pt x="176063" y="12070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F8DCB91-34CF-BBCC-627D-85F5DEAF25FD}"/>
                </a:ext>
              </a:extLst>
            </p:cNvPr>
            <p:cNvSpPr/>
            <p:nvPr/>
          </p:nvSpPr>
          <p:spPr>
            <a:xfrm>
              <a:off x="6986016" y="1299207"/>
              <a:ext cx="358445" cy="193093"/>
            </a:xfrm>
            <a:custGeom>
              <a:avLst/>
              <a:gdLst>
                <a:gd name="connsiteX0" fmla="*/ 358445 w 358445"/>
                <a:gd name="connsiteY0" fmla="*/ 97082 h 193093"/>
                <a:gd name="connsiteX1" fmla="*/ 292608 w 358445"/>
                <a:gd name="connsiteY1" fmla="*/ 193094 h 193093"/>
                <a:gd name="connsiteX2" fmla="*/ 270663 w 358445"/>
                <a:gd name="connsiteY2" fmla="*/ 184864 h 193093"/>
                <a:gd name="connsiteX3" fmla="*/ 56083 w 358445"/>
                <a:gd name="connsiteY3" fmla="*/ 79251 h 193093"/>
                <a:gd name="connsiteX4" fmla="*/ 0 w 358445"/>
                <a:gd name="connsiteY4" fmla="*/ 23015 h 193093"/>
                <a:gd name="connsiteX5" fmla="*/ 82905 w 358445"/>
                <a:gd name="connsiteY5" fmla="*/ 1070 h 193093"/>
                <a:gd name="connsiteX6" fmla="*/ 243840 w 358445"/>
                <a:gd name="connsiteY6" fmla="*/ 31245 h 193093"/>
                <a:gd name="connsiteX7" fmla="*/ 358445 w 358445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5" h="193093">
                  <a:moveTo>
                    <a:pt x="358445" y="97082"/>
                  </a:moveTo>
                  <a:cubicBezTo>
                    <a:pt x="351129" y="130000"/>
                    <a:pt x="324307" y="162918"/>
                    <a:pt x="292608" y="193094"/>
                  </a:cubicBezTo>
                  <a:cubicBezTo>
                    <a:pt x="285293" y="190350"/>
                    <a:pt x="277977" y="187607"/>
                    <a:pt x="270663" y="184864"/>
                  </a:cubicBezTo>
                  <a:cubicBezTo>
                    <a:pt x="192633" y="154689"/>
                    <a:pt x="153619" y="81994"/>
                    <a:pt x="56083" y="79251"/>
                  </a:cubicBezTo>
                  <a:cubicBezTo>
                    <a:pt x="41453" y="60048"/>
                    <a:pt x="24384" y="40846"/>
                    <a:pt x="0" y="23015"/>
                  </a:cubicBezTo>
                  <a:cubicBezTo>
                    <a:pt x="24384" y="12042"/>
                    <a:pt x="48768" y="3813"/>
                    <a:pt x="82905" y="1070"/>
                  </a:cubicBezTo>
                  <a:cubicBezTo>
                    <a:pt x="138989" y="-4417"/>
                    <a:pt x="199949" y="12042"/>
                    <a:pt x="243840" y="31245"/>
                  </a:cubicBezTo>
                  <a:cubicBezTo>
                    <a:pt x="285293" y="49076"/>
                    <a:pt x="316992" y="76508"/>
                    <a:pt x="358445" y="97082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5AFC5D9-B80B-ADD3-4CDF-73D2776D468E}"/>
                </a:ext>
              </a:extLst>
            </p:cNvPr>
            <p:cNvSpPr/>
            <p:nvPr/>
          </p:nvSpPr>
          <p:spPr>
            <a:xfrm>
              <a:off x="10331501" y="1995678"/>
              <a:ext cx="246277" cy="154990"/>
            </a:xfrm>
            <a:custGeom>
              <a:avLst/>
              <a:gdLst>
                <a:gd name="connsiteX0" fmla="*/ 87782 w 246277"/>
                <a:gd name="connsiteY0" fmla="*/ 154991 h 154990"/>
                <a:gd name="connsiteX1" fmla="*/ 246278 w 246277"/>
                <a:gd name="connsiteY1" fmla="*/ 97384 h 154990"/>
                <a:gd name="connsiteX2" fmla="*/ 212140 w 246277"/>
                <a:gd name="connsiteY2" fmla="*/ 53492 h 154990"/>
                <a:gd name="connsiteX3" fmla="*/ 112166 w 246277"/>
                <a:gd name="connsiteY3" fmla="*/ 0 h 154990"/>
                <a:gd name="connsiteX4" fmla="*/ 0 w 246277"/>
                <a:gd name="connsiteY4" fmla="*/ 64465 h 154990"/>
                <a:gd name="connsiteX5" fmla="*/ 70713 w 246277"/>
                <a:gd name="connsiteY5" fmla="*/ 120701 h 154990"/>
                <a:gd name="connsiteX6" fmla="*/ 87782 w 246277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7" h="154990">
                  <a:moveTo>
                    <a:pt x="87782" y="154991"/>
                  </a:moveTo>
                  <a:cubicBezTo>
                    <a:pt x="138988" y="134417"/>
                    <a:pt x="195072" y="117958"/>
                    <a:pt x="246278" y="97384"/>
                  </a:cubicBezTo>
                  <a:cubicBezTo>
                    <a:pt x="236524" y="82296"/>
                    <a:pt x="226771" y="68580"/>
                    <a:pt x="212140" y="53492"/>
                  </a:cubicBezTo>
                  <a:cubicBezTo>
                    <a:pt x="195072" y="35662"/>
                    <a:pt x="153619" y="13716"/>
                    <a:pt x="112166" y="0"/>
                  </a:cubicBezTo>
                  <a:cubicBezTo>
                    <a:pt x="70713" y="20574"/>
                    <a:pt x="36576" y="42520"/>
                    <a:pt x="0" y="64465"/>
                  </a:cubicBezTo>
                  <a:cubicBezTo>
                    <a:pt x="24384" y="82296"/>
                    <a:pt x="56083" y="98755"/>
                    <a:pt x="70713" y="120701"/>
                  </a:cubicBezTo>
                  <a:cubicBezTo>
                    <a:pt x="78028" y="133045"/>
                    <a:pt x="82905" y="144018"/>
                    <a:pt x="87782" y="15499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DCC55FA-0544-A08D-F316-243D41301351}"/>
                </a:ext>
              </a:extLst>
            </p:cNvPr>
            <p:cNvSpPr/>
            <p:nvPr/>
          </p:nvSpPr>
          <p:spPr>
            <a:xfrm>
              <a:off x="9419538" y="588074"/>
              <a:ext cx="238014" cy="206082"/>
            </a:xfrm>
            <a:custGeom>
              <a:avLst/>
              <a:gdLst>
                <a:gd name="connsiteX0" fmla="*/ 124359 w 238014"/>
                <a:gd name="connsiteY0" fmla="*/ 206082 h 206082"/>
                <a:gd name="connsiteX1" fmla="*/ 0 w 238014"/>
                <a:gd name="connsiteY1" fmla="*/ 116928 h 206082"/>
                <a:gd name="connsiteX2" fmla="*/ 26823 w 238014"/>
                <a:gd name="connsiteY2" fmla="*/ 100469 h 206082"/>
                <a:gd name="connsiteX3" fmla="*/ 53645 w 238014"/>
                <a:gd name="connsiteY3" fmla="*/ 5829 h 206082"/>
                <a:gd name="connsiteX4" fmla="*/ 207264 w 238014"/>
                <a:gd name="connsiteY4" fmla="*/ 1714 h 206082"/>
                <a:gd name="connsiteX5" fmla="*/ 160935 w 238014"/>
                <a:gd name="connsiteY5" fmla="*/ 185508 h 206082"/>
                <a:gd name="connsiteX6" fmla="*/ 124359 w 238014"/>
                <a:gd name="connsiteY6" fmla="*/ 206082 h 2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014" h="206082">
                  <a:moveTo>
                    <a:pt x="124359" y="206082"/>
                  </a:moveTo>
                  <a:cubicBezTo>
                    <a:pt x="87783" y="174535"/>
                    <a:pt x="43892" y="144360"/>
                    <a:pt x="0" y="116928"/>
                  </a:cubicBezTo>
                  <a:cubicBezTo>
                    <a:pt x="9754" y="112813"/>
                    <a:pt x="19508" y="107327"/>
                    <a:pt x="26823" y="100469"/>
                  </a:cubicBezTo>
                  <a:cubicBezTo>
                    <a:pt x="58522" y="73037"/>
                    <a:pt x="58522" y="38747"/>
                    <a:pt x="53645" y="5829"/>
                  </a:cubicBezTo>
                  <a:cubicBezTo>
                    <a:pt x="102413" y="-1029"/>
                    <a:pt x="156058" y="-1029"/>
                    <a:pt x="207264" y="1714"/>
                  </a:cubicBezTo>
                  <a:cubicBezTo>
                    <a:pt x="256032" y="63436"/>
                    <a:pt x="251156" y="129273"/>
                    <a:pt x="160935" y="185508"/>
                  </a:cubicBezTo>
                  <a:cubicBezTo>
                    <a:pt x="151181" y="192366"/>
                    <a:pt x="138989" y="199224"/>
                    <a:pt x="124359" y="206082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8F6D46E-4693-16D9-9248-A03894B1540F}"/>
                </a:ext>
              </a:extLst>
            </p:cNvPr>
            <p:cNvSpPr/>
            <p:nvPr/>
          </p:nvSpPr>
          <p:spPr>
            <a:xfrm>
              <a:off x="1033881" y="1903780"/>
              <a:ext cx="232087" cy="160477"/>
            </a:xfrm>
            <a:custGeom>
              <a:avLst/>
              <a:gdLst>
                <a:gd name="connsiteX0" fmla="*/ 65837 w 232087"/>
                <a:gd name="connsiteY0" fmla="*/ 0 h 160477"/>
                <a:gd name="connsiteX1" fmla="*/ 231648 w 232087"/>
                <a:gd name="connsiteY1" fmla="*/ 16459 h 160477"/>
                <a:gd name="connsiteX2" fmla="*/ 165811 w 232087"/>
                <a:gd name="connsiteY2" fmla="*/ 145389 h 160477"/>
                <a:gd name="connsiteX3" fmla="*/ 148742 w 232087"/>
                <a:gd name="connsiteY3" fmla="*/ 160477 h 160477"/>
                <a:gd name="connsiteX4" fmla="*/ 0 w 232087"/>
                <a:gd name="connsiteY4" fmla="*/ 137160 h 160477"/>
                <a:gd name="connsiteX5" fmla="*/ 65837 w 232087"/>
                <a:gd name="connsiteY5" fmla="*/ 0 h 16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7">
                  <a:moveTo>
                    <a:pt x="65837" y="0"/>
                  </a:moveTo>
                  <a:cubicBezTo>
                    <a:pt x="121920" y="5486"/>
                    <a:pt x="175565" y="12344"/>
                    <a:pt x="231648" y="16459"/>
                  </a:cubicBezTo>
                  <a:cubicBezTo>
                    <a:pt x="236525" y="58979"/>
                    <a:pt x="199949" y="109728"/>
                    <a:pt x="165811" y="145389"/>
                  </a:cubicBezTo>
                  <a:cubicBezTo>
                    <a:pt x="160934" y="150876"/>
                    <a:pt x="156058" y="156362"/>
                    <a:pt x="148742" y="160477"/>
                  </a:cubicBezTo>
                  <a:cubicBezTo>
                    <a:pt x="102413" y="149504"/>
                    <a:pt x="51206" y="142646"/>
                    <a:pt x="0" y="137160"/>
                  </a:cubicBezTo>
                  <a:cubicBezTo>
                    <a:pt x="29261" y="93269"/>
                    <a:pt x="51206" y="46634"/>
                    <a:pt x="65837" y="0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8979F74-58C5-FFE4-BF69-955A9D338F91}"/>
                </a:ext>
              </a:extLst>
            </p:cNvPr>
            <p:cNvSpPr/>
            <p:nvPr/>
          </p:nvSpPr>
          <p:spPr>
            <a:xfrm>
              <a:off x="5003596" y="560984"/>
              <a:ext cx="373412" cy="141274"/>
            </a:xfrm>
            <a:custGeom>
              <a:avLst/>
              <a:gdLst>
                <a:gd name="connsiteX0" fmla="*/ 99975 w 373412"/>
                <a:gd name="connsiteY0" fmla="*/ 141275 h 141274"/>
                <a:gd name="connsiteX1" fmla="*/ 0 w 373412"/>
                <a:gd name="connsiteY1" fmla="*/ 56236 h 141274"/>
                <a:gd name="connsiteX2" fmla="*/ 256032 w 373412"/>
                <a:gd name="connsiteY2" fmla="*/ 1372 h 141274"/>
                <a:gd name="connsiteX3" fmla="*/ 368199 w 373412"/>
                <a:gd name="connsiteY3" fmla="*/ 0 h 141274"/>
                <a:gd name="connsiteX4" fmla="*/ 365760 w 373412"/>
                <a:gd name="connsiteY4" fmla="*/ 50749 h 141274"/>
                <a:gd name="connsiteX5" fmla="*/ 243840 w 373412"/>
                <a:gd name="connsiteY5" fmla="*/ 116586 h 141274"/>
                <a:gd name="connsiteX6" fmla="*/ 99975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99975" y="141275"/>
                  </a:moveTo>
                  <a:cubicBezTo>
                    <a:pt x="68275" y="111100"/>
                    <a:pt x="31699" y="80924"/>
                    <a:pt x="0" y="56236"/>
                  </a:cubicBezTo>
                  <a:cubicBezTo>
                    <a:pt x="82906" y="35662"/>
                    <a:pt x="209703" y="46634"/>
                    <a:pt x="256032" y="1372"/>
                  </a:cubicBezTo>
                  <a:cubicBezTo>
                    <a:pt x="295047" y="2743"/>
                    <a:pt x="331623" y="2743"/>
                    <a:pt x="368199" y="0"/>
                  </a:cubicBezTo>
                  <a:cubicBezTo>
                    <a:pt x="375514" y="16459"/>
                    <a:pt x="375514" y="32918"/>
                    <a:pt x="365760" y="50749"/>
                  </a:cubicBezTo>
                  <a:cubicBezTo>
                    <a:pt x="348691" y="82296"/>
                    <a:pt x="295047" y="102870"/>
                    <a:pt x="243840" y="116586"/>
                  </a:cubicBezTo>
                  <a:cubicBezTo>
                    <a:pt x="197511" y="128930"/>
                    <a:pt x="146304" y="131674"/>
                    <a:pt x="99975" y="141275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90B1EBC-4FA3-F719-3AE9-1176F08E2C3B}"/>
                </a:ext>
              </a:extLst>
            </p:cNvPr>
            <p:cNvSpPr/>
            <p:nvPr/>
          </p:nvSpPr>
          <p:spPr>
            <a:xfrm>
              <a:off x="7837017" y="6188659"/>
              <a:ext cx="246278" cy="154990"/>
            </a:xfrm>
            <a:custGeom>
              <a:avLst/>
              <a:gdLst>
                <a:gd name="connsiteX0" fmla="*/ 87783 w 246278"/>
                <a:gd name="connsiteY0" fmla="*/ 154991 h 154990"/>
                <a:gd name="connsiteX1" fmla="*/ 246279 w 246278"/>
                <a:gd name="connsiteY1" fmla="*/ 97383 h 154990"/>
                <a:gd name="connsiteX2" fmla="*/ 212141 w 246278"/>
                <a:gd name="connsiteY2" fmla="*/ 53492 h 154990"/>
                <a:gd name="connsiteX3" fmla="*/ 112167 w 246278"/>
                <a:gd name="connsiteY3" fmla="*/ 0 h 154990"/>
                <a:gd name="connsiteX4" fmla="*/ 0 w 246278"/>
                <a:gd name="connsiteY4" fmla="*/ 64465 h 154990"/>
                <a:gd name="connsiteX5" fmla="*/ 70713 w 246278"/>
                <a:gd name="connsiteY5" fmla="*/ 120701 h 154990"/>
                <a:gd name="connsiteX6" fmla="*/ 87783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87783" y="154991"/>
                  </a:moveTo>
                  <a:cubicBezTo>
                    <a:pt x="138989" y="134417"/>
                    <a:pt x="195072" y="117957"/>
                    <a:pt x="246279" y="97383"/>
                  </a:cubicBezTo>
                  <a:cubicBezTo>
                    <a:pt x="236525" y="82296"/>
                    <a:pt x="226772" y="68580"/>
                    <a:pt x="212141" y="53492"/>
                  </a:cubicBezTo>
                  <a:cubicBezTo>
                    <a:pt x="195072" y="35661"/>
                    <a:pt x="153620" y="13716"/>
                    <a:pt x="112167" y="0"/>
                  </a:cubicBezTo>
                  <a:cubicBezTo>
                    <a:pt x="70713" y="20574"/>
                    <a:pt x="36576" y="42519"/>
                    <a:pt x="0" y="64465"/>
                  </a:cubicBezTo>
                  <a:cubicBezTo>
                    <a:pt x="24384" y="82296"/>
                    <a:pt x="56084" y="98755"/>
                    <a:pt x="70713" y="120701"/>
                  </a:cubicBezTo>
                  <a:cubicBezTo>
                    <a:pt x="75591" y="133045"/>
                    <a:pt x="80468" y="144018"/>
                    <a:pt x="87783" y="15499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AC9012C-937D-1F1C-7228-2EC11420282F}"/>
                </a:ext>
              </a:extLst>
            </p:cNvPr>
            <p:cNvSpPr/>
            <p:nvPr/>
          </p:nvSpPr>
          <p:spPr>
            <a:xfrm>
              <a:off x="524256" y="5205222"/>
              <a:ext cx="245651" cy="196138"/>
            </a:xfrm>
            <a:custGeom>
              <a:avLst/>
              <a:gdLst>
                <a:gd name="connsiteX0" fmla="*/ 117043 w 245651"/>
                <a:gd name="connsiteY0" fmla="*/ 196139 h 196138"/>
                <a:gd name="connsiteX1" fmla="*/ 0 w 245651"/>
                <a:gd name="connsiteY1" fmla="*/ 124816 h 196138"/>
                <a:gd name="connsiteX2" fmla="*/ 117043 w 245651"/>
                <a:gd name="connsiteY2" fmla="*/ 28804 h 196138"/>
                <a:gd name="connsiteX3" fmla="*/ 224333 w 245651"/>
                <a:gd name="connsiteY3" fmla="*/ 0 h 196138"/>
                <a:gd name="connsiteX4" fmla="*/ 168250 w 245651"/>
                <a:gd name="connsiteY4" fmla="*/ 168707 h 196138"/>
                <a:gd name="connsiteX5" fmla="*/ 117043 w 245651"/>
                <a:gd name="connsiteY5" fmla="*/ 196139 h 19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651" h="196138">
                  <a:moveTo>
                    <a:pt x="117043" y="196139"/>
                  </a:moveTo>
                  <a:cubicBezTo>
                    <a:pt x="82906" y="170078"/>
                    <a:pt x="43891" y="146761"/>
                    <a:pt x="0" y="124816"/>
                  </a:cubicBezTo>
                  <a:cubicBezTo>
                    <a:pt x="53645" y="101498"/>
                    <a:pt x="92659" y="68580"/>
                    <a:pt x="117043" y="28804"/>
                  </a:cubicBezTo>
                  <a:cubicBezTo>
                    <a:pt x="156058" y="21946"/>
                    <a:pt x="190195" y="12344"/>
                    <a:pt x="224333" y="0"/>
                  </a:cubicBezTo>
                  <a:cubicBezTo>
                    <a:pt x="263347" y="57607"/>
                    <a:pt x="251155" y="116586"/>
                    <a:pt x="168250" y="168707"/>
                  </a:cubicBezTo>
                  <a:cubicBezTo>
                    <a:pt x="153619" y="179680"/>
                    <a:pt x="136550" y="187909"/>
                    <a:pt x="117043" y="196139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F3802EE-BD28-0B12-F23B-8FDF25147271}"/>
                </a:ext>
              </a:extLst>
            </p:cNvPr>
            <p:cNvSpPr/>
            <p:nvPr/>
          </p:nvSpPr>
          <p:spPr>
            <a:xfrm>
              <a:off x="3577132" y="1671980"/>
              <a:ext cx="176063" cy="135788"/>
            </a:xfrm>
            <a:custGeom>
              <a:avLst/>
              <a:gdLst>
                <a:gd name="connsiteX0" fmla="*/ 0 w 176063"/>
                <a:gd name="connsiteY0" fmla="*/ 120701 h 135788"/>
                <a:gd name="connsiteX1" fmla="*/ 48768 w 176063"/>
                <a:gd name="connsiteY1" fmla="*/ 0 h 135788"/>
                <a:gd name="connsiteX2" fmla="*/ 175565 w 176063"/>
                <a:gd name="connsiteY2" fmla="*/ 10973 h 135788"/>
                <a:gd name="connsiteX3" fmla="*/ 114605 w 176063"/>
                <a:gd name="connsiteY3" fmla="*/ 135788 h 135788"/>
                <a:gd name="connsiteX4" fmla="*/ 0 w 176063"/>
                <a:gd name="connsiteY4" fmla="*/ 120701 h 135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63" h="135788">
                  <a:moveTo>
                    <a:pt x="0" y="120701"/>
                  </a:moveTo>
                  <a:cubicBezTo>
                    <a:pt x="26823" y="82296"/>
                    <a:pt x="43891" y="41148"/>
                    <a:pt x="48768" y="0"/>
                  </a:cubicBezTo>
                  <a:cubicBezTo>
                    <a:pt x="90221" y="4115"/>
                    <a:pt x="131674" y="8230"/>
                    <a:pt x="175565" y="10973"/>
                  </a:cubicBezTo>
                  <a:cubicBezTo>
                    <a:pt x="180442" y="52121"/>
                    <a:pt x="148743" y="100127"/>
                    <a:pt x="114605" y="135788"/>
                  </a:cubicBezTo>
                  <a:cubicBezTo>
                    <a:pt x="75591" y="130302"/>
                    <a:pt x="39015" y="124816"/>
                    <a:pt x="0" y="12070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1751BF6-F903-86B1-5D15-99DE083A6203}"/>
                </a:ext>
              </a:extLst>
            </p:cNvPr>
            <p:cNvSpPr/>
            <p:nvPr/>
          </p:nvSpPr>
          <p:spPr>
            <a:xfrm>
              <a:off x="336499" y="3731054"/>
              <a:ext cx="358444" cy="193093"/>
            </a:xfrm>
            <a:custGeom>
              <a:avLst/>
              <a:gdLst>
                <a:gd name="connsiteX0" fmla="*/ 358445 w 358444"/>
                <a:gd name="connsiteY0" fmla="*/ 97082 h 193093"/>
                <a:gd name="connsiteX1" fmla="*/ 292608 w 358444"/>
                <a:gd name="connsiteY1" fmla="*/ 193094 h 193093"/>
                <a:gd name="connsiteX2" fmla="*/ 270662 w 358444"/>
                <a:gd name="connsiteY2" fmla="*/ 184864 h 193093"/>
                <a:gd name="connsiteX3" fmla="*/ 56083 w 358444"/>
                <a:gd name="connsiteY3" fmla="*/ 79251 h 193093"/>
                <a:gd name="connsiteX4" fmla="*/ 0 w 358444"/>
                <a:gd name="connsiteY4" fmla="*/ 23015 h 193093"/>
                <a:gd name="connsiteX5" fmla="*/ 82906 w 358444"/>
                <a:gd name="connsiteY5" fmla="*/ 1070 h 193093"/>
                <a:gd name="connsiteX6" fmla="*/ 243840 w 358444"/>
                <a:gd name="connsiteY6" fmla="*/ 31245 h 193093"/>
                <a:gd name="connsiteX7" fmla="*/ 358445 w 358444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4" h="193093">
                  <a:moveTo>
                    <a:pt x="358445" y="97082"/>
                  </a:moveTo>
                  <a:cubicBezTo>
                    <a:pt x="351130" y="130000"/>
                    <a:pt x="324307" y="162918"/>
                    <a:pt x="292608" y="193094"/>
                  </a:cubicBezTo>
                  <a:cubicBezTo>
                    <a:pt x="285293" y="190350"/>
                    <a:pt x="277978" y="187607"/>
                    <a:pt x="270662" y="184864"/>
                  </a:cubicBezTo>
                  <a:cubicBezTo>
                    <a:pt x="192634" y="154689"/>
                    <a:pt x="153619" y="81994"/>
                    <a:pt x="56083" y="79251"/>
                  </a:cubicBezTo>
                  <a:cubicBezTo>
                    <a:pt x="41453" y="60048"/>
                    <a:pt x="24384" y="40846"/>
                    <a:pt x="0" y="23015"/>
                  </a:cubicBezTo>
                  <a:cubicBezTo>
                    <a:pt x="24384" y="12042"/>
                    <a:pt x="48768" y="3813"/>
                    <a:pt x="82906" y="1070"/>
                  </a:cubicBezTo>
                  <a:cubicBezTo>
                    <a:pt x="138989" y="-4417"/>
                    <a:pt x="199949" y="12042"/>
                    <a:pt x="243840" y="31245"/>
                  </a:cubicBezTo>
                  <a:cubicBezTo>
                    <a:pt x="287731" y="50447"/>
                    <a:pt x="316992" y="77879"/>
                    <a:pt x="358445" y="97082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BD4E5DB-4B8D-9C20-3F5D-092009BAA3A9}"/>
                </a:ext>
              </a:extLst>
            </p:cNvPr>
            <p:cNvSpPr/>
            <p:nvPr/>
          </p:nvSpPr>
          <p:spPr>
            <a:xfrm>
              <a:off x="11516562" y="5683910"/>
              <a:ext cx="246278" cy="154991"/>
            </a:xfrm>
            <a:custGeom>
              <a:avLst/>
              <a:gdLst>
                <a:gd name="connsiteX0" fmla="*/ 87783 w 246278"/>
                <a:gd name="connsiteY0" fmla="*/ 154991 h 154991"/>
                <a:gd name="connsiteX1" fmla="*/ 246279 w 246278"/>
                <a:gd name="connsiteY1" fmla="*/ 97384 h 154991"/>
                <a:gd name="connsiteX2" fmla="*/ 212141 w 246278"/>
                <a:gd name="connsiteY2" fmla="*/ 53492 h 154991"/>
                <a:gd name="connsiteX3" fmla="*/ 112167 w 246278"/>
                <a:gd name="connsiteY3" fmla="*/ 0 h 154991"/>
                <a:gd name="connsiteX4" fmla="*/ 0 w 246278"/>
                <a:gd name="connsiteY4" fmla="*/ 64465 h 154991"/>
                <a:gd name="connsiteX5" fmla="*/ 70714 w 246278"/>
                <a:gd name="connsiteY5" fmla="*/ 120701 h 154991"/>
                <a:gd name="connsiteX6" fmla="*/ 87783 w 246278"/>
                <a:gd name="connsiteY6" fmla="*/ 154991 h 15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1">
                  <a:moveTo>
                    <a:pt x="87783" y="154991"/>
                  </a:moveTo>
                  <a:cubicBezTo>
                    <a:pt x="138989" y="134417"/>
                    <a:pt x="195072" y="117958"/>
                    <a:pt x="246279" y="97384"/>
                  </a:cubicBezTo>
                  <a:cubicBezTo>
                    <a:pt x="236525" y="82296"/>
                    <a:pt x="226772" y="68580"/>
                    <a:pt x="212141" y="53492"/>
                  </a:cubicBezTo>
                  <a:cubicBezTo>
                    <a:pt x="195072" y="35662"/>
                    <a:pt x="153620" y="13716"/>
                    <a:pt x="112167" y="0"/>
                  </a:cubicBezTo>
                  <a:cubicBezTo>
                    <a:pt x="70714" y="20574"/>
                    <a:pt x="36576" y="42520"/>
                    <a:pt x="0" y="64465"/>
                  </a:cubicBezTo>
                  <a:cubicBezTo>
                    <a:pt x="24384" y="82296"/>
                    <a:pt x="56084" y="98755"/>
                    <a:pt x="70714" y="120701"/>
                  </a:cubicBezTo>
                  <a:cubicBezTo>
                    <a:pt x="78029" y="133045"/>
                    <a:pt x="82906" y="144018"/>
                    <a:pt x="87783" y="154991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DC58718-1B63-F858-291A-7EE834506228}"/>
                </a:ext>
              </a:extLst>
            </p:cNvPr>
            <p:cNvSpPr/>
            <p:nvPr/>
          </p:nvSpPr>
          <p:spPr>
            <a:xfrm>
              <a:off x="1741017" y="503377"/>
              <a:ext cx="331622" cy="161982"/>
            </a:xfrm>
            <a:custGeom>
              <a:avLst/>
              <a:gdLst>
                <a:gd name="connsiteX0" fmla="*/ 0 w 331622"/>
                <a:gd name="connsiteY0" fmla="*/ 159106 h 161982"/>
                <a:gd name="connsiteX1" fmla="*/ 41453 w 331622"/>
                <a:gd name="connsiteY1" fmla="*/ 48006 h 161982"/>
                <a:gd name="connsiteX2" fmla="*/ 80467 w 331622"/>
                <a:gd name="connsiteY2" fmla="*/ 49378 h 161982"/>
                <a:gd name="connsiteX3" fmla="*/ 226771 w 331622"/>
                <a:gd name="connsiteY3" fmla="*/ 0 h 161982"/>
                <a:gd name="connsiteX4" fmla="*/ 331622 w 331622"/>
                <a:gd name="connsiteY4" fmla="*/ 63094 h 161982"/>
                <a:gd name="connsiteX5" fmla="*/ 51206 w 331622"/>
                <a:gd name="connsiteY5" fmla="*/ 161849 h 161982"/>
                <a:gd name="connsiteX6" fmla="*/ 0 w 331622"/>
                <a:gd name="connsiteY6" fmla="*/ 159106 h 16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622" h="161982">
                  <a:moveTo>
                    <a:pt x="0" y="159106"/>
                  </a:moveTo>
                  <a:cubicBezTo>
                    <a:pt x="19507" y="123444"/>
                    <a:pt x="31699" y="85039"/>
                    <a:pt x="41453" y="48006"/>
                  </a:cubicBezTo>
                  <a:cubicBezTo>
                    <a:pt x="53645" y="49378"/>
                    <a:pt x="68275" y="50749"/>
                    <a:pt x="80467" y="49378"/>
                  </a:cubicBezTo>
                  <a:cubicBezTo>
                    <a:pt x="138989" y="45263"/>
                    <a:pt x="185318" y="23317"/>
                    <a:pt x="226771" y="0"/>
                  </a:cubicBezTo>
                  <a:cubicBezTo>
                    <a:pt x="268224" y="16459"/>
                    <a:pt x="302362" y="39776"/>
                    <a:pt x="331622" y="63094"/>
                  </a:cubicBezTo>
                  <a:cubicBezTo>
                    <a:pt x="277978" y="124816"/>
                    <a:pt x="187757" y="164592"/>
                    <a:pt x="51206" y="161849"/>
                  </a:cubicBezTo>
                  <a:cubicBezTo>
                    <a:pt x="36576" y="161849"/>
                    <a:pt x="17069" y="161849"/>
                    <a:pt x="0" y="159106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0AB7D4-4D63-6859-DA7F-D623E5466918}"/>
                </a:ext>
              </a:extLst>
            </p:cNvPr>
            <p:cNvSpPr/>
            <p:nvPr/>
          </p:nvSpPr>
          <p:spPr>
            <a:xfrm>
              <a:off x="853440" y="6228435"/>
              <a:ext cx="232087" cy="160476"/>
            </a:xfrm>
            <a:custGeom>
              <a:avLst/>
              <a:gdLst>
                <a:gd name="connsiteX0" fmla="*/ 65837 w 232087"/>
                <a:gd name="connsiteY0" fmla="*/ 0 h 160476"/>
                <a:gd name="connsiteX1" fmla="*/ 231648 w 232087"/>
                <a:gd name="connsiteY1" fmla="*/ 16459 h 160476"/>
                <a:gd name="connsiteX2" fmla="*/ 165811 w 232087"/>
                <a:gd name="connsiteY2" fmla="*/ 145390 h 160476"/>
                <a:gd name="connsiteX3" fmla="*/ 148742 w 232087"/>
                <a:gd name="connsiteY3" fmla="*/ 160477 h 160476"/>
                <a:gd name="connsiteX4" fmla="*/ 0 w 232087"/>
                <a:gd name="connsiteY4" fmla="*/ 137160 h 160476"/>
                <a:gd name="connsiteX5" fmla="*/ 65837 w 232087"/>
                <a:gd name="connsiteY5" fmla="*/ 0 h 16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6">
                  <a:moveTo>
                    <a:pt x="65837" y="0"/>
                  </a:moveTo>
                  <a:cubicBezTo>
                    <a:pt x="121920" y="5486"/>
                    <a:pt x="175565" y="12344"/>
                    <a:pt x="231648" y="16459"/>
                  </a:cubicBezTo>
                  <a:cubicBezTo>
                    <a:pt x="236525" y="58979"/>
                    <a:pt x="199949" y="109728"/>
                    <a:pt x="165811" y="145390"/>
                  </a:cubicBezTo>
                  <a:cubicBezTo>
                    <a:pt x="160934" y="150876"/>
                    <a:pt x="156058" y="156362"/>
                    <a:pt x="148742" y="160477"/>
                  </a:cubicBezTo>
                  <a:cubicBezTo>
                    <a:pt x="102413" y="149504"/>
                    <a:pt x="51206" y="142646"/>
                    <a:pt x="0" y="137160"/>
                  </a:cubicBezTo>
                  <a:cubicBezTo>
                    <a:pt x="31699" y="93269"/>
                    <a:pt x="53645" y="46634"/>
                    <a:pt x="65837" y="0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8310B73-4ACD-3FEC-095A-2908E06A39B7}"/>
                </a:ext>
              </a:extLst>
            </p:cNvPr>
            <p:cNvSpPr/>
            <p:nvPr/>
          </p:nvSpPr>
          <p:spPr>
            <a:xfrm>
              <a:off x="7685837" y="1954530"/>
              <a:ext cx="373412" cy="141274"/>
            </a:xfrm>
            <a:custGeom>
              <a:avLst/>
              <a:gdLst>
                <a:gd name="connsiteX0" fmla="*/ 99974 w 373412"/>
                <a:gd name="connsiteY0" fmla="*/ 141275 h 141274"/>
                <a:gd name="connsiteX1" fmla="*/ 0 w 373412"/>
                <a:gd name="connsiteY1" fmla="*/ 56236 h 141274"/>
                <a:gd name="connsiteX2" fmla="*/ 256032 w 373412"/>
                <a:gd name="connsiteY2" fmla="*/ 1372 h 141274"/>
                <a:gd name="connsiteX3" fmla="*/ 368198 w 373412"/>
                <a:gd name="connsiteY3" fmla="*/ 0 h 141274"/>
                <a:gd name="connsiteX4" fmla="*/ 365760 w 373412"/>
                <a:gd name="connsiteY4" fmla="*/ 50749 h 141274"/>
                <a:gd name="connsiteX5" fmla="*/ 243840 w 373412"/>
                <a:gd name="connsiteY5" fmla="*/ 116586 h 141274"/>
                <a:gd name="connsiteX6" fmla="*/ 99974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99974" y="141275"/>
                  </a:moveTo>
                  <a:cubicBezTo>
                    <a:pt x="68275" y="111100"/>
                    <a:pt x="31699" y="80924"/>
                    <a:pt x="0" y="56236"/>
                  </a:cubicBezTo>
                  <a:cubicBezTo>
                    <a:pt x="82905" y="35662"/>
                    <a:pt x="209702" y="46634"/>
                    <a:pt x="256032" y="1372"/>
                  </a:cubicBezTo>
                  <a:cubicBezTo>
                    <a:pt x="295046" y="2743"/>
                    <a:pt x="331622" y="2743"/>
                    <a:pt x="368198" y="0"/>
                  </a:cubicBezTo>
                  <a:cubicBezTo>
                    <a:pt x="375513" y="16459"/>
                    <a:pt x="375513" y="32918"/>
                    <a:pt x="365760" y="50749"/>
                  </a:cubicBezTo>
                  <a:cubicBezTo>
                    <a:pt x="348691" y="82296"/>
                    <a:pt x="295046" y="102870"/>
                    <a:pt x="243840" y="116586"/>
                  </a:cubicBezTo>
                  <a:cubicBezTo>
                    <a:pt x="197510" y="128930"/>
                    <a:pt x="146304" y="131674"/>
                    <a:pt x="99974" y="141275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6721FEF-E757-32A7-A743-013778D4A50F}"/>
                </a:ext>
              </a:extLst>
            </p:cNvPr>
            <p:cNvSpPr/>
            <p:nvPr/>
          </p:nvSpPr>
          <p:spPr>
            <a:xfrm>
              <a:off x="5774131" y="475945"/>
              <a:ext cx="246278" cy="154990"/>
            </a:xfrm>
            <a:custGeom>
              <a:avLst/>
              <a:gdLst>
                <a:gd name="connsiteX0" fmla="*/ 87782 w 246278"/>
                <a:gd name="connsiteY0" fmla="*/ 154991 h 154990"/>
                <a:gd name="connsiteX1" fmla="*/ 246278 w 246278"/>
                <a:gd name="connsiteY1" fmla="*/ 97384 h 154990"/>
                <a:gd name="connsiteX2" fmla="*/ 212141 w 246278"/>
                <a:gd name="connsiteY2" fmla="*/ 53492 h 154990"/>
                <a:gd name="connsiteX3" fmla="*/ 112166 w 246278"/>
                <a:gd name="connsiteY3" fmla="*/ 0 h 154990"/>
                <a:gd name="connsiteX4" fmla="*/ 0 w 246278"/>
                <a:gd name="connsiteY4" fmla="*/ 64465 h 154990"/>
                <a:gd name="connsiteX5" fmla="*/ 70713 w 246278"/>
                <a:gd name="connsiteY5" fmla="*/ 120701 h 154990"/>
                <a:gd name="connsiteX6" fmla="*/ 87782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87782" y="154991"/>
                  </a:moveTo>
                  <a:cubicBezTo>
                    <a:pt x="138989" y="134417"/>
                    <a:pt x="195072" y="117958"/>
                    <a:pt x="246278" y="97384"/>
                  </a:cubicBezTo>
                  <a:cubicBezTo>
                    <a:pt x="236525" y="82296"/>
                    <a:pt x="226771" y="68580"/>
                    <a:pt x="212141" y="53492"/>
                  </a:cubicBezTo>
                  <a:cubicBezTo>
                    <a:pt x="195072" y="35662"/>
                    <a:pt x="153619" y="13716"/>
                    <a:pt x="112166" y="0"/>
                  </a:cubicBezTo>
                  <a:cubicBezTo>
                    <a:pt x="70713" y="20574"/>
                    <a:pt x="36576" y="42520"/>
                    <a:pt x="0" y="64465"/>
                  </a:cubicBezTo>
                  <a:cubicBezTo>
                    <a:pt x="24384" y="82296"/>
                    <a:pt x="56083" y="98755"/>
                    <a:pt x="70713" y="120701"/>
                  </a:cubicBezTo>
                  <a:cubicBezTo>
                    <a:pt x="78029" y="133045"/>
                    <a:pt x="82905" y="144018"/>
                    <a:pt x="87782" y="154991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E47073A-694E-B9B0-913B-894669928DD6}"/>
                </a:ext>
              </a:extLst>
            </p:cNvPr>
            <p:cNvSpPr/>
            <p:nvPr/>
          </p:nvSpPr>
          <p:spPr>
            <a:xfrm>
              <a:off x="3672230" y="1153515"/>
              <a:ext cx="297484" cy="152247"/>
            </a:xfrm>
            <a:custGeom>
              <a:avLst/>
              <a:gdLst>
                <a:gd name="connsiteX0" fmla="*/ 51206 w 297484"/>
                <a:gd name="connsiteY0" fmla="*/ 152248 h 152247"/>
                <a:gd name="connsiteX1" fmla="*/ 0 w 297484"/>
                <a:gd name="connsiteY1" fmla="*/ 58979 h 152247"/>
                <a:gd name="connsiteX2" fmla="*/ 178003 w 297484"/>
                <a:gd name="connsiteY2" fmla="*/ 0 h 152247"/>
                <a:gd name="connsiteX3" fmla="*/ 297485 w 297484"/>
                <a:gd name="connsiteY3" fmla="*/ 0 h 152247"/>
                <a:gd name="connsiteX4" fmla="*/ 119481 w 297484"/>
                <a:gd name="connsiteY4" fmla="*/ 139903 h 152247"/>
                <a:gd name="connsiteX5" fmla="*/ 51206 w 297484"/>
                <a:gd name="connsiteY5" fmla="*/ 152248 h 152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7484" h="152247">
                  <a:moveTo>
                    <a:pt x="51206" y="152248"/>
                  </a:moveTo>
                  <a:cubicBezTo>
                    <a:pt x="39014" y="120701"/>
                    <a:pt x="21945" y="89154"/>
                    <a:pt x="0" y="58979"/>
                  </a:cubicBezTo>
                  <a:cubicBezTo>
                    <a:pt x="65837" y="49378"/>
                    <a:pt x="126797" y="30175"/>
                    <a:pt x="178003" y="0"/>
                  </a:cubicBezTo>
                  <a:cubicBezTo>
                    <a:pt x="217017" y="2743"/>
                    <a:pt x="258470" y="2743"/>
                    <a:pt x="297485" y="0"/>
                  </a:cubicBezTo>
                  <a:cubicBezTo>
                    <a:pt x="287731" y="61722"/>
                    <a:pt x="234086" y="112471"/>
                    <a:pt x="119481" y="139903"/>
                  </a:cubicBezTo>
                  <a:cubicBezTo>
                    <a:pt x="97536" y="145390"/>
                    <a:pt x="75590" y="149504"/>
                    <a:pt x="51206" y="152248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556E682-51F9-962E-429C-F02A2A3E4B12}"/>
                </a:ext>
              </a:extLst>
            </p:cNvPr>
            <p:cNvSpPr/>
            <p:nvPr/>
          </p:nvSpPr>
          <p:spPr>
            <a:xfrm>
              <a:off x="10316870" y="261975"/>
              <a:ext cx="251154" cy="134416"/>
            </a:xfrm>
            <a:custGeom>
              <a:avLst/>
              <a:gdLst>
                <a:gd name="connsiteX0" fmla="*/ 0 w 251154"/>
                <a:gd name="connsiteY0" fmla="*/ 89154 h 134416"/>
                <a:gd name="connsiteX1" fmla="*/ 153619 w 251154"/>
                <a:gd name="connsiteY1" fmla="*/ 0 h 134416"/>
                <a:gd name="connsiteX2" fmla="*/ 251155 w 251154"/>
                <a:gd name="connsiteY2" fmla="*/ 46634 h 134416"/>
                <a:gd name="connsiteX3" fmla="*/ 82905 w 251154"/>
                <a:gd name="connsiteY3" fmla="*/ 134417 h 134416"/>
                <a:gd name="connsiteX4" fmla="*/ 0 w 251154"/>
                <a:gd name="connsiteY4" fmla="*/ 89154 h 13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54" h="134416">
                  <a:moveTo>
                    <a:pt x="0" y="89154"/>
                  </a:moveTo>
                  <a:cubicBezTo>
                    <a:pt x="58521" y="64465"/>
                    <a:pt x="112167" y="34290"/>
                    <a:pt x="153619" y="0"/>
                  </a:cubicBezTo>
                  <a:cubicBezTo>
                    <a:pt x="185319" y="16459"/>
                    <a:pt x="217017" y="31547"/>
                    <a:pt x="251155" y="46634"/>
                  </a:cubicBezTo>
                  <a:cubicBezTo>
                    <a:pt x="217017" y="83668"/>
                    <a:pt x="143865" y="113843"/>
                    <a:pt x="82905" y="134417"/>
                  </a:cubicBezTo>
                  <a:cubicBezTo>
                    <a:pt x="56083" y="119329"/>
                    <a:pt x="29260" y="104242"/>
                    <a:pt x="0" y="89154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" name="Graphic 43">
            <a:extLst>
              <a:ext uri="{FF2B5EF4-FFF2-40B4-BE49-F238E27FC236}">
                <a16:creationId xmlns:a16="http://schemas.microsoft.com/office/drawing/2014/main" id="{2DEEA4C0-28AE-A9D7-C908-C7F38D6D6509}"/>
              </a:ext>
            </a:extLst>
          </p:cNvPr>
          <p:cNvGrpSpPr/>
          <p:nvPr/>
        </p:nvGrpSpPr>
        <p:grpSpPr>
          <a:xfrm>
            <a:off x="2594350" y="716938"/>
            <a:ext cx="7572403" cy="5816489"/>
            <a:chOff x="2594350" y="716938"/>
            <a:chExt cx="7572403" cy="5816489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E401D15-2C56-D31C-DB91-0271B7DF2048}"/>
                </a:ext>
              </a:extLst>
            </p:cNvPr>
            <p:cNvSpPr/>
            <p:nvPr/>
          </p:nvSpPr>
          <p:spPr>
            <a:xfrm>
              <a:off x="2594350" y="5851645"/>
              <a:ext cx="2570888" cy="681782"/>
            </a:xfrm>
            <a:custGeom>
              <a:avLst/>
              <a:gdLst>
                <a:gd name="connsiteX0" fmla="*/ 2570889 w 2570888"/>
                <a:gd name="connsiteY0" fmla="*/ 340891 h 681782"/>
                <a:gd name="connsiteX1" fmla="*/ 1285444 w 2570888"/>
                <a:gd name="connsiteY1" fmla="*/ 681783 h 681782"/>
                <a:gd name="connsiteX2" fmla="*/ 0 w 2570888"/>
                <a:gd name="connsiteY2" fmla="*/ 340891 h 681782"/>
                <a:gd name="connsiteX3" fmla="*/ 1285444 w 2570888"/>
                <a:gd name="connsiteY3" fmla="*/ 0 h 681782"/>
                <a:gd name="connsiteX4" fmla="*/ 2570889 w 2570888"/>
                <a:gd name="connsiteY4" fmla="*/ 340891 h 68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0888" h="681782">
                  <a:moveTo>
                    <a:pt x="2570889" y="340891"/>
                  </a:moveTo>
                  <a:cubicBezTo>
                    <a:pt x="2570889" y="529161"/>
                    <a:pt x="1995376" y="681783"/>
                    <a:pt x="1285444" y="681783"/>
                  </a:cubicBezTo>
                  <a:cubicBezTo>
                    <a:pt x="575513" y="681783"/>
                    <a:pt x="0" y="529161"/>
                    <a:pt x="0" y="340891"/>
                  </a:cubicBezTo>
                  <a:cubicBezTo>
                    <a:pt x="0" y="152622"/>
                    <a:pt x="575513" y="0"/>
                    <a:pt x="1285444" y="0"/>
                  </a:cubicBezTo>
                  <a:cubicBezTo>
                    <a:pt x="1995376" y="0"/>
                    <a:pt x="2570889" y="152622"/>
                    <a:pt x="2570889" y="340891"/>
                  </a:cubicBezTo>
                  <a:close/>
                </a:path>
              </a:pathLst>
            </a:custGeom>
            <a:solidFill>
              <a:srgbClr val="008B9A">
                <a:alpha val="42000"/>
              </a:srgbClr>
            </a:solidFill>
            <a:ln w="177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797F02A-237C-7B90-2693-0C7879995D13}"/>
                </a:ext>
              </a:extLst>
            </p:cNvPr>
            <p:cNvSpPr/>
            <p:nvPr/>
          </p:nvSpPr>
          <p:spPr>
            <a:xfrm>
              <a:off x="4966385" y="5381144"/>
              <a:ext cx="2570888" cy="681782"/>
            </a:xfrm>
            <a:custGeom>
              <a:avLst/>
              <a:gdLst>
                <a:gd name="connsiteX0" fmla="*/ 2570889 w 2570888"/>
                <a:gd name="connsiteY0" fmla="*/ 340891 h 681782"/>
                <a:gd name="connsiteX1" fmla="*/ 1285444 w 2570888"/>
                <a:gd name="connsiteY1" fmla="*/ 681783 h 681782"/>
                <a:gd name="connsiteX2" fmla="*/ 0 w 2570888"/>
                <a:gd name="connsiteY2" fmla="*/ 340891 h 681782"/>
                <a:gd name="connsiteX3" fmla="*/ 1285444 w 2570888"/>
                <a:gd name="connsiteY3" fmla="*/ 0 h 681782"/>
                <a:gd name="connsiteX4" fmla="*/ 2570889 w 2570888"/>
                <a:gd name="connsiteY4" fmla="*/ 340891 h 68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0888" h="681782">
                  <a:moveTo>
                    <a:pt x="2570889" y="340891"/>
                  </a:moveTo>
                  <a:cubicBezTo>
                    <a:pt x="2570889" y="529161"/>
                    <a:pt x="1995376" y="681783"/>
                    <a:pt x="1285444" y="681783"/>
                  </a:cubicBezTo>
                  <a:cubicBezTo>
                    <a:pt x="575513" y="681783"/>
                    <a:pt x="0" y="529161"/>
                    <a:pt x="0" y="340891"/>
                  </a:cubicBezTo>
                  <a:cubicBezTo>
                    <a:pt x="0" y="152622"/>
                    <a:pt x="575513" y="0"/>
                    <a:pt x="1285444" y="0"/>
                  </a:cubicBezTo>
                  <a:cubicBezTo>
                    <a:pt x="1995376" y="0"/>
                    <a:pt x="2570889" y="152622"/>
                    <a:pt x="2570889" y="340891"/>
                  </a:cubicBezTo>
                  <a:close/>
                </a:path>
              </a:pathLst>
            </a:custGeom>
            <a:solidFill>
              <a:srgbClr val="008B9A">
                <a:alpha val="42000"/>
              </a:srgbClr>
            </a:solidFill>
            <a:ln w="177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AEFFCFE-DF58-A8B4-D155-BA8EEF096062}"/>
                </a:ext>
              </a:extLst>
            </p:cNvPr>
            <p:cNvSpPr/>
            <p:nvPr/>
          </p:nvSpPr>
          <p:spPr>
            <a:xfrm>
              <a:off x="7595864" y="5816135"/>
              <a:ext cx="2570888" cy="681782"/>
            </a:xfrm>
            <a:custGeom>
              <a:avLst/>
              <a:gdLst>
                <a:gd name="connsiteX0" fmla="*/ 2570889 w 2570888"/>
                <a:gd name="connsiteY0" fmla="*/ 340891 h 681782"/>
                <a:gd name="connsiteX1" fmla="*/ 1285445 w 2570888"/>
                <a:gd name="connsiteY1" fmla="*/ 681783 h 681782"/>
                <a:gd name="connsiteX2" fmla="*/ 0 w 2570888"/>
                <a:gd name="connsiteY2" fmla="*/ 340891 h 681782"/>
                <a:gd name="connsiteX3" fmla="*/ 1285445 w 2570888"/>
                <a:gd name="connsiteY3" fmla="*/ 0 h 681782"/>
                <a:gd name="connsiteX4" fmla="*/ 2570889 w 2570888"/>
                <a:gd name="connsiteY4" fmla="*/ 340891 h 68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0888" h="681782">
                  <a:moveTo>
                    <a:pt x="2570889" y="340891"/>
                  </a:moveTo>
                  <a:cubicBezTo>
                    <a:pt x="2570889" y="529161"/>
                    <a:pt x="1995376" y="681783"/>
                    <a:pt x="1285445" y="681783"/>
                  </a:cubicBezTo>
                  <a:cubicBezTo>
                    <a:pt x="575513" y="681783"/>
                    <a:pt x="0" y="529161"/>
                    <a:pt x="0" y="340891"/>
                  </a:cubicBezTo>
                  <a:cubicBezTo>
                    <a:pt x="0" y="152622"/>
                    <a:pt x="575513" y="0"/>
                    <a:pt x="1285445" y="0"/>
                  </a:cubicBezTo>
                  <a:cubicBezTo>
                    <a:pt x="1995376" y="0"/>
                    <a:pt x="2570889" y="152622"/>
                    <a:pt x="2570889" y="340891"/>
                  </a:cubicBezTo>
                  <a:close/>
                </a:path>
              </a:pathLst>
            </a:custGeom>
            <a:solidFill>
              <a:srgbClr val="008B9A">
                <a:alpha val="42000"/>
              </a:srgbClr>
            </a:solidFill>
            <a:ln w="177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9" name="Graphic 43">
              <a:extLst>
                <a:ext uri="{FF2B5EF4-FFF2-40B4-BE49-F238E27FC236}">
                  <a16:creationId xmlns:a16="http://schemas.microsoft.com/office/drawing/2014/main" id="{B3BFEBA3-D9B5-480E-8641-9CAA424E1026}"/>
                </a:ext>
              </a:extLst>
            </p:cNvPr>
            <p:cNvGrpSpPr/>
            <p:nvPr/>
          </p:nvGrpSpPr>
          <p:grpSpPr>
            <a:xfrm>
              <a:off x="2751001" y="1133169"/>
              <a:ext cx="1881652" cy="5240534"/>
              <a:chOff x="2751001" y="1133169"/>
              <a:chExt cx="1881652" cy="5240534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9D1B0B6-096E-3519-CE9B-573D3FDAE624}"/>
                  </a:ext>
                </a:extLst>
              </p:cNvPr>
              <p:cNvSpPr/>
              <p:nvPr/>
            </p:nvSpPr>
            <p:spPr>
              <a:xfrm>
                <a:off x="2843364" y="2643526"/>
                <a:ext cx="1128475" cy="1863730"/>
              </a:xfrm>
              <a:custGeom>
                <a:avLst/>
                <a:gdLst>
                  <a:gd name="connsiteX0" fmla="*/ 715069 w 1128475"/>
                  <a:gd name="connsiteY0" fmla="*/ 3385 h 1863730"/>
                  <a:gd name="connsiteX1" fmla="*/ 91877 w 1128475"/>
                  <a:gd name="connsiteY1" fmla="*/ 282135 h 1863730"/>
                  <a:gd name="connsiteX2" fmla="*/ 3103 w 1128475"/>
                  <a:gd name="connsiteY2" fmla="*/ 1393583 h 1863730"/>
                  <a:gd name="connsiteX3" fmla="*/ 217935 w 1128475"/>
                  <a:gd name="connsiteY3" fmla="*/ 1807269 h 1863730"/>
                  <a:gd name="connsiteX4" fmla="*/ 1082592 w 1128475"/>
                  <a:gd name="connsiteY4" fmla="*/ 1825023 h 1863730"/>
                  <a:gd name="connsiteX5" fmla="*/ 1066613 w 1128475"/>
                  <a:gd name="connsiteY5" fmla="*/ 259054 h 1863730"/>
                  <a:gd name="connsiteX6" fmla="*/ 715069 w 1128475"/>
                  <a:gd name="connsiteY6" fmla="*/ 3385 h 1863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8475" h="1863730">
                    <a:moveTo>
                      <a:pt x="715069" y="3385"/>
                    </a:moveTo>
                    <a:cubicBezTo>
                      <a:pt x="715069" y="3385"/>
                      <a:pt x="168222" y="-51655"/>
                      <a:pt x="91877" y="282135"/>
                    </a:cubicBezTo>
                    <a:cubicBezTo>
                      <a:pt x="13756" y="619475"/>
                      <a:pt x="13756" y="1237341"/>
                      <a:pt x="3103" y="1393583"/>
                    </a:cubicBezTo>
                    <a:cubicBezTo>
                      <a:pt x="-5775" y="1526743"/>
                      <a:pt x="-11101" y="1766433"/>
                      <a:pt x="217935" y="1807269"/>
                    </a:cubicBezTo>
                    <a:cubicBezTo>
                      <a:pt x="446972" y="1848105"/>
                      <a:pt x="970737" y="1901369"/>
                      <a:pt x="1082592" y="1825023"/>
                    </a:cubicBezTo>
                    <a:cubicBezTo>
                      <a:pt x="1194447" y="1748678"/>
                      <a:pt x="1066613" y="397541"/>
                      <a:pt x="1066613" y="259054"/>
                    </a:cubicBezTo>
                    <a:cubicBezTo>
                      <a:pt x="1064837" y="65527"/>
                      <a:pt x="715069" y="3385"/>
                      <a:pt x="715069" y="3385"/>
                    </a:cubicBezTo>
                    <a:close/>
                  </a:path>
                </a:pathLst>
              </a:custGeom>
              <a:solidFill>
                <a:srgbClr val="B6F9D4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aphic 43">
                <a:extLst>
                  <a:ext uri="{FF2B5EF4-FFF2-40B4-BE49-F238E27FC236}">
                    <a16:creationId xmlns:a16="http://schemas.microsoft.com/office/drawing/2014/main" id="{4EF43CB5-3881-8F4D-AF42-D94D6A175EFE}"/>
                  </a:ext>
                </a:extLst>
              </p:cNvPr>
              <p:cNvGrpSpPr/>
              <p:nvPr/>
            </p:nvGrpSpPr>
            <p:grpSpPr>
              <a:xfrm>
                <a:off x="3125730" y="4152515"/>
                <a:ext cx="789788" cy="2221188"/>
                <a:chOff x="3125730" y="4152515"/>
                <a:chExt cx="789788" cy="2221188"/>
              </a:xfrm>
            </p:grpSpPr>
            <p:grpSp>
              <p:nvGrpSpPr>
                <p:cNvPr id="52" name="Graphic 43">
                  <a:extLst>
                    <a:ext uri="{FF2B5EF4-FFF2-40B4-BE49-F238E27FC236}">
                      <a16:creationId xmlns:a16="http://schemas.microsoft.com/office/drawing/2014/main" id="{E6F49539-4388-689A-7920-D1F7C11CA74A}"/>
                    </a:ext>
                  </a:extLst>
                </p:cNvPr>
                <p:cNvGrpSpPr/>
                <p:nvPr/>
              </p:nvGrpSpPr>
              <p:grpSpPr>
                <a:xfrm>
                  <a:off x="3125730" y="5887155"/>
                  <a:ext cx="789788" cy="486548"/>
                  <a:chOff x="3125730" y="5887155"/>
                  <a:chExt cx="789788" cy="486548"/>
                </a:xfrm>
              </p:grpSpPr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FDC84E54-54DD-9778-54A0-62CF959C344C}"/>
                      </a:ext>
                    </a:extLst>
                  </p:cNvPr>
                  <p:cNvSpPr/>
                  <p:nvPr/>
                </p:nvSpPr>
                <p:spPr>
                  <a:xfrm>
                    <a:off x="3125730" y="5887155"/>
                    <a:ext cx="789788" cy="486548"/>
                  </a:xfrm>
                  <a:custGeom>
                    <a:avLst/>
                    <a:gdLst>
                      <a:gd name="connsiteX0" fmla="*/ 72281 w 789788"/>
                      <a:gd name="connsiteY0" fmla="*/ 0 h 486548"/>
                      <a:gd name="connsiteX1" fmla="*/ 1262 w 789788"/>
                      <a:gd name="connsiteY1" fmla="*/ 234362 h 486548"/>
                      <a:gd name="connsiteX2" fmla="*/ 294216 w 789788"/>
                      <a:gd name="connsiteY2" fmla="*/ 410134 h 486548"/>
                      <a:gd name="connsiteX3" fmla="*/ 736309 w 789788"/>
                      <a:gd name="connsiteY3" fmla="*/ 429665 h 486548"/>
                      <a:gd name="connsiteX4" fmla="*/ 672392 w 789788"/>
                      <a:gd name="connsiteY4" fmla="*/ 172221 h 486548"/>
                      <a:gd name="connsiteX5" fmla="*/ 464661 w 789788"/>
                      <a:gd name="connsiteY5" fmla="*/ 15979 h 486548"/>
                      <a:gd name="connsiteX6" fmla="*/ 72281 w 789788"/>
                      <a:gd name="connsiteY6" fmla="*/ 0 h 486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89788" h="486548">
                        <a:moveTo>
                          <a:pt x="72281" y="0"/>
                        </a:moveTo>
                        <a:cubicBezTo>
                          <a:pt x="72281" y="0"/>
                          <a:pt x="-11166" y="147364"/>
                          <a:pt x="1262" y="234362"/>
                        </a:cubicBezTo>
                        <a:cubicBezTo>
                          <a:pt x="13691" y="321361"/>
                          <a:pt x="224972" y="360421"/>
                          <a:pt x="294216" y="410134"/>
                        </a:cubicBezTo>
                        <a:cubicBezTo>
                          <a:pt x="363459" y="459848"/>
                          <a:pt x="613801" y="543295"/>
                          <a:pt x="736309" y="429665"/>
                        </a:cubicBezTo>
                        <a:cubicBezTo>
                          <a:pt x="860592" y="314259"/>
                          <a:pt x="738085" y="214832"/>
                          <a:pt x="672392" y="172221"/>
                        </a:cubicBezTo>
                        <a:cubicBezTo>
                          <a:pt x="610250" y="133161"/>
                          <a:pt x="464661" y="15979"/>
                          <a:pt x="464661" y="15979"/>
                        </a:cubicBezTo>
                        <a:lnTo>
                          <a:pt x="72281" y="0"/>
                        </a:lnTo>
                        <a:close/>
                      </a:path>
                    </a:pathLst>
                  </a:custGeom>
                  <a:solidFill>
                    <a:srgbClr val="BB4F00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54" name="Graphic 43">
                    <a:extLst>
                      <a:ext uri="{FF2B5EF4-FFF2-40B4-BE49-F238E27FC236}">
                        <a16:creationId xmlns:a16="http://schemas.microsoft.com/office/drawing/2014/main" id="{DDAF58F6-68F9-900B-4942-2AF49A9183DC}"/>
                      </a:ext>
                    </a:extLst>
                  </p:cNvPr>
                  <p:cNvGrpSpPr/>
                  <p:nvPr/>
                </p:nvGrpSpPr>
                <p:grpSpPr>
                  <a:xfrm>
                    <a:off x="3516696" y="5956941"/>
                    <a:ext cx="294327" cy="194094"/>
                    <a:chOff x="3516696" y="5956941"/>
                    <a:chExt cx="294327" cy="194094"/>
                  </a:xfrm>
                  <a:solidFill>
                    <a:srgbClr val="FFB500"/>
                  </a:solidFill>
                </p:grpSpPr>
                <p:sp>
                  <p:nvSpPr>
                    <p:cNvPr id="55" name="Freeform: Shape 54">
                      <a:extLst>
                        <a:ext uri="{FF2B5EF4-FFF2-40B4-BE49-F238E27FC236}">
                          <a16:creationId xmlns:a16="http://schemas.microsoft.com/office/drawing/2014/main" id="{6324A8AC-CDAA-ED2D-1B17-DCC17E1782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16696" y="5956941"/>
                      <a:ext cx="217163" cy="127358"/>
                    </a:xfrm>
                    <a:custGeom>
                      <a:avLst/>
                      <a:gdLst>
                        <a:gd name="connsiteX0" fmla="*/ 215734 w 217163"/>
                        <a:gd name="connsiteY0" fmla="*/ 26089 h 127358"/>
                        <a:gd name="connsiteX1" fmla="*/ 4452 w 217163"/>
                        <a:gd name="connsiteY1" fmla="*/ 98884 h 127358"/>
                        <a:gd name="connsiteX2" fmla="*/ 27533 w 217163"/>
                        <a:gd name="connsiteY2" fmla="*/ 121965 h 127358"/>
                        <a:gd name="connsiteX3" fmla="*/ 109205 w 217163"/>
                        <a:gd name="connsiteY3" fmla="*/ 56272 h 127358"/>
                        <a:gd name="connsiteX4" fmla="*/ 210407 w 217163"/>
                        <a:gd name="connsiteY4" fmla="*/ 40293 h 127358"/>
                        <a:gd name="connsiteX5" fmla="*/ 215734 w 217163"/>
                        <a:gd name="connsiteY5" fmla="*/ 26089 h 1273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17163" h="127358">
                          <a:moveTo>
                            <a:pt x="215734" y="26089"/>
                          </a:moveTo>
                          <a:cubicBezTo>
                            <a:pt x="150041" y="-46706"/>
                            <a:pt x="50615" y="50945"/>
                            <a:pt x="4452" y="98884"/>
                          </a:cubicBezTo>
                          <a:cubicBezTo>
                            <a:pt x="-9751" y="114863"/>
                            <a:pt x="13330" y="137944"/>
                            <a:pt x="27533" y="121965"/>
                          </a:cubicBezTo>
                          <a:cubicBezTo>
                            <a:pt x="52390" y="97108"/>
                            <a:pt x="79022" y="74026"/>
                            <a:pt x="109205" y="56272"/>
                          </a:cubicBezTo>
                          <a:cubicBezTo>
                            <a:pt x="141164" y="36742"/>
                            <a:pt x="174898" y="40293"/>
                            <a:pt x="210407" y="40293"/>
                          </a:cubicBezTo>
                          <a:cubicBezTo>
                            <a:pt x="215734" y="38517"/>
                            <a:pt x="219285" y="31415"/>
                            <a:pt x="215734" y="26089"/>
                          </a:cubicBezTo>
                          <a:close/>
                        </a:path>
                      </a:pathLst>
                    </a:custGeom>
                    <a:solidFill>
                      <a:srgbClr val="FFB500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6" name="Freeform: Shape 55">
                      <a:extLst>
                        <a:ext uri="{FF2B5EF4-FFF2-40B4-BE49-F238E27FC236}">
                          <a16:creationId xmlns:a16="http://schemas.microsoft.com/office/drawing/2014/main" id="{0A0F7662-834D-9355-B71F-7ED3B6F871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99201" y="6036690"/>
                      <a:ext cx="211821" cy="114346"/>
                    </a:xfrm>
                    <a:custGeom>
                      <a:avLst/>
                      <a:gdLst>
                        <a:gd name="connsiteX0" fmla="*/ 211349 w 211821"/>
                        <a:gd name="connsiteY0" fmla="*/ 28012 h 114346"/>
                        <a:gd name="connsiteX1" fmla="*/ 5394 w 211821"/>
                        <a:gd name="connsiteY1" fmla="*/ 86603 h 114346"/>
                        <a:gd name="connsiteX2" fmla="*/ 28475 w 211821"/>
                        <a:gd name="connsiteY2" fmla="*/ 109684 h 114346"/>
                        <a:gd name="connsiteX3" fmla="*/ 108372 w 211821"/>
                        <a:gd name="connsiteY3" fmla="*/ 56419 h 114346"/>
                        <a:gd name="connsiteX4" fmla="*/ 206023 w 211821"/>
                        <a:gd name="connsiteY4" fmla="*/ 35114 h 114346"/>
                        <a:gd name="connsiteX5" fmla="*/ 211349 w 211821"/>
                        <a:gd name="connsiteY5" fmla="*/ 28012 h 1143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11821" h="114346">
                          <a:moveTo>
                            <a:pt x="211349" y="28012"/>
                          </a:moveTo>
                          <a:cubicBezTo>
                            <a:pt x="156309" y="-44782"/>
                            <a:pt x="49781" y="42216"/>
                            <a:pt x="5394" y="86603"/>
                          </a:cubicBezTo>
                          <a:cubicBezTo>
                            <a:pt x="-10585" y="102582"/>
                            <a:pt x="12496" y="123888"/>
                            <a:pt x="28475" y="109684"/>
                          </a:cubicBezTo>
                          <a:cubicBezTo>
                            <a:pt x="53332" y="88378"/>
                            <a:pt x="78188" y="70624"/>
                            <a:pt x="108372" y="56419"/>
                          </a:cubicBezTo>
                          <a:cubicBezTo>
                            <a:pt x="135004" y="43991"/>
                            <a:pt x="177615" y="31563"/>
                            <a:pt x="206023" y="35114"/>
                          </a:cubicBezTo>
                          <a:cubicBezTo>
                            <a:pt x="209574" y="36890"/>
                            <a:pt x="213125" y="29787"/>
                            <a:pt x="211349" y="28012"/>
                          </a:cubicBezTo>
                          <a:close/>
                        </a:path>
                      </a:pathLst>
                    </a:custGeom>
                    <a:solidFill>
                      <a:srgbClr val="FFB500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A4FABBB2-003F-C595-E3E3-DDFBB4E9851D}"/>
                    </a:ext>
                  </a:extLst>
                </p:cNvPr>
                <p:cNvSpPr/>
                <p:nvPr/>
              </p:nvSpPr>
              <p:spPr>
                <a:xfrm>
                  <a:off x="3137645" y="4152515"/>
                  <a:ext cx="738597" cy="1848717"/>
                </a:xfrm>
                <a:custGeom>
                  <a:avLst/>
                  <a:gdLst>
                    <a:gd name="connsiteX0" fmla="*/ 504235 w 738597"/>
                    <a:gd name="connsiteY0" fmla="*/ 1793230 h 1848717"/>
                    <a:gd name="connsiteX1" fmla="*/ 561050 w 738597"/>
                    <a:gd name="connsiteY1" fmla="*/ 1462992 h 1848717"/>
                    <a:gd name="connsiteX2" fmla="*/ 692435 w 738597"/>
                    <a:gd name="connsiteY2" fmla="*/ 923247 h 1848717"/>
                    <a:gd name="connsiteX3" fmla="*/ 738598 w 738597"/>
                    <a:gd name="connsiteY3" fmla="*/ 78121 h 1848717"/>
                    <a:gd name="connsiteX4" fmla="*/ 21306 w 738597"/>
                    <a:gd name="connsiteY4" fmla="*/ 0 h 1848717"/>
                    <a:gd name="connsiteX5" fmla="*/ 88774 w 738597"/>
                    <a:gd name="connsiteY5" fmla="*/ 859330 h 1848717"/>
                    <a:gd name="connsiteX6" fmla="*/ 0 w 738597"/>
                    <a:gd name="connsiteY6" fmla="*/ 1723987 h 1848717"/>
                    <a:gd name="connsiteX7" fmla="*/ 220159 w 738597"/>
                    <a:gd name="connsiteY7" fmla="*/ 1839393 h 1848717"/>
                    <a:gd name="connsiteX8" fmla="*/ 504235 w 738597"/>
                    <a:gd name="connsiteY8" fmla="*/ 1793230 h 184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38597" h="1848717">
                      <a:moveTo>
                        <a:pt x="504235" y="1793230"/>
                      </a:moveTo>
                      <a:cubicBezTo>
                        <a:pt x="527316" y="1779027"/>
                        <a:pt x="529092" y="1622785"/>
                        <a:pt x="561050" y="1462992"/>
                      </a:cubicBezTo>
                      <a:cubicBezTo>
                        <a:pt x="603662" y="1262363"/>
                        <a:pt x="676456" y="1042204"/>
                        <a:pt x="692435" y="923247"/>
                      </a:cubicBezTo>
                      <a:cubicBezTo>
                        <a:pt x="719068" y="710190"/>
                        <a:pt x="738598" y="78121"/>
                        <a:pt x="738598" y="78121"/>
                      </a:cubicBezTo>
                      <a:lnTo>
                        <a:pt x="21306" y="0"/>
                      </a:lnTo>
                      <a:cubicBezTo>
                        <a:pt x="21306" y="0"/>
                        <a:pt x="88774" y="708415"/>
                        <a:pt x="88774" y="859330"/>
                      </a:cubicBezTo>
                      <a:cubicBezTo>
                        <a:pt x="88774" y="1010246"/>
                        <a:pt x="0" y="1723987"/>
                        <a:pt x="0" y="1723987"/>
                      </a:cubicBezTo>
                      <a:cubicBezTo>
                        <a:pt x="0" y="1723987"/>
                        <a:pt x="47938" y="1812761"/>
                        <a:pt x="220159" y="1839393"/>
                      </a:cubicBezTo>
                      <a:cubicBezTo>
                        <a:pt x="394156" y="1867801"/>
                        <a:pt x="452746" y="1825189"/>
                        <a:pt x="504235" y="1793230"/>
                      </a:cubicBezTo>
                      <a:close/>
                    </a:path>
                  </a:pathLst>
                </a:custGeom>
                <a:solidFill>
                  <a:srgbClr val="342D35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8" name="Graphic 43">
                <a:extLst>
                  <a:ext uri="{FF2B5EF4-FFF2-40B4-BE49-F238E27FC236}">
                    <a16:creationId xmlns:a16="http://schemas.microsoft.com/office/drawing/2014/main" id="{A4C37217-FE53-FFB5-AC5A-E30DBF37575C}"/>
                  </a:ext>
                </a:extLst>
              </p:cNvPr>
              <p:cNvGrpSpPr/>
              <p:nvPr/>
            </p:nvGrpSpPr>
            <p:grpSpPr>
              <a:xfrm>
                <a:off x="3618799" y="4125883"/>
                <a:ext cx="1013854" cy="2151938"/>
                <a:chOff x="3618799" y="4125883"/>
                <a:chExt cx="1013854" cy="2151938"/>
              </a:xfrm>
            </p:grpSpPr>
            <p:grpSp>
              <p:nvGrpSpPr>
                <p:cNvPr id="59" name="Graphic 43">
                  <a:extLst>
                    <a:ext uri="{FF2B5EF4-FFF2-40B4-BE49-F238E27FC236}">
                      <a16:creationId xmlns:a16="http://schemas.microsoft.com/office/drawing/2014/main" id="{E371C027-DBC9-6D34-7946-ACEF05F64D12}"/>
                    </a:ext>
                  </a:extLst>
                </p:cNvPr>
                <p:cNvGrpSpPr/>
                <p:nvPr/>
              </p:nvGrpSpPr>
              <p:grpSpPr>
                <a:xfrm>
                  <a:off x="3832157" y="5817911"/>
                  <a:ext cx="800496" cy="459910"/>
                  <a:chOff x="3832157" y="5817911"/>
                  <a:chExt cx="800496" cy="459910"/>
                </a:xfrm>
              </p:grpSpPr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FDE66B6C-9853-1E07-AAE3-70BE45A10E24}"/>
                      </a:ext>
                    </a:extLst>
                  </p:cNvPr>
                  <p:cNvSpPr/>
                  <p:nvPr/>
                </p:nvSpPr>
                <p:spPr>
                  <a:xfrm>
                    <a:off x="3832157" y="5817911"/>
                    <a:ext cx="800496" cy="459910"/>
                  </a:xfrm>
                  <a:custGeom>
                    <a:avLst/>
                    <a:gdLst>
                      <a:gd name="connsiteX0" fmla="*/ 45861 w 800496"/>
                      <a:gd name="connsiteY0" fmla="*/ 37285 h 459910"/>
                      <a:gd name="connsiteX1" fmla="*/ 5025 w 800496"/>
                      <a:gd name="connsiteY1" fmla="*/ 278750 h 459910"/>
                      <a:gd name="connsiteX2" fmla="*/ 317509 w 800496"/>
                      <a:gd name="connsiteY2" fmla="*/ 415462 h 459910"/>
                      <a:gd name="connsiteX3" fmla="*/ 759602 w 800496"/>
                      <a:gd name="connsiteY3" fmla="*/ 376401 h 459910"/>
                      <a:gd name="connsiteX4" fmla="*/ 663727 w 800496"/>
                      <a:gd name="connsiteY4" fmla="*/ 129610 h 459910"/>
                      <a:gd name="connsiteX5" fmla="*/ 438241 w 800496"/>
                      <a:gd name="connsiteY5" fmla="*/ 0 h 459910"/>
                      <a:gd name="connsiteX6" fmla="*/ 45861 w 800496"/>
                      <a:gd name="connsiteY6" fmla="*/ 37285 h 459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00496" h="459910">
                        <a:moveTo>
                          <a:pt x="45861" y="37285"/>
                        </a:moveTo>
                        <a:cubicBezTo>
                          <a:pt x="45861" y="37285"/>
                          <a:pt x="-18056" y="193527"/>
                          <a:pt x="5025" y="278750"/>
                        </a:cubicBezTo>
                        <a:cubicBezTo>
                          <a:pt x="28106" y="363973"/>
                          <a:pt x="242939" y="374625"/>
                          <a:pt x="317509" y="415462"/>
                        </a:cubicBezTo>
                        <a:cubicBezTo>
                          <a:pt x="392079" y="456297"/>
                          <a:pt x="651298" y="506011"/>
                          <a:pt x="759602" y="376401"/>
                        </a:cubicBezTo>
                        <a:cubicBezTo>
                          <a:pt x="867906" y="245016"/>
                          <a:pt x="734746" y="163344"/>
                          <a:pt x="663727" y="129610"/>
                        </a:cubicBezTo>
                        <a:cubicBezTo>
                          <a:pt x="598034" y="99427"/>
                          <a:pt x="438241" y="0"/>
                          <a:pt x="438241" y="0"/>
                        </a:cubicBezTo>
                        <a:lnTo>
                          <a:pt x="45861" y="37285"/>
                        </a:lnTo>
                        <a:close/>
                      </a:path>
                    </a:pathLst>
                  </a:custGeom>
                  <a:solidFill>
                    <a:srgbClr val="BB4F00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1" name="Graphic 43">
                    <a:extLst>
                      <a:ext uri="{FF2B5EF4-FFF2-40B4-BE49-F238E27FC236}">
                        <a16:creationId xmlns:a16="http://schemas.microsoft.com/office/drawing/2014/main" id="{ADBDE621-6BA6-AB73-7CE6-072E878A59E4}"/>
                      </a:ext>
                    </a:extLst>
                  </p:cNvPr>
                  <p:cNvGrpSpPr/>
                  <p:nvPr/>
                </p:nvGrpSpPr>
                <p:grpSpPr>
                  <a:xfrm>
                    <a:off x="4215535" y="5862436"/>
                    <a:ext cx="293443" cy="200390"/>
                    <a:chOff x="4215535" y="5862436"/>
                    <a:chExt cx="293443" cy="200390"/>
                  </a:xfrm>
                  <a:solidFill>
                    <a:srgbClr val="FFB500"/>
                  </a:solidFill>
                </p:grpSpPr>
                <p:sp>
                  <p:nvSpPr>
                    <p:cNvPr id="62" name="Freeform: Shape 61">
                      <a:extLst>
                        <a:ext uri="{FF2B5EF4-FFF2-40B4-BE49-F238E27FC236}">
                          <a16:creationId xmlns:a16="http://schemas.microsoft.com/office/drawing/2014/main" id="{BA9CE851-0CE8-7163-D6E8-FA6437030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15535" y="5862436"/>
                      <a:ext cx="207100" cy="145351"/>
                    </a:xfrm>
                    <a:custGeom>
                      <a:avLst/>
                      <a:gdLst>
                        <a:gd name="connsiteX0" fmla="*/ 204004 w 207100"/>
                        <a:gd name="connsiteY0" fmla="*/ 19392 h 145351"/>
                        <a:gd name="connsiteX1" fmla="*/ 3375 w 207100"/>
                        <a:gd name="connsiteY1" fmla="*/ 118819 h 145351"/>
                        <a:gd name="connsiteX2" fmla="*/ 30007 w 207100"/>
                        <a:gd name="connsiteY2" fmla="*/ 138349 h 145351"/>
                        <a:gd name="connsiteX3" fmla="*/ 102802 w 207100"/>
                        <a:gd name="connsiteY3" fmla="*/ 62003 h 145351"/>
                        <a:gd name="connsiteX4" fmla="*/ 200453 w 207100"/>
                        <a:gd name="connsiteY4" fmla="*/ 31820 h 145351"/>
                        <a:gd name="connsiteX5" fmla="*/ 204004 w 207100"/>
                        <a:gd name="connsiteY5" fmla="*/ 19392 h 14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7100" h="145351">
                          <a:moveTo>
                            <a:pt x="204004" y="19392"/>
                          </a:moveTo>
                          <a:cubicBezTo>
                            <a:pt x="129434" y="-44525"/>
                            <a:pt x="42435" y="65554"/>
                            <a:pt x="3375" y="118819"/>
                          </a:cubicBezTo>
                          <a:cubicBezTo>
                            <a:pt x="-9053" y="136573"/>
                            <a:pt x="15803" y="156104"/>
                            <a:pt x="30007" y="138349"/>
                          </a:cubicBezTo>
                          <a:cubicBezTo>
                            <a:pt x="51313" y="111717"/>
                            <a:pt x="74394" y="85085"/>
                            <a:pt x="102802" y="62003"/>
                          </a:cubicBezTo>
                          <a:cubicBezTo>
                            <a:pt x="131209" y="38922"/>
                            <a:pt x="164943" y="37147"/>
                            <a:pt x="200453" y="31820"/>
                          </a:cubicBezTo>
                          <a:cubicBezTo>
                            <a:pt x="207555" y="31820"/>
                            <a:pt x="209330" y="22943"/>
                            <a:pt x="204004" y="19392"/>
                          </a:cubicBezTo>
                          <a:close/>
                        </a:path>
                      </a:pathLst>
                    </a:custGeom>
                    <a:solidFill>
                      <a:srgbClr val="FFB500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3" name="Freeform: Shape 62">
                      <a:extLst>
                        <a:ext uri="{FF2B5EF4-FFF2-40B4-BE49-F238E27FC236}">
                          <a16:creationId xmlns:a16="http://schemas.microsoft.com/office/drawing/2014/main" id="{85F96570-525B-18D9-D8BE-20F5E27223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7859" y="5930299"/>
                      <a:ext cx="201118" cy="132527"/>
                    </a:xfrm>
                    <a:custGeom>
                      <a:avLst/>
                      <a:gdLst>
                        <a:gd name="connsiteX0" fmla="*/ 200453 w 201118"/>
                        <a:gd name="connsiteY0" fmla="*/ 20772 h 132527"/>
                        <a:gd name="connsiteX1" fmla="*/ 3375 w 201118"/>
                        <a:gd name="connsiteY1" fmla="*/ 105995 h 132527"/>
                        <a:gd name="connsiteX2" fmla="*/ 30007 w 201118"/>
                        <a:gd name="connsiteY2" fmla="*/ 125526 h 132527"/>
                        <a:gd name="connsiteX3" fmla="*/ 101026 w 201118"/>
                        <a:gd name="connsiteY3" fmla="*/ 63384 h 132527"/>
                        <a:gd name="connsiteX4" fmla="*/ 195126 w 201118"/>
                        <a:gd name="connsiteY4" fmla="*/ 29650 h 132527"/>
                        <a:gd name="connsiteX5" fmla="*/ 200453 w 201118"/>
                        <a:gd name="connsiteY5" fmla="*/ 20772 h 1325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1118" h="132527">
                          <a:moveTo>
                            <a:pt x="200453" y="20772"/>
                          </a:moveTo>
                          <a:cubicBezTo>
                            <a:pt x="136536" y="-43144"/>
                            <a:pt x="42436" y="56282"/>
                            <a:pt x="3375" y="105995"/>
                          </a:cubicBezTo>
                          <a:cubicBezTo>
                            <a:pt x="-9053" y="123750"/>
                            <a:pt x="15803" y="143281"/>
                            <a:pt x="30007" y="125526"/>
                          </a:cubicBezTo>
                          <a:cubicBezTo>
                            <a:pt x="51313" y="100669"/>
                            <a:pt x="74394" y="81139"/>
                            <a:pt x="101026" y="63384"/>
                          </a:cubicBezTo>
                          <a:cubicBezTo>
                            <a:pt x="125883" y="47404"/>
                            <a:pt x="166719" y="29650"/>
                            <a:pt x="195126" y="29650"/>
                          </a:cubicBezTo>
                          <a:cubicBezTo>
                            <a:pt x="200453" y="31425"/>
                            <a:pt x="202228" y="24323"/>
                            <a:pt x="200453" y="20772"/>
                          </a:cubicBezTo>
                          <a:close/>
                        </a:path>
                      </a:pathLst>
                    </a:custGeom>
                    <a:solidFill>
                      <a:srgbClr val="FFB500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F51AD888-A0FF-BB63-00A2-AE810242306A}"/>
                    </a:ext>
                  </a:extLst>
                </p:cNvPr>
                <p:cNvSpPr/>
                <p:nvPr/>
              </p:nvSpPr>
              <p:spPr>
                <a:xfrm>
                  <a:off x="3618799" y="4125883"/>
                  <a:ext cx="782984" cy="1816357"/>
                </a:xfrm>
                <a:custGeom>
                  <a:avLst/>
                  <a:gdLst>
                    <a:gd name="connsiteX0" fmla="*/ 708415 w 782984"/>
                    <a:gd name="connsiteY0" fmla="*/ 1731089 h 1816357"/>
                    <a:gd name="connsiteX1" fmla="*/ 722619 w 782984"/>
                    <a:gd name="connsiteY1" fmla="*/ 1395524 h 1816357"/>
                    <a:gd name="connsiteX2" fmla="*/ 782985 w 782984"/>
                    <a:gd name="connsiteY2" fmla="*/ 843351 h 1816357"/>
                    <a:gd name="connsiteX3" fmla="*/ 720843 w 782984"/>
                    <a:gd name="connsiteY3" fmla="*/ 0 h 1816357"/>
                    <a:gd name="connsiteX4" fmla="*/ 0 w 782984"/>
                    <a:gd name="connsiteY4" fmla="*/ 15979 h 1816357"/>
                    <a:gd name="connsiteX5" fmla="*/ 177548 w 782984"/>
                    <a:gd name="connsiteY5" fmla="*/ 859330 h 1816357"/>
                    <a:gd name="connsiteX6" fmla="*/ 200629 w 782984"/>
                    <a:gd name="connsiteY6" fmla="*/ 1729313 h 1816357"/>
                    <a:gd name="connsiteX7" fmla="*/ 433216 w 782984"/>
                    <a:gd name="connsiteY7" fmla="*/ 1816311 h 1816357"/>
                    <a:gd name="connsiteX8" fmla="*/ 708415 w 782984"/>
                    <a:gd name="connsiteY8" fmla="*/ 1731089 h 1816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2984" h="1816357">
                      <a:moveTo>
                        <a:pt x="708415" y="1731089"/>
                      </a:moveTo>
                      <a:cubicBezTo>
                        <a:pt x="729721" y="1715110"/>
                        <a:pt x="710190" y="1558867"/>
                        <a:pt x="722619" y="1395524"/>
                      </a:cubicBezTo>
                      <a:cubicBezTo>
                        <a:pt x="738598" y="1191344"/>
                        <a:pt x="782985" y="962308"/>
                        <a:pt x="782985" y="843351"/>
                      </a:cubicBezTo>
                      <a:cubicBezTo>
                        <a:pt x="782985" y="628518"/>
                        <a:pt x="720843" y="0"/>
                        <a:pt x="720843" y="0"/>
                      </a:cubicBezTo>
                      <a:lnTo>
                        <a:pt x="0" y="15979"/>
                      </a:lnTo>
                      <a:cubicBezTo>
                        <a:pt x="0" y="15979"/>
                        <a:pt x="156242" y="710190"/>
                        <a:pt x="177548" y="859330"/>
                      </a:cubicBezTo>
                      <a:cubicBezTo>
                        <a:pt x="197078" y="1008470"/>
                        <a:pt x="200629" y="1729313"/>
                        <a:pt x="200629" y="1729313"/>
                      </a:cubicBezTo>
                      <a:cubicBezTo>
                        <a:pt x="200629" y="1729313"/>
                        <a:pt x="259219" y="1810985"/>
                        <a:pt x="433216" y="1816311"/>
                      </a:cubicBezTo>
                      <a:cubicBezTo>
                        <a:pt x="607213" y="1818087"/>
                        <a:pt x="660477" y="1768374"/>
                        <a:pt x="708415" y="1731089"/>
                      </a:cubicBezTo>
                      <a:close/>
                    </a:path>
                  </a:pathLst>
                </a:custGeom>
                <a:solidFill>
                  <a:srgbClr val="342D35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304AE0F-42CC-822E-5035-83C8FF9ABAD1}"/>
                  </a:ext>
                </a:extLst>
              </p:cNvPr>
              <p:cNvSpPr/>
              <p:nvPr/>
            </p:nvSpPr>
            <p:spPr>
              <a:xfrm>
                <a:off x="3061156" y="2649612"/>
                <a:ext cx="1338852" cy="1763423"/>
              </a:xfrm>
              <a:custGeom>
                <a:avLst/>
                <a:gdLst>
                  <a:gd name="connsiteX0" fmla="*/ 646417 w 1338852"/>
                  <a:gd name="connsiteY0" fmla="*/ 2626 h 1763423"/>
                  <a:gd name="connsiteX1" fmla="*/ 83591 w 1338852"/>
                  <a:gd name="connsiteY1" fmla="*/ 180173 h 1763423"/>
                  <a:gd name="connsiteX2" fmla="*/ 17899 w 1338852"/>
                  <a:gd name="connsiteY2" fmla="*/ 734122 h 1763423"/>
                  <a:gd name="connsiteX3" fmla="*/ 7246 w 1338852"/>
                  <a:gd name="connsiteY3" fmla="*/ 1668022 h 1763423"/>
                  <a:gd name="connsiteX4" fmla="*/ 772476 w 1338852"/>
                  <a:gd name="connsiteY4" fmla="*/ 1762122 h 1763423"/>
                  <a:gd name="connsiteX5" fmla="*/ 1338853 w 1338852"/>
                  <a:gd name="connsiteY5" fmla="*/ 1614758 h 1763423"/>
                  <a:gd name="connsiteX6" fmla="*/ 1186162 w 1338852"/>
                  <a:gd name="connsiteY6" fmla="*/ 592084 h 1763423"/>
                  <a:gd name="connsiteX7" fmla="*/ 990859 w 1338852"/>
                  <a:gd name="connsiteY7" fmla="*/ 50564 h 1763423"/>
                  <a:gd name="connsiteX8" fmla="*/ 646417 w 1338852"/>
                  <a:gd name="connsiteY8" fmla="*/ 2626 h 1763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8852" h="1763423">
                    <a:moveTo>
                      <a:pt x="646417" y="2626"/>
                    </a:moveTo>
                    <a:cubicBezTo>
                      <a:pt x="646417" y="2626"/>
                      <a:pt x="186569" y="7952"/>
                      <a:pt x="83591" y="180173"/>
                    </a:cubicBezTo>
                    <a:cubicBezTo>
                      <a:pt x="-19386" y="350619"/>
                      <a:pt x="-3407" y="492657"/>
                      <a:pt x="17899" y="734122"/>
                    </a:cubicBezTo>
                    <a:cubicBezTo>
                      <a:pt x="37429" y="963158"/>
                      <a:pt x="-19386" y="1620084"/>
                      <a:pt x="7246" y="1668022"/>
                    </a:cubicBezTo>
                    <a:cubicBezTo>
                      <a:pt x="33878" y="1715960"/>
                      <a:pt x="452890" y="1772775"/>
                      <a:pt x="772476" y="1762122"/>
                    </a:cubicBezTo>
                    <a:cubicBezTo>
                      <a:pt x="1092061" y="1751469"/>
                      <a:pt x="1338853" y="1614758"/>
                      <a:pt x="1338853" y="1614758"/>
                    </a:cubicBezTo>
                    <a:cubicBezTo>
                      <a:pt x="1338853" y="1614758"/>
                      <a:pt x="1211018" y="766080"/>
                      <a:pt x="1186162" y="592084"/>
                    </a:cubicBezTo>
                    <a:cubicBezTo>
                      <a:pt x="1161305" y="416312"/>
                      <a:pt x="1154203" y="116256"/>
                      <a:pt x="990859" y="50564"/>
                    </a:cubicBezTo>
                    <a:cubicBezTo>
                      <a:pt x="831066" y="-16904"/>
                      <a:pt x="646417" y="2626"/>
                      <a:pt x="646417" y="2626"/>
                    </a:cubicBezTo>
                    <a:close/>
                  </a:path>
                </a:pathLst>
              </a:custGeom>
              <a:solidFill>
                <a:srgbClr val="E0402F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386C7895-D707-7813-20CE-387F2C0F64E9}"/>
                  </a:ext>
                </a:extLst>
              </p:cNvPr>
              <p:cNvSpPr/>
              <p:nvPr/>
            </p:nvSpPr>
            <p:spPr>
              <a:xfrm>
                <a:off x="3003336" y="2696625"/>
                <a:ext cx="701685" cy="1398384"/>
              </a:xfrm>
              <a:custGeom>
                <a:avLst/>
                <a:gdLst>
                  <a:gd name="connsiteX0" fmla="*/ 315407 w 701685"/>
                  <a:gd name="connsiteY0" fmla="*/ 0 h 1398384"/>
                  <a:gd name="connsiteX1" fmla="*/ 615463 w 701685"/>
                  <a:gd name="connsiteY1" fmla="*/ 207731 h 1398384"/>
                  <a:gd name="connsiteX2" fmla="*/ 668727 w 701685"/>
                  <a:gd name="connsiteY2" fmla="*/ 864657 h 1398384"/>
                  <a:gd name="connsiteX3" fmla="*/ 342039 w 701685"/>
                  <a:gd name="connsiteY3" fmla="*/ 1281893 h 1398384"/>
                  <a:gd name="connsiteX4" fmla="*/ 26005 w 701685"/>
                  <a:gd name="connsiteY4" fmla="*/ 1397299 h 1398384"/>
                  <a:gd name="connsiteX5" fmla="*/ 26005 w 701685"/>
                  <a:gd name="connsiteY5" fmla="*/ 1230405 h 1398384"/>
                  <a:gd name="connsiteX6" fmla="*/ 464547 w 701685"/>
                  <a:gd name="connsiteY6" fmla="*/ 917921 h 1398384"/>
                  <a:gd name="connsiteX7" fmla="*/ 475200 w 701685"/>
                  <a:gd name="connsiteY7" fmla="*/ 239689 h 1398384"/>
                  <a:gd name="connsiteX8" fmla="*/ 175145 w 701685"/>
                  <a:gd name="connsiteY8" fmla="*/ 94100 h 1398384"/>
                  <a:gd name="connsiteX9" fmla="*/ 315407 w 701685"/>
                  <a:gd name="connsiteY9" fmla="*/ 0 h 1398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01685" h="1398384">
                    <a:moveTo>
                      <a:pt x="315407" y="0"/>
                    </a:moveTo>
                    <a:cubicBezTo>
                      <a:pt x="315407" y="0"/>
                      <a:pt x="532015" y="15979"/>
                      <a:pt x="615463" y="207731"/>
                    </a:cubicBezTo>
                    <a:cubicBezTo>
                      <a:pt x="700685" y="401258"/>
                      <a:pt x="730868" y="692436"/>
                      <a:pt x="668727" y="864657"/>
                    </a:cubicBezTo>
                    <a:cubicBezTo>
                      <a:pt x="610136" y="1022674"/>
                      <a:pt x="542668" y="1168263"/>
                      <a:pt x="342039" y="1281893"/>
                    </a:cubicBezTo>
                    <a:cubicBezTo>
                      <a:pt x="150288" y="1391973"/>
                      <a:pt x="57963" y="1402626"/>
                      <a:pt x="26005" y="1397299"/>
                    </a:cubicBezTo>
                    <a:cubicBezTo>
                      <a:pt x="-5954" y="1391973"/>
                      <a:pt x="-11280" y="1267690"/>
                      <a:pt x="26005" y="1230405"/>
                    </a:cubicBezTo>
                    <a:cubicBezTo>
                      <a:pt x="63290" y="1193120"/>
                      <a:pt x="342039" y="1114999"/>
                      <a:pt x="464547" y="917921"/>
                    </a:cubicBezTo>
                    <a:cubicBezTo>
                      <a:pt x="585279" y="719068"/>
                      <a:pt x="558647" y="379952"/>
                      <a:pt x="475200" y="239689"/>
                    </a:cubicBezTo>
                    <a:cubicBezTo>
                      <a:pt x="389977" y="99427"/>
                      <a:pt x="221307" y="72794"/>
                      <a:pt x="175145" y="94100"/>
                    </a:cubicBezTo>
                    <a:cubicBezTo>
                      <a:pt x="125431" y="115406"/>
                      <a:pt x="205328" y="15979"/>
                      <a:pt x="315407" y="0"/>
                    </a:cubicBezTo>
                    <a:close/>
                  </a:path>
                </a:pathLst>
              </a:custGeom>
              <a:solidFill>
                <a:srgbClr val="59E8C5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7" name="Graphic 43">
                <a:extLst>
                  <a:ext uri="{FF2B5EF4-FFF2-40B4-BE49-F238E27FC236}">
                    <a16:creationId xmlns:a16="http://schemas.microsoft.com/office/drawing/2014/main" id="{04D47258-85F1-7471-ED07-312B3C712BAB}"/>
                  </a:ext>
                </a:extLst>
              </p:cNvPr>
              <p:cNvGrpSpPr/>
              <p:nvPr/>
            </p:nvGrpSpPr>
            <p:grpSpPr>
              <a:xfrm>
                <a:off x="2751001" y="1133169"/>
                <a:ext cx="1549287" cy="1764750"/>
                <a:chOff x="2751001" y="1133169"/>
                <a:chExt cx="1549287" cy="1764750"/>
              </a:xfrm>
            </p:grpSpPr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09107184-A537-276C-3129-13579051EC8A}"/>
                    </a:ext>
                  </a:extLst>
                </p:cNvPr>
                <p:cNvSpPr/>
                <p:nvPr/>
              </p:nvSpPr>
              <p:spPr>
                <a:xfrm>
                  <a:off x="3526167" y="2618690"/>
                  <a:ext cx="405373" cy="279229"/>
                </a:xfrm>
                <a:custGeom>
                  <a:avLst/>
                  <a:gdLst>
                    <a:gd name="connsiteX0" fmla="*/ 106835 w 405373"/>
                    <a:gd name="connsiteY0" fmla="*/ 3365 h 279229"/>
                    <a:gd name="connsiteX1" fmla="*/ 2082 w 405373"/>
                    <a:gd name="connsiteY1" fmla="*/ 115220 h 279229"/>
                    <a:gd name="connsiteX2" fmla="*/ 287934 w 405373"/>
                    <a:gd name="connsiteY2" fmla="*/ 275013 h 279229"/>
                    <a:gd name="connsiteX3" fmla="*/ 318117 w 405373"/>
                    <a:gd name="connsiteY3" fmla="*/ 38875 h 279229"/>
                    <a:gd name="connsiteX4" fmla="*/ 106835 w 405373"/>
                    <a:gd name="connsiteY4" fmla="*/ 3365 h 27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5373" h="279229">
                      <a:moveTo>
                        <a:pt x="106835" y="3365"/>
                      </a:moveTo>
                      <a:cubicBezTo>
                        <a:pt x="106835" y="3365"/>
                        <a:pt x="-17448" y="-5512"/>
                        <a:pt x="2082" y="115220"/>
                      </a:cubicBezTo>
                      <a:cubicBezTo>
                        <a:pt x="23388" y="235952"/>
                        <a:pt x="142345" y="296319"/>
                        <a:pt x="287934" y="275013"/>
                      </a:cubicBezTo>
                      <a:cubicBezTo>
                        <a:pt x="435298" y="253707"/>
                        <a:pt x="442400" y="95690"/>
                        <a:pt x="318117" y="38875"/>
                      </a:cubicBezTo>
                      <a:cubicBezTo>
                        <a:pt x="195609" y="-16165"/>
                        <a:pt x="106835" y="3365"/>
                        <a:pt x="106835" y="336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06ED0EA5-3AF1-569F-F5A5-6CF1EE44A566}"/>
                    </a:ext>
                  </a:extLst>
                </p:cNvPr>
                <p:cNvSpPr/>
                <p:nvPr/>
              </p:nvSpPr>
              <p:spPr>
                <a:xfrm>
                  <a:off x="3590391" y="2453385"/>
                  <a:ext cx="273423" cy="359082"/>
                </a:xfrm>
                <a:custGeom>
                  <a:avLst/>
                  <a:gdLst>
                    <a:gd name="connsiteX0" fmla="*/ 273423 w 273423"/>
                    <a:gd name="connsiteY0" fmla="*/ 12428 h 359082"/>
                    <a:gd name="connsiteX1" fmla="*/ 67468 w 273423"/>
                    <a:gd name="connsiteY1" fmla="*/ 0 h 359082"/>
                    <a:gd name="connsiteX2" fmla="*/ 0 w 273423"/>
                    <a:gd name="connsiteY2" fmla="*/ 225485 h 359082"/>
                    <a:gd name="connsiteX3" fmla="*/ 152691 w 273423"/>
                    <a:gd name="connsiteY3" fmla="*/ 358646 h 359082"/>
                    <a:gd name="connsiteX4" fmla="*/ 271648 w 273423"/>
                    <a:gd name="connsiteY4" fmla="*/ 237914 h 359082"/>
                    <a:gd name="connsiteX5" fmla="*/ 273423 w 273423"/>
                    <a:gd name="connsiteY5" fmla="*/ 12428 h 359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3423" h="359082">
                      <a:moveTo>
                        <a:pt x="273423" y="12428"/>
                      </a:moveTo>
                      <a:lnTo>
                        <a:pt x="67468" y="0"/>
                      </a:lnTo>
                      <a:lnTo>
                        <a:pt x="0" y="225485"/>
                      </a:lnTo>
                      <a:cubicBezTo>
                        <a:pt x="0" y="225485"/>
                        <a:pt x="26632" y="349769"/>
                        <a:pt x="152691" y="358646"/>
                      </a:cubicBezTo>
                      <a:cubicBezTo>
                        <a:pt x="278750" y="367523"/>
                        <a:pt x="271648" y="237914"/>
                        <a:pt x="271648" y="237914"/>
                      </a:cubicBezTo>
                      <a:lnTo>
                        <a:pt x="273423" y="12428"/>
                      </a:lnTo>
                      <a:close/>
                    </a:path>
                  </a:pathLst>
                </a:custGeom>
                <a:solidFill>
                  <a:srgbClr val="DE8939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70" name="Graphic 43">
                  <a:extLst>
                    <a:ext uri="{FF2B5EF4-FFF2-40B4-BE49-F238E27FC236}">
                      <a16:creationId xmlns:a16="http://schemas.microsoft.com/office/drawing/2014/main" id="{509871AA-836D-440C-3643-8A41D9384E88}"/>
                    </a:ext>
                  </a:extLst>
                </p:cNvPr>
                <p:cNvGrpSpPr/>
                <p:nvPr/>
              </p:nvGrpSpPr>
              <p:grpSpPr>
                <a:xfrm>
                  <a:off x="2751001" y="1133169"/>
                  <a:ext cx="1549287" cy="1498105"/>
                  <a:chOff x="2751001" y="1133169"/>
                  <a:chExt cx="1549287" cy="1498105"/>
                </a:xfrm>
              </p:grpSpPr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A43CF80D-30D3-2F1A-65EC-25ED18BBC8D3}"/>
                      </a:ext>
                    </a:extLst>
                  </p:cNvPr>
                  <p:cNvSpPr/>
                  <p:nvPr/>
                </p:nvSpPr>
                <p:spPr>
                  <a:xfrm>
                    <a:off x="2751001" y="1133169"/>
                    <a:ext cx="1549287" cy="1433805"/>
                  </a:xfrm>
                  <a:custGeom>
                    <a:avLst/>
                    <a:gdLst>
                      <a:gd name="connsiteX0" fmla="*/ 1464358 w 1549287"/>
                      <a:gd name="connsiteY0" fmla="*/ 592271 h 1433805"/>
                      <a:gd name="connsiteX1" fmla="*/ 1499868 w 1549287"/>
                      <a:gd name="connsiteY1" fmla="*/ 301093 h 1433805"/>
                      <a:gd name="connsiteX2" fmla="*/ 1274382 w 1549287"/>
                      <a:gd name="connsiteY2" fmla="*/ 206992 h 1433805"/>
                      <a:gd name="connsiteX3" fmla="*/ 1107488 w 1549287"/>
                      <a:gd name="connsiteY3" fmla="*/ 36547 h 1433805"/>
                      <a:gd name="connsiteX4" fmla="*/ 880227 w 1549287"/>
                      <a:gd name="connsiteY4" fmla="*/ 134198 h 1433805"/>
                      <a:gd name="connsiteX5" fmla="*/ 610354 w 1549287"/>
                      <a:gd name="connsiteY5" fmla="*/ 4588 h 1433805"/>
                      <a:gd name="connsiteX6" fmla="*/ 402624 w 1549287"/>
                      <a:gd name="connsiteY6" fmla="*/ 253155 h 1433805"/>
                      <a:gd name="connsiteX7" fmla="*/ 196669 w 1549287"/>
                      <a:gd name="connsiteY7" fmla="*/ 238951 h 1433805"/>
                      <a:gd name="connsiteX8" fmla="*/ 152282 w 1549287"/>
                      <a:gd name="connsiteY8" fmla="*/ 469763 h 1433805"/>
                      <a:gd name="connsiteX9" fmla="*/ 3142 w 1549287"/>
                      <a:gd name="connsiteY9" fmla="*/ 641984 h 1433805"/>
                      <a:gd name="connsiteX10" fmla="*/ 74161 w 1549287"/>
                      <a:gd name="connsiteY10" fmla="*/ 840837 h 1433805"/>
                      <a:gd name="connsiteX11" fmla="*/ 38651 w 1549287"/>
                      <a:gd name="connsiteY11" fmla="*/ 1064547 h 1433805"/>
                      <a:gd name="connsiteX12" fmla="*/ 198444 w 1549287"/>
                      <a:gd name="connsiteY12" fmla="*/ 1179953 h 1433805"/>
                      <a:gd name="connsiteX13" fmla="*/ 333380 w 1549287"/>
                      <a:gd name="connsiteY13" fmla="*/ 1410765 h 1433805"/>
                      <a:gd name="connsiteX14" fmla="*/ 633436 w 1549287"/>
                      <a:gd name="connsiteY14" fmla="*/ 1343297 h 1433805"/>
                      <a:gd name="connsiteX15" fmla="*/ 1535377 w 1549287"/>
                      <a:gd name="connsiteY15" fmla="*/ 885224 h 1433805"/>
                      <a:gd name="connsiteX16" fmla="*/ 1464358 w 1549287"/>
                      <a:gd name="connsiteY16" fmla="*/ 592271 h 1433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549287" h="1433805">
                        <a:moveTo>
                          <a:pt x="1464358" y="592271"/>
                        </a:moveTo>
                        <a:cubicBezTo>
                          <a:pt x="1464358" y="592271"/>
                          <a:pt x="1595743" y="441355"/>
                          <a:pt x="1499868" y="301093"/>
                        </a:cubicBezTo>
                        <a:cubicBezTo>
                          <a:pt x="1403992" y="159055"/>
                          <a:pt x="1274382" y="206992"/>
                          <a:pt x="1274382" y="206992"/>
                        </a:cubicBezTo>
                        <a:cubicBezTo>
                          <a:pt x="1274382" y="206992"/>
                          <a:pt x="1265505" y="63179"/>
                          <a:pt x="1107488" y="36547"/>
                        </a:cubicBezTo>
                        <a:cubicBezTo>
                          <a:pt x="981429" y="15241"/>
                          <a:pt x="880227" y="134198"/>
                          <a:pt x="880227" y="134198"/>
                        </a:cubicBezTo>
                        <a:cubicBezTo>
                          <a:pt x="880227" y="134198"/>
                          <a:pt x="798555" y="-29146"/>
                          <a:pt x="610354" y="4588"/>
                        </a:cubicBezTo>
                        <a:cubicBezTo>
                          <a:pt x="423929" y="38322"/>
                          <a:pt x="402624" y="253155"/>
                          <a:pt x="402624" y="253155"/>
                        </a:cubicBezTo>
                        <a:cubicBezTo>
                          <a:pt x="402624" y="253155"/>
                          <a:pt x="297871" y="164381"/>
                          <a:pt x="196669" y="238951"/>
                        </a:cubicBezTo>
                        <a:cubicBezTo>
                          <a:pt x="95466" y="313521"/>
                          <a:pt x="152282" y="469763"/>
                          <a:pt x="152282" y="469763"/>
                        </a:cubicBezTo>
                        <a:cubicBezTo>
                          <a:pt x="152282" y="469763"/>
                          <a:pt x="24447" y="512374"/>
                          <a:pt x="3142" y="641984"/>
                        </a:cubicBezTo>
                        <a:cubicBezTo>
                          <a:pt x="-18164" y="771594"/>
                          <a:pt x="75936" y="844388"/>
                          <a:pt x="74161" y="840837"/>
                        </a:cubicBezTo>
                        <a:cubicBezTo>
                          <a:pt x="74161" y="839062"/>
                          <a:pt x="-18164" y="950917"/>
                          <a:pt x="38651" y="1064547"/>
                        </a:cubicBezTo>
                        <a:cubicBezTo>
                          <a:pt x="95466" y="1178178"/>
                          <a:pt x="198444" y="1179953"/>
                          <a:pt x="198444" y="1179953"/>
                        </a:cubicBezTo>
                        <a:cubicBezTo>
                          <a:pt x="198444" y="1179953"/>
                          <a:pt x="162935" y="1330869"/>
                          <a:pt x="333380" y="1410765"/>
                        </a:cubicBezTo>
                        <a:cubicBezTo>
                          <a:pt x="503826" y="1488886"/>
                          <a:pt x="633436" y="1343297"/>
                          <a:pt x="633436" y="1343297"/>
                        </a:cubicBezTo>
                        <a:cubicBezTo>
                          <a:pt x="633436" y="1343297"/>
                          <a:pt x="1480337" y="1023711"/>
                          <a:pt x="1535377" y="885224"/>
                        </a:cubicBezTo>
                        <a:cubicBezTo>
                          <a:pt x="1590417" y="744962"/>
                          <a:pt x="1464358" y="592271"/>
                          <a:pt x="1464358" y="592271"/>
                        </a:cubicBezTo>
                        <a:close/>
                      </a:path>
                    </a:pathLst>
                  </a:custGeom>
                  <a:solidFill>
                    <a:srgbClr val="6B3D1B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72" name="Graphic 43">
                    <a:extLst>
                      <a:ext uri="{FF2B5EF4-FFF2-40B4-BE49-F238E27FC236}">
                        <a16:creationId xmlns:a16="http://schemas.microsoft.com/office/drawing/2014/main" id="{92ABB14A-E2BD-509C-4F9B-4D8226AA1C99}"/>
                      </a:ext>
                    </a:extLst>
                  </p:cNvPr>
                  <p:cNvGrpSpPr/>
                  <p:nvPr/>
                </p:nvGrpSpPr>
                <p:grpSpPr>
                  <a:xfrm>
                    <a:off x="2991076" y="1523459"/>
                    <a:ext cx="1275826" cy="1107814"/>
                    <a:chOff x="2991076" y="1523459"/>
                    <a:chExt cx="1275826" cy="1107814"/>
                  </a:xfrm>
                </p:grpSpPr>
                <p:sp>
                  <p:nvSpPr>
                    <p:cNvPr id="73" name="Freeform: Shape 72">
                      <a:extLst>
                        <a:ext uri="{FF2B5EF4-FFF2-40B4-BE49-F238E27FC236}">
                          <a16:creationId xmlns:a16="http://schemas.microsoft.com/office/drawing/2014/main" id="{483BBC46-D694-C372-C67D-741ECE6BC1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00574" y="1523459"/>
                      <a:ext cx="1166328" cy="1099140"/>
                    </a:xfrm>
                    <a:custGeom>
                      <a:avLst/>
                      <a:gdLst>
                        <a:gd name="connsiteX0" fmla="*/ 347779 w 1166328"/>
                        <a:gd name="connsiteY0" fmla="*/ 72370 h 1099140"/>
                        <a:gd name="connsiteX1" fmla="*/ 939013 w 1166328"/>
                        <a:gd name="connsiteY1" fmla="*/ 106105 h 1099140"/>
                        <a:gd name="connsiteX2" fmla="*/ 1159172 w 1166328"/>
                        <a:gd name="connsiteY2" fmla="*/ 747051 h 1099140"/>
                        <a:gd name="connsiteX3" fmla="*/ 200415 w 1166328"/>
                        <a:gd name="connsiteY3" fmla="*/ 938803 h 1099140"/>
                        <a:gd name="connsiteX4" fmla="*/ 8664 w 1166328"/>
                        <a:gd name="connsiteY4" fmla="*/ 541096 h 1099140"/>
                        <a:gd name="connsiteX5" fmla="*/ 347779 w 1166328"/>
                        <a:gd name="connsiteY5" fmla="*/ 72370 h 10991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66328" h="1099140">
                          <a:moveTo>
                            <a:pt x="347779" y="72370"/>
                          </a:moveTo>
                          <a:cubicBezTo>
                            <a:pt x="528878" y="-9301"/>
                            <a:pt x="800526" y="-50137"/>
                            <a:pt x="939013" y="106105"/>
                          </a:cubicBezTo>
                          <a:cubicBezTo>
                            <a:pt x="1057970" y="241041"/>
                            <a:pt x="1200008" y="512688"/>
                            <a:pt x="1159172" y="747051"/>
                          </a:cubicBezTo>
                          <a:cubicBezTo>
                            <a:pt x="1100581" y="1079065"/>
                            <a:pt x="541306" y="1242409"/>
                            <a:pt x="200415" y="938803"/>
                          </a:cubicBezTo>
                          <a:cubicBezTo>
                            <a:pt x="111641" y="858906"/>
                            <a:pt x="56601" y="773683"/>
                            <a:pt x="8664" y="541096"/>
                          </a:cubicBezTo>
                          <a:cubicBezTo>
                            <a:pt x="-39274" y="310284"/>
                            <a:pt x="116968" y="177124"/>
                            <a:pt x="347779" y="72370"/>
                          </a:cubicBezTo>
                          <a:close/>
                        </a:path>
                      </a:pathLst>
                    </a:custGeom>
                    <a:solidFill>
                      <a:srgbClr val="DE8939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4" name="Freeform: Shape 73">
                      <a:extLst>
                        <a:ext uri="{FF2B5EF4-FFF2-40B4-BE49-F238E27FC236}">
                          <a16:creationId xmlns:a16="http://schemas.microsoft.com/office/drawing/2014/main" id="{0B08FDA7-3B9D-490D-5617-34D97D19D8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27676" y="2614953"/>
                      <a:ext cx="220158" cy="16321"/>
                    </a:xfrm>
                    <a:custGeom>
                      <a:avLst/>
                      <a:gdLst>
                        <a:gd name="connsiteX0" fmla="*/ 220159 w 220158"/>
                        <a:gd name="connsiteY0" fmla="*/ 0 h 16321"/>
                        <a:gd name="connsiteX1" fmla="*/ 0 w 220158"/>
                        <a:gd name="connsiteY1" fmla="*/ 1775 h 163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20158" h="16321">
                          <a:moveTo>
                            <a:pt x="220159" y="0"/>
                          </a:moveTo>
                          <a:cubicBezTo>
                            <a:pt x="220159" y="0"/>
                            <a:pt x="74570" y="35510"/>
                            <a:pt x="0" y="1775"/>
                          </a:cubicBezTo>
                        </a:path>
                      </a:pathLst>
                    </a:custGeom>
                    <a:noFill/>
                    <a:ln w="17734" cap="flat">
                      <a:solidFill>
                        <a:srgbClr val="A65E3D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75" name="Graphic 43">
                      <a:extLst>
                        <a:ext uri="{FF2B5EF4-FFF2-40B4-BE49-F238E27FC236}">
                          <a16:creationId xmlns:a16="http://schemas.microsoft.com/office/drawing/2014/main" id="{94E13C0C-05D7-4A56-992D-E2E3D8DE2A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991076" y="2130328"/>
                      <a:ext cx="304487" cy="312487"/>
                      <a:chOff x="2991076" y="2130328"/>
                      <a:chExt cx="304487" cy="312487"/>
                    </a:xfrm>
                  </p:grpSpPr>
                  <p:sp>
                    <p:nvSpPr>
                      <p:cNvPr id="76" name="Freeform: Shape 75">
                        <a:extLst>
                          <a:ext uri="{FF2B5EF4-FFF2-40B4-BE49-F238E27FC236}">
                            <a16:creationId xmlns:a16="http://schemas.microsoft.com/office/drawing/2014/main" id="{10EF9986-BB35-F83C-53BF-7B201B6C112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91076" y="2130328"/>
                        <a:ext cx="304487" cy="312487"/>
                      </a:xfrm>
                      <a:custGeom>
                        <a:avLst/>
                        <a:gdLst>
                          <a:gd name="connsiteX0" fmla="*/ 38266 w 304487"/>
                          <a:gd name="connsiteY0" fmla="*/ 37205 h 312487"/>
                          <a:gd name="connsiteX1" fmla="*/ 228241 w 304487"/>
                          <a:gd name="connsiteY1" fmla="*/ 38981 h 312487"/>
                          <a:gd name="connsiteX2" fmla="*/ 279730 w 304487"/>
                          <a:gd name="connsiteY2" fmla="*/ 271568 h 312487"/>
                          <a:gd name="connsiteX3" fmla="*/ 47143 w 304487"/>
                          <a:gd name="connsiteY3" fmla="*/ 257364 h 312487"/>
                          <a:gd name="connsiteX4" fmla="*/ 38266 w 304487"/>
                          <a:gd name="connsiteY4" fmla="*/ 37205 h 3124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04487" h="312487">
                            <a:moveTo>
                              <a:pt x="38266" y="37205"/>
                            </a:moveTo>
                            <a:cubicBezTo>
                              <a:pt x="80877" y="-17834"/>
                              <a:pt x="166100" y="-7182"/>
                              <a:pt x="228241" y="38981"/>
                            </a:cubicBezTo>
                            <a:cubicBezTo>
                              <a:pt x="309913" y="101122"/>
                              <a:pt x="324117" y="216528"/>
                              <a:pt x="279730" y="271568"/>
                            </a:cubicBezTo>
                            <a:cubicBezTo>
                              <a:pt x="237119" y="326608"/>
                              <a:pt x="119937" y="330159"/>
                              <a:pt x="47143" y="257364"/>
                            </a:cubicBezTo>
                            <a:cubicBezTo>
                              <a:pt x="-23876" y="184570"/>
                              <a:pt x="-4346" y="94021"/>
                              <a:pt x="38266" y="37205"/>
                            </a:cubicBezTo>
                            <a:close/>
                          </a:path>
                        </a:pathLst>
                      </a:custGeom>
                      <a:solidFill>
                        <a:srgbClr val="DE8939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7" name="Freeform: Shape 76">
                        <a:extLst>
                          <a:ext uri="{FF2B5EF4-FFF2-40B4-BE49-F238E27FC236}">
                            <a16:creationId xmlns:a16="http://schemas.microsoft.com/office/drawing/2014/main" id="{E506A024-ED71-A5D9-B65F-B868357073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43545" y="2240328"/>
                        <a:ext cx="154466" cy="118956"/>
                      </a:xfrm>
                      <a:custGeom>
                        <a:avLst/>
                        <a:gdLst>
                          <a:gd name="connsiteX0" fmla="*/ 0 w 154466"/>
                          <a:gd name="connsiteY0" fmla="*/ 14204 h 118956"/>
                          <a:gd name="connsiteX1" fmla="*/ 17755 w 154466"/>
                          <a:gd name="connsiteY1" fmla="*/ 3551 h 118956"/>
                          <a:gd name="connsiteX2" fmla="*/ 28408 w 154466"/>
                          <a:gd name="connsiteY2" fmla="*/ 0 h 118956"/>
                          <a:gd name="connsiteX3" fmla="*/ 39060 w 154466"/>
                          <a:gd name="connsiteY3" fmla="*/ 0 h 118956"/>
                          <a:gd name="connsiteX4" fmla="*/ 62142 w 154466"/>
                          <a:gd name="connsiteY4" fmla="*/ 3551 h 118956"/>
                          <a:gd name="connsiteX5" fmla="*/ 72795 w 154466"/>
                          <a:gd name="connsiteY5" fmla="*/ 7102 h 118956"/>
                          <a:gd name="connsiteX6" fmla="*/ 83447 w 154466"/>
                          <a:gd name="connsiteY6" fmla="*/ 12428 h 118956"/>
                          <a:gd name="connsiteX7" fmla="*/ 117181 w 154466"/>
                          <a:gd name="connsiteY7" fmla="*/ 40836 h 118956"/>
                          <a:gd name="connsiteX8" fmla="*/ 129610 w 154466"/>
                          <a:gd name="connsiteY8" fmla="*/ 58591 h 118956"/>
                          <a:gd name="connsiteX9" fmla="*/ 140263 w 154466"/>
                          <a:gd name="connsiteY9" fmla="*/ 78121 h 118956"/>
                          <a:gd name="connsiteX10" fmla="*/ 154466 w 154466"/>
                          <a:gd name="connsiteY10" fmla="*/ 111855 h 118956"/>
                          <a:gd name="connsiteX11" fmla="*/ 120732 w 154466"/>
                          <a:gd name="connsiteY11" fmla="*/ 102978 h 118956"/>
                          <a:gd name="connsiteX12" fmla="*/ 111855 w 154466"/>
                          <a:gd name="connsiteY12" fmla="*/ 101202 h 118956"/>
                          <a:gd name="connsiteX13" fmla="*/ 101202 w 154466"/>
                          <a:gd name="connsiteY13" fmla="*/ 99427 h 118956"/>
                          <a:gd name="connsiteX14" fmla="*/ 81672 w 154466"/>
                          <a:gd name="connsiteY14" fmla="*/ 97651 h 118956"/>
                          <a:gd name="connsiteX15" fmla="*/ 72795 w 154466"/>
                          <a:gd name="connsiteY15" fmla="*/ 99427 h 118956"/>
                          <a:gd name="connsiteX16" fmla="*/ 69244 w 154466"/>
                          <a:gd name="connsiteY16" fmla="*/ 101202 h 118956"/>
                          <a:gd name="connsiteX17" fmla="*/ 65693 w 154466"/>
                          <a:gd name="connsiteY17" fmla="*/ 102978 h 118956"/>
                          <a:gd name="connsiteX18" fmla="*/ 62142 w 154466"/>
                          <a:gd name="connsiteY18" fmla="*/ 104753 h 118956"/>
                          <a:gd name="connsiteX19" fmla="*/ 58591 w 154466"/>
                          <a:gd name="connsiteY19" fmla="*/ 108304 h 118956"/>
                          <a:gd name="connsiteX20" fmla="*/ 55040 w 154466"/>
                          <a:gd name="connsiteY20" fmla="*/ 118957 h 118956"/>
                          <a:gd name="connsiteX21" fmla="*/ 51489 w 154466"/>
                          <a:gd name="connsiteY21" fmla="*/ 106529 h 118956"/>
                          <a:gd name="connsiteX22" fmla="*/ 51489 w 154466"/>
                          <a:gd name="connsiteY22" fmla="*/ 99427 h 118956"/>
                          <a:gd name="connsiteX23" fmla="*/ 53264 w 154466"/>
                          <a:gd name="connsiteY23" fmla="*/ 92325 h 118956"/>
                          <a:gd name="connsiteX24" fmla="*/ 56815 w 154466"/>
                          <a:gd name="connsiteY24" fmla="*/ 85223 h 118956"/>
                          <a:gd name="connsiteX25" fmla="*/ 62142 w 154466"/>
                          <a:gd name="connsiteY25" fmla="*/ 79896 h 118956"/>
                          <a:gd name="connsiteX26" fmla="*/ 74570 w 154466"/>
                          <a:gd name="connsiteY26" fmla="*/ 72794 h 118956"/>
                          <a:gd name="connsiteX27" fmla="*/ 99427 w 154466"/>
                          <a:gd name="connsiteY27" fmla="*/ 65693 h 118956"/>
                          <a:gd name="connsiteX28" fmla="*/ 111855 w 154466"/>
                          <a:gd name="connsiteY28" fmla="*/ 63917 h 118956"/>
                          <a:gd name="connsiteX29" fmla="*/ 124283 w 154466"/>
                          <a:gd name="connsiteY29" fmla="*/ 63917 h 118956"/>
                          <a:gd name="connsiteX30" fmla="*/ 104753 w 154466"/>
                          <a:gd name="connsiteY30" fmla="*/ 90549 h 118956"/>
                          <a:gd name="connsiteX31" fmla="*/ 94100 w 154466"/>
                          <a:gd name="connsiteY31" fmla="*/ 76345 h 118956"/>
                          <a:gd name="connsiteX32" fmla="*/ 83447 w 154466"/>
                          <a:gd name="connsiteY32" fmla="*/ 62142 h 118956"/>
                          <a:gd name="connsiteX33" fmla="*/ 72795 w 154466"/>
                          <a:gd name="connsiteY33" fmla="*/ 49713 h 118956"/>
                          <a:gd name="connsiteX34" fmla="*/ 60366 w 154466"/>
                          <a:gd name="connsiteY34" fmla="*/ 37285 h 118956"/>
                          <a:gd name="connsiteX35" fmla="*/ 53264 w 154466"/>
                          <a:gd name="connsiteY35" fmla="*/ 31958 h 118956"/>
                          <a:gd name="connsiteX36" fmla="*/ 46162 w 154466"/>
                          <a:gd name="connsiteY36" fmla="*/ 26632 h 118956"/>
                          <a:gd name="connsiteX37" fmla="*/ 39060 w 154466"/>
                          <a:gd name="connsiteY37" fmla="*/ 21306 h 118956"/>
                          <a:gd name="connsiteX38" fmla="*/ 31959 w 154466"/>
                          <a:gd name="connsiteY38" fmla="*/ 17755 h 118956"/>
                          <a:gd name="connsiteX39" fmla="*/ 23081 w 154466"/>
                          <a:gd name="connsiteY39" fmla="*/ 14204 h 118956"/>
                          <a:gd name="connsiteX40" fmla="*/ 14204 w 154466"/>
                          <a:gd name="connsiteY40" fmla="*/ 12428 h 118956"/>
                          <a:gd name="connsiteX41" fmla="*/ 5326 w 154466"/>
                          <a:gd name="connsiteY41" fmla="*/ 10653 h 118956"/>
                          <a:gd name="connsiteX42" fmla="*/ 0 w 154466"/>
                          <a:gd name="connsiteY42" fmla="*/ 14204 h 1189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</a:cxnLst>
                        <a:rect l="l" t="t" r="r" b="b"/>
                        <a:pathLst>
                          <a:path w="154466" h="118956">
                            <a:moveTo>
                              <a:pt x="0" y="14204"/>
                            </a:moveTo>
                            <a:cubicBezTo>
                              <a:pt x="5326" y="10653"/>
                              <a:pt x="10653" y="5326"/>
                              <a:pt x="17755" y="3551"/>
                            </a:cubicBezTo>
                            <a:cubicBezTo>
                              <a:pt x="21306" y="1775"/>
                              <a:pt x="24857" y="1775"/>
                              <a:pt x="28408" y="0"/>
                            </a:cubicBezTo>
                            <a:cubicBezTo>
                              <a:pt x="31959" y="0"/>
                              <a:pt x="35510" y="0"/>
                              <a:pt x="39060" y="0"/>
                            </a:cubicBezTo>
                            <a:cubicBezTo>
                              <a:pt x="46162" y="0"/>
                              <a:pt x="55040" y="1775"/>
                              <a:pt x="62142" y="3551"/>
                            </a:cubicBezTo>
                            <a:cubicBezTo>
                              <a:pt x="65693" y="5326"/>
                              <a:pt x="69244" y="5326"/>
                              <a:pt x="72795" y="7102"/>
                            </a:cubicBezTo>
                            <a:cubicBezTo>
                              <a:pt x="76345" y="8877"/>
                              <a:pt x="79896" y="10653"/>
                              <a:pt x="83447" y="12428"/>
                            </a:cubicBezTo>
                            <a:cubicBezTo>
                              <a:pt x="95876" y="19530"/>
                              <a:pt x="108304" y="30183"/>
                              <a:pt x="117181" y="40836"/>
                            </a:cubicBezTo>
                            <a:cubicBezTo>
                              <a:pt x="122508" y="46162"/>
                              <a:pt x="126059" y="51489"/>
                              <a:pt x="129610" y="58591"/>
                            </a:cubicBezTo>
                            <a:cubicBezTo>
                              <a:pt x="133161" y="65693"/>
                              <a:pt x="136712" y="71019"/>
                              <a:pt x="140263" y="78121"/>
                            </a:cubicBezTo>
                            <a:lnTo>
                              <a:pt x="154466" y="111855"/>
                            </a:lnTo>
                            <a:lnTo>
                              <a:pt x="120732" y="102978"/>
                            </a:lnTo>
                            <a:cubicBezTo>
                              <a:pt x="118957" y="102978"/>
                              <a:pt x="115406" y="101202"/>
                              <a:pt x="111855" y="101202"/>
                            </a:cubicBezTo>
                            <a:lnTo>
                              <a:pt x="101202" y="99427"/>
                            </a:lnTo>
                            <a:cubicBezTo>
                              <a:pt x="94100" y="99427"/>
                              <a:pt x="88774" y="97651"/>
                              <a:pt x="81672" y="97651"/>
                            </a:cubicBezTo>
                            <a:cubicBezTo>
                              <a:pt x="78121" y="97651"/>
                              <a:pt x="76345" y="97651"/>
                              <a:pt x="72795" y="99427"/>
                            </a:cubicBezTo>
                            <a:lnTo>
                              <a:pt x="69244" y="101202"/>
                            </a:lnTo>
                            <a:cubicBezTo>
                              <a:pt x="67468" y="101202"/>
                              <a:pt x="67468" y="102978"/>
                              <a:pt x="65693" y="102978"/>
                            </a:cubicBezTo>
                            <a:cubicBezTo>
                              <a:pt x="63917" y="102978"/>
                              <a:pt x="63917" y="104753"/>
                              <a:pt x="62142" y="104753"/>
                            </a:cubicBezTo>
                            <a:cubicBezTo>
                              <a:pt x="60366" y="106529"/>
                              <a:pt x="60366" y="106529"/>
                              <a:pt x="58591" y="108304"/>
                            </a:cubicBezTo>
                            <a:cubicBezTo>
                              <a:pt x="56815" y="111855"/>
                              <a:pt x="56815" y="115406"/>
                              <a:pt x="55040" y="118957"/>
                            </a:cubicBezTo>
                            <a:cubicBezTo>
                              <a:pt x="53264" y="115406"/>
                              <a:pt x="51489" y="111855"/>
                              <a:pt x="51489" y="106529"/>
                            </a:cubicBezTo>
                            <a:cubicBezTo>
                              <a:pt x="51489" y="104753"/>
                              <a:pt x="51489" y="101202"/>
                              <a:pt x="51489" y="99427"/>
                            </a:cubicBezTo>
                            <a:cubicBezTo>
                              <a:pt x="51489" y="97651"/>
                              <a:pt x="53264" y="94100"/>
                              <a:pt x="53264" y="92325"/>
                            </a:cubicBezTo>
                            <a:cubicBezTo>
                              <a:pt x="55040" y="90549"/>
                              <a:pt x="55040" y="86998"/>
                              <a:pt x="56815" y="85223"/>
                            </a:cubicBezTo>
                            <a:cubicBezTo>
                              <a:pt x="58591" y="83447"/>
                              <a:pt x="60366" y="81672"/>
                              <a:pt x="62142" y="79896"/>
                            </a:cubicBezTo>
                            <a:cubicBezTo>
                              <a:pt x="65693" y="76345"/>
                              <a:pt x="69244" y="74570"/>
                              <a:pt x="74570" y="72794"/>
                            </a:cubicBezTo>
                            <a:cubicBezTo>
                              <a:pt x="83447" y="69243"/>
                              <a:pt x="90549" y="67468"/>
                              <a:pt x="99427" y="65693"/>
                            </a:cubicBezTo>
                            <a:cubicBezTo>
                              <a:pt x="102978" y="65693"/>
                              <a:pt x="108304" y="65693"/>
                              <a:pt x="111855" y="63917"/>
                            </a:cubicBezTo>
                            <a:cubicBezTo>
                              <a:pt x="115406" y="63917"/>
                              <a:pt x="120732" y="63917"/>
                              <a:pt x="124283" y="63917"/>
                            </a:cubicBezTo>
                            <a:lnTo>
                              <a:pt x="104753" y="90549"/>
                            </a:lnTo>
                            <a:cubicBezTo>
                              <a:pt x="101202" y="86998"/>
                              <a:pt x="97651" y="81672"/>
                              <a:pt x="94100" y="76345"/>
                            </a:cubicBezTo>
                            <a:cubicBezTo>
                              <a:pt x="90549" y="71019"/>
                              <a:pt x="86998" y="67468"/>
                              <a:pt x="83447" y="62142"/>
                            </a:cubicBezTo>
                            <a:cubicBezTo>
                              <a:pt x="79896" y="56815"/>
                              <a:pt x="76345" y="53264"/>
                              <a:pt x="72795" y="49713"/>
                            </a:cubicBezTo>
                            <a:cubicBezTo>
                              <a:pt x="69244" y="46162"/>
                              <a:pt x="63917" y="40836"/>
                              <a:pt x="60366" y="37285"/>
                            </a:cubicBezTo>
                            <a:cubicBezTo>
                              <a:pt x="58591" y="35510"/>
                              <a:pt x="56815" y="33734"/>
                              <a:pt x="53264" y="31958"/>
                            </a:cubicBezTo>
                            <a:cubicBezTo>
                              <a:pt x="51489" y="30183"/>
                              <a:pt x="49713" y="28408"/>
                              <a:pt x="46162" y="26632"/>
                            </a:cubicBezTo>
                            <a:cubicBezTo>
                              <a:pt x="44387" y="24857"/>
                              <a:pt x="40836" y="23081"/>
                              <a:pt x="39060" y="21306"/>
                            </a:cubicBezTo>
                            <a:cubicBezTo>
                              <a:pt x="37285" y="19530"/>
                              <a:pt x="33734" y="17755"/>
                              <a:pt x="31959" y="17755"/>
                            </a:cubicBezTo>
                            <a:cubicBezTo>
                              <a:pt x="30183" y="15979"/>
                              <a:pt x="26632" y="15979"/>
                              <a:pt x="23081" y="14204"/>
                            </a:cubicBezTo>
                            <a:cubicBezTo>
                              <a:pt x="19530" y="12428"/>
                              <a:pt x="17755" y="12428"/>
                              <a:pt x="14204" y="12428"/>
                            </a:cubicBezTo>
                            <a:cubicBezTo>
                              <a:pt x="10653" y="12428"/>
                              <a:pt x="8877" y="10653"/>
                              <a:pt x="5326" y="10653"/>
                            </a:cubicBezTo>
                            <a:cubicBezTo>
                              <a:pt x="7102" y="15979"/>
                              <a:pt x="3551" y="15979"/>
                              <a:pt x="0" y="14204"/>
                            </a:cubicBezTo>
                            <a:close/>
                          </a:path>
                        </a:pathLst>
                      </a:custGeom>
                      <a:solidFill>
                        <a:srgbClr val="A65E3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78" name="Graphic 43">
                      <a:extLst>
                        <a:ext uri="{FF2B5EF4-FFF2-40B4-BE49-F238E27FC236}">
                          <a16:creationId xmlns:a16="http://schemas.microsoft.com/office/drawing/2014/main" id="{71F0B945-71B7-04AC-4A7F-3585CC6C7F9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75314" y="1933900"/>
                      <a:ext cx="889640" cy="547350"/>
                      <a:chOff x="3375314" y="1933900"/>
                      <a:chExt cx="889640" cy="547350"/>
                    </a:xfrm>
                  </p:grpSpPr>
                  <p:sp>
                    <p:nvSpPr>
                      <p:cNvPr id="79" name="Freeform: Shape 78">
                        <a:extLst>
                          <a:ext uri="{FF2B5EF4-FFF2-40B4-BE49-F238E27FC236}">
                            <a16:creationId xmlns:a16="http://schemas.microsoft.com/office/drawing/2014/main" id="{E3C4BB84-11BD-634B-1325-265F188609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82692" y="2014763"/>
                        <a:ext cx="127992" cy="127992"/>
                      </a:xfrm>
                      <a:custGeom>
                        <a:avLst/>
                        <a:gdLst>
                          <a:gd name="connsiteX0" fmla="*/ 127913 w 127992"/>
                          <a:gd name="connsiteY0" fmla="*/ 65772 h 127992"/>
                          <a:gd name="connsiteX1" fmla="*/ 62221 w 127992"/>
                          <a:gd name="connsiteY1" fmla="*/ 127913 h 127992"/>
                          <a:gd name="connsiteX2" fmla="*/ 79 w 127992"/>
                          <a:gd name="connsiteY2" fmla="*/ 62221 h 127992"/>
                          <a:gd name="connsiteX3" fmla="*/ 65772 w 127992"/>
                          <a:gd name="connsiteY3" fmla="*/ 79 h 127992"/>
                          <a:gd name="connsiteX4" fmla="*/ 127913 w 127992"/>
                          <a:gd name="connsiteY4" fmla="*/ 65772 h 1279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7992" h="127992">
                            <a:moveTo>
                              <a:pt x="127913" y="65772"/>
                            </a:moveTo>
                            <a:cubicBezTo>
                              <a:pt x="127913" y="101281"/>
                              <a:pt x="97730" y="129689"/>
                              <a:pt x="62221" y="127913"/>
                            </a:cubicBezTo>
                            <a:cubicBezTo>
                              <a:pt x="26711" y="127913"/>
                              <a:pt x="-1697" y="97730"/>
                              <a:pt x="79" y="62221"/>
                            </a:cubicBezTo>
                            <a:cubicBezTo>
                              <a:pt x="79" y="26711"/>
                              <a:pt x="30262" y="-1697"/>
                              <a:pt x="65772" y="79"/>
                            </a:cubicBezTo>
                            <a:cubicBezTo>
                              <a:pt x="101281" y="1854"/>
                              <a:pt x="129689" y="30262"/>
                              <a:pt x="127913" y="65772"/>
                            </a:cubicBezTo>
                            <a:close/>
                          </a:path>
                        </a:pathLst>
                      </a:custGeom>
                      <a:solidFill>
                        <a:srgbClr val="312734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0" name="Freeform: Shape 79">
                        <a:extLst>
                          <a:ext uri="{FF2B5EF4-FFF2-40B4-BE49-F238E27FC236}">
                            <a16:creationId xmlns:a16="http://schemas.microsoft.com/office/drawing/2014/main" id="{A2EE27EB-319A-DC37-AEF1-218213105CA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06865" y="2110639"/>
                        <a:ext cx="127913" cy="127992"/>
                      </a:xfrm>
                      <a:custGeom>
                        <a:avLst/>
                        <a:gdLst>
                          <a:gd name="connsiteX0" fmla="*/ 127913 w 127913"/>
                          <a:gd name="connsiteY0" fmla="*/ 65771 h 127992"/>
                          <a:gd name="connsiteX1" fmla="*/ 62221 w 127913"/>
                          <a:gd name="connsiteY1" fmla="*/ 127913 h 127992"/>
                          <a:gd name="connsiteX2" fmla="*/ 79 w 127913"/>
                          <a:gd name="connsiteY2" fmla="*/ 62221 h 127992"/>
                          <a:gd name="connsiteX3" fmla="*/ 65771 w 127913"/>
                          <a:gd name="connsiteY3" fmla="*/ 79 h 127992"/>
                          <a:gd name="connsiteX4" fmla="*/ 127913 w 127913"/>
                          <a:gd name="connsiteY4" fmla="*/ 65771 h 1279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7913" h="127992">
                            <a:moveTo>
                              <a:pt x="127913" y="65771"/>
                            </a:moveTo>
                            <a:cubicBezTo>
                              <a:pt x="127913" y="101281"/>
                              <a:pt x="97730" y="129689"/>
                              <a:pt x="62221" y="127913"/>
                            </a:cubicBezTo>
                            <a:cubicBezTo>
                              <a:pt x="26711" y="127913"/>
                              <a:pt x="-1697" y="97730"/>
                              <a:pt x="79" y="62221"/>
                            </a:cubicBezTo>
                            <a:cubicBezTo>
                              <a:pt x="79" y="26711"/>
                              <a:pt x="30262" y="-1697"/>
                              <a:pt x="65771" y="79"/>
                            </a:cubicBezTo>
                            <a:cubicBezTo>
                              <a:pt x="101281" y="79"/>
                              <a:pt x="127913" y="30262"/>
                              <a:pt x="127913" y="65771"/>
                            </a:cubicBezTo>
                            <a:close/>
                          </a:path>
                        </a:pathLst>
                      </a:custGeom>
                      <a:solidFill>
                        <a:srgbClr val="312734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1" name="Freeform: Shape 80">
                        <a:extLst>
                          <a:ext uri="{FF2B5EF4-FFF2-40B4-BE49-F238E27FC236}">
                            <a16:creationId xmlns:a16="http://schemas.microsoft.com/office/drawing/2014/main" id="{DACF3D55-8A41-0891-3028-EB11F467A2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22979" y="2050352"/>
                        <a:ext cx="154466" cy="234362"/>
                      </a:xfrm>
                      <a:custGeom>
                        <a:avLst/>
                        <a:gdLst>
                          <a:gd name="connsiteX0" fmla="*/ 5326 w 154466"/>
                          <a:gd name="connsiteY0" fmla="*/ 0 h 234362"/>
                          <a:gd name="connsiteX1" fmla="*/ 23081 w 154466"/>
                          <a:gd name="connsiteY1" fmla="*/ 23081 h 234362"/>
                          <a:gd name="connsiteX2" fmla="*/ 37285 w 154466"/>
                          <a:gd name="connsiteY2" fmla="*/ 47938 h 234362"/>
                          <a:gd name="connsiteX3" fmla="*/ 60366 w 154466"/>
                          <a:gd name="connsiteY3" fmla="*/ 97651 h 234362"/>
                          <a:gd name="connsiteX4" fmla="*/ 26632 w 154466"/>
                          <a:gd name="connsiteY4" fmla="*/ 81672 h 234362"/>
                          <a:gd name="connsiteX5" fmla="*/ 44387 w 154466"/>
                          <a:gd name="connsiteY5" fmla="*/ 74570 h 234362"/>
                          <a:gd name="connsiteX6" fmla="*/ 62142 w 154466"/>
                          <a:gd name="connsiteY6" fmla="*/ 71019 h 234362"/>
                          <a:gd name="connsiteX7" fmla="*/ 101202 w 154466"/>
                          <a:gd name="connsiteY7" fmla="*/ 71019 h 234362"/>
                          <a:gd name="connsiteX8" fmla="*/ 142038 w 154466"/>
                          <a:gd name="connsiteY8" fmla="*/ 94100 h 234362"/>
                          <a:gd name="connsiteX9" fmla="*/ 152691 w 154466"/>
                          <a:gd name="connsiteY9" fmla="*/ 115406 h 234362"/>
                          <a:gd name="connsiteX10" fmla="*/ 154466 w 154466"/>
                          <a:gd name="connsiteY10" fmla="*/ 129610 h 234362"/>
                          <a:gd name="connsiteX11" fmla="*/ 154466 w 154466"/>
                          <a:gd name="connsiteY11" fmla="*/ 142038 h 234362"/>
                          <a:gd name="connsiteX12" fmla="*/ 136712 w 154466"/>
                          <a:gd name="connsiteY12" fmla="*/ 179323 h 234362"/>
                          <a:gd name="connsiteX13" fmla="*/ 111855 w 154466"/>
                          <a:gd name="connsiteY13" fmla="*/ 204180 h 234362"/>
                          <a:gd name="connsiteX14" fmla="*/ 53264 w 154466"/>
                          <a:gd name="connsiteY14" fmla="*/ 234363 h 234362"/>
                          <a:gd name="connsiteX15" fmla="*/ 88774 w 154466"/>
                          <a:gd name="connsiteY15" fmla="*/ 182874 h 234362"/>
                          <a:gd name="connsiteX16" fmla="*/ 102978 w 154466"/>
                          <a:gd name="connsiteY16" fmla="*/ 158017 h 234362"/>
                          <a:gd name="connsiteX17" fmla="*/ 108304 w 154466"/>
                          <a:gd name="connsiteY17" fmla="*/ 136712 h 234362"/>
                          <a:gd name="connsiteX18" fmla="*/ 108304 w 154466"/>
                          <a:gd name="connsiteY18" fmla="*/ 133161 h 234362"/>
                          <a:gd name="connsiteX19" fmla="*/ 108304 w 154466"/>
                          <a:gd name="connsiteY19" fmla="*/ 131385 h 234362"/>
                          <a:gd name="connsiteX20" fmla="*/ 104753 w 154466"/>
                          <a:gd name="connsiteY20" fmla="*/ 126059 h 234362"/>
                          <a:gd name="connsiteX21" fmla="*/ 92325 w 154466"/>
                          <a:gd name="connsiteY21" fmla="*/ 120732 h 234362"/>
                          <a:gd name="connsiteX22" fmla="*/ 69244 w 154466"/>
                          <a:gd name="connsiteY22" fmla="*/ 120732 h 234362"/>
                          <a:gd name="connsiteX23" fmla="*/ 56815 w 154466"/>
                          <a:gd name="connsiteY23" fmla="*/ 124283 h 234362"/>
                          <a:gd name="connsiteX24" fmla="*/ 44387 w 154466"/>
                          <a:gd name="connsiteY24" fmla="*/ 127834 h 234362"/>
                          <a:gd name="connsiteX25" fmla="*/ 17755 w 154466"/>
                          <a:gd name="connsiteY25" fmla="*/ 136712 h 234362"/>
                          <a:gd name="connsiteX26" fmla="*/ 10653 w 154466"/>
                          <a:gd name="connsiteY26" fmla="*/ 111855 h 234362"/>
                          <a:gd name="connsiteX27" fmla="*/ 1776 w 154466"/>
                          <a:gd name="connsiteY27" fmla="*/ 56815 h 234362"/>
                          <a:gd name="connsiteX28" fmla="*/ 0 w 154466"/>
                          <a:gd name="connsiteY28" fmla="*/ 28408 h 234362"/>
                          <a:gd name="connsiteX29" fmla="*/ 5326 w 154466"/>
                          <a:gd name="connsiteY29" fmla="*/ 0 h 2343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</a:cxnLst>
                        <a:rect l="l" t="t" r="r" b="b"/>
                        <a:pathLst>
                          <a:path w="154466" h="234362">
                            <a:moveTo>
                              <a:pt x="5326" y="0"/>
                            </a:moveTo>
                            <a:cubicBezTo>
                              <a:pt x="12428" y="7102"/>
                              <a:pt x="17755" y="15979"/>
                              <a:pt x="23081" y="23081"/>
                            </a:cubicBezTo>
                            <a:cubicBezTo>
                              <a:pt x="28408" y="30183"/>
                              <a:pt x="33734" y="39061"/>
                              <a:pt x="37285" y="47938"/>
                            </a:cubicBezTo>
                            <a:cubicBezTo>
                              <a:pt x="46162" y="63917"/>
                              <a:pt x="53264" y="81672"/>
                              <a:pt x="60366" y="97651"/>
                            </a:cubicBezTo>
                            <a:lnTo>
                              <a:pt x="26632" y="81672"/>
                            </a:lnTo>
                            <a:cubicBezTo>
                              <a:pt x="33734" y="78121"/>
                              <a:pt x="39061" y="76346"/>
                              <a:pt x="44387" y="74570"/>
                            </a:cubicBezTo>
                            <a:cubicBezTo>
                              <a:pt x="49713" y="72794"/>
                              <a:pt x="56815" y="71019"/>
                              <a:pt x="62142" y="71019"/>
                            </a:cubicBezTo>
                            <a:cubicBezTo>
                              <a:pt x="74570" y="69244"/>
                              <a:pt x="86998" y="67468"/>
                              <a:pt x="101202" y="71019"/>
                            </a:cubicBezTo>
                            <a:cubicBezTo>
                              <a:pt x="115406" y="72794"/>
                              <a:pt x="131385" y="81672"/>
                              <a:pt x="142038" y="94100"/>
                            </a:cubicBezTo>
                            <a:cubicBezTo>
                              <a:pt x="147365" y="101202"/>
                              <a:pt x="150915" y="108304"/>
                              <a:pt x="152691" y="115406"/>
                            </a:cubicBezTo>
                            <a:cubicBezTo>
                              <a:pt x="152691" y="117181"/>
                              <a:pt x="154466" y="126059"/>
                              <a:pt x="154466" y="129610"/>
                            </a:cubicBezTo>
                            <a:cubicBezTo>
                              <a:pt x="154466" y="133161"/>
                              <a:pt x="154466" y="138487"/>
                              <a:pt x="154466" y="142038"/>
                            </a:cubicBezTo>
                            <a:cubicBezTo>
                              <a:pt x="152691" y="158017"/>
                              <a:pt x="145589" y="168670"/>
                              <a:pt x="136712" y="179323"/>
                            </a:cubicBezTo>
                            <a:cubicBezTo>
                              <a:pt x="129610" y="188200"/>
                              <a:pt x="120732" y="197078"/>
                              <a:pt x="111855" y="204180"/>
                            </a:cubicBezTo>
                            <a:cubicBezTo>
                              <a:pt x="94100" y="218384"/>
                              <a:pt x="74570" y="229036"/>
                              <a:pt x="53264" y="234363"/>
                            </a:cubicBezTo>
                            <a:cubicBezTo>
                              <a:pt x="65693" y="216608"/>
                              <a:pt x="78121" y="200629"/>
                              <a:pt x="88774" y="182874"/>
                            </a:cubicBezTo>
                            <a:cubicBezTo>
                              <a:pt x="94100" y="173997"/>
                              <a:pt x="99427" y="166895"/>
                              <a:pt x="102978" y="158017"/>
                            </a:cubicBezTo>
                            <a:cubicBezTo>
                              <a:pt x="106529" y="150915"/>
                              <a:pt x="108304" y="142038"/>
                              <a:pt x="108304" y="136712"/>
                            </a:cubicBezTo>
                            <a:cubicBezTo>
                              <a:pt x="108304" y="134936"/>
                              <a:pt x="108304" y="134936"/>
                              <a:pt x="108304" y="133161"/>
                            </a:cubicBezTo>
                            <a:cubicBezTo>
                              <a:pt x="108304" y="131385"/>
                              <a:pt x="108304" y="134936"/>
                              <a:pt x="108304" y="131385"/>
                            </a:cubicBezTo>
                            <a:cubicBezTo>
                              <a:pt x="106529" y="129610"/>
                              <a:pt x="104753" y="126059"/>
                              <a:pt x="104753" y="126059"/>
                            </a:cubicBezTo>
                            <a:cubicBezTo>
                              <a:pt x="101202" y="122508"/>
                              <a:pt x="97651" y="120732"/>
                              <a:pt x="92325" y="120732"/>
                            </a:cubicBezTo>
                            <a:cubicBezTo>
                              <a:pt x="86998" y="118957"/>
                              <a:pt x="78121" y="120732"/>
                              <a:pt x="69244" y="120732"/>
                            </a:cubicBezTo>
                            <a:cubicBezTo>
                              <a:pt x="65693" y="120732"/>
                              <a:pt x="60366" y="122508"/>
                              <a:pt x="56815" y="124283"/>
                            </a:cubicBezTo>
                            <a:cubicBezTo>
                              <a:pt x="53264" y="126059"/>
                              <a:pt x="47938" y="127834"/>
                              <a:pt x="44387" y="127834"/>
                            </a:cubicBezTo>
                            <a:lnTo>
                              <a:pt x="17755" y="136712"/>
                            </a:lnTo>
                            <a:lnTo>
                              <a:pt x="10653" y="111855"/>
                            </a:lnTo>
                            <a:cubicBezTo>
                              <a:pt x="5326" y="94100"/>
                              <a:pt x="3551" y="76346"/>
                              <a:pt x="1776" y="56815"/>
                            </a:cubicBezTo>
                            <a:cubicBezTo>
                              <a:pt x="1776" y="47938"/>
                              <a:pt x="0" y="37285"/>
                              <a:pt x="0" y="28408"/>
                            </a:cubicBezTo>
                            <a:cubicBezTo>
                              <a:pt x="3551" y="19530"/>
                              <a:pt x="3551" y="8877"/>
                              <a:pt x="5326" y="0"/>
                            </a:cubicBezTo>
                            <a:close/>
                          </a:path>
                        </a:pathLst>
                      </a:custGeom>
                      <a:solidFill>
                        <a:srgbClr val="BD573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2" name="Freeform: Shape 81">
                        <a:extLst>
                          <a:ext uri="{FF2B5EF4-FFF2-40B4-BE49-F238E27FC236}">
                            <a16:creationId xmlns:a16="http://schemas.microsoft.com/office/drawing/2014/main" id="{009A593F-C9AF-2E2A-B892-D56AE66634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46171" y="1933900"/>
                        <a:ext cx="161163" cy="70955"/>
                      </a:xfrm>
                      <a:custGeom>
                        <a:avLst/>
                        <a:gdLst>
                          <a:gd name="connsiteX0" fmla="*/ 152007 w 161163"/>
                          <a:gd name="connsiteY0" fmla="*/ 18801 h 70955"/>
                          <a:gd name="connsiteX1" fmla="*/ 47254 w 161163"/>
                          <a:gd name="connsiteY1" fmla="*/ 6372 h 70955"/>
                          <a:gd name="connsiteX2" fmla="*/ 4642 w 161163"/>
                          <a:gd name="connsiteY2" fmla="*/ 64963 h 70955"/>
                          <a:gd name="connsiteX3" fmla="*/ 17070 w 161163"/>
                          <a:gd name="connsiteY3" fmla="*/ 70289 h 70955"/>
                          <a:gd name="connsiteX4" fmla="*/ 130701 w 161163"/>
                          <a:gd name="connsiteY4" fmla="*/ 56085 h 70955"/>
                          <a:gd name="connsiteX5" fmla="*/ 152007 w 161163"/>
                          <a:gd name="connsiteY5" fmla="*/ 18801 h 70955"/>
                          <a:gd name="connsiteX6" fmla="*/ 152007 w 161163"/>
                          <a:gd name="connsiteY6" fmla="*/ 18801 h 7095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61163" h="70955">
                            <a:moveTo>
                              <a:pt x="152007" y="18801"/>
                            </a:moveTo>
                            <a:cubicBezTo>
                              <a:pt x="121824" y="-2505"/>
                              <a:pt x="82763" y="-4281"/>
                              <a:pt x="47254" y="6372"/>
                            </a:cubicBezTo>
                            <a:cubicBezTo>
                              <a:pt x="24172" y="13474"/>
                              <a:pt x="-13113" y="36555"/>
                              <a:pt x="4642" y="64963"/>
                            </a:cubicBezTo>
                            <a:cubicBezTo>
                              <a:pt x="8193" y="70289"/>
                              <a:pt x="11744" y="72065"/>
                              <a:pt x="17070" y="70289"/>
                            </a:cubicBezTo>
                            <a:cubicBezTo>
                              <a:pt x="56131" y="63187"/>
                              <a:pt x="88089" y="36555"/>
                              <a:pt x="130701" y="56085"/>
                            </a:cubicBezTo>
                            <a:cubicBezTo>
                              <a:pt x="153782" y="66738"/>
                              <a:pt x="173312" y="34780"/>
                              <a:pt x="152007" y="18801"/>
                            </a:cubicBezTo>
                            <a:lnTo>
                              <a:pt x="152007" y="18801"/>
                            </a:lnTo>
                            <a:close/>
                          </a:path>
                        </a:pathLst>
                      </a:custGeom>
                      <a:solidFill>
                        <a:srgbClr val="6B3D1B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3" name="Freeform: Shape 82">
                        <a:extLst>
                          <a:ext uri="{FF2B5EF4-FFF2-40B4-BE49-F238E27FC236}">
                            <a16:creationId xmlns:a16="http://schemas.microsoft.com/office/drawing/2014/main" id="{C97DEF0F-31AC-EFA4-05AD-3BFE74CE380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72318" y="2023419"/>
                        <a:ext cx="159438" cy="83748"/>
                      </a:xfrm>
                      <a:custGeom>
                        <a:avLst/>
                        <a:gdLst>
                          <a:gd name="connsiteX0" fmla="*/ 148256 w 159438"/>
                          <a:gd name="connsiteY0" fmla="*/ 10953 h 83748"/>
                          <a:gd name="connsiteX1" fmla="*/ 39952 w 159438"/>
                          <a:gd name="connsiteY1" fmla="*/ 14504 h 83748"/>
                          <a:gd name="connsiteX2" fmla="*/ 7993 w 159438"/>
                          <a:gd name="connsiteY2" fmla="*/ 80197 h 83748"/>
                          <a:gd name="connsiteX3" fmla="*/ 18646 w 159438"/>
                          <a:gd name="connsiteY3" fmla="*/ 83748 h 83748"/>
                          <a:gd name="connsiteX4" fmla="*/ 130501 w 159438"/>
                          <a:gd name="connsiteY4" fmla="*/ 50014 h 83748"/>
                          <a:gd name="connsiteX5" fmla="*/ 148256 w 159438"/>
                          <a:gd name="connsiteY5" fmla="*/ 10953 h 83748"/>
                          <a:gd name="connsiteX6" fmla="*/ 148256 w 159438"/>
                          <a:gd name="connsiteY6" fmla="*/ 10953 h 837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59438" h="83748">
                            <a:moveTo>
                              <a:pt x="148256" y="10953"/>
                            </a:moveTo>
                            <a:cubicBezTo>
                              <a:pt x="112746" y="-5026"/>
                              <a:pt x="75461" y="-3250"/>
                              <a:pt x="39952" y="14504"/>
                            </a:cubicBezTo>
                            <a:cubicBezTo>
                              <a:pt x="16871" y="25157"/>
                              <a:pt x="-15088" y="55340"/>
                              <a:pt x="7993" y="80197"/>
                            </a:cubicBezTo>
                            <a:cubicBezTo>
                              <a:pt x="9769" y="83748"/>
                              <a:pt x="15095" y="83748"/>
                              <a:pt x="18646" y="83748"/>
                            </a:cubicBezTo>
                            <a:cubicBezTo>
                              <a:pt x="57707" y="69544"/>
                              <a:pt x="86114" y="37586"/>
                              <a:pt x="130501" y="50014"/>
                            </a:cubicBezTo>
                            <a:cubicBezTo>
                              <a:pt x="155358" y="55340"/>
                              <a:pt x="171337" y="21606"/>
                              <a:pt x="148256" y="10953"/>
                            </a:cubicBezTo>
                            <a:lnTo>
                              <a:pt x="148256" y="10953"/>
                            </a:lnTo>
                            <a:close/>
                          </a:path>
                        </a:pathLst>
                      </a:custGeom>
                      <a:solidFill>
                        <a:srgbClr val="6B3D1B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4" name="Freeform: Shape 83">
                        <a:extLst>
                          <a:ext uri="{FF2B5EF4-FFF2-40B4-BE49-F238E27FC236}">
                            <a16:creationId xmlns:a16="http://schemas.microsoft.com/office/drawing/2014/main" id="{6D17547C-F3DF-1CAA-88E4-7AB4AD608E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5314" y="2244833"/>
                        <a:ext cx="200756" cy="145892"/>
                      </a:xfrm>
                      <a:custGeom>
                        <a:avLst/>
                        <a:gdLst>
                          <a:gd name="connsiteX0" fmla="*/ 65938 w 200756"/>
                          <a:gd name="connsiteY0" fmla="*/ 6148 h 145892"/>
                          <a:gd name="connsiteX1" fmla="*/ 195548 w 200756"/>
                          <a:gd name="connsiteY1" fmla="*/ 91370 h 145892"/>
                          <a:gd name="connsiteX2" fmla="*/ 10898 w 200756"/>
                          <a:gd name="connsiteY2" fmla="*/ 112676 h 145892"/>
                          <a:gd name="connsiteX3" fmla="*/ 65938 w 200756"/>
                          <a:gd name="connsiteY3" fmla="*/ 6148 h 1458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00756" h="145892">
                            <a:moveTo>
                              <a:pt x="65938" y="6148"/>
                            </a:moveTo>
                            <a:cubicBezTo>
                              <a:pt x="129855" y="-13383"/>
                              <a:pt x="223955" y="13249"/>
                              <a:pt x="195548" y="91370"/>
                            </a:cubicBezTo>
                            <a:cubicBezTo>
                              <a:pt x="167140" y="139308"/>
                              <a:pt x="60611" y="174818"/>
                              <a:pt x="10898" y="112676"/>
                            </a:cubicBezTo>
                            <a:cubicBezTo>
                              <a:pt x="-21060" y="66514"/>
                              <a:pt x="23326" y="18576"/>
                              <a:pt x="65938" y="6148"/>
                            </a:cubicBezTo>
                            <a:close/>
                          </a:path>
                        </a:pathLst>
                      </a:custGeom>
                      <a:solidFill>
                        <a:srgbClr val="D4652F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5" name="Freeform: Shape 84">
                        <a:extLst>
                          <a:ext uri="{FF2B5EF4-FFF2-40B4-BE49-F238E27FC236}">
                            <a16:creationId xmlns:a16="http://schemas.microsoft.com/office/drawing/2014/main" id="{F208B0C0-70F7-8A11-33CE-386324D584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64933" y="2122325"/>
                        <a:ext cx="200021" cy="145892"/>
                      </a:xfrm>
                      <a:custGeom>
                        <a:avLst/>
                        <a:gdLst>
                          <a:gd name="connsiteX0" fmla="*/ 65203 w 200021"/>
                          <a:gd name="connsiteY0" fmla="*/ 6148 h 145892"/>
                          <a:gd name="connsiteX1" fmla="*/ 194813 w 200021"/>
                          <a:gd name="connsiteY1" fmla="*/ 91370 h 145892"/>
                          <a:gd name="connsiteX2" fmla="*/ 10164 w 200021"/>
                          <a:gd name="connsiteY2" fmla="*/ 112676 h 145892"/>
                          <a:gd name="connsiteX3" fmla="*/ 65203 w 200021"/>
                          <a:gd name="connsiteY3" fmla="*/ 6148 h 1458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00021" h="145892">
                            <a:moveTo>
                              <a:pt x="65203" y="6148"/>
                            </a:moveTo>
                            <a:cubicBezTo>
                              <a:pt x="129120" y="-13383"/>
                              <a:pt x="223221" y="13249"/>
                              <a:pt x="194813" y="91370"/>
                            </a:cubicBezTo>
                            <a:cubicBezTo>
                              <a:pt x="166405" y="139308"/>
                              <a:pt x="59877" y="174818"/>
                              <a:pt x="10164" y="112676"/>
                            </a:cubicBezTo>
                            <a:cubicBezTo>
                              <a:pt x="-20020" y="66514"/>
                              <a:pt x="22592" y="18576"/>
                              <a:pt x="65203" y="6148"/>
                            </a:cubicBezTo>
                            <a:close/>
                          </a:path>
                        </a:pathLst>
                      </a:custGeom>
                      <a:solidFill>
                        <a:srgbClr val="D4652F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86" name="Graphic 43">
                        <a:extLst>
                          <a:ext uri="{FF2B5EF4-FFF2-40B4-BE49-F238E27FC236}">
                            <a16:creationId xmlns:a16="http://schemas.microsoft.com/office/drawing/2014/main" id="{30D8A4ED-071D-F272-290C-0227CDA443A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661164" y="2280736"/>
                        <a:ext cx="305350" cy="200514"/>
                        <a:chOff x="3661164" y="2280736"/>
                        <a:chExt cx="305350" cy="200514"/>
                      </a:xfrm>
                    </p:grpSpPr>
                    <p:sp>
                      <p:nvSpPr>
                        <p:cNvPr id="87" name="Freeform: Shape 86">
                          <a:extLst>
                            <a:ext uri="{FF2B5EF4-FFF2-40B4-BE49-F238E27FC236}">
                              <a16:creationId xmlns:a16="http://schemas.microsoft.com/office/drawing/2014/main" id="{2E0DF061-217B-143E-DF74-FF5F8A17B2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1164" y="2281338"/>
                          <a:ext cx="305350" cy="199912"/>
                        </a:xfrm>
                        <a:custGeom>
                          <a:avLst/>
                          <a:gdLst>
                            <a:gd name="connsiteX0" fmla="*/ 300302 w 305350"/>
                            <a:gd name="connsiteY0" fmla="*/ 83273 h 199912"/>
                            <a:gd name="connsiteX1" fmla="*/ 174243 w 305350"/>
                            <a:gd name="connsiteY1" fmla="*/ 45988 h 199912"/>
                            <a:gd name="connsiteX2" fmla="*/ 19777 w 305350"/>
                            <a:gd name="connsiteY2" fmla="*/ 10478 h 199912"/>
                            <a:gd name="connsiteX3" fmla="*/ 124530 w 305350"/>
                            <a:gd name="connsiteY3" fmla="*/ 196903 h 199912"/>
                            <a:gd name="connsiteX4" fmla="*/ 300302 w 305350"/>
                            <a:gd name="connsiteY4" fmla="*/ 83273 h 19991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05350" h="199912">
                              <a:moveTo>
                                <a:pt x="300302" y="83273"/>
                              </a:moveTo>
                              <a:cubicBezTo>
                                <a:pt x="273670" y="30009"/>
                                <a:pt x="223956" y="51314"/>
                                <a:pt x="174243" y="45988"/>
                              </a:cubicBezTo>
                              <a:cubicBezTo>
                                <a:pt x="122754" y="40662"/>
                                <a:pt x="64164" y="-25031"/>
                                <a:pt x="19777" y="10478"/>
                              </a:cubicBezTo>
                              <a:cubicBezTo>
                                <a:pt x="-24610" y="45988"/>
                                <a:pt x="3798" y="177373"/>
                                <a:pt x="124530" y="196903"/>
                              </a:cubicBezTo>
                              <a:cubicBezTo>
                                <a:pt x="245262" y="216434"/>
                                <a:pt x="326934" y="136537"/>
                                <a:pt x="300302" y="8327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B3624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88" name="Freeform: Shape 87">
                          <a:extLst>
                            <a:ext uri="{FF2B5EF4-FFF2-40B4-BE49-F238E27FC236}">
                              <a16:creationId xmlns:a16="http://schemas.microsoft.com/office/drawing/2014/main" id="{634D006B-CE0B-DC91-DC89-AC84CD9F389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04022" y="2280736"/>
                          <a:ext cx="248566" cy="101071"/>
                        </a:xfrm>
                        <a:custGeom>
                          <a:avLst/>
                          <a:gdLst>
                            <a:gd name="connsiteX0" fmla="*/ 8877 w 248566"/>
                            <a:gd name="connsiteY0" fmla="*/ 34161 h 101071"/>
                            <a:gd name="connsiteX1" fmla="*/ 0 w 248566"/>
                            <a:gd name="connsiteY1" fmla="*/ 427 h 101071"/>
                            <a:gd name="connsiteX2" fmla="*/ 131385 w 248566"/>
                            <a:gd name="connsiteY2" fmla="*/ 46589 h 101071"/>
                            <a:gd name="connsiteX3" fmla="*/ 248567 w 248566"/>
                            <a:gd name="connsiteY3" fmla="*/ 69671 h 101071"/>
                            <a:gd name="connsiteX4" fmla="*/ 232587 w 248566"/>
                            <a:gd name="connsiteY4" fmla="*/ 78548 h 101071"/>
                            <a:gd name="connsiteX5" fmla="*/ 8877 w 248566"/>
                            <a:gd name="connsiteY5" fmla="*/ 34161 h 1010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48566" h="101071">
                              <a:moveTo>
                                <a:pt x="8877" y="34161"/>
                              </a:moveTo>
                              <a:cubicBezTo>
                                <a:pt x="3551" y="23508"/>
                                <a:pt x="0" y="11080"/>
                                <a:pt x="0" y="427"/>
                              </a:cubicBezTo>
                              <a:cubicBezTo>
                                <a:pt x="40836" y="-4899"/>
                                <a:pt x="88774" y="41263"/>
                                <a:pt x="131385" y="46589"/>
                              </a:cubicBezTo>
                              <a:cubicBezTo>
                                <a:pt x="177548" y="51916"/>
                                <a:pt x="220159" y="35937"/>
                                <a:pt x="248567" y="69671"/>
                              </a:cubicBezTo>
                              <a:cubicBezTo>
                                <a:pt x="243240" y="73221"/>
                                <a:pt x="237914" y="74997"/>
                                <a:pt x="232587" y="78548"/>
                              </a:cubicBezTo>
                              <a:cubicBezTo>
                                <a:pt x="142038" y="121159"/>
                                <a:pt x="40836" y="101629"/>
                                <a:pt x="8877" y="34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8324BB0B-15CF-A9F0-CBF1-357BAB71B65A}"/>
                      </a:ext>
                    </a:extLst>
                  </p:cNvPr>
                  <p:cNvSpPr/>
                  <p:nvPr/>
                </p:nvSpPr>
                <p:spPr>
                  <a:xfrm>
                    <a:off x="2974295" y="1433442"/>
                    <a:ext cx="1208599" cy="764517"/>
                  </a:xfrm>
                  <a:custGeom>
                    <a:avLst/>
                    <a:gdLst>
                      <a:gd name="connsiteX0" fmla="*/ 1205554 w 1208599"/>
                      <a:gd name="connsiteY0" fmla="*/ 338160 h 764517"/>
                      <a:gd name="connsiteX1" fmla="*/ 1045761 w 1208599"/>
                      <a:gd name="connsiteY1" fmla="*/ 403853 h 764517"/>
                      <a:gd name="connsiteX2" fmla="*/ 916152 w 1208599"/>
                      <a:gd name="connsiteY2" fmla="*/ 549442 h 764517"/>
                      <a:gd name="connsiteX3" fmla="*/ 754583 w 1208599"/>
                      <a:gd name="connsiteY3" fmla="*/ 501504 h 764517"/>
                      <a:gd name="connsiteX4" fmla="*/ 593015 w 1208599"/>
                      <a:gd name="connsiteY4" fmla="*/ 602706 h 764517"/>
                      <a:gd name="connsiteX5" fmla="*/ 477609 w 1208599"/>
                      <a:gd name="connsiteY5" fmla="*/ 542340 h 764517"/>
                      <a:gd name="connsiteX6" fmla="*/ 324918 w 1208599"/>
                      <a:gd name="connsiteY6" fmla="*/ 760723 h 764517"/>
                      <a:gd name="connsiteX7" fmla="*/ 108310 w 1208599"/>
                      <a:gd name="connsiteY7" fmla="*/ 631114 h 764517"/>
                      <a:gd name="connsiteX8" fmla="*/ 6 w 1208599"/>
                      <a:gd name="connsiteY8" fmla="*/ 444689 h 764517"/>
                      <a:gd name="connsiteX9" fmla="*/ 582362 w 1208599"/>
                      <a:gd name="connsiteY9" fmla="*/ 45207 h 764517"/>
                      <a:gd name="connsiteX10" fmla="*/ 1205554 w 1208599"/>
                      <a:gd name="connsiteY10" fmla="*/ 338160 h 7645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08599" h="764517">
                        <a:moveTo>
                          <a:pt x="1205554" y="338160"/>
                        </a:moveTo>
                        <a:cubicBezTo>
                          <a:pt x="1168269" y="426934"/>
                          <a:pt x="1045761" y="403853"/>
                          <a:pt x="1045761" y="403853"/>
                        </a:cubicBezTo>
                        <a:cubicBezTo>
                          <a:pt x="1045761" y="403853"/>
                          <a:pt x="1045761" y="513932"/>
                          <a:pt x="916152" y="549442"/>
                        </a:cubicBezTo>
                        <a:cubicBezTo>
                          <a:pt x="784766" y="584951"/>
                          <a:pt x="754583" y="501504"/>
                          <a:pt x="754583" y="501504"/>
                        </a:cubicBezTo>
                        <a:cubicBezTo>
                          <a:pt x="754583" y="501504"/>
                          <a:pt x="724400" y="599155"/>
                          <a:pt x="593015" y="602706"/>
                        </a:cubicBezTo>
                        <a:cubicBezTo>
                          <a:pt x="461630" y="606257"/>
                          <a:pt x="477609" y="542340"/>
                          <a:pt x="477609" y="542340"/>
                        </a:cubicBezTo>
                        <a:cubicBezTo>
                          <a:pt x="477609" y="542340"/>
                          <a:pt x="486486" y="730540"/>
                          <a:pt x="324918" y="760723"/>
                        </a:cubicBezTo>
                        <a:cubicBezTo>
                          <a:pt x="163350" y="790906"/>
                          <a:pt x="108310" y="631114"/>
                          <a:pt x="108310" y="631114"/>
                        </a:cubicBezTo>
                        <a:cubicBezTo>
                          <a:pt x="108310" y="631114"/>
                          <a:pt x="6" y="586727"/>
                          <a:pt x="6" y="444689"/>
                        </a:cubicBezTo>
                        <a:cubicBezTo>
                          <a:pt x="-1769" y="302651"/>
                          <a:pt x="385284" y="144633"/>
                          <a:pt x="582362" y="45207"/>
                        </a:cubicBezTo>
                        <a:cubicBezTo>
                          <a:pt x="932131" y="-128790"/>
                          <a:pt x="1242839" y="249386"/>
                          <a:pt x="1205554" y="338160"/>
                        </a:cubicBezTo>
                        <a:close/>
                      </a:path>
                    </a:pathLst>
                  </a:custGeom>
                  <a:solidFill>
                    <a:srgbClr val="6B3D1B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90" name="Graphic 43">
                    <a:extLst>
                      <a:ext uri="{FF2B5EF4-FFF2-40B4-BE49-F238E27FC236}">
                        <a16:creationId xmlns:a16="http://schemas.microsoft.com/office/drawing/2014/main" id="{7747411B-18FF-3CB9-B2AB-5BA4EC11A01C}"/>
                      </a:ext>
                    </a:extLst>
                  </p:cNvPr>
                  <p:cNvGrpSpPr/>
                  <p:nvPr/>
                </p:nvGrpSpPr>
                <p:grpSpPr>
                  <a:xfrm>
                    <a:off x="3334107" y="1228322"/>
                    <a:ext cx="849875" cy="776483"/>
                    <a:chOff x="3334107" y="1228322"/>
                    <a:chExt cx="849875" cy="776483"/>
                  </a:xfrm>
                  <a:solidFill>
                    <a:srgbClr val="855231"/>
                  </a:solidFill>
                </p:grpSpPr>
                <p:sp>
                  <p:nvSpPr>
                    <p:cNvPr id="91" name="Freeform: Shape 90">
                      <a:extLst>
                        <a:ext uri="{FF2B5EF4-FFF2-40B4-BE49-F238E27FC236}">
                          <a16:creationId xmlns:a16="http://schemas.microsoft.com/office/drawing/2014/main" id="{8AD2CBE5-460C-C972-18B5-7E374CA21D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1812" y="1643306"/>
                      <a:ext cx="101034" cy="233276"/>
                    </a:xfrm>
                    <a:custGeom>
                      <a:avLst/>
                      <a:gdLst>
                        <a:gd name="connsiteX0" fmla="*/ 76573 w 101034"/>
                        <a:gd name="connsiteY0" fmla="*/ 9339 h 233276"/>
                        <a:gd name="connsiteX1" fmla="*/ 42839 w 101034"/>
                        <a:gd name="connsiteY1" fmla="*/ 23543 h 233276"/>
                        <a:gd name="connsiteX2" fmla="*/ 41063 w 101034"/>
                        <a:gd name="connsiteY2" fmla="*/ 144275 h 233276"/>
                        <a:gd name="connsiteX3" fmla="*/ 227 w 101034"/>
                        <a:gd name="connsiteY3" fmla="*/ 215294 h 233276"/>
                        <a:gd name="connsiteX4" fmla="*/ 17982 w 101034"/>
                        <a:gd name="connsiteY4" fmla="*/ 233049 h 233276"/>
                        <a:gd name="connsiteX5" fmla="*/ 92552 w 101034"/>
                        <a:gd name="connsiteY5" fmla="*/ 154928 h 233276"/>
                        <a:gd name="connsiteX6" fmla="*/ 76573 w 101034"/>
                        <a:gd name="connsiteY6" fmla="*/ 9339 h 2332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1034" h="233276">
                          <a:moveTo>
                            <a:pt x="76573" y="9339"/>
                          </a:moveTo>
                          <a:cubicBezTo>
                            <a:pt x="67695" y="-10191"/>
                            <a:pt x="35737" y="4012"/>
                            <a:pt x="42839" y="23543"/>
                          </a:cubicBezTo>
                          <a:cubicBezTo>
                            <a:pt x="58818" y="66154"/>
                            <a:pt x="60594" y="101664"/>
                            <a:pt x="41063" y="144275"/>
                          </a:cubicBezTo>
                          <a:cubicBezTo>
                            <a:pt x="28635" y="169132"/>
                            <a:pt x="5554" y="185111"/>
                            <a:pt x="227" y="215294"/>
                          </a:cubicBezTo>
                          <a:cubicBezTo>
                            <a:pt x="-1548" y="225947"/>
                            <a:pt x="7329" y="234824"/>
                            <a:pt x="17982" y="233049"/>
                          </a:cubicBezTo>
                          <a:cubicBezTo>
                            <a:pt x="58818" y="224172"/>
                            <a:pt x="78348" y="190437"/>
                            <a:pt x="92552" y="154928"/>
                          </a:cubicBezTo>
                          <a:cubicBezTo>
                            <a:pt x="110307" y="101664"/>
                            <a:pt x="97879" y="55501"/>
                            <a:pt x="76573" y="9339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2" name="Freeform: Shape 91">
                      <a:extLst>
                        <a:ext uri="{FF2B5EF4-FFF2-40B4-BE49-F238E27FC236}">
                          <a16:creationId xmlns:a16="http://schemas.microsoft.com/office/drawing/2014/main" id="{85951D07-400C-A5FB-8140-F372D58327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27817" y="1424995"/>
                      <a:ext cx="156165" cy="245632"/>
                    </a:xfrm>
                    <a:custGeom>
                      <a:avLst/>
                      <a:gdLst>
                        <a:gd name="connsiteX0" fmla="*/ 15321 w 156165"/>
                        <a:gd name="connsiteY0" fmla="*/ 389 h 245632"/>
                        <a:gd name="connsiteX1" fmla="*/ 15321 w 156165"/>
                        <a:gd name="connsiteY1" fmla="*/ 32348 h 245632"/>
                        <a:gd name="connsiteX2" fmla="*/ 105870 w 156165"/>
                        <a:gd name="connsiteY2" fmla="*/ 129999 h 245632"/>
                        <a:gd name="connsiteX3" fmla="*/ 65034 w 156165"/>
                        <a:gd name="connsiteY3" fmla="*/ 227650 h 245632"/>
                        <a:gd name="connsiteX4" fmla="*/ 82789 w 156165"/>
                        <a:gd name="connsiteY4" fmla="*/ 245405 h 245632"/>
                        <a:gd name="connsiteX5" fmla="*/ 15321 w 156165"/>
                        <a:gd name="connsiteY5" fmla="*/ 389 h 2456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56165" h="245632">
                          <a:moveTo>
                            <a:pt x="15321" y="389"/>
                          </a:moveTo>
                          <a:cubicBezTo>
                            <a:pt x="-4210" y="2165"/>
                            <a:pt x="-5985" y="30572"/>
                            <a:pt x="15321" y="32348"/>
                          </a:cubicBezTo>
                          <a:cubicBezTo>
                            <a:pt x="63259" y="34123"/>
                            <a:pt x="105870" y="82061"/>
                            <a:pt x="105870" y="129999"/>
                          </a:cubicBezTo>
                          <a:cubicBezTo>
                            <a:pt x="105870" y="163733"/>
                            <a:pt x="73911" y="195691"/>
                            <a:pt x="65034" y="227650"/>
                          </a:cubicBezTo>
                          <a:cubicBezTo>
                            <a:pt x="61483" y="238303"/>
                            <a:pt x="72136" y="247180"/>
                            <a:pt x="82789" y="245405"/>
                          </a:cubicBezTo>
                          <a:cubicBezTo>
                            <a:pt x="219500" y="201018"/>
                            <a:pt x="146706" y="-10264"/>
                            <a:pt x="15321" y="389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3" name="Freeform: Shape 92">
                      <a:extLst>
                        <a:ext uri="{FF2B5EF4-FFF2-40B4-BE49-F238E27FC236}">
                          <a16:creationId xmlns:a16="http://schemas.microsoft.com/office/drawing/2014/main" id="{714AA47C-E2AC-3E45-30D5-29755B528B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86260" y="1228322"/>
                      <a:ext cx="242397" cy="110500"/>
                    </a:xfrm>
                    <a:custGeom>
                      <a:avLst/>
                      <a:gdLst>
                        <a:gd name="connsiteX0" fmla="*/ 149147 w 242397"/>
                        <a:gd name="connsiteY0" fmla="*/ 3536 h 110500"/>
                        <a:gd name="connsiteX1" fmla="*/ 3558 w 242397"/>
                        <a:gd name="connsiteY1" fmla="*/ 72779 h 110500"/>
                        <a:gd name="connsiteX2" fmla="*/ 35517 w 242397"/>
                        <a:gd name="connsiteY2" fmla="*/ 97636 h 110500"/>
                        <a:gd name="connsiteX3" fmla="*/ 149147 w 242397"/>
                        <a:gd name="connsiteY3" fmla="*/ 63902 h 110500"/>
                        <a:gd name="connsiteX4" fmla="*/ 220166 w 242397"/>
                        <a:gd name="connsiteY4" fmla="*/ 110064 h 110500"/>
                        <a:gd name="connsiteX5" fmla="*/ 241472 w 242397"/>
                        <a:gd name="connsiteY5" fmla="*/ 97636 h 110500"/>
                        <a:gd name="connsiteX6" fmla="*/ 149147 w 242397"/>
                        <a:gd name="connsiteY6" fmla="*/ 3536 h 1105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42397" h="110500">
                          <a:moveTo>
                            <a:pt x="149147" y="3536"/>
                          </a:moveTo>
                          <a:cubicBezTo>
                            <a:pt x="92332" y="-12444"/>
                            <a:pt x="33741" y="28392"/>
                            <a:pt x="3558" y="72779"/>
                          </a:cubicBezTo>
                          <a:cubicBezTo>
                            <a:pt x="-10645" y="92309"/>
                            <a:pt x="21313" y="115391"/>
                            <a:pt x="35517" y="97636"/>
                          </a:cubicBezTo>
                          <a:cubicBezTo>
                            <a:pt x="65700" y="63902"/>
                            <a:pt x="106536" y="42596"/>
                            <a:pt x="149147" y="63902"/>
                          </a:cubicBezTo>
                          <a:cubicBezTo>
                            <a:pt x="175780" y="76330"/>
                            <a:pt x="189983" y="104738"/>
                            <a:pt x="220166" y="110064"/>
                          </a:cubicBezTo>
                          <a:cubicBezTo>
                            <a:pt x="229044" y="111840"/>
                            <a:pt x="239697" y="108289"/>
                            <a:pt x="241472" y="97636"/>
                          </a:cubicBezTo>
                          <a:cubicBezTo>
                            <a:pt x="250349" y="44372"/>
                            <a:pt x="193534" y="14189"/>
                            <a:pt x="149147" y="3536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4" name="Freeform: Shape 93">
                      <a:extLst>
                        <a:ext uri="{FF2B5EF4-FFF2-40B4-BE49-F238E27FC236}">
                          <a16:creationId xmlns:a16="http://schemas.microsoft.com/office/drawing/2014/main" id="{A609A81F-DCEB-3A9E-47A2-C0CD5B4C1D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3180" y="1503773"/>
                      <a:ext cx="146108" cy="296230"/>
                    </a:xfrm>
                    <a:custGeom>
                      <a:avLst/>
                      <a:gdLst>
                        <a:gd name="connsiteX0" fmla="*/ 143454 w 146108"/>
                        <a:gd name="connsiteY0" fmla="*/ 145322 h 296230"/>
                        <a:gd name="connsiteX1" fmla="*/ 31599 w 146108"/>
                        <a:gd name="connsiteY1" fmla="*/ 3284 h 296230"/>
                        <a:gd name="connsiteX2" fmla="*/ 10293 w 146108"/>
                        <a:gd name="connsiteY2" fmla="*/ 40569 h 296230"/>
                        <a:gd name="connsiteX3" fmla="*/ 86638 w 146108"/>
                        <a:gd name="connsiteY3" fmla="*/ 168403 h 296230"/>
                        <a:gd name="connsiteX4" fmla="*/ 51129 w 146108"/>
                        <a:gd name="connsiteY4" fmla="*/ 278482 h 296230"/>
                        <a:gd name="connsiteX5" fmla="*/ 77761 w 146108"/>
                        <a:gd name="connsiteY5" fmla="*/ 294462 h 296230"/>
                        <a:gd name="connsiteX6" fmla="*/ 143454 w 146108"/>
                        <a:gd name="connsiteY6" fmla="*/ 145322 h 296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6108" h="296230">
                          <a:moveTo>
                            <a:pt x="143454" y="145322"/>
                          </a:moveTo>
                          <a:cubicBezTo>
                            <a:pt x="131025" y="81405"/>
                            <a:pt x="88414" y="33467"/>
                            <a:pt x="31599" y="3284"/>
                          </a:cubicBezTo>
                          <a:cubicBezTo>
                            <a:pt x="6742" y="-10920"/>
                            <a:pt x="-12788" y="24589"/>
                            <a:pt x="10293" y="40569"/>
                          </a:cubicBezTo>
                          <a:cubicBezTo>
                            <a:pt x="54680" y="70752"/>
                            <a:pt x="88414" y="113363"/>
                            <a:pt x="86638" y="168403"/>
                          </a:cubicBezTo>
                          <a:cubicBezTo>
                            <a:pt x="84863" y="211014"/>
                            <a:pt x="47578" y="234095"/>
                            <a:pt x="51129" y="278482"/>
                          </a:cubicBezTo>
                          <a:cubicBezTo>
                            <a:pt x="52904" y="292686"/>
                            <a:pt x="65333" y="299788"/>
                            <a:pt x="77761" y="294462"/>
                          </a:cubicBezTo>
                          <a:cubicBezTo>
                            <a:pt x="132801" y="266054"/>
                            <a:pt x="154106" y="205688"/>
                            <a:pt x="143454" y="145322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5" name="Freeform: Shape 94">
                      <a:extLst>
                        <a:ext uri="{FF2B5EF4-FFF2-40B4-BE49-F238E27FC236}">
                          <a16:creationId xmlns:a16="http://schemas.microsoft.com/office/drawing/2014/main" id="{720C29EF-9E34-08CF-B672-DE1BCBFD45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34107" y="1766276"/>
                      <a:ext cx="103066" cy="238529"/>
                    </a:xfrm>
                    <a:custGeom>
                      <a:avLst/>
                      <a:gdLst>
                        <a:gd name="connsiteX0" fmla="*/ 101818 w 103066"/>
                        <a:gd name="connsiteY0" fmla="*/ 21306 h 238529"/>
                        <a:gd name="connsiteX1" fmla="*/ 57431 w 103066"/>
                        <a:gd name="connsiteY1" fmla="*/ 21306 h 238529"/>
                        <a:gd name="connsiteX2" fmla="*/ 41452 w 103066"/>
                        <a:gd name="connsiteY2" fmla="*/ 134936 h 238529"/>
                        <a:gd name="connsiteX3" fmla="*/ 616 w 103066"/>
                        <a:gd name="connsiteY3" fmla="*/ 216608 h 238529"/>
                        <a:gd name="connsiteX4" fmla="*/ 21922 w 103066"/>
                        <a:gd name="connsiteY4" fmla="*/ 237914 h 238529"/>
                        <a:gd name="connsiteX5" fmla="*/ 101818 w 103066"/>
                        <a:gd name="connsiteY5" fmla="*/ 21306 h 2385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3066" h="238529">
                          <a:moveTo>
                            <a:pt x="101818" y="21306"/>
                          </a:moveTo>
                          <a:cubicBezTo>
                            <a:pt x="100042" y="-7102"/>
                            <a:pt x="57431" y="-7102"/>
                            <a:pt x="57431" y="21306"/>
                          </a:cubicBezTo>
                          <a:cubicBezTo>
                            <a:pt x="57431" y="60366"/>
                            <a:pt x="57431" y="97651"/>
                            <a:pt x="41452" y="134936"/>
                          </a:cubicBezTo>
                          <a:cubicBezTo>
                            <a:pt x="29023" y="163344"/>
                            <a:pt x="9493" y="186425"/>
                            <a:pt x="616" y="216608"/>
                          </a:cubicBezTo>
                          <a:cubicBezTo>
                            <a:pt x="-2935" y="229036"/>
                            <a:pt x="9493" y="241465"/>
                            <a:pt x="21922" y="237914"/>
                          </a:cubicBezTo>
                          <a:cubicBezTo>
                            <a:pt x="107144" y="209506"/>
                            <a:pt x="105369" y="92325"/>
                            <a:pt x="101818" y="21306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</p:grpSp>
        <p:grpSp>
          <p:nvGrpSpPr>
            <p:cNvPr id="96" name="Graphic 43">
              <a:extLst>
                <a:ext uri="{FF2B5EF4-FFF2-40B4-BE49-F238E27FC236}">
                  <a16:creationId xmlns:a16="http://schemas.microsoft.com/office/drawing/2014/main" id="{64D48FA3-1C77-8598-D86A-102AC8A8623C}"/>
                </a:ext>
              </a:extLst>
            </p:cNvPr>
            <p:cNvGrpSpPr/>
            <p:nvPr/>
          </p:nvGrpSpPr>
          <p:grpSpPr>
            <a:xfrm>
              <a:off x="4332042" y="716938"/>
              <a:ext cx="2704548" cy="5119262"/>
              <a:chOff x="4332042" y="716938"/>
              <a:chExt cx="2704548" cy="5119262"/>
            </a:xfrm>
          </p:grpSpPr>
          <p:grpSp>
            <p:nvGrpSpPr>
              <p:cNvPr id="97" name="Graphic 43">
                <a:extLst>
                  <a:ext uri="{FF2B5EF4-FFF2-40B4-BE49-F238E27FC236}">
                    <a16:creationId xmlns:a16="http://schemas.microsoft.com/office/drawing/2014/main" id="{4E1CF63D-8D74-07FC-3D55-41E29598BA56}"/>
                  </a:ext>
                </a:extLst>
              </p:cNvPr>
              <p:cNvGrpSpPr/>
              <p:nvPr/>
            </p:nvGrpSpPr>
            <p:grpSpPr>
              <a:xfrm>
                <a:off x="5538706" y="3570159"/>
                <a:ext cx="1417369" cy="2266041"/>
                <a:chOff x="5538706" y="3570159"/>
                <a:chExt cx="1417369" cy="2266041"/>
              </a:xfrm>
            </p:grpSpPr>
            <p:grpSp>
              <p:nvGrpSpPr>
                <p:cNvPr id="98" name="Graphic 43">
                  <a:extLst>
                    <a:ext uri="{FF2B5EF4-FFF2-40B4-BE49-F238E27FC236}">
                      <a16:creationId xmlns:a16="http://schemas.microsoft.com/office/drawing/2014/main" id="{9B68CB14-728A-BA52-1E43-8A1B5D08123B}"/>
                    </a:ext>
                  </a:extLst>
                </p:cNvPr>
                <p:cNvGrpSpPr/>
                <p:nvPr/>
              </p:nvGrpSpPr>
              <p:grpSpPr>
                <a:xfrm>
                  <a:off x="5538706" y="5033151"/>
                  <a:ext cx="1417369" cy="803049"/>
                  <a:chOff x="5538706" y="5033151"/>
                  <a:chExt cx="1417369" cy="803049"/>
                </a:xfrm>
              </p:grpSpPr>
              <p:grpSp>
                <p:nvGrpSpPr>
                  <p:cNvPr id="99" name="Graphic 43">
                    <a:extLst>
                      <a:ext uri="{FF2B5EF4-FFF2-40B4-BE49-F238E27FC236}">
                        <a16:creationId xmlns:a16="http://schemas.microsoft.com/office/drawing/2014/main" id="{D2D8AD8B-3F44-6A12-EC2B-835AC447458D}"/>
                      </a:ext>
                    </a:extLst>
                  </p:cNvPr>
                  <p:cNvGrpSpPr/>
                  <p:nvPr/>
                </p:nvGrpSpPr>
                <p:grpSpPr>
                  <a:xfrm>
                    <a:off x="5538706" y="5033151"/>
                    <a:ext cx="611172" cy="803049"/>
                    <a:chOff x="5538706" y="5033151"/>
                    <a:chExt cx="611172" cy="803049"/>
                  </a:xfrm>
                </p:grpSpPr>
                <p:sp>
                  <p:nvSpPr>
                    <p:cNvPr id="100" name="Freeform: Shape 99">
                      <a:extLst>
                        <a:ext uri="{FF2B5EF4-FFF2-40B4-BE49-F238E27FC236}">
                          <a16:creationId xmlns:a16="http://schemas.microsoft.com/office/drawing/2014/main" id="{8A3C0409-3E2A-C062-09C6-ED3682E971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8706" y="5239903"/>
                      <a:ext cx="611172" cy="596297"/>
                    </a:xfrm>
                    <a:custGeom>
                      <a:avLst/>
                      <a:gdLst>
                        <a:gd name="connsiteX0" fmla="*/ 255051 w 611172"/>
                        <a:gd name="connsiteY0" fmla="*/ 8080 h 596297"/>
                        <a:gd name="connsiteX1" fmla="*/ 196460 w 611172"/>
                        <a:gd name="connsiteY1" fmla="*/ 134139 h 596297"/>
                        <a:gd name="connsiteX2" fmla="*/ 2933 w 611172"/>
                        <a:gd name="connsiteY2" fmla="*/ 462602 h 596297"/>
                        <a:gd name="connsiteX3" fmla="*/ 279907 w 611172"/>
                        <a:gd name="connsiteY3" fmla="*/ 595763 h 596297"/>
                        <a:gd name="connsiteX4" fmla="*/ 533800 w 611172"/>
                        <a:gd name="connsiteY4" fmla="*/ 409338 h 596297"/>
                        <a:gd name="connsiteX5" fmla="*/ 610146 w 611172"/>
                        <a:gd name="connsiteY5" fmla="*/ 245994 h 596297"/>
                        <a:gd name="connsiteX6" fmla="*/ 597717 w 611172"/>
                        <a:gd name="connsiteY6" fmla="*/ 29386 h 596297"/>
                        <a:gd name="connsiteX7" fmla="*/ 255051 w 611172"/>
                        <a:gd name="connsiteY7" fmla="*/ 8080 h 596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11172" h="596297">
                          <a:moveTo>
                            <a:pt x="255051" y="8080"/>
                          </a:moveTo>
                          <a:cubicBezTo>
                            <a:pt x="255051" y="8080"/>
                            <a:pt x="231969" y="64895"/>
                            <a:pt x="196460" y="134139"/>
                          </a:cubicBezTo>
                          <a:cubicBezTo>
                            <a:pt x="160950" y="203383"/>
                            <a:pt x="-25475" y="357849"/>
                            <a:pt x="2933" y="462602"/>
                          </a:cubicBezTo>
                          <a:cubicBezTo>
                            <a:pt x="31341" y="567355"/>
                            <a:pt x="130767" y="601089"/>
                            <a:pt x="279907" y="595763"/>
                          </a:cubicBezTo>
                          <a:cubicBezTo>
                            <a:pt x="429047" y="590436"/>
                            <a:pt x="480536" y="466153"/>
                            <a:pt x="533800" y="409338"/>
                          </a:cubicBezTo>
                          <a:cubicBezTo>
                            <a:pt x="587065" y="352523"/>
                            <a:pt x="617248" y="325891"/>
                            <a:pt x="610146" y="245994"/>
                          </a:cubicBezTo>
                          <a:cubicBezTo>
                            <a:pt x="601268" y="166098"/>
                            <a:pt x="599493" y="79100"/>
                            <a:pt x="597717" y="29386"/>
                          </a:cubicBezTo>
                          <a:cubicBezTo>
                            <a:pt x="594167" y="-20327"/>
                            <a:pt x="255051" y="8080"/>
                            <a:pt x="255051" y="8080"/>
                          </a:cubicBezTo>
                          <a:close/>
                        </a:path>
                      </a:pathLst>
                    </a:custGeom>
                    <a:solidFill>
                      <a:srgbClr val="386698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1" name="Freeform: Shape 100">
                      <a:extLst>
                        <a:ext uri="{FF2B5EF4-FFF2-40B4-BE49-F238E27FC236}">
                          <a16:creationId xmlns:a16="http://schemas.microsoft.com/office/drawing/2014/main" id="{4D8BBC6D-F7FD-463B-53FC-76D2829E2D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97307" y="5033151"/>
                      <a:ext cx="312483" cy="275524"/>
                    </a:xfrm>
                    <a:custGeom>
                      <a:avLst/>
                      <a:gdLst>
                        <a:gd name="connsiteX0" fmla="*/ 0 w 312483"/>
                        <a:gd name="connsiteY0" fmla="*/ 0 h 275524"/>
                        <a:gd name="connsiteX1" fmla="*/ 1776 w 312483"/>
                        <a:gd name="connsiteY1" fmla="*/ 252117 h 275524"/>
                        <a:gd name="connsiteX2" fmla="*/ 168670 w 312483"/>
                        <a:gd name="connsiteY2" fmla="*/ 275199 h 275524"/>
                        <a:gd name="connsiteX3" fmla="*/ 312484 w 312483"/>
                        <a:gd name="connsiteY3" fmla="*/ 245015 h 275524"/>
                        <a:gd name="connsiteX4" fmla="*/ 307157 w 312483"/>
                        <a:gd name="connsiteY4" fmla="*/ 14204 h 275524"/>
                        <a:gd name="connsiteX5" fmla="*/ 0 w 312483"/>
                        <a:gd name="connsiteY5" fmla="*/ 0 h 2755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12483" h="275524">
                          <a:moveTo>
                            <a:pt x="0" y="0"/>
                          </a:moveTo>
                          <a:lnTo>
                            <a:pt x="1776" y="252117"/>
                          </a:lnTo>
                          <a:cubicBezTo>
                            <a:pt x="1776" y="252117"/>
                            <a:pt x="83448" y="278749"/>
                            <a:pt x="168670" y="275199"/>
                          </a:cubicBezTo>
                          <a:cubicBezTo>
                            <a:pt x="253893" y="269872"/>
                            <a:pt x="312484" y="245015"/>
                            <a:pt x="312484" y="245015"/>
                          </a:cubicBezTo>
                          <a:lnTo>
                            <a:pt x="307157" y="1420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C39F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02" name="Graphic 43">
                      <a:extLst>
                        <a:ext uri="{FF2B5EF4-FFF2-40B4-BE49-F238E27FC236}">
                          <a16:creationId xmlns:a16="http://schemas.microsoft.com/office/drawing/2014/main" id="{AB1B94DD-38CC-3089-A52F-2BC80D9BB35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722738" y="5392703"/>
                      <a:ext cx="253893" cy="144683"/>
                      <a:chOff x="5722738" y="5392703"/>
                      <a:chExt cx="253893" cy="144683"/>
                    </a:xfrm>
                    <a:noFill/>
                  </p:grpSpPr>
                  <p:sp>
                    <p:nvSpPr>
                      <p:cNvPr id="103" name="Freeform: Shape 102">
                        <a:extLst>
                          <a:ext uri="{FF2B5EF4-FFF2-40B4-BE49-F238E27FC236}">
                            <a16:creationId xmlns:a16="http://schemas.microsoft.com/office/drawing/2014/main" id="{C8091A9B-C59C-CA5A-889A-B8160049AA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88430" y="5392703"/>
                        <a:ext cx="188200" cy="43480"/>
                      </a:xfrm>
                      <a:custGeom>
                        <a:avLst/>
                        <a:gdLst>
                          <a:gd name="connsiteX0" fmla="*/ 0 w 188200"/>
                          <a:gd name="connsiteY0" fmla="*/ 870 h 43480"/>
                          <a:gd name="connsiteX1" fmla="*/ 188201 w 188200"/>
                          <a:gd name="connsiteY1" fmla="*/ 43481 h 43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88200" h="43480">
                            <a:moveTo>
                              <a:pt x="0" y="870"/>
                            </a:moveTo>
                            <a:cubicBezTo>
                              <a:pt x="0" y="870"/>
                              <a:pt x="110080" y="-9783"/>
                              <a:pt x="188201" y="43481"/>
                            </a:cubicBezTo>
                          </a:path>
                        </a:pathLst>
                      </a:custGeom>
                      <a:noFill/>
                      <a:ln w="35468" cap="rnd">
                        <a:solidFill>
                          <a:srgbClr val="CCDBD2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4" name="Freeform: Shape 103">
                        <a:extLst>
                          <a:ext uri="{FF2B5EF4-FFF2-40B4-BE49-F238E27FC236}">
                            <a16:creationId xmlns:a16="http://schemas.microsoft.com/office/drawing/2014/main" id="{674391AB-0209-52AE-4469-993EE3D127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2738" y="5493905"/>
                        <a:ext cx="188200" cy="43480"/>
                      </a:xfrm>
                      <a:custGeom>
                        <a:avLst/>
                        <a:gdLst>
                          <a:gd name="connsiteX0" fmla="*/ 0 w 188200"/>
                          <a:gd name="connsiteY0" fmla="*/ 870 h 43480"/>
                          <a:gd name="connsiteX1" fmla="*/ 188201 w 188200"/>
                          <a:gd name="connsiteY1" fmla="*/ 43481 h 43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88200" h="43480">
                            <a:moveTo>
                              <a:pt x="0" y="870"/>
                            </a:moveTo>
                            <a:cubicBezTo>
                              <a:pt x="0" y="870"/>
                              <a:pt x="110079" y="-9783"/>
                              <a:pt x="188201" y="43481"/>
                            </a:cubicBezTo>
                          </a:path>
                        </a:pathLst>
                      </a:custGeom>
                      <a:noFill/>
                      <a:ln w="35468" cap="rnd">
                        <a:solidFill>
                          <a:srgbClr val="CCDBD2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105" name="Graphic 43">
                    <a:extLst>
                      <a:ext uri="{FF2B5EF4-FFF2-40B4-BE49-F238E27FC236}">
                        <a16:creationId xmlns:a16="http://schemas.microsoft.com/office/drawing/2014/main" id="{489EF222-AD62-327F-A9CA-AF64B07A4ABD}"/>
                      </a:ext>
                    </a:extLst>
                  </p:cNvPr>
                  <p:cNvGrpSpPr/>
                  <p:nvPr/>
                </p:nvGrpSpPr>
                <p:grpSpPr>
                  <a:xfrm>
                    <a:off x="6344902" y="5033151"/>
                    <a:ext cx="611172" cy="803049"/>
                    <a:chOff x="6344902" y="5033151"/>
                    <a:chExt cx="611172" cy="803049"/>
                  </a:xfrm>
                </p:grpSpPr>
                <p:sp>
                  <p:nvSpPr>
                    <p:cNvPr id="106" name="Freeform: Shape 105">
                      <a:extLst>
                        <a:ext uri="{FF2B5EF4-FFF2-40B4-BE49-F238E27FC236}">
                          <a16:creationId xmlns:a16="http://schemas.microsoft.com/office/drawing/2014/main" id="{E421908A-92F0-DB88-D920-C2CFED3BEB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44902" y="5239903"/>
                      <a:ext cx="611172" cy="596297"/>
                    </a:xfrm>
                    <a:custGeom>
                      <a:avLst/>
                      <a:gdLst>
                        <a:gd name="connsiteX0" fmla="*/ 356122 w 611172"/>
                        <a:gd name="connsiteY0" fmla="*/ 8080 h 596297"/>
                        <a:gd name="connsiteX1" fmla="*/ 414713 w 611172"/>
                        <a:gd name="connsiteY1" fmla="*/ 134139 h 596297"/>
                        <a:gd name="connsiteX2" fmla="*/ 608240 w 611172"/>
                        <a:gd name="connsiteY2" fmla="*/ 462602 h 596297"/>
                        <a:gd name="connsiteX3" fmla="*/ 331266 w 611172"/>
                        <a:gd name="connsiteY3" fmla="*/ 595763 h 596297"/>
                        <a:gd name="connsiteX4" fmla="*/ 77373 w 611172"/>
                        <a:gd name="connsiteY4" fmla="*/ 409338 h 596297"/>
                        <a:gd name="connsiteX5" fmla="*/ 1027 w 611172"/>
                        <a:gd name="connsiteY5" fmla="*/ 245994 h 596297"/>
                        <a:gd name="connsiteX6" fmla="*/ 13455 w 611172"/>
                        <a:gd name="connsiteY6" fmla="*/ 29386 h 596297"/>
                        <a:gd name="connsiteX7" fmla="*/ 356122 w 611172"/>
                        <a:gd name="connsiteY7" fmla="*/ 8080 h 596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11172" h="596297">
                          <a:moveTo>
                            <a:pt x="356122" y="8080"/>
                          </a:moveTo>
                          <a:cubicBezTo>
                            <a:pt x="356122" y="8080"/>
                            <a:pt x="379204" y="64895"/>
                            <a:pt x="414713" y="134139"/>
                          </a:cubicBezTo>
                          <a:cubicBezTo>
                            <a:pt x="450223" y="203383"/>
                            <a:pt x="636648" y="357849"/>
                            <a:pt x="608240" y="462602"/>
                          </a:cubicBezTo>
                          <a:cubicBezTo>
                            <a:pt x="579832" y="567355"/>
                            <a:pt x="480406" y="601089"/>
                            <a:pt x="331266" y="595763"/>
                          </a:cubicBezTo>
                          <a:cubicBezTo>
                            <a:pt x="182126" y="590436"/>
                            <a:pt x="130637" y="466153"/>
                            <a:pt x="77373" y="409338"/>
                          </a:cubicBezTo>
                          <a:cubicBezTo>
                            <a:pt x="24108" y="352523"/>
                            <a:pt x="-6075" y="325891"/>
                            <a:pt x="1027" y="245994"/>
                          </a:cubicBezTo>
                          <a:cubicBezTo>
                            <a:pt x="9905" y="166098"/>
                            <a:pt x="11680" y="79100"/>
                            <a:pt x="13455" y="29386"/>
                          </a:cubicBezTo>
                          <a:cubicBezTo>
                            <a:pt x="17006" y="-20327"/>
                            <a:pt x="356122" y="8080"/>
                            <a:pt x="356122" y="8080"/>
                          </a:cubicBezTo>
                          <a:close/>
                        </a:path>
                      </a:pathLst>
                    </a:custGeom>
                    <a:solidFill>
                      <a:srgbClr val="386698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7" name="Freeform: Shape 106">
                      <a:extLst>
                        <a:ext uri="{FF2B5EF4-FFF2-40B4-BE49-F238E27FC236}">
                          <a16:creationId xmlns:a16="http://schemas.microsoft.com/office/drawing/2014/main" id="{A7DC96FD-60B9-AB6C-DB9F-AFB8E83307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84990" y="5033151"/>
                      <a:ext cx="312483" cy="275524"/>
                    </a:xfrm>
                    <a:custGeom>
                      <a:avLst/>
                      <a:gdLst>
                        <a:gd name="connsiteX0" fmla="*/ 312484 w 312483"/>
                        <a:gd name="connsiteY0" fmla="*/ 0 h 275524"/>
                        <a:gd name="connsiteX1" fmla="*/ 310708 w 312483"/>
                        <a:gd name="connsiteY1" fmla="*/ 252117 h 275524"/>
                        <a:gd name="connsiteX2" fmla="*/ 143814 w 312483"/>
                        <a:gd name="connsiteY2" fmla="*/ 275199 h 275524"/>
                        <a:gd name="connsiteX3" fmla="*/ 0 w 312483"/>
                        <a:gd name="connsiteY3" fmla="*/ 245015 h 275524"/>
                        <a:gd name="connsiteX4" fmla="*/ 5326 w 312483"/>
                        <a:gd name="connsiteY4" fmla="*/ 14204 h 275524"/>
                        <a:gd name="connsiteX5" fmla="*/ 312484 w 312483"/>
                        <a:gd name="connsiteY5" fmla="*/ 0 h 2755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12483" h="275524">
                          <a:moveTo>
                            <a:pt x="312484" y="0"/>
                          </a:moveTo>
                          <a:lnTo>
                            <a:pt x="310708" y="252117"/>
                          </a:lnTo>
                          <a:cubicBezTo>
                            <a:pt x="310708" y="252117"/>
                            <a:pt x="229036" y="278749"/>
                            <a:pt x="143814" y="275199"/>
                          </a:cubicBezTo>
                          <a:cubicBezTo>
                            <a:pt x="58591" y="269872"/>
                            <a:pt x="0" y="245015"/>
                            <a:pt x="0" y="245015"/>
                          </a:cubicBezTo>
                          <a:lnTo>
                            <a:pt x="5326" y="14204"/>
                          </a:lnTo>
                          <a:lnTo>
                            <a:pt x="312484" y="0"/>
                          </a:lnTo>
                          <a:close/>
                        </a:path>
                      </a:pathLst>
                    </a:custGeom>
                    <a:solidFill>
                      <a:srgbClr val="FFC39F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08" name="Graphic 43">
                      <a:extLst>
                        <a:ext uri="{FF2B5EF4-FFF2-40B4-BE49-F238E27FC236}">
                          <a16:creationId xmlns:a16="http://schemas.microsoft.com/office/drawing/2014/main" id="{C17F79A0-21ED-87BF-1657-4D16CB77E35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18151" y="5392703"/>
                      <a:ext cx="253893" cy="144683"/>
                      <a:chOff x="6518151" y="5392703"/>
                      <a:chExt cx="253893" cy="144683"/>
                    </a:xfrm>
                    <a:noFill/>
                  </p:grpSpPr>
                  <p:sp>
                    <p:nvSpPr>
                      <p:cNvPr id="109" name="Freeform: Shape 108">
                        <a:extLst>
                          <a:ext uri="{FF2B5EF4-FFF2-40B4-BE49-F238E27FC236}">
                            <a16:creationId xmlns:a16="http://schemas.microsoft.com/office/drawing/2014/main" id="{E1B32903-42A8-7508-1777-545B3C69A58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18151" y="5392703"/>
                        <a:ext cx="188200" cy="43480"/>
                      </a:xfrm>
                      <a:custGeom>
                        <a:avLst/>
                        <a:gdLst>
                          <a:gd name="connsiteX0" fmla="*/ 188201 w 188200"/>
                          <a:gd name="connsiteY0" fmla="*/ 870 h 43480"/>
                          <a:gd name="connsiteX1" fmla="*/ 0 w 188200"/>
                          <a:gd name="connsiteY1" fmla="*/ 43481 h 43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88200" h="43480">
                            <a:moveTo>
                              <a:pt x="188201" y="870"/>
                            </a:moveTo>
                            <a:cubicBezTo>
                              <a:pt x="188201" y="870"/>
                              <a:pt x="78121" y="-9783"/>
                              <a:pt x="0" y="43481"/>
                            </a:cubicBezTo>
                          </a:path>
                        </a:pathLst>
                      </a:custGeom>
                      <a:noFill/>
                      <a:ln w="35468" cap="rnd">
                        <a:solidFill>
                          <a:srgbClr val="CCDBD2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10" name="Freeform: Shape 109">
                        <a:extLst>
                          <a:ext uri="{FF2B5EF4-FFF2-40B4-BE49-F238E27FC236}">
                            <a16:creationId xmlns:a16="http://schemas.microsoft.com/office/drawing/2014/main" id="{63F1EEE9-5C6A-BFC3-C3EC-71A0AEB7AE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83843" y="5493905"/>
                        <a:ext cx="188200" cy="43480"/>
                      </a:xfrm>
                      <a:custGeom>
                        <a:avLst/>
                        <a:gdLst>
                          <a:gd name="connsiteX0" fmla="*/ 188201 w 188200"/>
                          <a:gd name="connsiteY0" fmla="*/ 870 h 43480"/>
                          <a:gd name="connsiteX1" fmla="*/ 0 w 188200"/>
                          <a:gd name="connsiteY1" fmla="*/ 43481 h 43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88200" h="43480">
                            <a:moveTo>
                              <a:pt x="188201" y="870"/>
                            </a:moveTo>
                            <a:cubicBezTo>
                              <a:pt x="188201" y="870"/>
                              <a:pt x="78121" y="-9783"/>
                              <a:pt x="0" y="43481"/>
                            </a:cubicBezTo>
                          </a:path>
                        </a:pathLst>
                      </a:custGeom>
                      <a:noFill/>
                      <a:ln w="35468" cap="rnd">
                        <a:solidFill>
                          <a:srgbClr val="CCDBD2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</p:grp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7E167C44-52F7-10A8-189D-2C9C29D1DA83}"/>
                    </a:ext>
                  </a:extLst>
                </p:cNvPr>
                <p:cNvSpPr/>
                <p:nvPr/>
              </p:nvSpPr>
              <p:spPr>
                <a:xfrm>
                  <a:off x="5642211" y="3570159"/>
                  <a:ext cx="1208524" cy="1639224"/>
                </a:xfrm>
                <a:custGeom>
                  <a:avLst/>
                  <a:gdLst>
                    <a:gd name="connsiteX0" fmla="*/ 1207954 w 1208524"/>
                    <a:gd name="connsiteY0" fmla="*/ 829147 h 1639224"/>
                    <a:gd name="connsiteX1" fmla="*/ 1188424 w 1208524"/>
                    <a:gd name="connsiteY1" fmla="*/ 7102 h 1639224"/>
                    <a:gd name="connsiteX2" fmla="*/ 604292 w 1208524"/>
                    <a:gd name="connsiteY2" fmla="*/ 0 h 1639224"/>
                    <a:gd name="connsiteX3" fmla="*/ 20161 w 1208524"/>
                    <a:gd name="connsiteY3" fmla="*/ 7102 h 1639224"/>
                    <a:gd name="connsiteX4" fmla="*/ 630 w 1208524"/>
                    <a:gd name="connsiteY4" fmla="*/ 829147 h 1639224"/>
                    <a:gd name="connsiteX5" fmla="*/ 25487 w 1208524"/>
                    <a:gd name="connsiteY5" fmla="*/ 1596153 h 1639224"/>
                    <a:gd name="connsiteX6" fmla="*/ 247422 w 1208524"/>
                    <a:gd name="connsiteY6" fmla="*/ 1638764 h 1639224"/>
                    <a:gd name="connsiteX7" fmla="*/ 526171 w 1208524"/>
                    <a:gd name="connsiteY7" fmla="*/ 1601479 h 1639224"/>
                    <a:gd name="connsiteX8" fmla="*/ 556354 w 1208524"/>
                    <a:gd name="connsiteY8" fmla="*/ 1038653 h 1639224"/>
                    <a:gd name="connsiteX9" fmla="*/ 602517 w 1208524"/>
                    <a:gd name="connsiteY9" fmla="*/ 442094 h 1639224"/>
                    <a:gd name="connsiteX10" fmla="*/ 648679 w 1208524"/>
                    <a:gd name="connsiteY10" fmla="*/ 1038653 h 1639224"/>
                    <a:gd name="connsiteX11" fmla="*/ 678862 w 1208524"/>
                    <a:gd name="connsiteY11" fmla="*/ 1601479 h 1639224"/>
                    <a:gd name="connsiteX12" fmla="*/ 957612 w 1208524"/>
                    <a:gd name="connsiteY12" fmla="*/ 1638764 h 1639224"/>
                    <a:gd name="connsiteX13" fmla="*/ 1179546 w 1208524"/>
                    <a:gd name="connsiteY13" fmla="*/ 1596153 h 1639224"/>
                    <a:gd name="connsiteX14" fmla="*/ 1207954 w 1208524"/>
                    <a:gd name="connsiteY14" fmla="*/ 829147 h 1639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08524" h="1639224">
                      <a:moveTo>
                        <a:pt x="1207954" y="829147"/>
                      </a:moveTo>
                      <a:cubicBezTo>
                        <a:pt x="1202627" y="434992"/>
                        <a:pt x="1188424" y="7102"/>
                        <a:pt x="1188424" y="7102"/>
                      </a:cubicBezTo>
                      <a:cubicBezTo>
                        <a:pt x="1188424" y="7102"/>
                        <a:pt x="842206" y="0"/>
                        <a:pt x="604292" y="0"/>
                      </a:cubicBezTo>
                      <a:cubicBezTo>
                        <a:pt x="366378" y="0"/>
                        <a:pt x="20161" y="7102"/>
                        <a:pt x="20161" y="7102"/>
                      </a:cubicBezTo>
                      <a:cubicBezTo>
                        <a:pt x="20161" y="7102"/>
                        <a:pt x="7732" y="434992"/>
                        <a:pt x="630" y="829147"/>
                      </a:cubicBezTo>
                      <a:cubicBezTo>
                        <a:pt x="-4696" y="1145182"/>
                        <a:pt x="25487" y="1596153"/>
                        <a:pt x="25487" y="1596153"/>
                      </a:cubicBezTo>
                      <a:cubicBezTo>
                        <a:pt x="25487" y="1596153"/>
                        <a:pt x="114261" y="1633438"/>
                        <a:pt x="247422" y="1638764"/>
                      </a:cubicBezTo>
                      <a:cubicBezTo>
                        <a:pt x="382358" y="1644091"/>
                        <a:pt x="526171" y="1601479"/>
                        <a:pt x="526171" y="1601479"/>
                      </a:cubicBezTo>
                      <a:cubicBezTo>
                        <a:pt x="526171" y="1601479"/>
                        <a:pt x="543926" y="1319178"/>
                        <a:pt x="556354" y="1038653"/>
                      </a:cubicBezTo>
                      <a:cubicBezTo>
                        <a:pt x="563456" y="869983"/>
                        <a:pt x="561681" y="442094"/>
                        <a:pt x="602517" y="442094"/>
                      </a:cubicBezTo>
                      <a:cubicBezTo>
                        <a:pt x="643352" y="442094"/>
                        <a:pt x="641577" y="869983"/>
                        <a:pt x="648679" y="1038653"/>
                      </a:cubicBezTo>
                      <a:cubicBezTo>
                        <a:pt x="661107" y="1319178"/>
                        <a:pt x="678862" y="1601479"/>
                        <a:pt x="678862" y="1601479"/>
                      </a:cubicBezTo>
                      <a:cubicBezTo>
                        <a:pt x="678862" y="1601479"/>
                        <a:pt x="822676" y="1644091"/>
                        <a:pt x="957612" y="1638764"/>
                      </a:cubicBezTo>
                      <a:cubicBezTo>
                        <a:pt x="1092548" y="1633438"/>
                        <a:pt x="1179546" y="1596153"/>
                        <a:pt x="1179546" y="1596153"/>
                      </a:cubicBezTo>
                      <a:cubicBezTo>
                        <a:pt x="1179546" y="1596153"/>
                        <a:pt x="1213280" y="1145182"/>
                        <a:pt x="1207954" y="829147"/>
                      </a:cubicBezTo>
                      <a:close/>
                    </a:path>
                  </a:pathLst>
                </a:custGeom>
                <a:solidFill>
                  <a:srgbClr val="8397C5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2" name="Graphic 43">
                <a:extLst>
                  <a:ext uri="{FF2B5EF4-FFF2-40B4-BE49-F238E27FC236}">
                    <a16:creationId xmlns:a16="http://schemas.microsoft.com/office/drawing/2014/main" id="{C7D4F29E-F9EB-04DE-3018-39921B63FC36}"/>
                  </a:ext>
                </a:extLst>
              </p:cNvPr>
              <p:cNvGrpSpPr/>
              <p:nvPr/>
            </p:nvGrpSpPr>
            <p:grpSpPr>
              <a:xfrm>
                <a:off x="4332042" y="716938"/>
                <a:ext cx="2704548" cy="2991063"/>
                <a:chOff x="4332042" y="716938"/>
                <a:chExt cx="2704548" cy="2991063"/>
              </a:xfrm>
            </p:grpSpPr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50DD6475-A1A5-70B4-8161-13AFDD83D044}"/>
                    </a:ext>
                  </a:extLst>
                </p:cNvPr>
                <p:cNvSpPr/>
                <p:nvPr/>
              </p:nvSpPr>
              <p:spPr>
                <a:xfrm>
                  <a:off x="5533780" y="2155764"/>
                  <a:ext cx="1502809" cy="1258153"/>
                </a:xfrm>
                <a:custGeom>
                  <a:avLst/>
                  <a:gdLst>
                    <a:gd name="connsiteX0" fmla="*/ 156999 w 1502809"/>
                    <a:gd name="connsiteY0" fmla="*/ 93441 h 1258153"/>
                    <a:gd name="connsiteX1" fmla="*/ 1140613 w 1502809"/>
                    <a:gd name="connsiteY1" fmla="*/ 54381 h 1258153"/>
                    <a:gd name="connsiteX2" fmla="*/ 1502810 w 1502809"/>
                    <a:gd name="connsiteY2" fmla="*/ 1077055 h 1258153"/>
                    <a:gd name="connsiteX3" fmla="*/ 61123 w 1502809"/>
                    <a:gd name="connsiteY3" fmla="*/ 1258153 h 1258153"/>
                    <a:gd name="connsiteX4" fmla="*/ 156999 w 1502809"/>
                    <a:gd name="connsiteY4" fmla="*/ 93441 h 1258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02809" h="1258153">
                      <a:moveTo>
                        <a:pt x="156999" y="93441"/>
                      </a:moveTo>
                      <a:cubicBezTo>
                        <a:pt x="156999" y="93441"/>
                        <a:pt x="927556" y="-87657"/>
                        <a:pt x="1140613" y="54381"/>
                      </a:cubicBezTo>
                      <a:cubicBezTo>
                        <a:pt x="1353670" y="196419"/>
                        <a:pt x="1463749" y="503576"/>
                        <a:pt x="1502810" y="1077055"/>
                      </a:cubicBezTo>
                      <a:lnTo>
                        <a:pt x="61123" y="1258153"/>
                      </a:lnTo>
                      <a:cubicBezTo>
                        <a:pt x="61123" y="1258153"/>
                        <a:pt x="-127077" y="187541"/>
                        <a:pt x="156999" y="93441"/>
                      </a:cubicBezTo>
                      <a:close/>
                    </a:path>
                  </a:pathLst>
                </a:custGeom>
                <a:solidFill>
                  <a:srgbClr val="3B4C5C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14" name="Graphic 43">
                  <a:extLst>
                    <a:ext uri="{FF2B5EF4-FFF2-40B4-BE49-F238E27FC236}">
                      <a16:creationId xmlns:a16="http://schemas.microsoft.com/office/drawing/2014/main" id="{DD38FB19-0506-9CC8-5513-1C349C176351}"/>
                    </a:ext>
                  </a:extLst>
                </p:cNvPr>
                <p:cNvGrpSpPr/>
                <p:nvPr/>
              </p:nvGrpSpPr>
              <p:grpSpPr>
                <a:xfrm>
                  <a:off x="4332042" y="1070976"/>
                  <a:ext cx="1458164" cy="1815624"/>
                  <a:chOff x="4332042" y="1070976"/>
                  <a:chExt cx="1458164" cy="1815624"/>
                </a:xfrm>
              </p:grpSpPr>
              <p:grpSp>
                <p:nvGrpSpPr>
                  <p:cNvPr id="115" name="Graphic 43">
                    <a:extLst>
                      <a:ext uri="{FF2B5EF4-FFF2-40B4-BE49-F238E27FC236}">
                        <a16:creationId xmlns:a16="http://schemas.microsoft.com/office/drawing/2014/main" id="{38861541-1338-AA36-F973-68C9AB56620A}"/>
                      </a:ext>
                    </a:extLst>
                  </p:cNvPr>
                  <p:cNvGrpSpPr/>
                  <p:nvPr/>
                </p:nvGrpSpPr>
                <p:grpSpPr>
                  <a:xfrm>
                    <a:off x="4332042" y="1070976"/>
                    <a:ext cx="1379624" cy="1676981"/>
                    <a:chOff x="4332042" y="1070976"/>
                    <a:chExt cx="1379624" cy="1676981"/>
                  </a:xfrm>
                </p:grpSpPr>
                <p:sp>
                  <p:nvSpPr>
                    <p:cNvPr id="116" name="Freeform: Shape 115">
                      <a:extLst>
                        <a:ext uri="{FF2B5EF4-FFF2-40B4-BE49-F238E27FC236}">
                          <a16:creationId xmlns:a16="http://schemas.microsoft.com/office/drawing/2014/main" id="{E0D491CD-70E4-EEE1-A654-723E6F1FE8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62725" y="1734645"/>
                      <a:ext cx="1048940" cy="1013312"/>
                    </a:xfrm>
                    <a:custGeom>
                      <a:avLst/>
                      <a:gdLst>
                        <a:gd name="connsiteX0" fmla="*/ 1040482 w 1048940"/>
                        <a:gd name="connsiteY0" fmla="*/ 677903 h 1013312"/>
                        <a:gd name="connsiteX1" fmla="*/ 814997 w 1048940"/>
                        <a:gd name="connsiteY1" fmla="*/ 500356 h 1013312"/>
                        <a:gd name="connsiteX2" fmla="*/ 569981 w 1048940"/>
                        <a:gd name="connsiteY2" fmla="*/ 392052 h 1013312"/>
                        <a:gd name="connsiteX3" fmla="*/ 390658 w 1048940"/>
                        <a:gd name="connsiteY3" fmla="*/ 177219 h 1013312"/>
                        <a:gd name="connsiteX4" fmla="*/ 237967 w 1048940"/>
                        <a:gd name="connsiteY4" fmla="*/ 22753 h 1013312"/>
                        <a:gd name="connsiteX5" fmla="*/ 7155 w 1048940"/>
                        <a:gd name="connsiteY5" fmla="*/ 122179 h 1013312"/>
                        <a:gd name="connsiteX6" fmla="*/ 165173 w 1048940"/>
                        <a:gd name="connsiteY6" fmla="*/ 420459 h 1013312"/>
                        <a:gd name="connsiteX7" fmla="*/ 372903 w 1048940"/>
                        <a:gd name="connsiteY7" fmla="*/ 692107 h 1013312"/>
                        <a:gd name="connsiteX8" fmla="*/ 829201 w 1048940"/>
                        <a:gd name="connsiteY8" fmla="*/ 1011693 h 1013312"/>
                        <a:gd name="connsiteX9" fmla="*/ 1040482 w 1048940"/>
                        <a:gd name="connsiteY9" fmla="*/ 677903 h 10133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048940" h="1013312">
                          <a:moveTo>
                            <a:pt x="1040482" y="677903"/>
                          </a:moveTo>
                          <a:cubicBezTo>
                            <a:pt x="1010299" y="603333"/>
                            <a:pt x="921525" y="541192"/>
                            <a:pt x="814997" y="500356"/>
                          </a:cubicBezTo>
                          <a:cubicBezTo>
                            <a:pt x="710244" y="459520"/>
                            <a:pt x="569981" y="392052"/>
                            <a:pt x="569981" y="392052"/>
                          </a:cubicBezTo>
                          <a:cubicBezTo>
                            <a:pt x="569981" y="392052"/>
                            <a:pt x="456351" y="253565"/>
                            <a:pt x="390658" y="177219"/>
                          </a:cubicBezTo>
                          <a:cubicBezTo>
                            <a:pt x="332067" y="107976"/>
                            <a:pt x="269926" y="42283"/>
                            <a:pt x="237967" y="22753"/>
                          </a:cubicBezTo>
                          <a:cubicBezTo>
                            <a:pt x="165173" y="-19859"/>
                            <a:pt x="-40783" y="-10981"/>
                            <a:pt x="7155" y="122179"/>
                          </a:cubicBezTo>
                          <a:cubicBezTo>
                            <a:pt x="32012" y="187872"/>
                            <a:pt x="92378" y="315706"/>
                            <a:pt x="165173" y="420459"/>
                          </a:cubicBezTo>
                          <a:cubicBezTo>
                            <a:pt x="248620" y="541192"/>
                            <a:pt x="333843" y="653047"/>
                            <a:pt x="372903" y="692107"/>
                          </a:cubicBezTo>
                          <a:cubicBezTo>
                            <a:pt x="411964" y="731168"/>
                            <a:pt x="669408" y="985061"/>
                            <a:pt x="829201" y="1011693"/>
                          </a:cubicBezTo>
                          <a:cubicBezTo>
                            <a:pt x="988993" y="1036549"/>
                            <a:pt x="1077767" y="768453"/>
                            <a:pt x="1040482" y="677903"/>
                          </a:cubicBezTo>
                          <a:close/>
                        </a:path>
                      </a:pathLst>
                    </a:custGeom>
                    <a:solidFill>
                      <a:srgbClr val="FFD5CC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17" name="Graphic 43">
                      <a:extLst>
                        <a:ext uri="{FF2B5EF4-FFF2-40B4-BE49-F238E27FC236}">
                          <a16:creationId xmlns:a16="http://schemas.microsoft.com/office/drawing/2014/main" id="{CC635D9A-BCAE-CFEF-E8BB-BF49CB4E99E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32042" y="1070976"/>
                      <a:ext cx="711285" cy="802491"/>
                      <a:chOff x="4332042" y="1070976"/>
                      <a:chExt cx="711285" cy="802491"/>
                    </a:xfrm>
                  </p:grpSpPr>
                  <p:sp>
                    <p:nvSpPr>
                      <p:cNvPr id="118" name="Freeform: Shape 117">
                        <a:extLst>
                          <a:ext uri="{FF2B5EF4-FFF2-40B4-BE49-F238E27FC236}">
                            <a16:creationId xmlns:a16="http://schemas.microsoft.com/office/drawing/2014/main" id="{07B53054-F418-E712-D51F-4EAFDBEBB8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2042" y="1070976"/>
                        <a:ext cx="711285" cy="802491"/>
                      </a:xfrm>
                      <a:custGeom>
                        <a:avLst/>
                        <a:gdLst>
                          <a:gd name="connsiteX0" fmla="*/ 602385 w 711285"/>
                          <a:gd name="connsiteY0" fmla="*/ 292266 h 802491"/>
                          <a:gd name="connsiteX1" fmla="*/ 538468 w 711285"/>
                          <a:gd name="connsiteY1" fmla="*/ 421876 h 802491"/>
                          <a:gd name="connsiteX2" fmla="*/ 508285 w 711285"/>
                          <a:gd name="connsiteY2" fmla="*/ 194615 h 802491"/>
                          <a:gd name="connsiteX3" fmla="*/ 398205 w 711285"/>
                          <a:gd name="connsiteY3" fmla="*/ 1088 h 802491"/>
                          <a:gd name="connsiteX4" fmla="*/ 396430 w 711285"/>
                          <a:gd name="connsiteY4" fmla="*/ 361510 h 802491"/>
                          <a:gd name="connsiteX5" fmla="*/ 293452 w 711285"/>
                          <a:gd name="connsiteY5" fmla="*/ 36598 h 802491"/>
                          <a:gd name="connsiteX6" fmla="*/ 202903 w 711285"/>
                          <a:gd name="connsiteY6" fmla="*/ 68556 h 802491"/>
                          <a:gd name="connsiteX7" fmla="*/ 281024 w 711285"/>
                          <a:gd name="connsiteY7" fmla="*/ 379264 h 802491"/>
                          <a:gd name="connsiteX8" fmla="*/ 158516 w 711285"/>
                          <a:gd name="connsiteY8" fmla="*/ 123596 h 802491"/>
                          <a:gd name="connsiteX9" fmla="*/ 80395 w 711285"/>
                          <a:gd name="connsiteY9" fmla="*/ 185738 h 802491"/>
                          <a:gd name="connsiteX10" fmla="*/ 183373 w 711285"/>
                          <a:gd name="connsiteY10" fmla="*/ 439631 h 802491"/>
                          <a:gd name="connsiteX11" fmla="*/ 80395 w 711285"/>
                          <a:gd name="connsiteY11" fmla="*/ 299368 h 802491"/>
                          <a:gd name="connsiteX12" fmla="*/ 7601 w 711285"/>
                          <a:gd name="connsiteY12" fmla="*/ 361510 h 802491"/>
                          <a:gd name="connsiteX13" fmla="*/ 128333 w 711285"/>
                          <a:gd name="connsiteY13" fmla="*/ 523078 h 802491"/>
                          <a:gd name="connsiteX14" fmla="*/ 234861 w 711285"/>
                          <a:gd name="connsiteY14" fmla="*/ 739686 h 802491"/>
                          <a:gd name="connsiteX15" fmla="*/ 481653 w 711285"/>
                          <a:gd name="connsiteY15" fmla="*/ 792950 h 802491"/>
                          <a:gd name="connsiteX16" fmla="*/ 653874 w 711285"/>
                          <a:gd name="connsiteY16" fmla="*/ 618954 h 802491"/>
                          <a:gd name="connsiteX17" fmla="*/ 678730 w 711285"/>
                          <a:gd name="connsiteY17" fmla="*/ 405897 h 802491"/>
                          <a:gd name="connsiteX18" fmla="*/ 710689 w 711285"/>
                          <a:gd name="connsiteY18" fmla="*/ 294042 h 802491"/>
                          <a:gd name="connsiteX19" fmla="*/ 602385 w 711285"/>
                          <a:gd name="connsiteY19" fmla="*/ 292266 h 8024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711285" h="802491">
                            <a:moveTo>
                              <a:pt x="602385" y="292266"/>
                            </a:moveTo>
                            <a:cubicBezTo>
                              <a:pt x="550896" y="356183"/>
                              <a:pt x="538468" y="421876"/>
                              <a:pt x="538468" y="421876"/>
                            </a:cubicBezTo>
                            <a:cubicBezTo>
                              <a:pt x="538468" y="421876"/>
                              <a:pt x="515387" y="235451"/>
                              <a:pt x="508285" y="194615"/>
                            </a:cubicBezTo>
                            <a:cubicBezTo>
                              <a:pt x="488754" y="84535"/>
                              <a:pt x="456796" y="-11340"/>
                              <a:pt x="398205" y="1088"/>
                            </a:cubicBezTo>
                            <a:cubicBezTo>
                              <a:pt x="336064" y="15292"/>
                              <a:pt x="396430" y="361510"/>
                              <a:pt x="396430" y="361510"/>
                            </a:cubicBezTo>
                            <a:cubicBezTo>
                              <a:pt x="396430" y="361510"/>
                              <a:pt x="332513" y="66781"/>
                              <a:pt x="293452" y="36598"/>
                            </a:cubicBezTo>
                            <a:cubicBezTo>
                              <a:pt x="254392" y="4639"/>
                              <a:pt x="201127" y="33047"/>
                              <a:pt x="202903" y="68556"/>
                            </a:cubicBezTo>
                            <a:cubicBezTo>
                              <a:pt x="206454" y="141351"/>
                              <a:pt x="263269" y="310021"/>
                              <a:pt x="281024" y="379264"/>
                            </a:cubicBezTo>
                            <a:cubicBezTo>
                              <a:pt x="256167" y="340204"/>
                              <a:pt x="195801" y="141351"/>
                              <a:pt x="158516" y="123596"/>
                            </a:cubicBezTo>
                            <a:cubicBezTo>
                              <a:pt x="121231" y="105841"/>
                              <a:pt x="69742" y="118270"/>
                              <a:pt x="80395" y="185738"/>
                            </a:cubicBezTo>
                            <a:cubicBezTo>
                              <a:pt x="92823" y="253206"/>
                              <a:pt x="183373" y="439631"/>
                              <a:pt x="183373" y="439631"/>
                            </a:cubicBezTo>
                            <a:cubicBezTo>
                              <a:pt x="183373" y="439631"/>
                              <a:pt x="128333" y="361510"/>
                              <a:pt x="80395" y="299368"/>
                            </a:cubicBezTo>
                            <a:cubicBezTo>
                              <a:pt x="28906" y="233675"/>
                              <a:pt x="-19032" y="302919"/>
                              <a:pt x="7601" y="361510"/>
                            </a:cubicBezTo>
                            <a:cubicBezTo>
                              <a:pt x="44886" y="448508"/>
                              <a:pt x="92823" y="469814"/>
                              <a:pt x="128333" y="523078"/>
                            </a:cubicBezTo>
                            <a:cubicBezTo>
                              <a:pt x="154965" y="563914"/>
                              <a:pt x="172720" y="665116"/>
                              <a:pt x="234861" y="739686"/>
                            </a:cubicBezTo>
                            <a:cubicBezTo>
                              <a:pt x="298779" y="816031"/>
                              <a:pt x="414184" y="807154"/>
                              <a:pt x="481653" y="792950"/>
                            </a:cubicBezTo>
                            <a:cubicBezTo>
                              <a:pt x="550896" y="778746"/>
                              <a:pt x="644996" y="709503"/>
                              <a:pt x="653874" y="618954"/>
                            </a:cubicBezTo>
                            <a:cubicBezTo>
                              <a:pt x="664527" y="528404"/>
                              <a:pt x="668078" y="439631"/>
                              <a:pt x="678730" y="405897"/>
                            </a:cubicBezTo>
                            <a:cubicBezTo>
                              <a:pt x="684057" y="386366"/>
                              <a:pt x="716015" y="313572"/>
                              <a:pt x="710689" y="294042"/>
                            </a:cubicBezTo>
                            <a:cubicBezTo>
                              <a:pt x="700036" y="258532"/>
                              <a:pt x="636119" y="247879"/>
                              <a:pt x="602385" y="292266"/>
                            </a:cubicBezTo>
                            <a:close/>
                          </a:path>
                        </a:pathLst>
                      </a:custGeom>
                      <a:solidFill>
                        <a:srgbClr val="FFD5CC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19" name="Freeform: Shape 118">
                        <a:extLst>
                          <a:ext uri="{FF2B5EF4-FFF2-40B4-BE49-F238E27FC236}">
                            <a16:creationId xmlns:a16="http://schemas.microsoft.com/office/drawing/2014/main" id="{7406D62B-87F3-73F6-C4DB-C826323F0C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18965" y="1476873"/>
                        <a:ext cx="308932" cy="134936"/>
                      </a:xfrm>
                      <a:custGeom>
                        <a:avLst/>
                        <a:gdLst>
                          <a:gd name="connsiteX0" fmla="*/ 0 w 308932"/>
                          <a:gd name="connsiteY0" fmla="*/ 134936 h 134936"/>
                          <a:gd name="connsiteX1" fmla="*/ 308933 w 308932"/>
                          <a:gd name="connsiteY1" fmla="*/ 0 h 1349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08932" h="134936">
                            <a:moveTo>
                              <a:pt x="0" y="134936"/>
                            </a:moveTo>
                            <a:cubicBezTo>
                              <a:pt x="0" y="134936"/>
                              <a:pt x="202404" y="1776"/>
                              <a:pt x="308933" y="0"/>
                            </a:cubicBezTo>
                          </a:path>
                        </a:pathLst>
                      </a:custGeom>
                      <a:noFill/>
                      <a:ln w="17734" cap="flat">
                        <a:solidFill>
                          <a:srgbClr val="F38C7A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20" name="Freeform: Shape 119">
                        <a:extLst>
                          <a:ext uri="{FF2B5EF4-FFF2-40B4-BE49-F238E27FC236}">
                            <a16:creationId xmlns:a16="http://schemas.microsoft.com/office/drawing/2014/main" id="{CBAD717C-2F76-253C-C9AA-6F63EC5D89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87654" y="1523035"/>
                        <a:ext cx="68651" cy="239689"/>
                      </a:xfrm>
                      <a:custGeom>
                        <a:avLst/>
                        <a:gdLst>
                          <a:gd name="connsiteX0" fmla="*/ 68652 w 68651"/>
                          <a:gd name="connsiteY0" fmla="*/ 0 h 239689"/>
                          <a:gd name="connsiteX1" fmla="*/ 68652 w 68651"/>
                          <a:gd name="connsiteY1" fmla="*/ 239689 h 2396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8651" h="239689">
                            <a:moveTo>
                              <a:pt x="68652" y="0"/>
                            </a:moveTo>
                            <a:cubicBezTo>
                              <a:pt x="68652" y="0"/>
                              <a:pt x="-85815" y="129610"/>
                              <a:pt x="68652" y="239689"/>
                            </a:cubicBezTo>
                          </a:path>
                        </a:pathLst>
                      </a:custGeom>
                      <a:noFill/>
                      <a:ln w="17734" cap="flat">
                        <a:solidFill>
                          <a:srgbClr val="F38C7A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121" name="Freeform: Shape 120">
                    <a:extLst>
                      <a:ext uri="{FF2B5EF4-FFF2-40B4-BE49-F238E27FC236}">
                        <a16:creationId xmlns:a16="http://schemas.microsoft.com/office/drawing/2014/main" id="{C2A6BD70-E4C3-FDBF-F94A-D3587A3E6648}"/>
                      </a:ext>
                    </a:extLst>
                  </p:cNvPr>
                  <p:cNvSpPr/>
                  <p:nvPr/>
                </p:nvSpPr>
                <p:spPr>
                  <a:xfrm>
                    <a:off x="5243359" y="2208369"/>
                    <a:ext cx="546846" cy="678231"/>
                  </a:xfrm>
                  <a:custGeom>
                    <a:avLst/>
                    <a:gdLst>
                      <a:gd name="connsiteX0" fmla="*/ 188201 w 546846"/>
                      <a:gd name="connsiteY0" fmla="*/ 0 h 678231"/>
                      <a:gd name="connsiteX1" fmla="*/ 168670 w 546846"/>
                      <a:gd name="connsiteY1" fmla="*/ 214833 h 678231"/>
                      <a:gd name="connsiteX2" fmla="*/ 0 w 546846"/>
                      <a:gd name="connsiteY2" fmla="*/ 420788 h 678231"/>
                      <a:gd name="connsiteX3" fmla="*/ 292953 w 546846"/>
                      <a:gd name="connsiteY3" fmla="*/ 626743 h 678231"/>
                      <a:gd name="connsiteX4" fmla="*/ 532643 w 546846"/>
                      <a:gd name="connsiteY4" fmla="*/ 678232 h 678231"/>
                      <a:gd name="connsiteX5" fmla="*/ 546847 w 546846"/>
                      <a:gd name="connsiteY5" fmla="*/ 150915 h 678231"/>
                      <a:gd name="connsiteX6" fmla="*/ 188201 w 546846"/>
                      <a:gd name="connsiteY6" fmla="*/ 0 h 6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46846" h="678231">
                        <a:moveTo>
                          <a:pt x="188201" y="0"/>
                        </a:moveTo>
                        <a:cubicBezTo>
                          <a:pt x="188201" y="0"/>
                          <a:pt x="205955" y="99427"/>
                          <a:pt x="168670" y="214833"/>
                        </a:cubicBezTo>
                        <a:cubicBezTo>
                          <a:pt x="129610" y="330238"/>
                          <a:pt x="0" y="420788"/>
                          <a:pt x="0" y="420788"/>
                        </a:cubicBezTo>
                        <a:cubicBezTo>
                          <a:pt x="0" y="420788"/>
                          <a:pt x="198853" y="587682"/>
                          <a:pt x="292953" y="626743"/>
                        </a:cubicBezTo>
                        <a:cubicBezTo>
                          <a:pt x="399482" y="669354"/>
                          <a:pt x="532643" y="678232"/>
                          <a:pt x="532643" y="678232"/>
                        </a:cubicBezTo>
                        <a:lnTo>
                          <a:pt x="546847" y="150915"/>
                        </a:lnTo>
                        <a:cubicBezTo>
                          <a:pt x="546847" y="150915"/>
                          <a:pt x="321361" y="24857"/>
                          <a:pt x="188201" y="0"/>
                        </a:cubicBezTo>
                        <a:close/>
                      </a:path>
                    </a:pathLst>
                  </a:custGeom>
                  <a:solidFill>
                    <a:srgbClr val="FF7F00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1C9C72E9-6703-7718-F3AB-9B5446E950AF}"/>
                    </a:ext>
                  </a:extLst>
                </p:cNvPr>
                <p:cNvSpPr/>
                <p:nvPr/>
              </p:nvSpPr>
              <p:spPr>
                <a:xfrm>
                  <a:off x="5601523" y="2204188"/>
                  <a:ext cx="1316109" cy="1503813"/>
                </a:xfrm>
                <a:custGeom>
                  <a:avLst/>
                  <a:gdLst>
                    <a:gd name="connsiteX0" fmla="*/ 1284151 w 1316109"/>
                    <a:gd name="connsiteY0" fmla="*/ 778288 h 1503813"/>
                    <a:gd name="connsiteX1" fmla="*/ 1126134 w 1316109"/>
                    <a:gd name="connsiteY1" fmla="*/ 91179 h 1503813"/>
                    <a:gd name="connsiteX2" fmla="*/ 481636 w 1316109"/>
                    <a:gd name="connsiteY2" fmla="*/ 23711 h 1503813"/>
                    <a:gd name="connsiteX3" fmla="*/ 75053 w 1316109"/>
                    <a:gd name="connsiteY3" fmla="*/ 146219 h 1503813"/>
                    <a:gd name="connsiteX4" fmla="*/ 18237 w 1316109"/>
                    <a:gd name="connsiteY4" fmla="*/ 819124 h 1503813"/>
                    <a:gd name="connsiteX5" fmla="*/ 18237 w 1316109"/>
                    <a:gd name="connsiteY5" fmla="*/ 1424562 h 1503813"/>
                    <a:gd name="connsiteX6" fmla="*/ 607695 w 1316109"/>
                    <a:gd name="connsiteY6" fmla="*/ 1502682 h 1503813"/>
                    <a:gd name="connsiteX7" fmla="*/ 1316110 w 1316109"/>
                    <a:gd name="connsiteY7" fmla="*/ 1392603 h 1503813"/>
                    <a:gd name="connsiteX8" fmla="*/ 1284151 w 1316109"/>
                    <a:gd name="connsiteY8" fmla="*/ 778288 h 1503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16109" h="1503813">
                      <a:moveTo>
                        <a:pt x="1284151" y="778288"/>
                      </a:moveTo>
                      <a:cubicBezTo>
                        <a:pt x="1278825" y="600741"/>
                        <a:pt x="1340967" y="243870"/>
                        <a:pt x="1126134" y="91179"/>
                      </a:cubicBezTo>
                      <a:cubicBezTo>
                        <a:pt x="911302" y="-61511"/>
                        <a:pt x="481636" y="23711"/>
                        <a:pt x="481636" y="23711"/>
                      </a:cubicBezTo>
                      <a:cubicBezTo>
                        <a:pt x="481636" y="23711"/>
                        <a:pt x="206438" y="50343"/>
                        <a:pt x="75053" y="146219"/>
                      </a:cubicBezTo>
                      <a:cubicBezTo>
                        <a:pt x="-40353" y="229666"/>
                        <a:pt x="9360" y="582986"/>
                        <a:pt x="18237" y="819124"/>
                      </a:cubicBezTo>
                      <a:cubicBezTo>
                        <a:pt x="25339" y="1055263"/>
                        <a:pt x="14686" y="1330461"/>
                        <a:pt x="18237" y="1424562"/>
                      </a:cubicBezTo>
                      <a:cubicBezTo>
                        <a:pt x="20013" y="1495581"/>
                        <a:pt x="447903" y="1497356"/>
                        <a:pt x="607695" y="1502682"/>
                      </a:cubicBezTo>
                      <a:cubicBezTo>
                        <a:pt x="978770" y="1516886"/>
                        <a:pt x="1316110" y="1392603"/>
                        <a:pt x="1316110" y="1392603"/>
                      </a:cubicBezTo>
                      <a:cubicBezTo>
                        <a:pt x="1316110" y="1392603"/>
                        <a:pt x="1289478" y="948734"/>
                        <a:pt x="1284151" y="778288"/>
                      </a:cubicBezTo>
                      <a:close/>
                    </a:path>
                  </a:pathLst>
                </a:custGeom>
                <a:solidFill>
                  <a:srgbClr val="FF7F00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1673007E-7253-ECEC-9F2A-8940E753133B}"/>
                    </a:ext>
                  </a:extLst>
                </p:cNvPr>
                <p:cNvSpPr/>
                <p:nvPr/>
              </p:nvSpPr>
              <p:spPr>
                <a:xfrm>
                  <a:off x="5583059" y="2261280"/>
                  <a:ext cx="265772" cy="1182820"/>
                </a:xfrm>
                <a:custGeom>
                  <a:avLst/>
                  <a:gdLst>
                    <a:gd name="connsiteX0" fmla="*/ 185841 w 265772"/>
                    <a:gd name="connsiteY0" fmla="*/ 7455 h 1182820"/>
                    <a:gd name="connsiteX1" fmla="*/ 43803 w 265772"/>
                    <a:gd name="connsiteY1" fmla="*/ 231165 h 1182820"/>
                    <a:gd name="connsiteX2" fmla="*/ 11844 w 265772"/>
                    <a:gd name="connsiteY2" fmla="*/ 962661 h 1182820"/>
                    <a:gd name="connsiteX3" fmla="*/ 31375 w 265772"/>
                    <a:gd name="connsiteY3" fmla="*/ 1182820 h 1182820"/>
                    <a:gd name="connsiteX4" fmla="*/ 169862 w 265772"/>
                    <a:gd name="connsiteY4" fmla="*/ 596913 h 1182820"/>
                    <a:gd name="connsiteX5" fmla="*/ 205371 w 265772"/>
                    <a:gd name="connsiteY5" fmla="*/ 231165 h 1182820"/>
                    <a:gd name="connsiteX6" fmla="*/ 263962 w 265772"/>
                    <a:gd name="connsiteY6" fmla="*/ 7455 h 1182820"/>
                    <a:gd name="connsiteX7" fmla="*/ 185841 w 265772"/>
                    <a:gd name="connsiteY7" fmla="*/ 7455 h 11828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65772" h="1182820">
                      <a:moveTo>
                        <a:pt x="185841" y="7455"/>
                      </a:moveTo>
                      <a:cubicBezTo>
                        <a:pt x="143229" y="14557"/>
                        <a:pt x="79312" y="55393"/>
                        <a:pt x="43803" y="231165"/>
                      </a:cubicBezTo>
                      <a:cubicBezTo>
                        <a:pt x="-584" y="449549"/>
                        <a:pt x="-11237" y="804644"/>
                        <a:pt x="11844" y="962661"/>
                      </a:cubicBezTo>
                      <a:cubicBezTo>
                        <a:pt x="34926" y="1120679"/>
                        <a:pt x="31375" y="1182820"/>
                        <a:pt x="31375" y="1182820"/>
                      </a:cubicBezTo>
                      <a:cubicBezTo>
                        <a:pt x="31375" y="1182820"/>
                        <a:pt x="148556" y="793991"/>
                        <a:pt x="169862" y="596913"/>
                      </a:cubicBezTo>
                      <a:cubicBezTo>
                        <a:pt x="178739" y="509915"/>
                        <a:pt x="192943" y="327041"/>
                        <a:pt x="205371" y="231165"/>
                      </a:cubicBezTo>
                      <a:cubicBezTo>
                        <a:pt x="221350" y="106882"/>
                        <a:pt x="276390" y="18108"/>
                        <a:pt x="263962" y="7455"/>
                      </a:cubicBezTo>
                      <a:cubicBezTo>
                        <a:pt x="253309" y="-4973"/>
                        <a:pt x="228452" y="353"/>
                        <a:pt x="185841" y="7455"/>
                      </a:cubicBezTo>
                      <a:close/>
                    </a:path>
                  </a:pathLst>
                </a:custGeom>
                <a:solidFill>
                  <a:srgbClr val="4F93A9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18A254D9-CE54-FF63-2160-0F200A79F559}"/>
                    </a:ext>
                  </a:extLst>
                </p:cNvPr>
                <p:cNvSpPr/>
                <p:nvPr/>
              </p:nvSpPr>
              <p:spPr>
                <a:xfrm>
                  <a:off x="5931758" y="2167978"/>
                  <a:ext cx="359131" cy="249998"/>
                </a:xfrm>
                <a:custGeom>
                  <a:avLst/>
                  <a:gdLst>
                    <a:gd name="connsiteX0" fmla="*/ 146074 w 359131"/>
                    <a:gd name="connsiteY0" fmla="*/ 29738 h 249998"/>
                    <a:gd name="connsiteX1" fmla="*/ 486 w 359131"/>
                    <a:gd name="connsiteY1" fmla="*/ 91880 h 249998"/>
                    <a:gd name="connsiteX2" fmla="*/ 172707 w 359131"/>
                    <a:gd name="connsiteY2" fmla="*/ 248121 h 249998"/>
                    <a:gd name="connsiteX3" fmla="*/ 359132 w 359131"/>
                    <a:gd name="connsiteY3" fmla="*/ 61696 h 249998"/>
                    <a:gd name="connsiteX4" fmla="*/ 281011 w 359131"/>
                    <a:gd name="connsiteY4" fmla="*/ 1330 h 249998"/>
                    <a:gd name="connsiteX5" fmla="*/ 146074 w 359131"/>
                    <a:gd name="connsiteY5" fmla="*/ 29738 h 249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59131" h="249998">
                      <a:moveTo>
                        <a:pt x="146074" y="29738"/>
                      </a:moveTo>
                      <a:cubicBezTo>
                        <a:pt x="146074" y="29738"/>
                        <a:pt x="4036" y="52819"/>
                        <a:pt x="486" y="91880"/>
                      </a:cubicBezTo>
                      <a:cubicBezTo>
                        <a:pt x="-4841" y="129164"/>
                        <a:pt x="32444" y="267652"/>
                        <a:pt x="172707" y="248121"/>
                      </a:cubicBezTo>
                      <a:cubicBezTo>
                        <a:pt x="311194" y="228591"/>
                        <a:pt x="359132" y="93655"/>
                        <a:pt x="359132" y="61696"/>
                      </a:cubicBezTo>
                      <a:cubicBezTo>
                        <a:pt x="357356" y="29738"/>
                        <a:pt x="328949" y="-7547"/>
                        <a:pt x="281011" y="1330"/>
                      </a:cubicBezTo>
                      <a:cubicBezTo>
                        <a:pt x="229522" y="10208"/>
                        <a:pt x="146074" y="29738"/>
                        <a:pt x="146074" y="297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25" name="Graphic 43">
                  <a:extLst>
                    <a:ext uri="{FF2B5EF4-FFF2-40B4-BE49-F238E27FC236}">
                      <a16:creationId xmlns:a16="http://schemas.microsoft.com/office/drawing/2014/main" id="{2BCB680E-872E-4471-7E06-201267BE5D63}"/>
                    </a:ext>
                  </a:extLst>
                </p:cNvPr>
                <p:cNvGrpSpPr/>
                <p:nvPr/>
              </p:nvGrpSpPr>
              <p:grpSpPr>
                <a:xfrm>
                  <a:off x="5339719" y="716938"/>
                  <a:ext cx="1471428" cy="1651534"/>
                  <a:chOff x="5339719" y="716938"/>
                  <a:chExt cx="1471428" cy="1651534"/>
                </a:xfrm>
              </p:grpSpPr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4DEB8163-D9C0-F5C7-5329-05DC9B9FC891}"/>
                      </a:ext>
                    </a:extLst>
                  </p:cNvPr>
                  <p:cNvSpPr/>
                  <p:nvPr/>
                </p:nvSpPr>
                <p:spPr>
                  <a:xfrm>
                    <a:off x="5944672" y="1998863"/>
                    <a:ext cx="296504" cy="369609"/>
                  </a:xfrm>
                  <a:custGeom>
                    <a:avLst/>
                    <a:gdLst>
                      <a:gd name="connsiteX0" fmla="*/ 0 w 296504"/>
                      <a:gd name="connsiteY0" fmla="*/ 35510 h 369609"/>
                      <a:gd name="connsiteX1" fmla="*/ 205955 w 296504"/>
                      <a:gd name="connsiteY1" fmla="*/ 0 h 369609"/>
                      <a:gd name="connsiteX2" fmla="*/ 296504 w 296504"/>
                      <a:gd name="connsiteY2" fmla="*/ 218384 h 369609"/>
                      <a:gd name="connsiteX3" fmla="*/ 149140 w 296504"/>
                      <a:gd name="connsiteY3" fmla="*/ 369299 h 369609"/>
                      <a:gd name="connsiteX4" fmla="*/ 26632 w 296504"/>
                      <a:gd name="connsiteY4" fmla="*/ 259220 h 369609"/>
                      <a:gd name="connsiteX5" fmla="*/ 0 w 296504"/>
                      <a:gd name="connsiteY5" fmla="*/ 35510 h 369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6504" h="369609">
                        <a:moveTo>
                          <a:pt x="0" y="35510"/>
                        </a:moveTo>
                        <a:lnTo>
                          <a:pt x="205955" y="0"/>
                        </a:lnTo>
                        <a:lnTo>
                          <a:pt x="296504" y="218384"/>
                        </a:lnTo>
                        <a:cubicBezTo>
                          <a:pt x="296504" y="218384"/>
                          <a:pt x="269872" y="363973"/>
                          <a:pt x="149140" y="369299"/>
                        </a:cubicBezTo>
                        <a:cubicBezTo>
                          <a:pt x="28408" y="376401"/>
                          <a:pt x="26632" y="259220"/>
                          <a:pt x="26632" y="259220"/>
                        </a:cubicBezTo>
                        <a:lnTo>
                          <a:pt x="0" y="35510"/>
                        </a:lnTo>
                        <a:close/>
                      </a:path>
                    </a:pathLst>
                  </a:custGeom>
                  <a:solidFill>
                    <a:srgbClr val="FFD5CC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27" name="Graphic 43">
                    <a:extLst>
                      <a:ext uri="{FF2B5EF4-FFF2-40B4-BE49-F238E27FC236}">
                        <a16:creationId xmlns:a16="http://schemas.microsoft.com/office/drawing/2014/main" id="{FDE7745E-43E5-4A76-3227-0A7EC61B4268}"/>
                      </a:ext>
                    </a:extLst>
                  </p:cNvPr>
                  <p:cNvGrpSpPr/>
                  <p:nvPr/>
                </p:nvGrpSpPr>
                <p:grpSpPr>
                  <a:xfrm>
                    <a:off x="5339719" y="716938"/>
                    <a:ext cx="1471428" cy="1514699"/>
                    <a:chOff x="5339719" y="716938"/>
                    <a:chExt cx="1471428" cy="1514699"/>
                  </a:xfrm>
                </p:grpSpPr>
                <p:sp>
                  <p:nvSpPr>
                    <p:cNvPr id="128" name="Freeform: Shape 127">
                      <a:extLst>
                        <a:ext uri="{FF2B5EF4-FFF2-40B4-BE49-F238E27FC236}">
                          <a16:creationId xmlns:a16="http://schemas.microsoft.com/office/drawing/2014/main" id="{94190484-3E00-6F00-F26F-7404B68196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719" y="716938"/>
                      <a:ext cx="1471428" cy="1390766"/>
                    </a:xfrm>
                    <a:custGeom>
                      <a:avLst/>
                      <a:gdLst>
                        <a:gd name="connsiteX0" fmla="*/ 1371959 w 1471428"/>
                        <a:gd name="connsiteY0" fmla="*/ 486512 h 1390766"/>
                        <a:gd name="connsiteX1" fmla="*/ 1066577 w 1471428"/>
                        <a:gd name="connsiteY1" fmla="*/ 271679 h 1390766"/>
                        <a:gd name="connsiteX2" fmla="*/ 1100311 w 1471428"/>
                        <a:gd name="connsiteY2" fmla="*/ 232619 h 1390766"/>
                        <a:gd name="connsiteX3" fmla="*/ 1150024 w 1471428"/>
                        <a:gd name="connsiteY3" fmla="*/ 99458 h 1390766"/>
                        <a:gd name="connsiteX4" fmla="*/ 1045271 w 1471428"/>
                        <a:gd name="connsiteY4" fmla="*/ 101234 h 1390766"/>
                        <a:gd name="connsiteX5" fmla="*/ 967150 w 1471428"/>
                        <a:gd name="connsiteY5" fmla="*/ 191783 h 1390766"/>
                        <a:gd name="connsiteX6" fmla="*/ 963599 w 1471428"/>
                        <a:gd name="connsiteY6" fmla="*/ 193558 h 1390766"/>
                        <a:gd name="connsiteX7" fmla="*/ 899682 w 1471428"/>
                        <a:gd name="connsiteY7" fmla="*/ 88805 h 1390766"/>
                        <a:gd name="connsiteX8" fmla="*/ 654667 w 1471428"/>
                        <a:gd name="connsiteY8" fmla="*/ 24888 h 1390766"/>
                        <a:gd name="connsiteX9" fmla="*/ 778950 w 1471428"/>
                        <a:gd name="connsiteY9" fmla="*/ 181130 h 1390766"/>
                        <a:gd name="connsiteX10" fmla="*/ 414977 w 1471428"/>
                        <a:gd name="connsiteY10" fmla="*/ 179355 h 1390766"/>
                        <a:gd name="connsiteX11" fmla="*/ 40352 w 1471428"/>
                        <a:gd name="connsiteY11" fmla="*/ 500716 h 1390766"/>
                        <a:gd name="connsiteX12" fmla="*/ 90065 w 1471428"/>
                        <a:gd name="connsiteY12" fmla="*/ 564633 h 1390766"/>
                        <a:gd name="connsiteX13" fmla="*/ 6618 w 1471428"/>
                        <a:gd name="connsiteY13" fmla="*/ 862913 h 1390766"/>
                        <a:gd name="connsiteX14" fmla="*/ 114922 w 1471428"/>
                        <a:gd name="connsiteY14" fmla="*/ 951687 h 1390766"/>
                        <a:gd name="connsiteX15" fmla="*/ 230328 w 1471428"/>
                        <a:gd name="connsiteY15" fmla="*/ 1214457 h 1390766"/>
                        <a:gd name="connsiteX16" fmla="*/ 626259 w 1471428"/>
                        <a:gd name="connsiteY16" fmla="*/ 1376025 h 1390766"/>
                        <a:gd name="connsiteX17" fmla="*/ 1086107 w 1471428"/>
                        <a:gd name="connsiteY17" fmla="*/ 1347618 h 1390766"/>
                        <a:gd name="connsiteX18" fmla="*/ 1419897 w 1471428"/>
                        <a:gd name="connsiteY18" fmla="*/ 971217 h 1390766"/>
                        <a:gd name="connsiteX19" fmla="*/ 1471385 w 1471428"/>
                        <a:gd name="connsiteY19" fmla="*/ 852260 h 1390766"/>
                        <a:gd name="connsiteX20" fmla="*/ 1371959 w 1471428"/>
                        <a:gd name="connsiteY20" fmla="*/ 486512 h 1390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1471428" h="1390766">
                          <a:moveTo>
                            <a:pt x="1371959" y="486512"/>
                          </a:moveTo>
                          <a:cubicBezTo>
                            <a:pt x="1309817" y="383534"/>
                            <a:pt x="1187309" y="289434"/>
                            <a:pt x="1066577" y="271679"/>
                          </a:cubicBezTo>
                          <a:cubicBezTo>
                            <a:pt x="1079005" y="257476"/>
                            <a:pt x="1089658" y="245047"/>
                            <a:pt x="1100311" y="232619"/>
                          </a:cubicBezTo>
                          <a:cubicBezTo>
                            <a:pt x="1125168" y="204211"/>
                            <a:pt x="1173105" y="140294"/>
                            <a:pt x="1150024" y="99458"/>
                          </a:cubicBezTo>
                          <a:cubicBezTo>
                            <a:pt x="1123392" y="55071"/>
                            <a:pt x="1077230" y="81704"/>
                            <a:pt x="1045271" y="101234"/>
                          </a:cubicBezTo>
                          <a:cubicBezTo>
                            <a:pt x="1011537" y="122539"/>
                            <a:pt x="984905" y="156273"/>
                            <a:pt x="967150" y="191783"/>
                          </a:cubicBezTo>
                          <a:cubicBezTo>
                            <a:pt x="965375" y="191783"/>
                            <a:pt x="965375" y="193558"/>
                            <a:pt x="963599" y="193558"/>
                          </a:cubicBezTo>
                          <a:cubicBezTo>
                            <a:pt x="947620" y="159824"/>
                            <a:pt x="926314" y="120764"/>
                            <a:pt x="899682" y="88805"/>
                          </a:cubicBezTo>
                          <a:cubicBezTo>
                            <a:pt x="835765" y="8909"/>
                            <a:pt x="704380" y="-28376"/>
                            <a:pt x="654667" y="24888"/>
                          </a:cubicBezTo>
                          <a:cubicBezTo>
                            <a:pt x="619157" y="63949"/>
                            <a:pt x="778950" y="181130"/>
                            <a:pt x="778950" y="181130"/>
                          </a:cubicBezTo>
                          <a:cubicBezTo>
                            <a:pt x="778950" y="181130"/>
                            <a:pt x="574770" y="126090"/>
                            <a:pt x="414977" y="179355"/>
                          </a:cubicBezTo>
                          <a:cubicBezTo>
                            <a:pt x="290694" y="221966"/>
                            <a:pt x="58107" y="355127"/>
                            <a:pt x="40352" y="500716"/>
                          </a:cubicBezTo>
                          <a:cubicBezTo>
                            <a:pt x="35026" y="539776"/>
                            <a:pt x="90065" y="564633"/>
                            <a:pt x="90065" y="564633"/>
                          </a:cubicBezTo>
                          <a:cubicBezTo>
                            <a:pt x="90065" y="564633"/>
                            <a:pt x="-28892" y="775915"/>
                            <a:pt x="6618" y="862913"/>
                          </a:cubicBezTo>
                          <a:cubicBezTo>
                            <a:pt x="40352" y="949911"/>
                            <a:pt x="114922" y="951687"/>
                            <a:pt x="114922" y="951687"/>
                          </a:cubicBezTo>
                          <a:cubicBezTo>
                            <a:pt x="114922" y="951687"/>
                            <a:pt x="189492" y="1189600"/>
                            <a:pt x="230328" y="1214457"/>
                          </a:cubicBezTo>
                          <a:cubicBezTo>
                            <a:pt x="358162" y="1292578"/>
                            <a:pt x="448711" y="1342291"/>
                            <a:pt x="626259" y="1376025"/>
                          </a:cubicBezTo>
                          <a:cubicBezTo>
                            <a:pt x="803806" y="1407984"/>
                            <a:pt x="924539" y="1383127"/>
                            <a:pt x="1086107" y="1347618"/>
                          </a:cubicBezTo>
                          <a:cubicBezTo>
                            <a:pt x="1370183" y="1281925"/>
                            <a:pt x="1419897" y="971217"/>
                            <a:pt x="1419897" y="971217"/>
                          </a:cubicBezTo>
                          <a:cubicBezTo>
                            <a:pt x="1419897" y="971217"/>
                            <a:pt x="1473161" y="942809"/>
                            <a:pt x="1471385" y="852260"/>
                          </a:cubicBezTo>
                          <a:cubicBezTo>
                            <a:pt x="1469610" y="733303"/>
                            <a:pt x="1434100" y="587714"/>
                            <a:pt x="1371959" y="486512"/>
                          </a:cubicBezTo>
                          <a:close/>
                        </a:path>
                      </a:pathLst>
                    </a:custGeom>
                    <a:solidFill>
                      <a:srgbClr val="A0A17D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9" name="Freeform: Shape 128">
                      <a:extLst>
                        <a:ext uri="{FF2B5EF4-FFF2-40B4-BE49-F238E27FC236}">
                          <a16:creationId xmlns:a16="http://schemas.microsoft.com/office/drawing/2014/main" id="{A8F02908-F51D-3BA7-BCE7-EBAF95BA38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41236" y="1115799"/>
                      <a:ext cx="1158182" cy="1106951"/>
                    </a:xfrm>
                    <a:custGeom>
                      <a:avLst/>
                      <a:gdLst>
                        <a:gd name="connsiteX0" fmla="*/ 775084 w 1158182"/>
                        <a:gd name="connsiteY0" fmla="*/ 48591 h 1106951"/>
                        <a:gd name="connsiteX1" fmla="*/ 183850 w 1158182"/>
                        <a:gd name="connsiteY1" fmla="*/ 132038 h 1106951"/>
                        <a:gd name="connsiteX2" fmla="*/ 16956 w 1158182"/>
                        <a:gd name="connsiteY2" fmla="*/ 794290 h 1106951"/>
                        <a:gd name="connsiteX3" fmla="*/ 995242 w 1158182"/>
                        <a:gd name="connsiteY3" fmla="*/ 907921 h 1106951"/>
                        <a:gd name="connsiteX4" fmla="*/ 1155035 w 1158182"/>
                        <a:gd name="connsiteY4" fmla="*/ 492459 h 1106951"/>
                        <a:gd name="connsiteX5" fmla="*/ 775084 w 1158182"/>
                        <a:gd name="connsiteY5" fmla="*/ 48591 h 11069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58182" h="1106951">
                          <a:moveTo>
                            <a:pt x="775084" y="48591"/>
                          </a:moveTo>
                          <a:cubicBezTo>
                            <a:pt x="586883" y="-18878"/>
                            <a:pt x="311684" y="-36632"/>
                            <a:pt x="183850" y="132038"/>
                          </a:cubicBezTo>
                          <a:cubicBezTo>
                            <a:pt x="75546" y="275851"/>
                            <a:pt x="-45186" y="561703"/>
                            <a:pt x="16956" y="794290"/>
                          </a:cubicBezTo>
                          <a:cubicBezTo>
                            <a:pt x="103954" y="1122753"/>
                            <a:pt x="679208" y="1241710"/>
                            <a:pt x="995242" y="907921"/>
                          </a:cubicBezTo>
                          <a:cubicBezTo>
                            <a:pt x="1078690" y="820922"/>
                            <a:pt x="1124852" y="730373"/>
                            <a:pt x="1155035" y="492459"/>
                          </a:cubicBezTo>
                          <a:cubicBezTo>
                            <a:pt x="1183443" y="256321"/>
                            <a:pt x="1016548" y="135589"/>
                            <a:pt x="775084" y="48591"/>
                          </a:cubicBezTo>
                          <a:close/>
                        </a:path>
                      </a:pathLst>
                    </a:custGeom>
                    <a:solidFill>
                      <a:srgbClr val="FFD5CC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30" name="Graphic 43">
                      <a:extLst>
                        <a:ext uri="{FF2B5EF4-FFF2-40B4-BE49-F238E27FC236}">
                          <a16:creationId xmlns:a16="http://schemas.microsoft.com/office/drawing/2014/main" id="{CD583279-6BA1-FD8D-4F1A-72FB8DAB535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31491" y="1485513"/>
                      <a:ext cx="281911" cy="344225"/>
                      <a:chOff x="6431491" y="1485513"/>
                      <a:chExt cx="281911" cy="344225"/>
                    </a:xfrm>
                  </p:grpSpPr>
                  <p:sp>
                    <p:nvSpPr>
                      <p:cNvPr id="131" name="Freeform: Shape 130">
                        <a:extLst>
                          <a:ext uri="{FF2B5EF4-FFF2-40B4-BE49-F238E27FC236}">
                            <a16:creationId xmlns:a16="http://schemas.microsoft.com/office/drawing/2014/main" id="{82789FB1-0F89-E649-0637-6A6C6C9A98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31491" y="1485513"/>
                        <a:ext cx="281911" cy="344225"/>
                      </a:xfrm>
                      <a:custGeom>
                        <a:avLst/>
                        <a:gdLst>
                          <a:gd name="connsiteX0" fmla="*/ 180760 w 281911"/>
                          <a:gd name="connsiteY0" fmla="*/ 12666 h 344225"/>
                          <a:gd name="connsiteX1" fmla="*/ 12090 w 281911"/>
                          <a:gd name="connsiteY1" fmla="*/ 103215 h 344225"/>
                          <a:gd name="connsiteX2" fmla="*/ 74231 w 281911"/>
                          <a:gd name="connsiteY2" fmla="*/ 335803 h 344225"/>
                          <a:gd name="connsiteX3" fmla="*/ 273084 w 281911"/>
                          <a:gd name="connsiteY3" fmla="*/ 213295 h 344225"/>
                          <a:gd name="connsiteX4" fmla="*/ 180760 w 281911"/>
                          <a:gd name="connsiteY4" fmla="*/ 12666 h 3442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81911" h="344225">
                            <a:moveTo>
                              <a:pt x="180760" y="12666"/>
                            </a:moveTo>
                            <a:cubicBezTo>
                              <a:pt x="116843" y="-17517"/>
                              <a:pt x="42273" y="3789"/>
                              <a:pt x="12090" y="103215"/>
                            </a:cubicBezTo>
                            <a:cubicBezTo>
                              <a:pt x="-18093" y="202642"/>
                              <a:pt x="10314" y="305619"/>
                              <a:pt x="74231" y="335803"/>
                            </a:cubicBezTo>
                            <a:cubicBezTo>
                              <a:pt x="138148" y="365986"/>
                              <a:pt x="244677" y="312721"/>
                              <a:pt x="273084" y="213295"/>
                            </a:cubicBezTo>
                            <a:cubicBezTo>
                              <a:pt x="305043" y="113868"/>
                              <a:pt x="244677" y="42849"/>
                              <a:pt x="180760" y="12666"/>
                            </a:cubicBezTo>
                            <a:close/>
                          </a:path>
                        </a:pathLst>
                      </a:custGeom>
                      <a:solidFill>
                        <a:srgbClr val="FFD5CC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2" name="Freeform: Shape 131">
                        <a:extLst>
                          <a:ext uri="{FF2B5EF4-FFF2-40B4-BE49-F238E27FC236}">
                            <a16:creationId xmlns:a16="http://schemas.microsoft.com/office/drawing/2014/main" id="{95A33717-14CA-CCF0-E4E5-0330F074EF4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46558" y="1579851"/>
                        <a:ext cx="92324" cy="159792"/>
                      </a:xfrm>
                      <a:custGeom>
                        <a:avLst/>
                        <a:gdLst>
                          <a:gd name="connsiteX0" fmla="*/ 92325 w 92324"/>
                          <a:gd name="connsiteY0" fmla="*/ 1776 h 159792"/>
                          <a:gd name="connsiteX1" fmla="*/ 83447 w 92324"/>
                          <a:gd name="connsiteY1" fmla="*/ 7102 h 159792"/>
                          <a:gd name="connsiteX2" fmla="*/ 76345 w 92324"/>
                          <a:gd name="connsiteY2" fmla="*/ 12428 h 159792"/>
                          <a:gd name="connsiteX3" fmla="*/ 69243 w 92324"/>
                          <a:gd name="connsiteY3" fmla="*/ 17755 h 159792"/>
                          <a:gd name="connsiteX4" fmla="*/ 63917 w 92324"/>
                          <a:gd name="connsiteY4" fmla="*/ 24857 h 159792"/>
                          <a:gd name="connsiteX5" fmla="*/ 58590 w 92324"/>
                          <a:gd name="connsiteY5" fmla="*/ 31959 h 159792"/>
                          <a:gd name="connsiteX6" fmla="*/ 55040 w 92324"/>
                          <a:gd name="connsiteY6" fmla="*/ 39060 h 159792"/>
                          <a:gd name="connsiteX7" fmla="*/ 51489 w 92324"/>
                          <a:gd name="connsiteY7" fmla="*/ 46162 h 159792"/>
                          <a:gd name="connsiteX8" fmla="*/ 47938 w 92324"/>
                          <a:gd name="connsiteY8" fmla="*/ 53264 h 159792"/>
                          <a:gd name="connsiteX9" fmla="*/ 42611 w 92324"/>
                          <a:gd name="connsiteY9" fmla="*/ 69244 h 159792"/>
                          <a:gd name="connsiteX10" fmla="*/ 39060 w 92324"/>
                          <a:gd name="connsiteY10" fmla="*/ 86998 h 159792"/>
                          <a:gd name="connsiteX11" fmla="*/ 35510 w 92324"/>
                          <a:gd name="connsiteY11" fmla="*/ 104753 h 159792"/>
                          <a:gd name="connsiteX12" fmla="*/ 33734 w 92324"/>
                          <a:gd name="connsiteY12" fmla="*/ 122508 h 159792"/>
                          <a:gd name="connsiteX13" fmla="*/ 5326 w 92324"/>
                          <a:gd name="connsiteY13" fmla="*/ 108304 h 159792"/>
                          <a:gd name="connsiteX14" fmla="*/ 15979 w 92324"/>
                          <a:gd name="connsiteY14" fmla="*/ 102978 h 159792"/>
                          <a:gd name="connsiteX15" fmla="*/ 26632 w 92324"/>
                          <a:gd name="connsiteY15" fmla="*/ 97651 h 159792"/>
                          <a:gd name="connsiteX16" fmla="*/ 51489 w 92324"/>
                          <a:gd name="connsiteY16" fmla="*/ 92325 h 159792"/>
                          <a:gd name="connsiteX17" fmla="*/ 65693 w 92324"/>
                          <a:gd name="connsiteY17" fmla="*/ 92325 h 159792"/>
                          <a:gd name="connsiteX18" fmla="*/ 72794 w 92324"/>
                          <a:gd name="connsiteY18" fmla="*/ 94100 h 159792"/>
                          <a:gd name="connsiteX19" fmla="*/ 79896 w 92324"/>
                          <a:gd name="connsiteY19" fmla="*/ 97651 h 159792"/>
                          <a:gd name="connsiteX20" fmla="*/ 85223 w 92324"/>
                          <a:gd name="connsiteY20" fmla="*/ 102978 h 159792"/>
                          <a:gd name="connsiteX21" fmla="*/ 88774 w 92324"/>
                          <a:gd name="connsiteY21" fmla="*/ 108304 h 159792"/>
                          <a:gd name="connsiteX22" fmla="*/ 90549 w 92324"/>
                          <a:gd name="connsiteY22" fmla="*/ 120732 h 159792"/>
                          <a:gd name="connsiteX23" fmla="*/ 81672 w 92324"/>
                          <a:gd name="connsiteY23" fmla="*/ 113630 h 159792"/>
                          <a:gd name="connsiteX24" fmla="*/ 78121 w 92324"/>
                          <a:gd name="connsiteY24" fmla="*/ 111855 h 159792"/>
                          <a:gd name="connsiteX25" fmla="*/ 74570 w 92324"/>
                          <a:gd name="connsiteY25" fmla="*/ 111855 h 159792"/>
                          <a:gd name="connsiteX26" fmla="*/ 71019 w 92324"/>
                          <a:gd name="connsiteY26" fmla="*/ 111855 h 159792"/>
                          <a:gd name="connsiteX27" fmla="*/ 67468 w 92324"/>
                          <a:gd name="connsiteY27" fmla="*/ 111855 h 159792"/>
                          <a:gd name="connsiteX28" fmla="*/ 58590 w 92324"/>
                          <a:gd name="connsiteY28" fmla="*/ 115406 h 159792"/>
                          <a:gd name="connsiteX29" fmla="*/ 42611 w 92324"/>
                          <a:gd name="connsiteY29" fmla="*/ 126059 h 159792"/>
                          <a:gd name="connsiteX30" fmla="*/ 33734 w 92324"/>
                          <a:gd name="connsiteY30" fmla="*/ 131385 h 159792"/>
                          <a:gd name="connsiteX31" fmla="*/ 26632 w 92324"/>
                          <a:gd name="connsiteY31" fmla="*/ 136712 h 159792"/>
                          <a:gd name="connsiteX32" fmla="*/ 1775 w 92324"/>
                          <a:gd name="connsiteY32" fmla="*/ 159793 h 159792"/>
                          <a:gd name="connsiteX33" fmla="*/ 0 w 92324"/>
                          <a:gd name="connsiteY33" fmla="*/ 124283 h 159792"/>
                          <a:gd name="connsiteX34" fmla="*/ 0 w 92324"/>
                          <a:gd name="connsiteY34" fmla="*/ 102978 h 159792"/>
                          <a:gd name="connsiteX35" fmla="*/ 3551 w 92324"/>
                          <a:gd name="connsiteY35" fmla="*/ 81672 h 159792"/>
                          <a:gd name="connsiteX36" fmla="*/ 19530 w 92324"/>
                          <a:gd name="connsiteY36" fmla="*/ 40836 h 159792"/>
                          <a:gd name="connsiteX37" fmla="*/ 26632 w 92324"/>
                          <a:gd name="connsiteY37" fmla="*/ 31959 h 159792"/>
                          <a:gd name="connsiteX38" fmla="*/ 33734 w 92324"/>
                          <a:gd name="connsiteY38" fmla="*/ 23081 h 159792"/>
                          <a:gd name="connsiteX39" fmla="*/ 51489 w 92324"/>
                          <a:gd name="connsiteY39" fmla="*/ 8877 h 159792"/>
                          <a:gd name="connsiteX40" fmla="*/ 62142 w 92324"/>
                          <a:gd name="connsiteY40" fmla="*/ 3551 h 159792"/>
                          <a:gd name="connsiteX41" fmla="*/ 72794 w 92324"/>
                          <a:gd name="connsiteY41" fmla="*/ 0 h 159792"/>
                          <a:gd name="connsiteX42" fmla="*/ 92325 w 92324"/>
                          <a:gd name="connsiteY42" fmla="*/ 1776 h 1597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</a:cxnLst>
                        <a:rect l="l" t="t" r="r" b="b"/>
                        <a:pathLst>
                          <a:path w="92324" h="159792">
                            <a:moveTo>
                              <a:pt x="92325" y="1776"/>
                            </a:moveTo>
                            <a:cubicBezTo>
                              <a:pt x="88774" y="3551"/>
                              <a:pt x="86998" y="5326"/>
                              <a:pt x="83447" y="7102"/>
                            </a:cubicBezTo>
                            <a:cubicBezTo>
                              <a:pt x="79896" y="8877"/>
                              <a:pt x="78121" y="10653"/>
                              <a:pt x="76345" y="12428"/>
                            </a:cubicBezTo>
                            <a:cubicBezTo>
                              <a:pt x="74570" y="14204"/>
                              <a:pt x="71019" y="15979"/>
                              <a:pt x="69243" y="17755"/>
                            </a:cubicBezTo>
                            <a:cubicBezTo>
                              <a:pt x="67468" y="19530"/>
                              <a:pt x="65693" y="23081"/>
                              <a:pt x="63917" y="24857"/>
                            </a:cubicBezTo>
                            <a:cubicBezTo>
                              <a:pt x="62142" y="26632"/>
                              <a:pt x="60366" y="30183"/>
                              <a:pt x="58590" y="31959"/>
                            </a:cubicBezTo>
                            <a:cubicBezTo>
                              <a:pt x="56815" y="33734"/>
                              <a:pt x="55040" y="37285"/>
                              <a:pt x="55040" y="39060"/>
                            </a:cubicBezTo>
                            <a:cubicBezTo>
                              <a:pt x="53264" y="40836"/>
                              <a:pt x="51489" y="44387"/>
                              <a:pt x="51489" y="46162"/>
                            </a:cubicBezTo>
                            <a:cubicBezTo>
                              <a:pt x="49713" y="49713"/>
                              <a:pt x="49713" y="51489"/>
                              <a:pt x="47938" y="53264"/>
                            </a:cubicBezTo>
                            <a:cubicBezTo>
                              <a:pt x="46162" y="58591"/>
                              <a:pt x="44387" y="63917"/>
                              <a:pt x="42611" y="69244"/>
                            </a:cubicBezTo>
                            <a:cubicBezTo>
                              <a:pt x="40836" y="74570"/>
                              <a:pt x="39060" y="79896"/>
                              <a:pt x="39060" y="86998"/>
                            </a:cubicBezTo>
                            <a:cubicBezTo>
                              <a:pt x="37285" y="92325"/>
                              <a:pt x="37285" y="99427"/>
                              <a:pt x="35510" y="104753"/>
                            </a:cubicBezTo>
                            <a:cubicBezTo>
                              <a:pt x="33734" y="110080"/>
                              <a:pt x="33734" y="117181"/>
                              <a:pt x="33734" y="122508"/>
                            </a:cubicBezTo>
                            <a:lnTo>
                              <a:pt x="5326" y="108304"/>
                            </a:lnTo>
                            <a:cubicBezTo>
                              <a:pt x="8877" y="106529"/>
                              <a:pt x="12428" y="104753"/>
                              <a:pt x="15979" y="102978"/>
                            </a:cubicBezTo>
                            <a:cubicBezTo>
                              <a:pt x="19530" y="101202"/>
                              <a:pt x="23081" y="99427"/>
                              <a:pt x="26632" y="97651"/>
                            </a:cubicBezTo>
                            <a:cubicBezTo>
                              <a:pt x="33734" y="94100"/>
                              <a:pt x="42611" y="92325"/>
                              <a:pt x="51489" y="92325"/>
                            </a:cubicBezTo>
                            <a:cubicBezTo>
                              <a:pt x="56815" y="92325"/>
                              <a:pt x="60366" y="92325"/>
                              <a:pt x="65693" y="92325"/>
                            </a:cubicBezTo>
                            <a:cubicBezTo>
                              <a:pt x="67468" y="92325"/>
                              <a:pt x="71019" y="94100"/>
                              <a:pt x="72794" y="94100"/>
                            </a:cubicBezTo>
                            <a:cubicBezTo>
                              <a:pt x="74570" y="94100"/>
                              <a:pt x="78121" y="95876"/>
                              <a:pt x="79896" y="97651"/>
                            </a:cubicBezTo>
                            <a:cubicBezTo>
                              <a:pt x="81672" y="99427"/>
                              <a:pt x="83447" y="101202"/>
                              <a:pt x="85223" y="102978"/>
                            </a:cubicBezTo>
                            <a:cubicBezTo>
                              <a:pt x="86998" y="104753"/>
                              <a:pt x="86998" y="106529"/>
                              <a:pt x="88774" y="108304"/>
                            </a:cubicBezTo>
                            <a:cubicBezTo>
                              <a:pt x="90549" y="111855"/>
                              <a:pt x="90549" y="117181"/>
                              <a:pt x="90549" y="120732"/>
                            </a:cubicBezTo>
                            <a:cubicBezTo>
                              <a:pt x="86998" y="117181"/>
                              <a:pt x="85223" y="115406"/>
                              <a:pt x="81672" y="113630"/>
                            </a:cubicBezTo>
                            <a:cubicBezTo>
                              <a:pt x="79896" y="111855"/>
                              <a:pt x="79896" y="111855"/>
                              <a:pt x="78121" y="111855"/>
                            </a:cubicBezTo>
                            <a:cubicBezTo>
                              <a:pt x="76345" y="111855"/>
                              <a:pt x="76345" y="110080"/>
                              <a:pt x="74570" y="111855"/>
                            </a:cubicBezTo>
                            <a:cubicBezTo>
                              <a:pt x="72794" y="111855"/>
                              <a:pt x="72794" y="111855"/>
                              <a:pt x="71019" y="111855"/>
                            </a:cubicBezTo>
                            <a:cubicBezTo>
                              <a:pt x="69243" y="111855"/>
                              <a:pt x="69243" y="111855"/>
                              <a:pt x="67468" y="111855"/>
                            </a:cubicBezTo>
                            <a:cubicBezTo>
                              <a:pt x="63917" y="111855"/>
                              <a:pt x="62142" y="113630"/>
                              <a:pt x="58590" y="115406"/>
                            </a:cubicBezTo>
                            <a:cubicBezTo>
                              <a:pt x="53264" y="118957"/>
                              <a:pt x="47938" y="120732"/>
                              <a:pt x="42611" y="126059"/>
                            </a:cubicBezTo>
                            <a:lnTo>
                              <a:pt x="33734" y="131385"/>
                            </a:lnTo>
                            <a:cubicBezTo>
                              <a:pt x="31958" y="133161"/>
                              <a:pt x="28407" y="134936"/>
                              <a:pt x="26632" y="136712"/>
                            </a:cubicBezTo>
                            <a:lnTo>
                              <a:pt x="1775" y="159793"/>
                            </a:lnTo>
                            <a:lnTo>
                              <a:pt x="0" y="124283"/>
                            </a:lnTo>
                            <a:cubicBezTo>
                              <a:pt x="0" y="115406"/>
                              <a:pt x="0" y="110080"/>
                              <a:pt x="0" y="102978"/>
                            </a:cubicBezTo>
                            <a:cubicBezTo>
                              <a:pt x="0" y="95876"/>
                              <a:pt x="1775" y="88774"/>
                              <a:pt x="3551" y="81672"/>
                            </a:cubicBezTo>
                            <a:cubicBezTo>
                              <a:pt x="7102" y="67468"/>
                              <a:pt x="12428" y="53264"/>
                              <a:pt x="19530" y="40836"/>
                            </a:cubicBezTo>
                            <a:cubicBezTo>
                              <a:pt x="21306" y="37285"/>
                              <a:pt x="23081" y="33734"/>
                              <a:pt x="26632" y="31959"/>
                            </a:cubicBezTo>
                            <a:cubicBezTo>
                              <a:pt x="28407" y="28408"/>
                              <a:pt x="31958" y="26632"/>
                              <a:pt x="33734" y="23081"/>
                            </a:cubicBezTo>
                            <a:cubicBezTo>
                              <a:pt x="39060" y="17755"/>
                              <a:pt x="46162" y="12428"/>
                              <a:pt x="51489" y="8877"/>
                            </a:cubicBezTo>
                            <a:cubicBezTo>
                              <a:pt x="55040" y="7102"/>
                              <a:pt x="58590" y="5326"/>
                              <a:pt x="62142" y="3551"/>
                            </a:cubicBezTo>
                            <a:cubicBezTo>
                              <a:pt x="65693" y="1776"/>
                              <a:pt x="69243" y="1776"/>
                              <a:pt x="72794" y="0"/>
                            </a:cubicBezTo>
                            <a:cubicBezTo>
                              <a:pt x="78121" y="0"/>
                              <a:pt x="85223" y="1776"/>
                              <a:pt x="92325" y="1776"/>
                            </a:cubicBezTo>
                            <a:close/>
                          </a:path>
                        </a:pathLst>
                      </a:custGeom>
                      <a:solidFill>
                        <a:srgbClr val="F38C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33" name="Graphic 43">
                      <a:extLst>
                        <a:ext uri="{FF2B5EF4-FFF2-40B4-BE49-F238E27FC236}">
                          <a16:creationId xmlns:a16="http://schemas.microsoft.com/office/drawing/2014/main" id="{B0F601E7-F843-3174-6C07-7FC39740CBA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95564" y="1526014"/>
                      <a:ext cx="967546" cy="589184"/>
                      <a:chOff x="5495564" y="1526014"/>
                      <a:chExt cx="967546" cy="589184"/>
                    </a:xfrm>
                  </p:grpSpPr>
                  <p:sp>
                    <p:nvSpPr>
                      <p:cNvPr id="134" name="Freeform: Shape 133">
                        <a:extLst>
                          <a:ext uri="{FF2B5EF4-FFF2-40B4-BE49-F238E27FC236}">
                            <a16:creationId xmlns:a16="http://schemas.microsoft.com/office/drawing/2014/main" id="{39A8F92A-BCC0-40E2-A204-D5B07E2815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94797" y="1654421"/>
                        <a:ext cx="130345" cy="268096"/>
                      </a:xfrm>
                      <a:custGeom>
                        <a:avLst/>
                        <a:gdLst>
                          <a:gd name="connsiteX0" fmla="*/ 78856 w 130345"/>
                          <a:gd name="connsiteY0" fmla="*/ 0 h 268096"/>
                          <a:gd name="connsiteX1" fmla="*/ 94836 w 130345"/>
                          <a:gd name="connsiteY1" fmla="*/ 28408 h 268096"/>
                          <a:gd name="connsiteX2" fmla="*/ 107264 w 130345"/>
                          <a:gd name="connsiteY2" fmla="*/ 58591 h 268096"/>
                          <a:gd name="connsiteX3" fmla="*/ 125019 w 130345"/>
                          <a:gd name="connsiteY3" fmla="*/ 118957 h 268096"/>
                          <a:gd name="connsiteX4" fmla="*/ 130345 w 130345"/>
                          <a:gd name="connsiteY4" fmla="*/ 140263 h 268096"/>
                          <a:gd name="connsiteX5" fmla="*/ 107264 w 130345"/>
                          <a:gd name="connsiteY5" fmla="*/ 149140 h 268096"/>
                          <a:gd name="connsiteX6" fmla="*/ 94836 w 130345"/>
                          <a:gd name="connsiteY6" fmla="*/ 154466 h 268096"/>
                          <a:gd name="connsiteX7" fmla="*/ 82407 w 130345"/>
                          <a:gd name="connsiteY7" fmla="*/ 159793 h 268096"/>
                          <a:gd name="connsiteX8" fmla="*/ 62877 w 130345"/>
                          <a:gd name="connsiteY8" fmla="*/ 172221 h 268096"/>
                          <a:gd name="connsiteX9" fmla="*/ 52224 w 130345"/>
                          <a:gd name="connsiteY9" fmla="*/ 184649 h 268096"/>
                          <a:gd name="connsiteX10" fmla="*/ 50449 w 130345"/>
                          <a:gd name="connsiteY10" fmla="*/ 189976 h 268096"/>
                          <a:gd name="connsiteX11" fmla="*/ 50449 w 130345"/>
                          <a:gd name="connsiteY11" fmla="*/ 193527 h 268096"/>
                          <a:gd name="connsiteX12" fmla="*/ 50449 w 130345"/>
                          <a:gd name="connsiteY12" fmla="*/ 195302 h 268096"/>
                          <a:gd name="connsiteX13" fmla="*/ 50449 w 130345"/>
                          <a:gd name="connsiteY13" fmla="*/ 198853 h 268096"/>
                          <a:gd name="connsiteX14" fmla="*/ 54000 w 130345"/>
                          <a:gd name="connsiteY14" fmla="*/ 205955 h 268096"/>
                          <a:gd name="connsiteX15" fmla="*/ 59326 w 130345"/>
                          <a:gd name="connsiteY15" fmla="*/ 214833 h 268096"/>
                          <a:gd name="connsiteX16" fmla="*/ 80632 w 130345"/>
                          <a:gd name="connsiteY16" fmla="*/ 232587 h 268096"/>
                          <a:gd name="connsiteX17" fmla="*/ 130345 w 130345"/>
                          <a:gd name="connsiteY17" fmla="*/ 268097 h 268096"/>
                          <a:gd name="connsiteX18" fmla="*/ 66428 w 130345"/>
                          <a:gd name="connsiteY18" fmla="*/ 260995 h 268096"/>
                          <a:gd name="connsiteX19" fmla="*/ 34469 w 130345"/>
                          <a:gd name="connsiteY19" fmla="*/ 248567 h 268096"/>
                          <a:gd name="connsiteX20" fmla="*/ 18490 w 130345"/>
                          <a:gd name="connsiteY20" fmla="*/ 236138 h 268096"/>
                          <a:gd name="connsiteX21" fmla="*/ 6062 w 130345"/>
                          <a:gd name="connsiteY21" fmla="*/ 218383 h 268096"/>
                          <a:gd name="connsiteX22" fmla="*/ 2511 w 130345"/>
                          <a:gd name="connsiteY22" fmla="*/ 207731 h 268096"/>
                          <a:gd name="connsiteX23" fmla="*/ 735 w 130345"/>
                          <a:gd name="connsiteY23" fmla="*/ 200629 h 268096"/>
                          <a:gd name="connsiteX24" fmla="*/ 735 w 130345"/>
                          <a:gd name="connsiteY24" fmla="*/ 197078 h 268096"/>
                          <a:gd name="connsiteX25" fmla="*/ 2511 w 130345"/>
                          <a:gd name="connsiteY25" fmla="*/ 172221 h 268096"/>
                          <a:gd name="connsiteX26" fmla="*/ 27368 w 130345"/>
                          <a:gd name="connsiteY26" fmla="*/ 136712 h 268096"/>
                          <a:gd name="connsiteX27" fmla="*/ 57551 w 130345"/>
                          <a:gd name="connsiteY27" fmla="*/ 117181 h 268096"/>
                          <a:gd name="connsiteX28" fmla="*/ 73530 w 130345"/>
                          <a:gd name="connsiteY28" fmla="*/ 110080 h 268096"/>
                          <a:gd name="connsiteX29" fmla="*/ 91285 w 130345"/>
                          <a:gd name="connsiteY29" fmla="*/ 104753 h 268096"/>
                          <a:gd name="connsiteX30" fmla="*/ 73530 w 130345"/>
                          <a:gd name="connsiteY30" fmla="*/ 134936 h 268096"/>
                          <a:gd name="connsiteX31" fmla="*/ 69979 w 130345"/>
                          <a:gd name="connsiteY31" fmla="*/ 72795 h 268096"/>
                          <a:gd name="connsiteX32" fmla="*/ 71755 w 130345"/>
                          <a:gd name="connsiteY32" fmla="*/ 40836 h 268096"/>
                          <a:gd name="connsiteX33" fmla="*/ 78856 w 130345"/>
                          <a:gd name="connsiteY33" fmla="*/ 0 h 2680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</a:cxnLst>
                        <a:rect l="l" t="t" r="r" b="b"/>
                        <a:pathLst>
                          <a:path w="130345" h="268096">
                            <a:moveTo>
                              <a:pt x="78856" y="0"/>
                            </a:moveTo>
                            <a:cubicBezTo>
                              <a:pt x="85958" y="8877"/>
                              <a:pt x="91285" y="19530"/>
                              <a:pt x="94836" y="28408"/>
                            </a:cubicBezTo>
                            <a:cubicBezTo>
                              <a:pt x="100162" y="37285"/>
                              <a:pt x="103713" y="47938"/>
                              <a:pt x="107264" y="58591"/>
                            </a:cubicBezTo>
                            <a:cubicBezTo>
                              <a:pt x="114366" y="78121"/>
                              <a:pt x="119692" y="99427"/>
                              <a:pt x="125019" y="118957"/>
                            </a:cubicBezTo>
                            <a:lnTo>
                              <a:pt x="130345" y="140263"/>
                            </a:lnTo>
                            <a:lnTo>
                              <a:pt x="107264" y="149140"/>
                            </a:lnTo>
                            <a:lnTo>
                              <a:pt x="94836" y="154466"/>
                            </a:lnTo>
                            <a:cubicBezTo>
                              <a:pt x="91285" y="156242"/>
                              <a:pt x="85958" y="158017"/>
                              <a:pt x="82407" y="159793"/>
                            </a:cubicBezTo>
                            <a:cubicBezTo>
                              <a:pt x="75305" y="163344"/>
                              <a:pt x="68204" y="168670"/>
                              <a:pt x="62877" y="172221"/>
                            </a:cubicBezTo>
                            <a:cubicBezTo>
                              <a:pt x="57551" y="177548"/>
                              <a:pt x="54000" y="181099"/>
                              <a:pt x="52224" y="184649"/>
                            </a:cubicBezTo>
                            <a:cubicBezTo>
                              <a:pt x="52224" y="186425"/>
                              <a:pt x="50449" y="186425"/>
                              <a:pt x="50449" y="189976"/>
                            </a:cubicBezTo>
                            <a:lnTo>
                              <a:pt x="50449" y="193527"/>
                            </a:lnTo>
                            <a:cubicBezTo>
                              <a:pt x="50449" y="193527"/>
                              <a:pt x="50449" y="193527"/>
                              <a:pt x="50449" y="195302"/>
                            </a:cubicBezTo>
                            <a:cubicBezTo>
                              <a:pt x="50449" y="195302"/>
                              <a:pt x="50449" y="197078"/>
                              <a:pt x="50449" y="198853"/>
                            </a:cubicBezTo>
                            <a:cubicBezTo>
                              <a:pt x="50449" y="200629"/>
                              <a:pt x="52224" y="204180"/>
                              <a:pt x="54000" y="205955"/>
                            </a:cubicBezTo>
                            <a:cubicBezTo>
                              <a:pt x="55775" y="209506"/>
                              <a:pt x="57551" y="211282"/>
                              <a:pt x="59326" y="214833"/>
                            </a:cubicBezTo>
                            <a:cubicBezTo>
                              <a:pt x="64652" y="220159"/>
                              <a:pt x="71755" y="225485"/>
                              <a:pt x="80632" y="232587"/>
                            </a:cubicBezTo>
                            <a:cubicBezTo>
                              <a:pt x="96611" y="243240"/>
                              <a:pt x="114366" y="255668"/>
                              <a:pt x="130345" y="268097"/>
                            </a:cubicBezTo>
                            <a:cubicBezTo>
                              <a:pt x="109039" y="268097"/>
                              <a:pt x="87734" y="266321"/>
                              <a:pt x="66428" y="260995"/>
                            </a:cubicBezTo>
                            <a:cubicBezTo>
                              <a:pt x="55775" y="257444"/>
                              <a:pt x="45122" y="253893"/>
                              <a:pt x="34469" y="248567"/>
                            </a:cubicBezTo>
                            <a:cubicBezTo>
                              <a:pt x="29143" y="245016"/>
                              <a:pt x="23817" y="241465"/>
                              <a:pt x="18490" y="236138"/>
                            </a:cubicBezTo>
                            <a:cubicBezTo>
                              <a:pt x="13164" y="230812"/>
                              <a:pt x="9613" y="225485"/>
                              <a:pt x="6062" y="218383"/>
                            </a:cubicBezTo>
                            <a:cubicBezTo>
                              <a:pt x="4286" y="214833"/>
                              <a:pt x="2511" y="211282"/>
                              <a:pt x="2511" y="207731"/>
                            </a:cubicBezTo>
                            <a:lnTo>
                              <a:pt x="735" y="200629"/>
                            </a:lnTo>
                            <a:lnTo>
                              <a:pt x="735" y="197078"/>
                            </a:lnTo>
                            <a:cubicBezTo>
                              <a:pt x="-1040" y="189976"/>
                              <a:pt x="735" y="179323"/>
                              <a:pt x="2511" y="172221"/>
                            </a:cubicBezTo>
                            <a:cubicBezTo>
                              <a:pt x="7837" y="156242"/>
                              <a:pt x="18490" y="143814"/>
                              <a:pt x="27368" y="136712"/>
                            </a:cubicBezTo>
                            <a:cubicBezTo>
                              <a:pt x="38020" y="127834"/>
                              <a:pt x="46898" y="122508"/>
                              <a:pt x="57551" y="117181"/>
                            </a:cubicBezTo>
                            <a:cubicBezTo>
                              <a:pt x="62877" y="115406"/>
                              <a:pt x="68204" y="111855"/>
                              <a:pt x="73530" y="110080"/>
                            </a:cubicBezTo>
                            <a:cubicBezTo>
                              <a:pt x="78856" y="108304"/>
                              <a:pt x="84183" y="106529"/>
                              <a:pt x="91285" y="104753"/>
                            </a:cubicBezTo>
                            <a:lnTo>
                              <a:pt x="73530" y="134936"/>
                            </a:lnTo>
                            <a:cubicBezTo>
                              <a:pt x="71755" y="113630"/>
                              <a:pt x="69979" y="94100"/>
                              <a:pt x="69979" y="72795"/>
                            </a:cubicBezTo>
                            <a:cubicBezTo>
                              <a:pt x="69979" y="62142"/>
                              <a:pt x="69979" y="51489"/>
                              <a:pt x="71755" y="40836"/>
                            </a:cubicBezTo>
                            <a:cubicBezTo>
                              <a:pt x="73530" y="21306"/>
                              <a:pt x="75305" y="10653"/>
                              <a:pt x="7885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38C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5" name="Freeform: Shape 134">
                        <a:extLst>
                          <a:ext uri="{FF2B5EF4-FFF2-40B4-BE49-F238E27FC236}">
                            <a16:creationId xmlns:a16="http://schemas.microsoft.com/office/drawing/2014/main" id="{3B061B4C-3EA9-C610-72CA-2051A19A72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88018" y="1579851"/>
                        <a:ext cx="172205" cy="78627"/>
                      </a:xfrm>
                      <a:custGeom>
                        <a:avLst/>
                        <a:gdLst>
                          <a:gd name="connsiteX0" fmla="*/ 33518 w 172205"/>
                          <a:gd name="connsiteY0" fmla="*/ 72795 h 78627"/>
                          <a:gd name="connsiteX1" fmla="*/ 161352 w 172205"/>
                          <a:gd name="connsiteY1" fmla="*/ 53264 h 78627"/>
                          <a:gd name="connsiteX2" fmla="*/ 172005 w 172205"/>
                          <a:gd name="connsiteY2" fmla="*/ 42611 h 78627"/>
                          <a:gd name="connsiteX3" fmla="*/ 106312 w 172205"/>
                          <a:gd name="connsiteY3" fmla="*/ 0 h 78627"/>
                          <a:gd name="connsiteX4" fmla="*/ 5110 w 172205"/>
                          <a:gd name="connsiteY4" fmla="*/ 44387 h 78627"/>
                          <a:gd name="connsiteX5" fmla="*/ 33518 w 172205"/>
                          <a:gd name="connsiteY5" fmla="*/ 72795 h 78627"/>
                          <a:gd name="connsiteX6" fmla="*/ 33518 w 172205"/>
                          <a:gd name="connsiteY6" fmla="*/ 72795 h 786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72205" h="78627">
                            <a:moveTo>
                              <a:pt x="33518" y="72795"/>
                            </a:moveTo>
                            <a:cubicBezTo>
                              <a:pt x="69027" y="39060"/>
                              <a:pt x="116965" y="47938"/>
                              <a:pt x="161352" y="53264"/>
                            </a:cubicBezTo>
                            <a:cubicBezTo>
                              <a:pt x="166678" y="53264"/>
                              <a:pt x="172005" y="47938"/>
                              <a:pt x="172005" y="42611"/>
                            </a:cubicBezTo>
                            <a:cubicBezTo>
                              <a:pt x="175556" y="8877"/>
                              <a:pt x="131169" y="0"/>
                              <a:pt x="106312" y="0"/>
                            </a:cubicBezTo>
                            <a:cubicBezTo>
                              <a:pt x="67252" y="0"/>
                              <a:pt x="29967" y="14204"/>
                              <a:pt x="5110" y="44387"/>
                            </a:cubicBezTo>
                            <a:cubicBezTo>
                              <a:pt x="-10869" y="63917"/>
                              <a:pt x="13987" y="90549"/>
                              <a:pt x="33518" y="72795"/>
                            </a:cubicBezTo>
                            <a:lnTo>
                              <a:pt x="33518" y="72795"/>
                            </a:lnTo>
                            <a:close/>
                          </a:path>
                        </a:pathLst>
                      </a:custGeom>
                      <a:solidFill>
                        <a:srgbClr val="A0A17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6" name="Freeform: Shape 135">
                        <a:extLst>
                          <a:ext uri="{FF2B5EF4-FFF2-40B4-BE49-F238E27FC236}">
                            <a16:creationId xmlns:a16="http://schemas.microsoft.com/office/drawing/2014/main" id="{B78C7674-653A-8E59-6288-9335C65103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10086" y="1526014"/>
                        <a:ext cx="175514" cy="63881"/>
                      </a:xfrm>
                      <a:custGeom>
                        <a:avLst/>
                        <a:gdLst>
                          <a:gd name="connsiteX0" fmla="*/ 30462 w 175514"/>
                          <a:gd name="connsiteY0" fmla="*/ 60939 h 63881"/>
                          <a:gd name="connsiteX1" fmla="*/ 160071 w 175514"/>
                          <a:gd name="connsiteY1" fmla="*/ 62714 h 63881"/>
                          <a:gd name="connsiteX2" fmla="*/ 174275 w 175514"/>
                          <a:gd name="connsiteY2" fmla="*/ 55612 h 63881"/>
                          <a:gd name="connsiteX3" fmla="*/ 115685 w 175514"/>
                          <a:gd name="connsiteY3" fmla="*/ 2348 h 63881"/>
                          <a:gd name="connsiteX4" fmla="*/ 5605 w 175514"/>
                          <a:gd name="connsiteY4" fmla="*/ 30756 h 63881"/>
                          <a:gd name="connsiteX5" fmla="*/ 30462 w 175514"/>
                          <a:gd name="connsiteY5" fmla="*/ 60939 h 63881"/>
                          <a:gd name="connsiteX6" fmla="*/ 30462 w 175514"/>
                          <a:gd name="connsiteY6" fmla="*/ 60939 h 6388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75514" h="63881">
                            <a:moveTo>
                              <a:pt x="30462" y="60939"/>
                            </a:moveTo>
                            <a:cubicBezTo>
                              <a:pt x="73073" y="34307"/>
                              <a:pt x="117460" y="50286"/>
                              <a:pt x="160071" y="62714"/>
                            </a:cubicBezTo>
                            <a:cubicBezTo>
                              <a:pt x="165398" y="64490"/>
                              <a:pt x="172500" y="60939"/>
                              <a:pt x="174275" y="55612"/>
                            </a:cubicBezTo>
                            <a:cubicBezTo>
                              <a:pt x="183153" y="21878"/>
                              <a:pt x="142317" y="5899"/>
                              <a:pt x="115685" y="2348"/>
                            </a:cubicBezTo>
                            <a:cubicBezTo>
                              <a:pt x="74849" y="-4754"/>
                              <a:pt x="37564" y="4124"/>
                              <a:pt x="5605" y="30756"/>
                            </a:cubicBezTo>
                            <a:cubicBezTo>
                              <a:pt x="-10374" y="43184"/>
                              <a:pt x="10932" y="73367"/>
                              <a:pt x="30462" y="60939"/>
                            </a:cubicBezTo>
                            <a:lnTo>
                              <a:pt x="30462" y="60939"/>
                            </a:lnTo>
                            <a:close/>
                          </a:path>
                        </a:pathLst>
                      </a:custGeom>
                      <a:solidFill>
                        <a:srgbClr val="A0A17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7" name="Freeform: Shape 136">
                        <a:extLst>
                          <a:ext uri="{FF2B5EF4-FFF2-40B4-BE49-F238E27FC236}">
                            <a16:creationId xmlns:a16="http://schemas.microsoft.com/office/drawing/2014/main" id="{FEDA9B96-20EF-F2D7-E565-8BEE8125AC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57567" y="1618911"/>
                        <a:ext cx="137003" cy="110079"/>
                      </a:xfrm>
                      <a:custGeom>
                        <a:avLst/>
                        <a:gdLst>
                          <a:gd name="connsiteX0" fmla="*/ 6062 w 137003"/>
                          <a:gd name="connsiteY0" fmla="*/ 110080 h 110079"/>
                          <a:gd name="connsiteX1" fmla="*/ 2511 w 137003"/>
                          <a:gd name="connsiteY1" fmla="*/ 99427 h 110079"/>
                          <a:gd name="connsiteX2" fmla="*/ 735 w 137003"/>
                          <a:gd name="connsiteY2" fmla="*/ 69244 h 110079"/>
                          <a:gd name="connsiteX3" fmla="*/ 14939 w 137003"/>
                          <a:gd name="connsiteY3" fmla="*/ 26632 h 110079"/>
                          <a:gd name="connsiteX4" fmla="*/ 36245 w 137003"/>
                          <a:gd name="connsiteY4" fmla="*/ 7102 h 110079"/>
                          <a:gd name="connsiteX5" fmla="*/ 66428 w 137003"/>
                          <a:gd name="connsiteY5" fmla="*/ 0 h 110079"/>
                          <a:gd name="connsiteX6" fmla="*/ 73530 w 137003"/>
                          <a:gd name="connsiteY6" fmla="*/ 0 h 110079"/>
                          <a:gd name="connsiteX7" fmla="*/ 82407 w 137003"/>
                          <a:gd name="connsiteY7" fmla="*/ 1776 h 110079"/>
                          <a:gd name="connsiteX8" fmla="*/ 96611 w 137003"/>
                          <a:gd name="connsiteY8" fmla="*/ 7102 h 110079"/>
                          <a:gd name="connsiteX9" fmla="*/ 117917 w 137003"/>
                          <a:gd name="connsiteY9" fmla="*/ 24857 h 110079"/>
                          <a:gd name="connsiteX10" fmla="*/ 135671 w 137003"/>
                          <a:gd name="connsiteY10" fmla="*/ 65693 h 110079"/>
                          <a:gd name="connsiteX11" fmla="*/ 135671 w 137003"/>
                          <a:gd name="connsiteY11" fmla="*/ 95876 h 110079"/>
                          <a:gd name="connsiteX12" fmla="*/ 133896 w 137003"/>
                          <a:gd name="connsiteY12" fmla="*/ 106529 h 110079"/>
                          <a:gd name="connsiteX13" fmla="*/ 116141 w 137003"/>
                          <a:gd name="connsiteY13" fmla="*/ 72795 h 110079"/>
                          <a:gd name="connsiteX14" fmla="*/ 94835 w 137003"/>
                          <a:gd name="connsiteY14" fmla="*/ 46162 h 110079"/>
                          <a:gd name="connsiteX15" fmla="*/ 80632 w 137003"/>
                          <a:gd name="connsiteY15" fmla="*/ 37285 h 110079"/>
                          <a:gd name="connsiteX16" fmla="*/ 73530 w 137003"/>
                          <a:gd name="connsiteY16" fmla="*/ 35510 h 110079"/>
                          <a:gd name="connsiteX17" fmla="*/ 69979 w 137003"/>
                          <a:gd name="connsiteY17" fmla="*/ 35510 h 110079"/>
                          <a:gd name="connsiteX18" fmla="*/ 64652 w 137003"/>
                          <a:gd name="connsiteY18" fmla="*/ 35510 h 110079"/>
                          <a:gd name="connsiteX19" fmla="*/ 50449 w 137003"/>
                          <a:gd name="connsiteY19" fmla="*/ 39060 h 110079"/>
                          <a:gd name="connsiteX20" fmla="*/ 38020 w 137003"/>
                          <a:gd name="connsiteY20" fmla="*/ 47938 h 110079"/>
                          <a:gd name="connsiteX21" fmla="*/ 20266 w 137003"/>
                          <a:gd name="connsiteY21" fmla="*/ 76345 h 110079"/>
                          <a:gd name="connsiteX22" fmla="*/ 9613 w 137003"/>
                          <a:gd name="connsiteY22" fmla="*/ 101202 h 110079"/>
                          <a:gd name="connsiteX23" fmla="*/ 6062 w 137003"/>
                          <a:gd name="connsiteY23" fmla="*/ 110080 h 1100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</a:cxnLst>
                        <a:rect l="l" t="t" r="r" b="b"/>
                        <a:pathLst>
                          <a:path w="137003" h="110079">
                            <a:moveTo>
                              <a:pt x="6062" y="110080"/>
                            </a:moveTo>
                            <a:cubicBezTo>
                              <a:pt x="6062" y="110080"/>
                              <a:pt x="4286" y="106529"/>
                              <a:pt x="2511" y="99427"/>
                            </a:cubicBezTo>
                            <a:cubicBezTo>
                              <a:pt x="735" y="92325"/>
                              <a:pt x="-1040" y="81672"/>
                              <a:pt x="735" y="69244"/>
                            </a:cubicBezTo>
                            <a:cubicBezTo>
                              <a:pt x="735" y="56815"/>
                              <a:pt x="4286" y="40836"/>
                              <a:pt x="14939" y="26632"/>
                            </a:cubicBezTo>
                            <a:cubicBezTo>
                              <a:pt x="20266" y="19530"/>
                              <a:pt x="27368" y="12428"/>
                              <a:pt x="36245" y="7102"/>
                            </a:cubicBezTo>
                            <a:cubicBezTo>
                              <a:pt x="45122" y="1776"/>
                              <a:pt x="55775" y="0"/>
                              <a:pt x="66428" y="0"/>
                            </a:cubicBezTo>
                            <a:cubicBezTo>
                              <a:pt x="68203" y="0"/>
                              <a:pt x="69979" y="0"/>
                              <a:pt x="73530" y="0"/>
                            </a:cubicBezTo>
                            <a:cubicBezTo>
                              <a:pt x="77081" y="0"/>
                              <a:pt x="78856" y="0"/>
                              <a:pt x="82407" y="1776"/>
                            </a:cubicBezTo>
                            <a:cubicBezTo>
                              <a:pt x="87734" y="3551"/>
                              <a:pt x="93060" y="5326"/>
                              <a:pt x="96611" y="7102"/>
                            </a:cubicBezTo>
                            <a:cubicBezTo>
                              <a:pt x="105488" y="12428"/>
                              <a:pt x="112590" y="17755"/>
                              <a:pt x="117917" y="24857"/>
                            </a:cubicBezTo>
                            <a:cubicBezTo>
                              <a:pt x="128570" y="39060"/>
                              <a:pt x="132121" y="53264"/>
                              <a:pt x="135671" y="65693"/>
                            </a:cubicBezTo>
                            <a:cubicBezTo>
                              <a:pt x="137447" y="78121"/>
                              <a:pt x="137447" y="88774"/>
                              <a:pt x="135671" y="95876"/>
                            </a:cubicBezTo>
                            <a:cubicBezTo>
                              <a:pt x="135671" y="102978"/>
                              <a:pt x="133896" y="106529"/>
                              <a:pt x="133896" y="106529"/>
                            </a:cubicBezTo>
                            <a:cubicBezTo>
                              <a:pt x="133896" y="106529"/>
                              <a:pt x="126794" y="90549"/>
                              <a:pt x="116141" y="72795"/>
                            </a:cubicBezTo>
                            <a:cubicBezTo>
                              <a:pt x="110815" y="63917"/>
                              <a:pt x="103713" y="53264"/>
                              <a:pt x="94835" y="46162"/>
                            </a:cubicBezTo>
                            <a:cubicBezTo>
                              <a:pt x="91285" y="42611"/>
                              <a:pt x="85958" y="39060"/>
                              <a:pt x="80632" y="37285"/>
                            </a:cubicBezTo>
                            <a:cubicBezTo>
                              <a:pt x="78856" y="35510"/>
                              <a:pt x="75305" y="35510"/>
                              <a:pt x="73530" y="35510"/>
                            </a:cubicBezTo>
                            <a:cubicBezTo>
                              <a:pt x="71755" y="35510"/>
                              <a:pt x="71755" y="35510"/>
                              <a:pt x="69979" y="35510"/>
                            </a:cubicBezTo>
                            <a:cubicBezTo>
                              <a:pt x="68203" y="35510"/>
                              <a:pt x="66428" y="35510"/>
                              <a:pt x="64652" y="35510"/>
                            </a:cubicBezTo>
                            <a:cubicBezTo>
                              <a:pt x="61102" y="35510"/>
                              <a:pt x="54000" y="37285"/>
                              <a:pt x="50449" y="39060"/>
                            </a:cubicBezTo>
                            <a:cubicBezTo>
                              <a:pt x="46898" y="40836"/>
                              <a:pt x="41571" y="44387"/>
                              <a:pt x="38020" y="47938"/>
                            </a:cubicBezTo>
                            <a:cubicBezTo>
                              <a:pt x="30919" y="55040"/>
                              <a:pt x="23816" y="65693"/>
                              <a:pt x="20266" y="76345"/>
                            </a:cubicBezTo>
                            <a:cubicBezTo>
                              <a:pt x="14939" y="86998"/>
                              <a:pt x="11388" y="95876"/>
                              <a:pt x="9613" y="101202"/>
                            </a:cubicBezTo>
                            <a:cubicBezTo>
                              <a:pt x="7837" y="106529"/>
                              <a:pt x="6062" y="110080"/>
                              <a:pt x="6062" y="110080"/>
                            </a:cubicBezTo>
                            <a:close/>
                          </a:path>
                        </a:pathLst>
                      </a:custGeom>
                      <a:solidFill>
                        <a:srgbClr val="312231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8" name="Freeform: Shape 137">
                        <a:extLst>
                          <a:ext uri="{FF2B5EF4-FFF2-40B4-BE49-F238E27FC236}">
                            <a16:creationId xmlns:a16="http://schemas.microsoft.com/office/drawing/2014/main" id="{75D0EF74-767C-4CEB-F387-46FA090133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12658" y="1677502"/>
                        <a:ext cx="128623" cy="110079"/>
                      </a:xfrm>
                      <a:custGeom>
                        <a:avLst/>
                        <a:gdLst>
                          <a:gd name="connsiteX0" fmla="*/ 7102 w 128623"/>
                          <a:gd name="connsiteY0" fmla="*/ 110080 h 110079"/>
                          <a:gd name="connsiteX1" fmla="*/ 3551 w 128623"/>
                          <a:gd name="connsiteY1" fmla="*/ 99427 h 110079"/>
                          <a:gd name="connsiteX2" fmla="*/ 0 w 128623"/>
                          <a:gd name="connsiteY2" fmla="*/ 71019 h 110079"/>
                          <a:gd name="connsiteX3" fmla="*/ 1776 w 128623"/>
                          <a:gd name="connsiteY3" fmla="*/ 51489 h 110079"/>
                          <a:gd name="connsiteX4" fmla="*/ 10653 w 128623"/>
                          <a:gd name="connsiteY4" fmla="*/ 30183 h 110079"/>
                          <a:gd name="connsiteX5" fmla="*/ 30183 w 128623"/>
                          <a:gd name="connsiteY5" fmla="*/ 10653 h 110079"/>
                          <a:gd name="connsiteX6" fmla="*/ 44387 w 128623"/>
                          <a:gd name="connsiteY6" fmla="*/ 3551 h 110079"/>
                          <a:gd name="connsiteX7" fmla="*/ 58591 w 128623"/>
                          <a:gd name="connsiteY7" fmla="*/ 0 h 110079"/>
                          <a:gd name="connsiteX8" fmla="*/ 62142 w 128623"/>
                          <a:gd name="connsiteY8" fmla="*/ 0 h 110079"/>
                          <a:gd name="connsiteX9" fmla="*/ 63917 w 128623"/>
                          <a:gd name="connsiteY9" fmla="*/ 0 h 110079"/>
                          <a:gd name="connsiteX10" fmla="*/ 63917 w 128623"/>
                          <a:gd name="connsiteY10" fmla="*/ 0 h 110079"/>
                          <a:gd name="connsiteX11" fmla="*/ 65693 w 128623"/>
                          <a:gd name="connsiteY11" fmla="*/ 0 h 110079"/>
                          <a:gd name="connsiteX12" fmla="*/ 65693 w 128623"/>
                          <a:gd name="connsiteY12" fmla="*/ 0 h 110079"/>
                          <a:gd name="connsiteX13" fmla="*/ 71019 w 128623"/>
                          <a:gd name="connsiteY13" fmla="*/ 0 h 110079"/>
                          <a:gd name="connsiteX14" fmla="*/ 85223 w 128623"/>
                          <a:gd name="connsiteY14" fmla="*/ 3551 h 110079"/>
                          <a:gd name="connsiteX15" fmla="*/ 110079 w 128623"/>
                          <a:gd name="connsiteY15" fmla="*/ 17755 h 110079"/>
                          <a:gd name="connsiteX16" fmla="*/ 127834 w 128623"/>
                          <a:gd name="connsiteY16" fmla="*/ 58591 h 110079"/>
                          <a:gd name="connsiteX17" fmla="*/ 127834 w 128623"/>
                          <a:gd name="connsiteY17" fmla="*/ 86998 h 110079"/>
                          <a:gd name="connsiteX18" fmla="*/ 124283 w 128623"/>
                          <a:gd name="connsiteY18" fmla="*/ 97651 h 110079"/>
                          <a:gd name="connsiteX19" fmla="*/ 120732 w 128623"/>
                          <a:gd name="connsiteY19" fmla="*/ 88774 h 110079"/>
                          <a:gd name="connsiteX20" fmla="*/ 108304 w 128623"/>
                          <a:gd name="connsiteY20" fmla="*/ 65693 h 110079"/>
                          <a:gd name="connsiteX21" fmla="*/ 99427 w 128623"/>
                          <a:gd name="connsiteY21" fmla="*/ 53264 h 110079"/>
                          <a:gd name="connsiteX22" fmla="*/ 88774 w 128623"/>
                          <a:gd name="connsiteY22" fmla="*/ 42611 h 110079"/>
                          <a:gd name="connsiteX23" fmla="*/ 76346 w 128623"/>
                          <a:gd name="connsiteY23" fmla="*/ 37285 h 110079"/>
                          <a:gd name="connsiteX24" fmla="*/ 69243 w 128623"/>
                          <a:gd name="connsiteY24" fmla="*/ 35510 h 110079"/>
                          <a:gd name="connsiteX25" fmla="*/ 63917 w 128623"/>
                          <a:gd name="connsiteY25" fmla="*/ 35510 h 110079"/>
                          <a:gd name="connsiteX26" fmla="*/ 63917 w 128623"/>
                          <a:gd name="connsiteY26" fmla="*/ 35510 h 110079"/>
                          <a:gd name="connsiteX27" fmla="*/ 63917 w 128623"/>
                          <a:gd name="connsiteY27" fmla="*/ 35510 h 110079"/>
                          <a:gd name="connsiteX28" fmla="*/ 63917 w 128623"/>
                          <a:gd name="connsiteY28" fmla="*/ 35510 h 110079"/>
                          <a:gd name="connsiteX29" fmla="*/ 65693 w 128623"/>
                          <a:gd name="connsiteY29" fmla="*/ 35510 h 110079"/>
                          <a:gd name="connsiteX30" fmla="*/ 65693 w 128623"/>
                          <a:gd name="connsiteY30" fmla="*/ 35510 h 110079"/>
                          <a:gd name="connsiteX31" fmla="*/ 63917 w 128623"/>
                          <a:gd name="connsiteY31" fmla="*/ 35510 h 110079"/>
                          <a:gd name="connsiteX32" fmla="*/ 62142 w 128623"/>
                          <a:gd name="connsiteY32" fmla="*/ 35510 h 110079"/>
                          <a:gd name="connsiteX33" fmla="*/ 55040 w 128623"/>
                          <a:gd name="connsiteY33" fmla="*/ 37285 h 110079"/>
                          <a:gd name="connsiteX34" fmla="*/ 47938 w 128623"/>
                          <a:gd name="connsiteY34" fmla="*/ 39060 h 110079"/>
                          <a:gd name="connsiteX35" fmla="*/ 37285 w 128623"/>
                          <a:gd name="connsiteY35" fmla="*/ 47938 h 110079"/>
                          <a:gd name="connsiteX36" fmla="*/ 28408 w 128623"/>
                          <a:gd name="connsiteY36" fmla="*/ 62142 h 110079"/>
                          <a:gd name="connsiteX37" fmla="*/ 21306 w 128623"/>
                          <a:gd name="connsiteY37" fmla="*/ 76346 h 110079"/>
                          <a:gd name="connsiteX38" fmla="*/ 10653 w 128623"/>
                          <a:gd name="connsiteY38" fmla="*/ 101202 h 110079"/>
                          <a:gd name="connsiteX39" fmla="*/ 7102 w 128623"/>
                          <a:gd name="connsiteY39" fmla="*/ 110080 h 1100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</a:cxnLst>
                        <a:rect l="l" t="t" r="r" b="b"/>
                        <a:pathLst>
                          <a:path w="128623" h="110079">
                            <a:moveTo>
                              <a:pt x="7102" y="110080"/>
                            </a:moveTo>
                            <a:cubicBezTo>
                              <a:pt x="7102" y="110080"/>
                              <a:pt x="5326" y="106529"/>
                              <a:pt x="3551" y="99427"/>
                            </a:cubicBezTo>
                            <a:cubicBezTo>
                              <a:pt x="1776" y="92325"/>
                              <a:pt x="0" y="83447"/>
                              <a:pt x="0" y="71019"/>
                            </a:cubicBezTo>
                            <a:cubicBezTo>
                              <a:pt x="0" y="65693"/>
                              <a:pt x="0" y="58591"/>
                              <a:pt x="1776" y="51489"/>
                            </a:cubicBezTo>
                            <a:cubicBezTo>
                              <a:pt x="3551" y="44387"/>
                              <a:pt x="7102" y="37285"/>
                              <a:pt x="10653" y="30183"/>
                            </a:cubicBezTo>
                            <a:cubicBezTo>
                              <a:pt x="15979" y="23081"/>
                              <a:pt x="21306" y="15979"/>
                              <a:pt x="30183" y="10653"/>
                            </a:cubicBezTo>
                            <a:cubicBezTo>
                              <a:pt x="33734" y="7102"/>
                              <a:pt x="39060" y="5326"/>
                              <a:pt x="44387" y="3551"/>
                            </a:cubicBezTo>
                            <a:cubicBezTo>
                              <a:pt x="49713" y="1776"/>
                              <a:pt x="53264" y="1776"/>
                              <a:pt x="58591" y="0"/>
                            </a:cubicBezTo>
                            <a:lnTo>
                              <a:pt x="62142" y="0"/>
                            </a:lnTo>
                            <a:lnTo>
                              <a:pt x="63917" y="0"/>
                            </a:lnTo>
                            <a:lnTo>
                              <a:pt x="63917" y="0"/>
                            </a:lnTo>
                            <a:lnTo>
                              <a:pt x="65693" y="0"/>
                            </a:lnTo>
                            <a:lnTo>
                              <a:pt x="65693" y="0"/>
                            </a:lnTo>
                            <a:lnTo>
                              <a:pt x="71019" y="0"/>
                            </a:lnTo>
                            <a:cubicBezTo>
                              <a:pt x="74570" y="0"/>
                              <a:pt x="79896" y="1776"/>
                              <a:pt x="85223" y="3551"/>
                            </a:cubicBezTo>
                            <a:cubicBezTo>
                              <a:pt x="95876" y="7102"/>
                              <a:pt x="102978" y="12428"/>
                              <a:pt x="110079" y="17755"/>
                            </a:cubicBezTo>
                            <a:cubicBezTo>
                              <a:pt x="122508" y="30183"/>
                              <a:pt x="127834" y="46162"/>
                              <a:pt x="127834" y="58591"/>
                            </a:cubicBezTo>
                            <a:cubicBezTo>
                              <a:pt x="129610" y="71019"/>
                              <a:pt x="127834" y="79896"/>
                              <a:pt x="127834" y="86998"/>
                            </a:cubicBezTo>
                            <a:cubicBezTo>
                              <a:pt x="126059" y="94100"/>
                              <a:pt x="124283" y="97651"/>
                              <a:pt x="124283" y="97651"/>
                            </a:cubicBezTo>
                            <a:cubicBezTo>
                              <a:pt x="124283" y="97651"/>
                              <a:pt x="122508" y="94100"/>
                              <a:pt x="120732" y="88774"/>
                            </a:cubicBezTo>
                            <a:cubicBezTo>
                              <a:pt x="117182" y="83447"/>
                              <a:pt x="113630" y="74570"/>
                              <a:pt x="108304" y="65693"/>
                            </a:cubicBezTo>
                            <a:cubicBezTo>
                              <a:pt x="106529" y="62142"/>
                              <a:pt x="102978" y="56815"/>
                              <a:pt x="99427" y="53264"/>
                            </a:cubicBezTo>
                            <a:cubicBezTo>
                              <a:pt x="95876" y="49713"/>
                              <a:pt x="92325" y="46162"/>
                              <a:pt x="88774" y="42611"/>
                            </a:cubicBezTo>
                            <a:cubicBezTo>
                              <a:pt x="85223" y="40836"/>
                              <a:pt x="79896" y="37285"/>
                              <a:pt x="76346" y="37285"/>
                            </a:cubicBezTo>
                            <a:cubicBezTo>
                              <a:pt x="74570" y="37285"/>
                              <a:pt x="72795" y="35510"/>
                              <a:pt x="69243" y="35510"/>
                            </a:cubicBezTo>
                            <a:lnTo>
                              <a:pt x="63917" y="35510"/>
                            </a:lnTo>
                            <a:lnTo>
                              <a:pt x="63917" y="35510"/>
                            </a:lnTo>
                            <a:lnTo>
                              <a:pt x="63917" y="35510"/>
                            </a:lnTo>
                            <a:lnTo>
                              <a:pt x="63917" y="35510"/>
                            </a:lnTo>
                            <a:cubicBezTo>
                              <a:pt x="67468" y="35510"/>
                              <a:pt x="63917" y="35510"/>
                              <a:pt x="65693" y="35510"/>
                            </a:cubicBezTo>
                            <a:lnTo>
                              <a:pt x="65693" y="35510"/>
                            </a:lnTo>
                            <a:lnTo>
                              <a:pt x="63917" y="35510"/>
                            </a:lnTo>
                            <a:lnTo>
                              <a:pt x="62142" y="35510"/>
                            </a:lnTo>
                            <a:cubicBezTo>
                              <a:pt x="60366" y="35510"/>
                              <a:pt x="56815" y="35510"/>
                              <a:pt x="55040" y="37285"/>
                            </a:cubicBezTo>
                            <a:cubicBezTo>
                              <a:pt x="53264" y="37285"/>
                              <a:pt x="51489" y="39060"/>
                              <a:pt x="47938" y="39060"/>
                            </a:cubicBezTo>
                            <a:cubicBezTo>
                              <a:pt x="44387" y="40836"/>
                              <a:pt x="40836" y="44387"/>
                              <a:pt x="37285" y="47938"/>
                            </a:cubicBezTo>
                            <a:cubicBezTo>
                              <a:pt x="33734" y="51489"/>
                              <a:pt x="30183" y="56815"/>
                              <a:pt x="28408" y="62142"/>
                            </a:cubicBezTo>
                            <a:cubicBezTo>
                              <a:pt x="24857" y="67468"/>
                              <a:pt x="23081" y="71019"/>
                              <a:pt x="21306" y="76346"/>
                            </a:cubicBezTo>
                            <a:cubicBezTo>
                              <a:pt x="17755" y="85223"/>
                              <a:pt x="14204" y="94100"/>
                              <a:pt x="10653" y="101202"/>
                            </a:cubicBezTo>
                            <a:cubicBezTo>
                              <a:pt x="8877" y="106529"/>
                              <a:pt x="7102" y="110080"/>
                              <a:pt x="7102" y="110080"/>
                            </a:cubicBezTo>
                            <a:close/>
                          </a:path>
                        </a:pathLst>
                      </a:custGeom>
                      <a:solidFill>
                        <a:srgbClr val="312231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9" name="Freeform: Shape 138">
                        <a:extLst>
                          <a:ext uri="{FF2B5EF4-FFF2-40B4-BE49-F238E27FC236}">
                            <a16:creationId xmlns:a16="http://schemas.microsoft.com/office/drawing/2014/main" id="{BB62B327-FDA6-77CF-48BE-1798A8AFEA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33392" y="1733956"/>
                        <a:ext cx="229718" cy="157203"/>
                      </a:xfrm>
                      <a:custGeom>
                        <a:avLst/>
                        <a:gdLst>
                          <a:gd name="connsiteX0" fmla="*/ 93007 w 229718"/>
                          <a:gd name="connsiteY0" fmla="*/ 3912 h 157203"/>
                          <a:gd name="connsiteX1" fmla="*/ 6009 w 229718"/>
                          <a:gd name="connsiteY1" fmla="*/ 117542 h 157203"/>
                          <a:gd name="connsiteX2" fmla="*/ 229719 w 229718"/>
                          <a:gd name="connsiteY2" fmla="*/ 73156 h 157203"/>
                          <a:gd name="connsiteX3" fmla="*/ 93007 w 229718"/>
                          <a:gd name="connsiteY3" fmla="*/ 3912 h 1572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29718" h="157203">
                            <a:moveTo>
                              <a:pt x="93007" y="3912"/>
                            </a:moveTo>
                            <a:cubicBezTo>
                              <a:pt x="37967" y="11014"/>
                              <a:pt x="-18848" y="51850"/>
                              <a:pt x="6009" y="117542"/>
                            </a:cubicBezTo>
                            <a:cubicBezTo>
                              <a:pt x="34416" y="193888"/>
                              <a:pt x="229719" y="149501"/>
                              <a:pt x="229719" y="73156"/>
                            </a:cubicBezTo>
                            <a:cubicBezTo>
                              <a:pt x="229719" y="-4965"/>
                              <a:pt x="148047" y="-4965"/>
                              <a:pt x="93007" y="3912"/>
                            </a:cubicBezTo>
                            <a:close/>
                          </a:path>
                        </a:pathLst>
                      </a:custGeom>
                      <a:solidFill>
                        <a:srgbClr val="F78272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0" name="Freeform: Shape 139">
                        <a:extLst>
                          <a:ext uri="{FF2B5EF4-FFF2-40B4-BE49-F238E27FC236}">
                            <a16:creationId xmlns:a16="http://schemas.microsoft.com/office/drawing/2014/main" id="{F67E4570-C4C8-074A-97C7-FEFE08FE4FB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95564" y="1835441"/>
                        <a:ext cx="215771" cy="144355"/>
                      </a:xfrm>
                      <a:custGeom>
                        <a:avLst/>
                        <a:gdLst>
                          <a:gd name="connsiteX0" fmla="*/ 99339 w 215771"/>
                          <a:gd name="connsiteY0" fmla="*/ 78 h 144355"/>
                          <a:gd name="connsiteX1" fmla="*/ 1688 w 215771"/>
                          <a:gd name="connsiteY1" fmla="*/ 92403 h 144355"/>
                          <a:gd name="connsiteX2" fmla="*/ 214745 w 215771"/>
                          <a:gd name="connsiteY2" fmla="*/ 85301 h 144355"/>
                          <a:gd name="connsiteX3" fmla="*/ 99339 w 215771"/>
                          <a:gd name="connsiteY3" fmla="*/ 78 h 14435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15771" h="144355">
                            <a:moveTo>
                              <a:pt x="99339" y="78"/>
                            </a:moveTo>
                            <a:cubicBezTo>
                              <a:pt x="47850" y="-1697"/>
                              <a:pt x="-10741" y="26710"/>
                              <a:pt x="1688" y="92403"/>
                            </a:cubicBezTo>
                            <a:cubicBezTo>
                              <a:pt x="15892" y="168748"/>
                              <a:pt x="202317" y="156320"/>
                              <a:pt x="214745" y="85301"/>
                            </a:cubicBezTo>
                            <a:cubicBezTo>
                              <a:pt x="225398" y="14282"/>
                              <a:pt x="150828" y="1854"/>
                              <a:pt x="99339" y="78"/>
                            </a:cubicBezTo>
                            <a:close/>
                          </a:path>
                        </a:pathLst>
                      </a:custGeom>
                      <a:solidFill>
                        <a:srgbClr val="F78272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141" name="Graphic 43">
                        <a:extLst>
                          <a:ext uri="{FF2B5EF4-FFF2-40B4-BE49-F238E27FC236}">
                            <a16:creationId xmlns:a16="http://schemas.microsoft.com/office/drawing/2014/main" id="{3407BF35-D2C9-D639-BE19-85729AF61E5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762915" y="1871029"/>
                        <a:ext cx="419675" cy="244169"/>
                        <a:chOff x="5762915" y="1871029"/>
                        <a:chExt cx="419675" cy="244169"/>
                      </a:xfrm>
                    </p:grpSpPr>
                    <p:sp>
                      <p:nvSpPr>
                        <p:cNvPr id="142" name="Freeform: Shape 141">
                          <a:extLst>
                            <a:ext uri="{FF2B5EF4-FFF2-40B4-BE49-F238E27FC236}">
                              <a16:creationId xmlns:a16="http://schemas.microsoft.com/office/drawing/2014/main" id="{4B089EB9-BF51-E653-5275-65B2E7593A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62915" y="1871209"/>
                          <a:ext cx="419675" cy="243989"/>
                        </a:xfrm>
                        <a:custGeom>
                          <a:avLst/>
                          <a:gdLst>
                            <a:gd name="connsiteX0" fmla="*/ 57473 w 419675"/>
                            <a:gd name="connsiteY0" fmla="*/ 65512 h 243989"/>
                            <a:gd name="connsiteX1" fmla="*/ 194185 w 419675"/>
                            <a:gd name="connsiteY1" fmla="*/ 70839 h 243989"/>
                            <a:gd name="connsiteX2" fmla="*/ 359304 w 419675"/>
                            <a:gd name="connsiteY2" fmla="*/ 3371 h 243989"/>
                            <a:gd name="connsiteX3" fmla="*/ 314917 w 419675"/>
                            <a:gd name="connsiteY3" fmla="*/ 211102 h 243989"/>
                            <a:gd name="connsiteX4" fmla="*/ 16637 w 419675"/>
                            <a:gd name="connsiteY4" fmla="*/ 168490 h 243989"/>
                            <a:gd name="connsiteX5" fmla="*/ 57473 w 419675"/>
                            <a:gd name="connsiteY5" fmla="*/ 65512 h 24398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419675" h="243989">
                              <a:moveTo>
                                <a:pt x="57473" y="65512"/>
                              </a:moveTo>
                              <a:cubicBezTo>
                                <a:pt x="112513" y="60186"/>
                                <a:pt x="133819" y="86818"/>
                                <a:pt x="194185" y="70839"/>
                              </a:cubicBezTo>
                              <a:cubicBezTo>
                                <a:pt x="254551" y="54860"/>
                                <a:pt x="291836" y="-16159"/>
                                <a:pt x="359304" y="3371"/>
                              </a:cubicBezTo>
                              <a:cubicBezTo>
                                <a:pt x="426772" y="21126"/>
                                <a:pt x="467608" y="134756"/>
                                <a:pt x="314917" y="211102"/>
                              </a:cubicBezTo>
                              <a:cubicBezTo>
                                <a:pt x="162227" y="287447"/>
                                <a:pt x="46821" y="212877"/>
                                <a:pt x="16637" y="168490"/>
                              </a:cubicBezTo>
                              <a:cubicBezTo>
                                <a:pt x="-17097" y="124103"/>
                                <a:pt x="2434" y="70839"/>
                                <a:pt x="57473" y="6551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7634D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Freeform: Shape 142">
                          <a:extLst>
                            <a:ext uri="{FF2B5EF4-FFF2-40B4-BE49-F238E27FC236}">
                              <a16:creationId xmlns:a16="http://schemas.microsoft.com/office/drawing/2014/main" id="{C395D54E-655D-0A83-9E23-C28A62D01C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00859" y="1871029"/>
                          <a:ext cx="297537" cy="133114"/>
                        </a:xfrm>
                        <a:custGeom>
                          <a:avLst/>
                          <a:gdLst>
                            <a:gd name="connsiteX0" fmla="*/ 136712 w 297537"/>
                            <a:gd name="connsiteY0" fmla="*/ 131385 h 133114"/>
                            <a:gd name="connsiteX1" fmla="*/ 296504 w 297537"/>
                            <a:gd name="connsiteY1" fmla="*/ 0 h 133114"/>
                            <a:gd name="connsiteX2" fmla="*/ 156242 w 297537"/>
                            <a:gd name="connsiteY2" fmla="*/ 71019 h 133114"/>
                            <a:gd name="connsiteX3" fmla="*/ 19530 w 297537"/>
                            <a:gd name="connsiteY3" fmla="*/ 65693 h 133114"/>
                            <a:gd name="connsiteX4" fmla="*/ 0 w 297537"/>
                            <a:gd name="connsiteY4" fmla="*/ 71019 h 133114"/>
                            <a:gd name="connsiteX5" fmla="*/ 136712 w 297537"/>
                            <a:gd name="connsiteY5" fmla="*/ 131385 h 13311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97537" h="133114">
                              <a:moveTo>
                                <a:pt x="136712" y="131385"/>
                              </a:moveTo>
                              <a:cubicBezTo>
                                <a:pt x="257444" y="118957"/>
                                <a:pt x="305382" y="60366"/>
                                <a:pt x="296504" y="0"/>
                              </a:cubicBezTo>
                              <a:cubicBezTo>
                                <a:pt x="243240" y="1775"/>
                                <a:pt x="207731" y="56815"/>
                                <a:pt x="156242" y="71019"/>
                              </a:cubicBezTo>
                              <a:cubicBezTo>
                                <a:pt x="95876" y="86998"/>
                                <a:pt x="74570" y="60366"/>
                                <a:pt x="19530" y="65693"/>
                              </a:cubicBezTo>
                              <a:cubicBezTo>
                                <a:pt x="12428" y="65693"/>
                                <a:pt x="5326" y="67468"/>
                                <a:pt x="0" y="71019"/>
                              </a:cubicBezTo>
                              <a:cubicBezTo>
                                <a:pt x="10653" y="101202"/>
                                <a:pt x="42611" y="142038"/>
                                <a:pt x="136712" y="13138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144" name="Freeform: Shape 143">
                      <a:extLst>
                        <a:ext uri="{FF2B5EF4-FFF2-40B4-BE49-F238E27FC236}">
                          <a16:creationId xmlns:a16="http://schemas.microsoft.com/office/drawing/2014/main" id="{0202787F-DD83-38CB-32C4-8283949B45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90150" y="993007"/>
                      <a:ext cx="1212289" cy="654311"/>
                    </a:xfrm>
                    <a:custGeom>
                      <a:avLst/>
                      <a:gdLst>
                        <a:gd name="connsiteX0" fmla="*/ 1155835 w 1212289"/>
                        <a:gd name="connsiteY0" fmla="*/ 272585 h 654311"/>
                        <a:gd name="connsiteX1" fmla="*/ 495358 w 1212289"/>
                        <a:gd name="connsiteY1" fmla="*/ 937 h 654311"/>
                        <a:gd name="connsiteX2" fmla="*/ 63917 w 1212289"/>
                        <a:gd name="connsiteY2" fmla="*/ 201566 h 654311"/>
                        <a:gd name="connsiteX3" fmla="*/ 0 w 1212289"/>
                        <a:gd name="connsiteY3" fmla="*/ 508723 h 654311"/>
                        <a:gd name="connsiteX4" fmla="*/ 182874 w 1212289"/>
                        <a:gd name="connsiteY4" fmla="*/ 354256 h 654311"/>
                        <a:gd name="connsiteX5" fmla="*/ 332014 w 1212289"/>
                        <a:gd name="connsiteY5" fmla="*/ 538906 h 654311"/>
                        <a:gd name="connsiteX6" fmla="*/ 466950 w 1212289"/>
                        <a:gd name="connsiteY6" fmla="*/ 366685 h 654311"/>
                        <a:gd name="connsiteX7" fmla="*/ 601886 w 1212289"/>
                        <a:gd name="connsiteY7" fmla="*/ 494519 h 654311"/>
                        <a:gd name="connsiteX8" fmla="*/ 974736 w 1212289"/>
                        <a:gd name="connsiteY8" fmla="*/ 654312 h 654311"/>
                        <a:gd name="connsiteX9" fmla="*/ 1040429 w 1212289"/>
                        <a:gd name="connsiteY9" fmla="*/ 595721 h 654311"/>
                        <a:gd name="connsiteX10" fmla="*/ 1205548 w 1212289"/>
                        <a:gd name="connsiteY10" fmla="*/ 553110 h 654311"/>
                        <a:gd name="connsiteX11" fmla="*/ 1155835 w 1212289"/>
                        <a:gd name="connsiteY11" fmla="*/ 272585 h 654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212289" h="654311">
                          <a:moveTo>
                            <a:pt x="1155835" y="272585"/>
                          </a:moveTo>
                          <a:cubicBezTo>
                            <a:pt x="1072387" y="158954"/>
                            <a:pt x="823821" y="38222"/>
                            <a:pt x="495358" y="937"/>
                          </a:cubicBezTo>
                          <a:cubicBezTo>
                            <a:pt x="422563" y="-7941"/>
                            <a:pt x="154466" y="45324"/>
                            <a:pt x="63917" y="201566"/>
                          </a:cubicBezTo>
                          <a:cubicBezTo>
                            <a:pt x="7102" y="299217"/>
                            <a:pt x="0" y="508723"/>
                            <a:pt x="0" y="508723"/>
                          </a:cubicBezTo>
                          <a:lnTo>
                            <a:pt x="182874" y="354256"/>
                          </a:lnTo>
                          <a:cubicBezTo>
                            <a:pt x="182874" y="354256"/>
                            <a:pt x="236138" y="570864"/>
                            <a:pt x="332014" y="538906"/>
                          </a:cubicBezTo>
                          <a:cubicBezTo>
                            <a:pt x="427889" y="506947"/>
                            <a:pt x="466950" y="366685"/>
                            <a:pt x="466950" y="366685"/>
                          </a:cubicBezTo>
                          <a:cubicBezTo>
                            <a:pt x="466950" y="366685"/>
                            <a:pt x="506011" y="434153"/>
                            <a:pt x="601886" y="494519"/>
                          </a:cubicBezTo>
                          <a:cubicBezTo>
                            <a:pt x="697762" y="554885"/>
                            <a:pt x="974736" y="654312"/>
                            <a:pt x="974736" y="654312"/>
                          </a:cubicBezTo>
                          <a:cubicBezTo>
                            <a:pt x="974736" y="654312"/>
                            <a:pt x="997817" y="652536"/>
                            <a:pt x="1040429" y="595721"/>
                          </a:cubicBezTo>
                          <a:cubicBezTo>
                            <a:pt x="1097244" y="519376"/>
                            <a:pt x="1205548" y="553110"/>
                            <a:pt x="1205548" y="553110"/>
                          </a:cubicBezTo>
                          <a:cubicBezTo>
                            <a:pt x="1205548" y="553110"/>
                            <a:pt x="1239282" y="386215"/>
                            <a:pt x="1155835" y="272585"/>
                          </a:cubicBezTo>
                          <a:close/>
                        </a:path>
                      </a:pathLst>
                    </a:custGeom>
                    <a:solidFill>
                      <a:srgbClr val="A0A17D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45" name="Graphic 43">
                      <a:extLst>
                        <a:ext uri="{FF2B5EF4-FFF2-40B4-BE49-F238E27FC236}">
                          <a16:creationId xmlns:a16="http://schemas.microsoft.com/office/drawing/2014/main" id="{0013A139-67FF-0695-EFDC-8BF565D4F61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08204" y="1038331"/>
                      <a:ext cx="985977" cy="459848"/>
                      <a:chOff x="5408204" y="1038331"/>
                      <a:chExt cx="985977" cy="459848"/>
                    </a:xfrm>
                    <a:solidFill>
                      <a:srgbClr val="BAB487"/>
                    </a:solidFill>
                  </p:grpSpPr>
                  <p:sp>
                    <p:nvSpPr>
                      <p:cNvPr id="146" name="Freeform: Shape 145">
                        <a:extLst>
                          <a:ext uri="{FF2B5EF4-FFF2-40B4-BE49-F238E27FC236}">
                            <a16:creationId xmlns:a16="http://schemas.microsoft.com/office/drawing/2014/main" id="{86EB1BCA-3B3C-87CC-3FD6-1CE7CCA8F44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08204" y="1038331"/>
                        <a:ext cx="373652" cy="381015"/>
                      </a:xfrm>
                      <a:custGeom>
                        <a:avLst/>
                        <a:gdLst>
                          <a:gd name="connsiteX0" fmla="*/ 362471 w 373652"/>
                          <a:gd name="connsiteY0" fmla="*/ 0 h 381015"/>
                          <a:gd name="connsiteX1" fmla="*/ 2050 w 373652"/>
                          <a:gd name="connsiteY1" fmla="*/ 349769 h 381015"/>
                          <a:gd name="connsiteX2" fmla="*/ 37559 w 373652"/>
                          <a:gd name="connsiteY2" fmla="*/ 371074 h 381015"/>
                          <a:gd name="connsiteX3" fmla="*/ 369573 w 373652"/>
                          <a:gd name="connsiteY3" fmla="*/ 17755 h 381015"/>
                          <a:gd name="connsiteX4" fmla="*/ 362471 w 373652"/>
                          <a:gd name="connsiteY4" fmla="*/ 0 h 3810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73652" h="381015">
                            <a:moveTo>
                              <a:pt x="362471" y="0"/>
                            </a:moveTo>
                            <a:cubicBezTo>
                              <a:pt x="195576" y="5326"/>
                              <a:pt x="60640" y="216608"/>
                              <a:pt x="2050" y="349769"/>
                            </a:cubicBezTo>
                            <a:cubicBezTo>
                              <a:pt x="-8603" y="372850"/>
                              <a:pt x="25131" y="394156"/>
                              <a:pt x="37559" y="371074"/>
                            </a:cubicBezTo>
                            <a:cubicBezTo>
                              <a:pt x="117456" y="216608"/>
                              <a:pt x="239963" y="126059"/>
                              <a:pt x="369573" y="17755"/>
                            </a:cubicBezTo>
                            <a:cubicBezTo>
                              <a:pt x="378450" y="12428"/>
                              <a:pt x="371348" y="0"/>
                              <a:pt x="362471" y="0"/>
                            </a:cubicBezTo>
                            <a:close/>
                          </a:path>
                        </a:pathLst>
                      </a:custGeom>
                      <a:solidFill>
                        <a:srgbClr val="BAB487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7" name="Freeform: Shape 146">
                        <a:extLst>
                          <a:ext uri="{FF2B5EF4-FFF2-40B4-BE49-F238E27FC236}">
                            <a16:creationId xmlns:a16="http://schemas.microsoft.com/office/drawing/2014/main" id="{DB882C43-0CFE-47DE-7AE4-ECD8B2FAE2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16945" y="1143709"/>
                        <a:ext cx="100170" cy="313817"/>
                      </a:xfrm>
                      <a:custGeom>
                        <a:avLst/>
                        <a:gdLst>
                          <a:gd name="connsiteX0" fmla="*/ 55506 w 100170"/>
                          <a:gd name="connsiteY0" fmla="*/ 292328 h 313817"/>
                          <a:gd name="connsiteX1" fmla="*/ 44853 w 100170"/>
                          <a:gd name="connsiteY1" fmla="*/ 136086 h 313817"/>
                          <a:gd name="connsiteX2" fmla="*/ 99892 w 100170"/>
                          <a:gd name="connsiteY2" fmla="*/ 8252 h 313817"/>
                          <a:gd name="connsiteX3" fmla="*/ 89240 w 100170"/>
                          <a:gd name="connsiteY3" fmla="*/ 1150 h 313817"/>
                          <a:gd name="connsiteX4" fmla="*/ 19996 w 100170"/>
                          <a:gd name="connsiteY4" fmla="*/ 302981 h 313817"/>
                          <a:gd name="connsiteX5" fmla="*/ 55506 w 100170"/>
                          <a:gd name="connsiteY5" fmla="*/ 292328 h 3138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00170" h="313817">
                            <a:moveTo>
                              <a:pt x="55506" y="292328"/>
                            </a:moveTo>
                            <a:cubicBezTo>
                              <a:pt x="35975" y="240839"/>
                              <a:pt x="34200" y="189350"/>
                              <a:pt x="44853" y="136086"/>
                            </a:cubicBezTo>
                            <a:cubicBezTo>
                              <a:pt x="55506" y="88148"/>
                              <a:pt x="82138" y="52639"/>
                              <a:pt x="99892" y="8252"/>
                            </a:cubicBezTo>
                            <a:cubicBezTo>
                              <a:pt x="101668" y="2925"/>
                              <a:pt x="94566" y="-2401"/>
                              <a:pt x="89240" y="1150"/>
                            </a:cubicBezTo>
                            <a:cubicBezTo>
                              <a:pt x="-10187" y="50863"/>
                              <a:pt x="-15513" y="214207"/>
                              <a:pt x="19996" y="302981"/>
                            </a:cubicBezTo>
                            <a:cubicBezTo>
                              <a:pt x="30649" y="322511"/>
                              <a:pt x="64383" y="313633"/>
                              <a:pt x="55506" y="292328"/>
                            </a:cubicBezTo>
                            <a:close/>
                          </a:path>
                        </a:pathLst>
                      </a:custGeom>
                      <a:solidFill>
                        <a:srgbClr val="BAB487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8" name="Freeform: Shape 147">
                        <a:extLst>
                          <a:ext uri="{FF2B5EF4-FFF2-40B4-BE49-F238E27FC236}">
                            <a16:creationId xmlns:a16="http://schemas.microsoft.com/office/drawing/2014/main" id="{73D2F1B7-99E0-5D4B-9967-C4EF71267B5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02334" y="1204896"/>
                        <a:ext cx="276743" cy="293282"/>
                      </a:xfrm>
                      <a:custGeom>
                        <a:avLst/>
                        <a:gdLst>
                          <a:gd name="connsiteX0" fmla="*/ 276128 w 276743"/>
                          <a:gd name="connsiteY0" fmla="*/ 273753 h 293282"/>
                          <a:gd name="connsiteX1" fmla="*/ 158946 w 276743"/>
                          <a:gd name="connsiteY1" fmla="*/ 167224 h 293282"/>
                          <a:gd name="connsiteX2" fmla="*/ 36439 w 276743"/>
                          <a:gd name="connsiteY2" fmla="*/ 9207 h 293282"/>
                          <a:gd name="connsiteX3" fmla="*/ 2705 w 276743"/>
                          <a:gd name="connsiteY3" fmla="*/ 28737 h 293282"/>
                          <a:gd name="connsiteX4" fmla="*/ 111009 w 276743"/>
                          <a:gd name="connsiteY4" fmla="*/ 190305 h 293282"/>
                          <a:gd name="connsiteX5" fmla="*/ 254822 w 276743"/>
                          <a:gd name="connsiteY5" fmla="*/ 293283 h 293282"/>
                          <a:gd name="connsiteX6" fmla="*/ 276128 w 276743"/>
                          <a:gd name="connsiteY6" fmla="*/ 273753 h 2932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76743" h="293282">
                            <a:moveTo>
                              <a:pt x="276128" y="273753"/>
                            </a:moveTo>
                            <a:cubicBezTo>
                              <a:pt x="258373" y="227590"/>
                              <a:pt x="196232" y="197407"/>
                              <a:pt x="158946" y="167224"/>
                            </a:cubicBezTo>
                            <a:cubicBezTo>
                              <a:pt x="107458" y="124613"/>
                              <a:pt x="71948" y="66022"/>
                              <a:pt x="36439" y="9207"/>
                            </a:cubicBezTo>
                            <a:cubicBezTo>
                              <a:pt x="24010" y="-12099"/>
                              <a:pt x="-9724" y="7431"/>
                              <a:pt x="2705" y="28737"/>
                            </a:cubicBezTo>
                            <a:cubicBezTo>
                              <a:pt x="32888" y="85552"/>
                              <a:pt x="68397" y="140592"/>
                              <a:pt x="111009" y="190305"/>
                            </a:cubicBezTo>
                            <a:cubicBezTo>
                              <a:pt x="148294" y="231141"/>
                              <a:pt x="198007" y="284405"/>
                              <a:pt x="254822" y="293283"/>
                            </a:cubicBezTo>
                            <a:cubicBezTo>
                              <a:pt x="267251" y="293283"/>
                              <a:pt x="279679" y="286181"/>
                              <a:pt x="276128" y="273753"/>
                            </a:cubicBezTo>
                            <a:close/>
                          </a:path>
                        </a:pathLst>
                      </a:custGeom>
                      <a:solidFill>
                        <a:srgbClr val="BAB487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9" name="Freeform: Shape 148">
                        <a:extLst>
                          <a:ext uri="{FF2B5EF4-FFF2-40B4-BE49-F238E27FC236}">
                            <a16:creationId xmlns:a16="http://schemas.microsoft.com/office/drawing/2014/main" id="{EFAD348A-FD9F-6C35-3016-8DDC44F5A0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42223" y="1161251"/>
                        <a:ext cx="251958" cy="227549"/>
                      </a:xfrm>
                      <a:custGeom>
                        <a:avLst/>
                        <a:gdLst>
                          <a:gd name="connsiteX0" fmla="*/ 249869 w 251958"/>
                          <a:gd name="connsiteY0" fmla="*/ 210869 h 227549"/>
                          <a:gd name="connsiteX1" fmla="*/ 138014 w 251958"/>
                          <a:gd name="connsiteY1" fmla="*/ 111442 h 227549"/>
                          <a:gd name="connsiteX2" fmla="*/ 31486 w 251958"/>
                          <a:gd name="connsiteY2" fmla="*/ 4914 h 227549"/>
                          <a:gd name="connsiteX3" fmla="*/ 3078 w 251958"/>
                          <a:gd name="connsiteY3" fmla="*/ 26219 h 227549"/>
                          <a:gd name="connsiteX4" fmla="*/ 239216 w 251958"/>
                          <a:gd name="connsiteY4" fmla="*/ 226848 h 227549"/>
                          <a:gd name="connsiteX5" fmla="*/ 249869 w 251958"/>
                          <a:gd name="connsiteY5" fmla="*/ 210869 h 2275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51958" h="227549">
                            <a:moveTo>
                              <a:pt x="249869" y="210869"/>
                            </a:moveTo>
                            <a:cubicBezTo>
                              <a:pt x="217911" y="171808"/>
                              <a:pt x="175299" y="145176"/>
                              <a:pt x="138014" y="111442"/>
                            </a:cubicBezTo>
                            <a:cubicBezTo>
                              <a:pt x="100729" y="77708"/>
                              <a:pt x="65220" y="42199"/>
                              <a:pt x="31486" y="4914"/>
                            </a:cubicBezTo>
                            <a:cubicBezTo>
                              <a:pt x="19057" y="-9290"/>
                              <a:pt x="-9350" y="10240"/>
                              <a:pt x="3078" y="26219"/>
                            </a:cubicBezTo>
                            <a:cubicBezTo>
                              <a:pt x="65220" y="106116"/>
                              <a:pt x="134463" y="203767"/>
                              <a:pt x="239216" y="226848"/>
                            </a:cubicBezTo>
                            <a:cubicBezTo>
                              <a:pt x="249869" y="230399"/>
                              <a:pt x="255195" y="219746"/>
                              <a:pt x="249869" y="210869"/>
                            </a:cubicBezTo>
                            <a:close/>
                          </a:path>
                        </a:pathLst>
                      </a:custGeom>
                      <a:solidFill>
                        <a:srgbClr val="BAB487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150" name="Freeform: Shape 149">
                      <a:extLst>
                        <a:ext uri="{FF2B5EF4-FFF2-40B4-BE49-F238E27FC236}">
                          <a16:creationId xmlns:a16="http://schemas.microsoft.com/office/drawing/2014/main" id="{86754B2F-0704-1EE6-4B59-A947554190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64202" y="2190614"/>
                      <a:ext cx="218383" cy="41023"/>
                    </a:xfrm>
                    <a:custGeom>
                      <a:avLst/>
                      <a:gdLst>
                        <a:gd name="connsiteX0" fmla="*/ 0 w 218383"/>
                        <a:gd name="connsiteY0" fmla="*/ 40836 h 41023"/>
                        <a:gd name="connsiteX1" fmla="*/ 218384 w 218383"/>
                        <a:gd name="connsiteY1" fmla="*/ 0 h 410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18383" h="41023">
                          <a:moveTo>
                            <a:pt x="0" y="40836"/>
                          </a:moveTo>
                          <a:cubicBezTo>
                            <a:pt x="0" y="40836"/>
                            <a:pt x="150915" y="46162"/>
                            <a:pt x="218384" y="0"/>
                          </a:cubicBezTo>
                        </a:path>
                      </a:pathLst>
                    </a:custGeom>
                    <a:noFill/>
                    <a:ln w="17734" cap="flat">
                      <a:solidFill>
                        <a:srgbClr val="F38C7A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F0D20AAD-313E-8BCF-5742-FDA8708A170E}"/>
                    </a:ext>
                  </a:extLst>
                </p:cNvPr>
                <p:cNvSpPr/>
                <p:nvPr/>
              </p:nvSpPr>
              <p:spPr>
                <a:xfrm>
                  <a:off x="6390316" y="2196599"/>
                  <a:ext cx="523765" cy="1327411"/>
                </a:xfrm>
                <a:custGeom>
                  <a:avLst/>
                  <a:gdLst>
                    <a:gd name="connsiteX0" fmla="*/ 0 w 523765"/>
                    <a:gd name="connsiteY0" fmla="*/ 4668 h 1327411"/>
                    <a:gd name="connsiteX1" fmla="*/ 71019 w 523765"/>
                    <a:gd name="connsiteY1" fmla="*/ 292295 h 1327411"/>
                    <a:gd name="connsiteX2" fmla="*/ 394156 w 523765"/>
                    <a:gd name="connsiteY2" fmla="*/ 1224420 h 1327411"/>
                    <a:gd name="connsiteX3" fmla="*/ 523765 w 523765"/>
                    <a:gd name="connsiteY3" fmla="*/ 1327397 h 1327411"/>
                    <a:gd name="connsiteX4" fmla="*/ 504235 w 523765"/>
                    <a:gd name="connsiteY4" fmla="*/ 1084157 h 1327411"/>
                    <a:gd name="connsiteX5" fmla="*/ 310708 w 523765"/>
                    <a:gd name="connsiteY5" fmla="*/ 560392 h 1327411"/>
                    <a:gd name="connsiteX6" fmla="*/ 181098 w 523765"/>
                    <a:gd name="connsiteY6" fmla="*/ 25974 h 1327411"/>
                    <a:gd name="connsiteX7" fmla="*/ 0 w 523765"/>
                    <a:gd name="connsiteY7" fmla="*/ 4668 h 1327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23765" h="1327411">
                      <a:moveTo>
                        <a:pt x="0" y="4668"/>
                      </a:moveTo>
                      <a:cubicBezTo>
                        <a:pt x="0" y="4668"/>
                        <a:pt x="51489" y="143155"/>
                        <a:pt x="71019" y="292295"/>
                      </a:cubicBezTo>
                      <a:cubicBezTo>
                        <a:pt x="90549" y="441435"/>
                        <a:pt x="284076" y="1117891"/>
                        <a:pt x="394156" y="1224420"/>
                      </a:cubicBezTo>
                      <a:cubicBezTo>
                        <a:pt x="504235" y="1330948"/>
                        <a:pt x="523765" y="1327397"/>
                        <a:pt x="523765" y="1327397"/>
                      </a:cubicBezTo>
                      <a:cubicBezTo>
                        <a:pt x="523765" y="1327397"/>
                        <a:pt x="520214" y="1165829"/>
                        <a:pt x="504235" y="1084157"/>
                      </a:cubicBezTo>
                      <a:cubicBezTo>
                        <a:pt x="488256" y="1000710"/>
                        <a:pt x="346218" y="737939"/>
                        <a:pt x="310708" y="560392"/>
                      </a:cubicBezTo>
                      <a:cubicBezTo>
                        <a:pt x="275199" y="382844"/>
                        <a:pt x="236138" y="65034"/>
                        <a:pt x="181098" y="25974"/>
                      </a:cubicBezTo>
                      <a:cubicBezTo>
                        <a:pt x="126059" y="-14862"/>
                        <a:pt x="0" y="4668"/>
                        <a:pt x="0" y="4668"/>
                      </a:cubicBezTo>
                      <a:close/>
                    </a:path>
                  </a:pathLst>
                </a:custGeom>
                <a:solidFill>
                  <a:srgbClr val="4F93A9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52" name="Graphic 43">
              <a:extLst>
                <a:ext uri="{FF2B5EF4-FFF2-40B4-BE49-F238E27FC236}">
                  <a16:creationId xmlns:a16="http://schemas.microsoft.com/office/drawing/2014/main" id="{4F989127-79D5-7C9C-4AE0-ACC1D9F59921}"/>
                </a:ext>
              </a:extLst>
            </p:cNvPr>
            <p:cNvGrpSpPr/>
            <p:nvPr/>
          </p:nvGrpSpPr>
          <p:grpSpPr>
            <a:xfrm>
              <a:off x="7144893" y="1200331"/>
              <a:ext cx="2844378" cy="5148677"/>
              <a:chOff x="7144893" y="1200331"/>
              <a:chExt cx="2844378" cy="5148677"/>
            </a:xfrm>
          </p:grpSpPr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1A2E51D8-BEF2-25AC-1090-170D56278667}"/>
                  </a:ext>
                </a:extLst>
              </p:cNvPr>
              <p:cNvSpPr/>
              <p:nvPr/>
            </p:nvSpPr>
            <p:spPr>
              <a:xfrm>
                <a:off x="8785433" y="2696410"/>
                <a:ext cx="1006103" cy="1626550"/>
              </a:xfrm>
              <a:custGeom>
                <a:avLst/>
                <a:gdLst>
                  <a:gd name="connsiteX0" fmla="*/ 0 w 1006103"/>
                  <a:gd name="connsiteY0" fmla="*/ 7317 h 1626550"/>
                  <a:gd name="connsiteX1" fmla="*/ 738597 w 1006103"/>
                  <a:gd name="connsiteY1" fmla="*/ 183089 h 1626550"/>
                  <a:gd name="connsiteX2" fmla="*/ 965859 w 1006103"/>
                  <a:gd name="connsiteY2" fmla="*/ 1038868 h 1626550"/>
                  <a:gd name="connsiteX3" fmla="*/ 898390 w 1006103"/>
                  <a:gd name="connsiteY3" fmla="*/ 1479186 h 1626550"/>
                  <a:gd name="connsiteX4" fmla="*/ 15979 w 1006103"/>
                  <a:gd name="connsiteY4" fmla="*/ 1626551 h 1626550"/>
                  <a:gd name="connsiteX5" fmla="*/ 0 w 1006103"/>
                  <a:gd name="connsiteY5" fmla="*/ 7317 h 162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103" h="1626550">
                    <a:moveTo>
                      <a:pt x="0" y="7317"/>
                    </a:moveTo>
                    <a:cubicBezTo>
                      <a:pt x="0" y="7317"/>
                      <a:pt x="584131" y="-54825"/>
                      <a:pt x="738597" y="183089"/>
                    </a:cubicBezTo>
                    <a:cubicBezTo>
                      <a:pt x="885962" y="408574"/>
                      <a:pt x="926798" y="875524"/>
                      <a:pt x="965859" y="1038868"/>
                    </a:cubicBezTo>
                    <a:cubicBezTo>
                      <a:pt x="1003144" y="1202212"/>
                      <a:pt x="1058183" y="1408167"/>
                      <a:pt x="898390" y="1479186"/>
                    </a:cubicBezTo>
                    <a:cubicBezTo>
                      <a:pt x="738597" y="1550205"/>
                      <a:pt x="15979" y="1626551"/>
                      <a:pt x="15979" y="1626551"/>
                    </a:cubicBezTo>
                    <a:lnTo>
                      <a:pt x="0" y="7317"/>
                    </a:lnTo>
                    <a:close/>
                  </a:path>
                </a:pathLst>
              </a:custGeom>
              <a:solidFill>
                <a:srgbClr val="AE001A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54" name="Graphic 43">
                <a:extLst>
                  <a:ext uri="{FF2B5EF4-FFF2-40B4-BE49-F238E27FC236}">
                    <a16:creationId xmlns:a16="http://schemas.microsoft.com/office/drawing/2014/main" id="{6BA97685-ED8E-9921-474A-5A56180086FC}"/>
                  </a:ext>
                </a:extLst>
              </p:cNvPr>
              <p:cNvGrpSpPr/>
              <p:nvPr/>
            </p:nvGrpSpPr>
            <p:grpSpPr>
              <a:xfrm>
                <a:off x="7144893" y="2009933"/>
                <a:ext cx="1512902" cy="1505433"/>
                <a:chOff x="7144893" y="2009933"/>
                <a:chExt cx="1512902" cy="1505433"/>
              </a:xfrm>
            </p:grpSpPr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18A68B8C-0108-C242-1101-3248594DA2DF}"/>
                    </a:ext>
                  </a:extLst>
                </p:cNvPr>
                <p:cNvSpPr/>
                <p:nvPr/>
              </p:nvSpPr>
              <p:spPr>
                <a:xfrm>
                  <a:off x="7416541" y="2616728"/>
                  <a:ext cx="1216432" cy="898638"/>
                </a:xfrm>
                <a:custGeom>
                  <a:avLst/>
                  <a:gdLst>
                    <a:gd name="connsiteX0" fmla="*/ 1111448 w 1216432"/>
                    <a:gd name="connsiteY0" fmla="*/ 173997 h 898638"/>
                    <a:gd name="connsiteX1" fmla="*/ 829147 w 1216432"/>
                    <a:gd name="connsiteY1" fmla="*/ 280525 h 898638"/>
                    <a:gd name="connsiteX2" fmla="*/ 644497 w 1216432"/>
                    <a:gd name="connsiteY2" fmla="*/ 429665 h 898638"/>
                    <a:gd name="connsiteX3" fmla="*/ 413686 w 1216432"/>
                    <a:gd name="connsiteY3" fmla="*/ 225485 h 898638"/>
                    <a:gd name="connsiteX4" fmla="*/ 220159 w 1216432"/>
                    <a:gd name="connsiteY4" fmla="*/ 0 h 898638"/>
                    <a:gd name="connsiteX5" fmla="*/ 0 w 1216432"/>
                    <a:gd name="connsiteY5" fmla="*/ 85223 h 898638"/>
                    <a:gd name="connsiteX6" fmla="*/ 69243 w 1216432"/>
                    <a:gd name="connsiteY6" fmla="*/ 280525 h 898638"/>
                    <a:gd name="connsiteX7" fmla="*/ 546846 w 1216432"/>
                    <a:gd name="connsiteY7" fmla="*/ 880636 h 898638"/>
                    <a:gd name="connsiteX8" fmla="*/ 1216201 w 1216432"/>
                    <a:gd name="connsiteY8" fmla="*/ 395931 h 898638"/>
                    <a:gd name="connsiteX9" fmla="*/ 1111448 w 1216432"/>
                    <a:gd name="connsiteY9" fmla="*/ 173997 h 89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16432" h="898638">
                      <a:moveTo>
                        <a:pt x="1111448" y="173997"/>
                      </a:moveTo>
                      <a:cubicBezTo>
                        <a:pt x="1040429" y="145589"/>
                        <a:pt x="910819" y="156242"/>
                        <a:pt x="829147" y="280525"/>
                      </a:cubicBezTo>
                      <a:cubicBezTo>
                        <a:pt x="802515" y="321361"/>
                        <a:pt x="708415" y="369299"/>
                        <a:pt x="644497" y="429665"/>
                      </a:cubicBezTo>
                      <a:cubicBezTo>
                        <a:pt x="573478" y="362197"/>
                        <a:pt x="468725" y="289403"/>
                        <a:pt x="413686" y="225485"/>
                      </a:cubicBezTo>
                      <a:cubicBezTo>
                        <a:pt x="340891" y="142038"/>
                        <a:pt x="220159" y="0"/>
                        <a:pt x="220159" y="0"/>
                      </a:cubicBezTo>
                      <a:cubicBezTo>
                        <a:pt x="220159" y="0"/>
                        <a:pt x="69243" y="71019"/>
                        <a:pt x="0" y="85223"/>
                      </a:cubicBezTo>
                      <a:cubicBezTo>
                        <a:pt x="15979" y="145589"/>
                        <a:pt x="39060" y="214833"/>
                        <a:pt x="69243" y="280525"/>
                      </a:cubicBezTo>
                      <a:cubicBezTo>
                        <a:pt x="124283" y="401258"/>
                        <a:pt x="314259" y="784760"/>
                        <a:pt x="546846" y="880636"/>
                      </a:cubicBezTo>
                      <a:cubicBezTo>
                        <a:pt x="825596" y="996042"/>
                        <a:pt x="1212650" y="523765"/>
                        <a:pt x="1216201" y="395931"/>
                      </a:cubicBezTo>
                      <a:cubicBezTo>
                        <a:pt x="1219752" y="266321"/>
                        <a:pt x="1182467" y="202404"/>
                        <a:pt x="1111448" y="173997"/>
                      </a:cubicBezTo>
                      <a:close/>
                    </a:path>
                  </a:pathLst>
                </a:custGeom>
                <a:solidFill>
                  <a:srgbClr val="FFC4A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DF48EC88-4D76-0529-5C1D-854A5E0EE3B0}"/>
                    </a:ext>
                  </a:extLst>
                </p:cNvPr>
                <p:cNvSpPr/>
                <p:nvPr/>
              </p:nvSpPr>
              <p:spPr>
                <a:xfrm>
                  <a:off x="8066366" y="2730963"/>
                  <a:ext cx="591430" cy="709585"/>
                </a:xfrm>
                <a:custGeom>
                  <a:avLst/>
                  <a:gdLst>
                    <a:gd name="connsiteX0" fmla="*/ 449195 w 591430"/>
                    <a:gd name="connsiteY0" fmla="*/ 4722 h 709585"/>
                    <a:gd name="connsiteX1" fmla="*/ 181098 w 591430"/>
                    <a:gd name="connsiteY1" fmla="*/ 114801 h 709585"/>
                    <a:gd name="connsiteX2" fmla="*/ 0 w 591430"/>
                    <a:gd name="connsiteY2" fmla="*/ 299451 h 709585"/>
                    <a:gd name="connsiteX3" fmla="*/ 188200 w 591430"/>
                    <a:gd name="connsiteY3" fmla="*/ 507182 h 709585"/>
                    <a:gd name="connsiteX4" fmla="*/ 262770 w 591430"/>
                    <a:gd name="connsiteY4" fmla="*/ 709586 h 709585"/>
                    <a:gd name="connsiteX5" fmla="*/ 482929 w 591430"/>
                    <a:gd name="connsiteY5" fmla="*/ 507182 h 709585"/>
                    <a:gd name="connsiteX6" fmla="*/ 589458 w 591430"/>
                    <a:gd name="connsiteY6" fmla="*/ 217779 h 709585"/>
                    <a:gd name="connsiteX7" fmla="*/ 449195 w 591430"/>
                    <a:gd name="connsiteY7" fmla="*/ 4722 h 709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91430" h="709585">
                      <a:moveTo>
                        <a:pt x="449195" y="4722"/>
                      </a:moveTo>
                      <a:cubicBezTo>
                        <a:pt x="371074" y="-16584"/>
                        <a:pt x="262770" y="36681"/>
                        <a:pt x="181098" y="114801"/>
                      </a:cubicBezTo>
                      <a:cubicBezTo>
                        <a:pt x="99426" y="194698"/>
                        <a:pt x="0" y="299451"/>
                        <a:pt x="0" y="299451"/>
                      </a:cubicBezTo>
                      <a:cubicBezTo>
                        <a:pt x="0" y="299451"/>
                        <a:pt x="140262" y="411306"/>
                        <a:pt x="188200" y="507182"/>
                      </a:cubicBezTo>
                      <a:cubicBezTo>
                        <a:pt x="236138" y="604833"/>
                        <a:pt x="262770" y="709586"/>
                        <a:pt x="262770" y="709586"/>
                      </a:cubicBezTo>
                      <a:cubicBezTo>
                        <a:pt x="262770" y="709586"/>
                        <a:pt x="445644" y="565772"/>
                        <a:pt x="482929" y="507182"/>
                      </a:cubicBezTo>
                      <a:cubicBezTo>
                        <a:pt x="520214" y="448591"/>
                        <a:pt x="605437" y="324308"/>
                        <a:pt x="589458" y="217779"/>
                      </a:cubicBezTo>
                      <a:cubicBezTo>
                        <a:pt x="573478" y="113026"/>
                        <a:pt x="527316" y="26028"/>
                        <a:pt x="449195" y="4722"/>
                      </a:cubicBezTo>
                      <a:close/>
                    </a:path>
                  </a:pathLst>
                </a:custGeom>
                <a:solidFill>
                  <a:srgbClr val="F50C6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57" name="Graphic 43">
                  <a:extLst>
                    <a:ext uri="{FF2B5EF4-FFF2-40B4-BE49-F238E27FC236}">
                      <a16:creationId xmlns:a16="http://schemas.microsoft.com/office/drawing/2014/main" id="{1C69BA94-4B61-A7D7-F487-3DA4E73E79B2}"/>
                    </a:ext>
                  </a:extLst>
                </p:cNvPr>
                <p:cNvGrpSpPr/>
                <p:nvPr/>
              </p:nvGrpSpPr>
              <p:grpSpPr>
                <a:xfrm>
                  <a:off x="7144893" y="2009933"/>
                  <a:ext cx="597393" cy="706003"/>
                  <a:chOff x="7144893" y="2009933"/>
                  <a:chExt cx="597393" cy="706003"/>
                </a:xfrm>
              </p:grpSpPr>
              <p:sp>
                <p:nvSpPr>
                  <p:cNvPr id="158" name="Freeform: Shape 157">
                    <a:extLst>
                      <a:ext uri="{FF2B5EF4-FFF2-40B4-BE49-F238E27FC236}">
                        <a16:creationId xmlns:a16="http://schemas.microsoft.com/office/drawing/2014/main" id="{EF55EF2F-F9C0-0487-DFCD-89CA8B598B22}"/>
                      </a:ext>
                    </a:extLst>
                  </p:cNvPr>
                  <p:cNvSpPr/>
                  <p:nvPr/>
                </p:nvSpPr>
                <p:spPr>
                  <a:xfrm>
                    <a:off x="7144893" y="2009933"/>
                    <a:ext cx="597393" cy="706003"/>
                  </a:xfrm>
                  <a:custGeom>
                    <a:avLst/>
                    <a:gdLst>
                      <a:gd name="connsiteX0" fmla="*/ 0 w 597393"/>
                      <a:gd name="connsiteY0" fmla="*/ 322720 h 706003"/>
                      <a:gd name="connsiteX1" fmla="*/ 39061 w 597393"/>
                      <a:gd name="connsiteY1" fmla="*/ 296087 h 706003"/>
                      <a:gd name="connsiteX2" fmla="*/ 143814 w 597393"/>
                      <a:gd name="connsiteY2" fmla="*/ 400841 h 706003"/>
                      <a:gd name="connsiteX3" fmla="*/ 30183 w 597393"/>
                      <a:gd name="connsiteY3" fmla="*/ 180682 h 706003"/>
                      <a:gd name="connsiteX4" fmla="*/ 88774 w 597393"/>
                      <a:gd name="connsiteY4" fmla="*/ 136295 h 706003"/>
                      <a:gd name="connsiteX5" fmla="*/ 209506 w 597393"/>
                      <a:gd name="connsiteY5" fmla="*/ 319169 h 706003"/>
                      <a:gd name="connsiteX6" fmla="*/ 134936 w 597393"/>
                      <a:gd name="connsiteY6" fmla="*/ 77704 h 706003"/>
                      <a:gd name="connsiteX7" fmla="*/ 202405 w 597393"/>
                      <a:gd name="connsiteY7" fmla="*/ 38643 h 706003"/>
                      <a:gd name="connsiteX8" fmla="*/ 269873 w 597393"/>
                      <a:gd name="connsiteY8" fmla="*/ 173580 h 706003"/>
                      <a:gd name="connsiteX9" fmla="*/ 323137 w 597393"/>
                      <a:gd name="connsiteY9" fmla="*/ 297863 h 706003"/>
                      <a:gd name="connsiteX10" fmla="*/ 307158 w 597393"/>
                      <a:gd name="connsiteY10" fmla="*/ 216191 h 706003"/>
                      <a:gd name="connsiteX11" fmla="*/ 321361 w 597393"/>
                      <a:gd name="connsiteY11" fmla="*/ 1359 h 706003"/>
                      <a:gd name="connsiteX12" fmla="*/ 415462 w 597393"/>
                      <a:gd name="connsiteY12" fmla="*/ 177131 h 706003"/>
                      <a:gd name="connsiteX13" fmla="*/ 450971 w 597393"/>
                      <a:gd name="connsiteY13" fmla="*/ 345801 h 706003"/>
                      <a:gd name="connsiteX14" fmla="*/ 484705 w 597393"/>
                      <a:gd name="connsiteY14" fmla="*/ 232170 h 706003"/>
                      <a:gd name="connsiteX15" fmla="*/ 591234 w 597393"/>
                      <a:gd name="connsiteY15" fmla="*/ 203763 h 706003"/>
                      <a:gd name="connsiteX16" fmla="*/ 569928 w 597393"/>
                      <a:gd name="connsiteY16" fmla="*/ 329822 h 706003"/>
                      <a:gd name="connsiteX17" fmla="*/ 557500 w 597393"/>
                      <a:gd name="connsiteY17" fmla="*/ 502043 h 706003"/>
                      <a:gd name="connsiteX18" fmla="*/ 417237 w 597393"/>
                      <a:gd name="connsiteY18" fmla="*/ 681366 h 706003"/>
                      <a:gd name="connsiteX19" fmla="*/ 200629 w 597393"/>
                      <a:gd name="connsiteY19" fmla="*/ 665386 h 706003"/>
                      <a:gd name="connsiteX20" fmla="*/ 115406 w 597393"/>
                      <a:gd name="connsiteY20" fmla="*/ 505594 h 706003"/>
                      <a:gd name="connsiteX21" fmla="*/ 0 w 597393"/>
                      <a:gd name="connsiteY21" fmla="*/ 322720 h 706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597393" h="706003">
                        <a:moveTo>
                          <a:pt x="0" y="322720"/>
                        </a:moveTo>
                        <a:cubicBezTo>
                          <a:pt x="0" y="303189"/>
                          <a:pt x="21306" y="290761"/>
                          <a:pt x="39061" y="296087"/>
                        </a:cubicBezTo>
                        <a:cubicBezTo>
                          <a:pt x="58591" y="301414"/>
                          <a:pt x="143814" y="400841"/>
                          <a:pt x="143814" y="400841"/>
                        </a:cubicBezTo>
                        <a:cubicBezTo>
                          <a:pt x="143814" y="400841"/>
                          <a:pt x="30183" y="216191"/>
                          <a:pt x="30183" y="180682"/>
                        </a:cubicBezTo>
                        <a:cubicBezTo>
                          <a:pt x="30183" y="145172"/>
                          <a:pt x="72795" y="123866"/>
                          <a:pt x="88774" y="136295"/>
                        </a:cubicBezTo>
                        <a:cubicBezTo>
                          <a:pt x="118957" y="159376"/>
                          <a:pt x="184650" y="287210"/>
                          <a:pt x="209506" y="319169"/>
                        </a:cubicBezTo>
                        <a:cubicBezTo>
                          <a:pt x="188201" y="260578"/>
                          <a:pt x="142038" y="141621"/>
                          <a:pt x="134936" y="77704"/>
                        </a:cubicBezTo>
                        <a:cubicBezTo>
                          <a:pt x="131386" y="45745"/>
                          <a:pt x="179323" y="15562"/>
                          <a:pt x="202405" y="38643"/>
                        </a:cubicBezTo>
                        <a:cubicBezTo>
                          <a:pt x="239689" y="74153"/>
                          <a:pt x="255669" y="148723"/>
                          <a:pt x="269873" y="173580"/>
                        </a:cubicBezTo>
                        <a:cubicBezTo>
                          <a:pt x="284076" y="198436"/>
                          <a:pt x="308933" y="267680"/>
                          <a:pt x="323137" y="297863"/>
                        </a:cubicBezTo>
                        <a:cubicBezTo>
                          <a:pt x="319586" y="271231"/>
                          <a:pt x="310708" y="233946"/>
                          <a:pt x="307158" y="216191"/>
                        </a:cubicBezTo>
                        <a:cubicBezTo>
                          <a:pt x="259220" y="38643"/>
                          <a:pt x="287627" y="12011"/>
                          <a:pt x="321361" y="1359"/>
                        </a:cubicBezTo>
                        <a:cubicBezTo>
                          <a:pt x="390605" y="-16396"/>
                          <a:pt x="404809" y="145172"/>
                          <a:pt x="415462" y="177131"/>
                        </a:cubicBezTo>
                        <a:cubicBezTo>
                          <a:pt x="426114" y="209089"/>
                          <a:pt x="450971" y="345801"/>
                          <a:pt x="450971" y="345801"/>
                        </a:cubicBezTo>
                        <a:cubicBezTo>
                          <a:pt x="450971" y="345801"/>
                          <a:pt x="454522" y="280108"/>
                          <a:pt x="484705" y="232170"/>
                        </a:cubicBezTo>
                        <a:cubicBezTo>
                          <a:pt x="509562" y="191334"/>
                          <a:pt x="571703" y="162927"/>
                          <a:pt x="591234" y="203763"/>
                        </a:cubicBezTo>
                        <a:cubicBezTo>
                          <a:pt x="608989" y="244599"/>
                          <a:pt x="584132" y="297863"/>
                          <a:pt x="569928" y="329822"/>
                        </a:cubicBezTo>
                        <a:cubicBezTo>
                          <a:pt x="555724" y="361780"/>
                          <a:pt x="559275" y="420371"/>
                          <a:pt x="557500" y="502043"/>
                        </a:cubicBezTo>
                        <a:cubicBezTo>
                          <a:pt x="555724" y="581939"/>
                          <a:pt x="490031" y="654734"/>
                          <a:pt x="417237" y="681366"/>
                        </a:cubicBezTo>
                        <a:cubicBezTo>
                          <a:pt x="342667" y="707998"/>
                          <a:pt x="259220" y="725753"/>
                          <a:pt x="200629" y="665386"/>
                        </a:cubicBezTo>
                        <a:cubicBezTo>
                          <a:pt x="142038" y="605020"/>
                          <a:pt x="142038" y="539328"/>
                          <a:pt x="115406" y="505594"/>
                        </a:cubicBezTo>
                        <a:cubicBezTo>
                          <a:pt x="76346" y="464758"/>
                          <a:pt x="1776" y="381310"/>
                          <a:pt x="0" y="322720"/>
                        </a:cubicBezTo>
                        <a:close/>
                      </a:path>
                    </a:pathLst>
                  </a:custGeom>
                  <a:solidFill>
                    <a:srgbClr val="FFC4A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59" name="Graphic 43">
                    <a:extLst>
                      <a:ext uri="{FF2B5EF4-FFF2-40B4-BE49-F238E27FC236}">
                        <a16:creationId xmlns:a16="http://schemas.microsoft.com/office/drawing/2014/main" id="{87EC9381-2C83-A916-4D4B-F55BB85E08DB}"/>
                      </a:ext>
                    </a:extLst>
                  </p:cNvPr>
                  <p:cNvGrpSpPr/>
                  <p:nvPr/>
                </p:nvGrpSpPr>
                <p:grpSpPr>
                  <a:xfrm>
                    <a:off x="7318890" y="2391243"/>
                    <a:ext cx="252117" cy="156241"/>
                    <a:chOff x="7318890" y="2391243"/>
                    <a:chExt cx="252117" cy="156241"/>
                  </a:xfrm>
                  <a:noFill/>
                </p:grpSpPr>
                <p:sp>
                  <p:nvSpPr>
                    <p:cNvPr id="160" name="Freeform: Shape 159">
                      <a:extLst>
                        <a:ext uri="{FF2B5EF4-FFF2-40B4-BE49-F238E27FC236}">
                          <a16:creationId xmlns:a16="http://schemas.microsoft.com/office/drawing/2014/main" id="{80C8CBB1-3E36-AE92-B538-D20F6B320D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23430" y="2412549"/>
                      <a:ext cx="47577" cy="134936"/>
                    </a:xfrm>
                    <a:custGeom>
                      <a:avLst/>
                      <a:gdLst>
                        <a:gd name="connsiteX0" fmla="*/ 47577 w 47577"/>
                        <a:gd name="connsiteY0" fmla="*/ 0 h 134936"/>
                        <a:gd name="connsiteX1" fmla="*/ 3190 w 47577"/>
                        <a:gd name="connsiteY1" fmla="*/ 134936 h 1349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7577" h="134936">
                          <a:moveTo>
                            <a:pt x="47577" y="0"/>
                          </a:moveTo>
                          <a:cubicBezTo>
                            <a:pt x="47577" y="0"/>
                            <a:pt x="-14564" y="76346"/>
                            <a:pt x="3190" y="134936"/>
                          </a:cubicBezTo>
                        </a:path>
                      </a:pathLst>
                    </a:custGeom>
                    <a:noFill/>
                    <a:ln w="17734" cap="flat">
                      <a:solidFill>
                        <a:srgbClr val="F38C7A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61" name="Freeform: Shape 160">
                      <a:extLst>
                        <a:ext uri="{FF2B5EF4-FFF2-40B4-BE49-F238E27FC236}">
                          <a16:creationId xmlns:a16="http://schemas.microsoft.com/office/drawing/2014/main" id="{BC65BE5D-2044-C279-E1A0-FE72B701D2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18890" y="2391243"/>
                      <a:ext cx="229036" cy="92324"/>
                    </a:xfrm>
                    <a:custGeom>
                      <a:avLst/>
                      <a:gdLst>
                        <a:gd name="connsiteX0" fmla="*/ 229036 w 229036"/>
                        <a:gd name="connsiteY0" fmla="*/ 0 h 92324"/>
                        <a:gd name="connsiteX1" fmla="*/ 0 w 229036"/>
                        <a:gd name="connsiteY1" fmla="*/ 92325 h 923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29036" h="92324">
                          <a:moveTo>
                            <a:pt x="229036" y="0"/>
                          </a:moveTo>
                          <a:cubicBezTo>
                            <a:pt x="229036" y="0"/>
                            <a:pt x="53264" y="30183"/>
                            <a:pt x="0" y="92325"/>
                          </a:cubicBezTo>
                        </a:path>
                      </a:pathLst>
                    </a:custGeom>
                    <a:noFill/>
                    <a:ln w="17734" cap="flat">
                      <a:solidFill>
                        <a:srgbClr val="F38C7A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162" name="Graphic 43">
                <a:extLst>
                  <a:ext uri="{FF2B5EF4-FFF2-40B4-BE49-F238E27FC236}">
                    <a16:creationId xmlns:a16="http://schemas.microsoft.com/office/drawing/2014/main" id="{7D7D4961-EB70-6CD0-C163-209599B0B8A5}"/>
                  </a:ext>
                </a:extLst>
              </p:cNvPr>
              <p:cNvGrpSpPr/>
              <p:nvPr/>
            </p:nvGrpSpPr>
            <p:grpSpPr>
              <a:xfrm>
                <a:off x="8023681" y="4205779"/>
                <a:ext cx="1646683" cy="2143229"/>
                <a:chOff x="8023681" y="4205779"/>
                <a:chExt cx="1646683" cy="2143229"/>
              </a:xfrm>
            </p:grpSpPr>
            <p:grpSp>
              <p:nvGrpSpPr>
                <p:cNvPr id="163" name="Graphic 43">
                  <a:extLst>
                    <a:ext uri="{FF2B5EF4-FFF2-40B4-BE49-F238E27FC236}">
                      <a16:creationId xmlns:a16="http://schemas.microsoft.com/office/drawing/2014/main" id="{1454568F-8387-03BF-7E11-80EFA2A7E258}"/>
                    </a:ext>
                  </a:extLst>
                </p:cNvPr>
                <p:cNvGrpSpPr/>
                <p:nvPr/>
              </p:nvGrpSpPr>
              <p:grpSpPr>
                <a:xfrm>
                  <a:off x="8023681" y="4276798"/>
                  <a:ext cx="888911" cy="2026620"/>
                  <a:chOff x="8023681" y="4276798"/>
                  <a:chExt cx="888911" cy="2026620"/>
                </a:xfrm>
              </p:grpSpPr>
              <p:sp>
                <p:nvSpPr>
                  <p:cNvPr id="164" name="Freeform: Shape 163">
                    <a:extLst>
                      <a:ext uri="{FF2B5EF4-FFF2-40B4-BE49-F238E27FC236}">
                        <a16:creationId xmlns:a16="http://schemas.microsoft.com/office/drawing/2014/main" id="{9D3B2D1C-B208-3AA8-9815-34F29C30A281}"/>
                      </a:ext>
                    </a:extLst>
                  </p:cNvPr>
                  <p:cNvSpPr/>
                  <p:nvPr/>
                </p:nvSpPr>
                <p:spPr>
                  <a:xfrm>
                    <a:off x="8340010" y="4276798"/>
                    <a:ext cx="572582" cy="1500276"/>
                  </a:xfrm>
                  <a:custGeom>
                    <a:avLst/>
                    <a:gdLst>
                      <a:gd name="connsiteX0" fmla="*/ 571481 w 572582"/>
                      <a:gd name="connsiteY0" fmla="*/ 0 h 1500276"/>
                      <a:gd name="connsiteX1" fmla="*/ 457851 w 572582"/>
                      <a:gd name="connsiteY1" fmla="*/ 649824 h 1500276"/>
                      <a:gd name="connsiteX2" fmla="*/ 477381 w 572582"/>
                      <a:gd name="connsiteY2" fmla="*/ 941002 h 1500276"/>
                      <a:gd name="connsiteX3" fmla="*/ 386832 w 572582"/>
                      <a:gd name="connsiteY3" fmla="*/ 1500277 h 1500276"/>
                      <a:gd name="connsiteX4" fmla="*/ 127612 w 572582"/>
                      <a:gd name="connsiteY4" fmla="*/ 1494951 h 1500276"/>
                      <a:gd name="connsiteX5" fmla="*/ 12206 w 572582"/>
                      <a:gd name="connsiteY5" fmla="*/ 708415 h 1500276"/>
                      <a:gd name="connsiteX6" fmla="*/ 29961 w 572582"/>
                      <a:gd name="connsiteY6" fmla="*/ 23081 h 1500276"/>
                      <a:gd name="connsiteX7" fmla="*/ 571481 w 572582"/>
                      <a:gd name="connsiteY7" fmla="*/ 0 h 1500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72582" h="1500276">
                        <a:moveTo>
                          <a:pt x="571481" y="0"/>
                        </a:moveTo>
                        <a:cubicBezTo>
                          <a:pt x="585685" y="321361"/>
                          <a:pt x="457851" y="649824"/>
                          <a:pt x="457851" y="649824"/>
                        </a:cubicBezTo>
                        <a:cubicBezTo>
                          <a:pt x="457851" y="649824"/>
                          <a:pt x="495136" y="781209"/>
                          <a:pt x="477381" y="941002"/>
                        </a:cubicBezTo>
                        <a:cubicBezTo>
                          <a:pt x="461402" y="1099019"/>
                          <a:pt x="386832" y="1500277"/>
                          <a:pt x="386832" y="1500277"/>
                        </a:cubicBezTo>
                        <a:lnTo>
                          <a:pt x="127612" y="1494951"/>
                        </a:lnTo>
                        <a:cubicBezTo>
                          <a:pt x="127612" y="1494951"/>
                          <a:pt x="44165" y="965859"/>
                          <a:pt x="12206" y="708415"/>
                        </a:cubicBezTo>
                        <a:cubicBezTo>
                          <a:pt x="-23303" y="410135"/>
                          <a:pt x="29961" y="23081"/>
                          <a:pt x="29961" y="23081"/>
                        </a:cubicBezTo>
                        <a:cubicBezTo>
                          <a:pt x="29961" y="23081"/>
                          <a:pt x="567931" y="0"/>
                          <a:pt x="571481" y="0"/>
                        </a:cubicBezTo>
                        <a:close/>
                      </a:path>
                    </a:pathLst>
                  </a:custGeom>
                  <a:solidFill>
                    <a:srgbClr val="FFC4A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65" name="Graphic 43">
                    <a:extLst>
                      <a:ext uri="{FF2B5EF4-FFF2-40B4-BE49-F238E27FC236}">
                        <a16:creationId xmlns:a16="http://schemas.microsoft.com/office/drawing/2014/main" id="{E6CF94ED-444F-E392-42C6-FFD09E701CA5}"/>
                      </a:ext>
                    </a:extLst>
                  </p:cNvPr>
                  <p:cNvGrpSpPr/>
                  <p:nvPr/>
                </p:nvGrpSpPr>
                <p:grpSpPr>
                  <a:xfrm>
                    <a:off x="8023681" y="5546263"/>
                    <a:ext cx="751098" cy="757155"/>
                    <a:chOff x="8023681" y="5546263"/>
                    <a:chExt cx="751098" cy="757155"/>
                  </a:xfrm>
                </p:grpSpPr>
                <p:sp>
                  <p:nvSpPr>
                    <p:cNvPr id="166" name="Freeform: Shape 165">
                      <a:extLst>
                        <a:ext uri="{FF2B5EF4-FFF2-40B4-BE49-F238E27FC236}">
                          <a16:creationId xmlns:a16="http://schemas.microsoft.com/office/drawing/2014/main" id="{2A46E1CC-C47B-B6DB-85A0-13CDCAF05F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23681" y="5769973"/>
                      <a:ext cx="743895" cy="533445"/>
                    </a:xfrm>
                    <a:custGeom>
                      <a:avLst/>
                      <a:gdLst>
                        <a:gd name="connsiteX0" fmla="*/ 594857 w 743895"/>
                        <a:gd name="connsiteY0" fmla="*/ 47938 h 533445"/>
                        <a:gd name="connsiteX1" fmla="*/ 403106 w 743895"/>
                        <a:gd name="connsiteY1" fmla="*/ 0 h 533445"/>
                        <a:gd name="connsiteX2" fmla="*/ 381800 w 743895"/>
                        <a:gd name="connsiteY2" fmla="*/ 79896 h 533445"/>
                        <a:gd name="connsiteX3" fmla="*/ 117254 w 743895"/>
                        <a:gd name="connsiteY3" fmla="*/ 255668 h 533445"/>
                        <a:gd name="connsiteX4" fmla="*/ 5399 w 743895"/>
                        <a:gd name="connsiteY4" fmla="*/ 424339 h 533445"/>
                        <a:gd name="connsiteX5" fmla="*/ 310781 w 743895"/>
                        <a:gd name="connsiteY5" fmla="*/ 525541 h 533445"/>
                        <a:gd name="connsiteX6" fmla="*/ 527389 w 743895"/>
                        <a:gd name="connsiteY6" fmla="*/ 461624 h 533445"/>
                        <a:gd name="connsiteX7" fmla="*/ 720916 w 743895"/>
                        <a:gd name="connsiteY7" fmla="*/ 362197 h 533445"/>
                        <a:gd name="connsiteX8" fmla="*/ 740446 w 743895"/>
                        <a:gd name="connsiteY8" fmla="*/ 193527 h 533445"/>
                        <a:gd name="connsiteX9" fmla="*/ 736895 w 743895"/>
                        <a:gd name="connsiteY9" fmla="*/ 14204 h 533445"/>
                        <a:gd name="connsiteX10" fmla="*/ 594857 w 743895"/>
                        <a:gd name="connsiteY10" fmla="*/ 47938 h 5334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43895" h="533445">
                          <a:moveTo>
                            <a:pt x="594857" y="47938"/>
                          </a:moveTo>
                          <a:cubicBezTo>
                            <a:pt x="491879" y="40836"/>
                            <a:pt x="403106" y="0"/>
                            <a:pt x="403106" y="0"/>
                          </a:cubicBezTo>
                          <a:cubicBezTo>
                            <a:pt x="403106" y="0"/>
                            <a:pt x="388902" y="71019"/>
                            <a:pt x="381800" y="79896"/>
                          </a:cubicBezTo>
                          <a:cubicBezTo>
                            <a:pt x="367596" y="95876"/>
                            <a:pt x="166968" y="225485"/>
                            <a:pt x="117254" y="255668"/>
                          </a:cubicBezTo>
                          <a:cubicBezTo>
                            <a:pt x="67541" y="285852"/>
                            <a:pt x="-23009" y="346218"/>
                            <a:pt x="5399" y="424339"/>
                          </a:cubicBezTo>
                          <a:cubicBezTo>
                            <a:pt x="33807" y="502459"/>
                            <a:pt x="182947" y="553948"/>
                            <a:pt x="310781" y="525541"/>
                          </a:cubicBezTo>
                          <a:cubicBezTo>
                            <a:pt x="371147" y="513112"/>
                            <a:pt x="449268" y="475827"/>
                            <a:pt x="527389" y="461624"/>
                          </a:cubicBezTo>
                          <a:cubicBezTo>
                            <a:pt x="625040" y="445645"/>
                            <a:pt x="699610" y="390605"/>
                            <a:pt x="720916" y="362197"/>
                          </a:cubicBezTo>
                          <a:cubicBezTo>
                            <a:pt x="740446" y="333789"/>
                            <a:pt x="749323" y="291178"/>
                            <a:pt x="740446" y="193527"/>
                          </a:cubicBezTo>
                          <a:cubicBezTo>
                            <a:pt x="735120" y="133161"/>
                            <a:pt x="736895" y="14204"/>
                            <a:pt x="736895" y="14204"/>
                          </a:cubicBezTo>
                          <a:cubicBezTo>
                            <a:pt x="736895" y="14204"/>
                            <a:pt x="697835" y="55040"/>
                            <a:pt x="594857" y="47938"/>
                          </a:cubicBezTo>
                          <a:close/>
                        </a:path>
                      </a:pathLst>
                    </a:custGeom>
                    <a:solidFill>
                      <a:srgbClr val="BE2833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67" name="Freeform: Shape 166">
                      <a:extLst>
                        <a:ext uri="{FF2B5EF4-FFF2-40B4-BE49-F238E27FC236}">
                          <a16:creationId xmlns:a16="http://schemas.microsoft.com/office/drawing/2014/main" id="{EEEA129E-A2B9-5B63-55A7-4CAAAEEABB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10808" y="5546263"/>
                      <a:ext cx="363972" cy="291239"/>
                    </a:xfrm>
                    <a:custGeom>
                      <a:avLst/>
                      <a:gdLst>
                        <a:gd name="connsiteX0" fmla="*/ 0 w 363972"/>
                        <a:gd name="connsiteY0" fmla="*/ 5326 h 291239"/>
                        <a:gd name="connsiteX1" fmla="*/ 35510 w 363972"/>
                        <a:gd name="connsiteY1" fmla="*/ 227261 h 291239"/>
                        <a:gd name="connsiteX2" fmla="*/ 189976 w 363972"/>
                        <a:gd name="connsiteY2" fmla="*/ 291178 h 291239"/>
                        <a:gd name="connsiteX3" fmla="*/ 337340 w 363972"/>
                        <a:gd name="connsiteY3" fmla="*/ 255668 h 291239"/>
                        <a:gd name="connsiteX4" fmla="*/ 363973 w 363972"/>
                        <a:gd name="connsiteY4" fmla="*/ 0 h 291239"/>
                        <a:gd name="connsiteX5" fmla="*/ 204180 w 363972"/>
                        <a:gd name="connsiteY5" fmla="*/ 31958 h 291239"/>
                        <a:gd name="connsiteX6" fmla="*/ 0 w 363972"/>
                        <a:gd name="connsiteY6" fmla="*/ 5326 h 2912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63972" h="291239">
                          <a:moveTo>
                            <a:pt x="0" y="5326"/>
                          </a:moveTo>
                          <a:lnTo>
                            <a:pt x="35510" y="227261"/>
                          </a:lnTo>
                          <a:cubicBezTo>
                            <a:pt x="35510" y="227261"/>
                            <a:pt x="92324" y="289402"/>
                            <a:pt x="189976" y="291178"/>
                          </a:cubicBezTo>
                          <a:cubicBezTo>
                            <a:pt x="287627" y="292953"/>
                            <a:pt x="337340" y="255668"/>
                            <a:pt x="337340" y="255668"/>
                          </a:cubicBezTo>
                          <a:lnTo>
                            <a:pt x="363973" y="0"/>
                          </a:lnTo>
                          <a:cubicBezTo>
                            <a:pt x="363973" y="0"/>
                            <a:pt x="294729" y="28408"/>
                            <a:pt x="204180" y="31958"/>
                          </a:cubicBezTo>
                          <a:cubicBezTo>
                            <a:pt x="127834" y="37285"/>
                            <a:pt x="46162" y="28408"/>
                            <a:pt x="0" y="5326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68" name="Graphic 43">
                      <a:extLst>
                        <a:ext uri="{FF2B5EF4-FFF2-40B4-BE49-F238E27FC236}">
                          <a16:creationId xmlns:a16="http://schemas.microsoft.com/office/drawing/2014/main" id="{433FA79B-73F8-B579-A5BF-C72FCE8D35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58173" y="5876502"/>
                      <a:ext cx="228997" cy="163617"/>
                      <a:chOff x="8258173" y="5876502"/>
                      <a:chExt cx="228997" cy="163617"/>
                    </a:xfrm>
                    <a:solidFill>
                      <a:srgbClr val="EEAD7A"/>
                    </a:solidFill>
                  </p:grpSpPr>
                  <p:sp>
                    <p:nvSpPr>
                      <p:cNvPr id="169" name="Freeform: Shape 168">
                        <a:extLst>
                          <a:ext uri="{FF2B5EF4-FFF2-40B4-BE49-F238E27FC236}">
                            <a16:creationId xmlns:a16="http://schemas.microsoft.com/office/drawing/2014/main" id="{A3DDBDBE-7B2A-669B-B0B9-0F299AF331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27417" y="5876502"/>
                        <a:ext cx="159753" cy="104757"/>
                      </a:xfrm>
                      <a:custGeom>
                        <a:avLst/>
                        <a:gdLst>
                          <a:gd name="connsiteX0" fmla="*/ 156186 w 159753"/>
                          <a:gd name="connsiteY0" fmla="*/ 72795 h 104757"/>
                          <a:gd name="connsiteX1" fmla="*/ 19474 w 159753"/>
                          <a:gd name="connsiteY1" fmla="*/ 0 h 104757"/>
                          <a:gd name="connsiteX2" fmla="*/ 14148 w 159753"/>
                          <a:gd name="connsiteY2" fmla="*/ 35510 h 104757"/>
                          <a:gd name="connsiteX3" fmla="*/ 126003 w 159753"/>
                          <a:gd name="connsiteY3" fmla="*/ 97651 h 104757"/>
                          <a:gd name="connsiteX4" fmla="*/ 156186 w 159753"/>
                          <a:gd name="connsiteY4" fmla="*/ 72795 h 1047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9753" h="104757">
                            <a:moveTo>
                              <a:pt x="156186" y="72795"/>
                            </a:moveTo>
                            <a:cubicBezTo>
                              <a:pt x="127778" y="28408"/>
                              <a:pt x="72738" y="1776"/>
                              <a:pt x="19474" y="0"/>
                            </a:cubicBezTo>
                            <a:cubicBezTo>
                              <a:pt x="-3607" y="0"/>
                              <a:pt x="-7158" y="28408"/>
                              <a:pt x="14148" y="35510"/>
                            </a:cubicBezTo>
                            <a:cubicBezTo>
                              <a:pt x="58535" y="47938"/>
                              <a:pt x="97595" y="55040"/>
                              <a:pt x="126003" y="97651"/>
                            </a:cubicBezTo>
                            <a:cubicBezTo>
                              <a:pt x="138431" y="117182"/>
                              <a:pt x="170389" y="92324"/>
                              <a:pt x="156186" y="72795"/>
                            </a:cubicBezTo>
                            <a:close/>
                          </a:path>
                        </a:pathLst>
                      </a:custGeom>
                      <a:solidFill>
                        <a:srgbClr val="EEAD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70" name="Freeform: Shape 169">
                        <a:extLst>
                          <a:ext uri="{FF2B5EF4-FFF2-40B4-BE49-F238E27FC236}">
                            <a16:creationId xmlns:a16="http://schemas.microsoft.com/office/drawing/2014/main" id="{C3B47C63-5C8B-552D-D47C-77A678D860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58173" y="5935092"/>
                        <a:ext cx="159883" cy="105026"/>
                      </a:xfrm>
                      <a:custGeom>
                        <a:avLst/>
                        <a:gdLst>
                          <a:gd name="connsiteX0" fmla="*/ 156186 w 159883"/>
                          <a:gd name="connsiteY0" fmla="*/ 72795 h 105026"/>
                          <a:gd name="connsiteX1" fmla="*/ 19474 w 159883"/>
                          <a:gd name="connsiteY1" fmla="*/ 0 h 105026"/>
                          <a:gd name="connsiteX2" fmla="*/ 14147 w 159883"/>
                          <a:gd name="connsiteY2" fmla="*/ 35510 h 105026"/>
                          <a:gd name="connsiteX3" fmla="*/ 124227 w 159883"/>
                          <a:gd name="connsiteY3" fmla="*/ 97651 h 105026"/>
                          <a:gd name="connsiteX4" fmla="*/ 156186 w 159883"/>
                          <a:gd name="connsiteY4" fmla="*/ 72795 h 1050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9883" h="105026">
                            <a:moveTo>
                              <a:pt x="156186" y="72795"/>
                            </a:moveTo>
                            <a:cubicBezTo>
                              <a:pt x="127778" y="28408"/>
                              <a:pt x="72739" y="1776"/>
                              <a:pt x="19474" y="0"/>
                            </a:cubicBezTo>
                            <a:cubicBezTo>
                              <a:pt x="-3607" y="0"/>
                              <a:pt x="-7158" y="28408"/>
                              <a:pt x="14147" y="35510"/>
                            </a:cubicBezTo>
                            <a:cubicBezTo>
                              <a:pt x="58534" y="47938"/>
                              <a:pt x="97595" y="55040"/>
                              <a:pt x="124227" y="97651"/>
                            </a:cubicBezTo>
                            <a:cubicBezTo>
                              <a:pt x="140206" y="117182"/>
                              <a:pt x="170390" y="94101"/>
                              <a:pt x="156186" y="72795"/>
                            </a:cubicBezTo>
                            <a:close/>
                          </a:path>
                        </a:pathLst>
                      </a:custGeom>
                      <a:solidFill>
                        <a:srgbClr val="EEAD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1" name="Graphic 43">
                  <a:extLst>
                    <a:ext uri="{FF2B5EF4-FFF2-40B4-BE49-F238E27FC236}">
                      <a16:creationId xmlns:a16="http://schemas.microsoft.com/office/drawing/2014/main" id="{9DDD258C-500E-BA3F-90F5-DC568F7A2119}"/>
                    </a:ext>
                  </a:extLst>
                </p:cNvPr>
                <p:cNvGrpSpPr/>
                <p:nvPr/>
              </p:nvGrpSpPr>
              <p:grpSpPr>
                <a:xfrm>
                  <a:off x="8781882" y="4205779"/>
                  <a:ext cx="888482" cy="2143229"/>
                  <a:chOff x="8781882" y="4205779"/>
                  <a:chExt cx="888482" cy="2143229"/>
                </a:xfrm>
              </p:grpSpPr>
              <p:sp>
                <p:nvSpPr>
                  <p:cNvPr id="172" name="Freeform: Shape 171">
                    <a:extLst>
                      <a:ext uri="{FF2B5EF4-FFF2-40B4-BE49-F238E27FC236}">
                        <a16:creationId xmlns:a16="http://schemas.microsoft.com/office/drawing/2014/main" id="{7CCDAF9C-6268-3ABA-81A5-96BFBA59313B}"/>
                      </a:ext>
                    </a:extLst>
                  </p:cNvPr>
                  <p:cNvSpPr/>
                  <p:nvPr/>
                </p:nvSpPr>
                <p:spPr>
                  <a:xfrm>
                    <a:off x="8781882" y="4205779"/>
                    <a:ext cx="761678" cy="1560642"/>
                  </a:xfrm>
                  <a:custGeom>
                    <a:avLst/>
                    <a:gdLst>
                      <a:gd name="connsiteX0" fmla="*/ 513112 w 761678"/>
                      <a:gd name="connsiteY0" fmla="*/ 0 h 1560642"/>
                      <a:gd name="connsiteX1" fmla="*/ 589458 w 761678"/>
                      <a:gd name="connsiteY1" fmla="*/ 656926 h 1560642"/>
                      <a:gd name="connsiteX2" fmla="*/ 690660 w 761678"/>
                      <a:gd name="connsiteY2" fmla="*/ 930349 h 1560642"/>
                      <a:gd name="connsiteX3" fmla="*/ 761679 w 761678"/>
                      <a:gd name="connsiteY3" fmla="*/ 1493175 h 1560642"/>
                      <a:gd name="connsiteX4" fmla="*/ 511337 w 761678"/>
                      <a:gd name="connsiteY4" fmla="*/ 1560643 h 1560642"/>
                      <a:gd name="connsiteX5" fmla="*/ 177548 w 761678"/>
                      <a:gd name="connsiteY5" fmla="*/ 839800 h 1560642"/>
                      <a:gd name="connsiteX6" fmla="*/ 0 w 761678"/>
                      <a:gd name="connsiteY6" fmla="*/ 177548 h 1560642"/>
                      <a:gd name="connsiteX7" fmla="*/ 513112 w 761678"/>
                      <a:gd name="connsiteY7" fmla="*/ 0 h 15606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61678" h="1560642">
                        <a:moveTo>
                          <a:pt x="513112" y="0"/>
                        </a:moveTo>
                        <a:cubicBezTo>
                          <a:pt x="617865" y="305382"/>
                          <a:pt x="589458" y="656926"/>
                          <a:pt x="589458" y="656926"/>
                        </a:cubicBezTo>
                        <a:cubicBezTo>
                          <a:pt x="589458" y="656926"/>
                          <a:pt x="662252" y="772332"/>
                          <a:pt x="690660" y="930349"/>
                        </a:cubicBezTo>
                        <a:cubicBezTo>
                          <a:pt x="719068" y="1086591"/>
                          <a:pt x="761679" y="1493175"/>
                          <a:pt x="761679" y="1493175"/>
                        </a:cubicBezTo>
                        <a:lnTo>
                          <a:pt x="511337" y="1560643"/>
                        </a:lnTo>
                        <a:cubicBezTo>
                          <a:pt x="511337" y="1560643"/>
                          <a:pt x="280525" y="1077714"/>
                          <a:pt x="177548" y="839800"/>
                        </a:cubicBezTo>
                        <a:cubicBezTo>
                          <a:pt x="58590" y="564601"/>
                          <a:pt x="0" y="177548"/>
                          <a:pt x="0" y="177548"/>
                        </a:cubicBezTo>
                        <a:cubicBezTo>
                          <a:pt x="0" y="177548"/>
                          <a:pt x="509562" y="0"/>
                          <a:pt x="513112" y="0"/>
                        </a:cubicBezTo>
                        <a:close/>
                      </a:path>
                    </a:pathLst>
                  </a:custGeom>
                  <a:solidFill>
                    <a:srgbClr val="FFC4A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73" name="Graphic 43">
                    <a:extLst>
                      <a:ext uri="{FF2B5EF4-FFF2-40B4-BE49-F238E27FC236}">
                        <a16:creationId xmlns:a16="http://schemas.microsoft.com/office/drawing/2014/main" id="{20AEF2EA-2161-F0FD-F4B4-4075F7D169A7}"/>
                      </a:ext>
                    </a:extLst>
                  </p:cNvPr>
                  <p:cNvGrpSpPr/>
                  <p:nvPr/>
                </p:nvGrpSpPr>
                <p:grpSpPr>
                  <a:xfrm>
                    <a:off x="8977627" y="5461041"/>
                    <a:ext cx="692738" cy="887968"/>
                    <a:chOff x="8977627" y="5461041"/>
                    <a:chExt cx="692738" cy="887968"/>
                  </a:xfrm>
                </p:grpSpPr>
                <p:sp>
                  <p:nvSpPr>
                    <p:cNvPr id="174" name="Freeform: Shape 173">
                      <a:extLst>
                        <a:ext uri="{FF2B5EF4-FFF2-40B4-BE49-F238E27FC236}">
                          <a16:creationId xmlns:a16="http://schemas.microsoft.com/office/drawing/2014/main" id="{23C01E96-747D-D2DA-8E2C-82514FF054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77627" y="5695403"/>
                      <a:ext cx="692738" cy="653605"/>
                    </a:xfrm>
                    <a:custGeom>
                      <a:avLst/>
                      <a:gdLst>
                        <a:gd name="connsiteX0" fmla="*/ 473610 w 692738"/>
                        <a:gd name="connsiteY0" fmla="*/ 71019 h 653605"/>
                        <a:gd name="connsiteX1" fmla="*/ 276532 w 692738"/>
                        <a:gd name="connsiteY1" fmla="*/ 79896 h 653605"/>
                        <a:gd name="connsiteX2" fmla="*/ 278308 w 692738"/>
                        <a:gd name="connsiteY2" fmla="*/ 163344 h 653605"/>
                        <a:gd name="connsiteX3" fmla="*/ 75903 w 692738"/>
                        <a:gd name="connsiteY3" fmla="*/ 406584 h 653605"/>
                        <a:gd name="connsiteX4" fmla="*/ 17313 w 692738"/>
                        <a:gd name="connsiteY4" fmla="*/ 600111 h 653605"/>
                        <a:gd name="connsiteX5" fmla="*/ 340449 w 692738"/>
                        <a:gd name="connsiteY5" fmla="*/ 610764 h 653605"/>
                        <a:gd name="connsiteX6" fmla="*/ 530425 w 692738"/>
                        <a:gd name="connsiteY6" fmla="*/ 488256 h 653605"/>
                        <a:gd name="connsiteX7" fmla="*/ 686667 w 692738"/>
                        <a:gd name="connsiteY7" fmla="*/ 337340 h 653605"/>
                        <a:gd name="connsiteX8" fmla="*/ 658259 w 692738"/>
                        <a:gd name="connsiteY8" fmla="*/ 170446 h 653605"/>
                        <a:gd name="connsiteX9" fmla="*/ 604995 w 692738"/>
                        <a:gd name="connsiteY9" fmla="*/ 0 h 653605"/>
                        <a:gd name="connsiteX10" fmla="*/ 473610 w 692738"/>
                        <a:gd name="connsiteY10" fmla="*/ 71019 h 6536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92738" h="653605">
                          <a:moveTo>
                            <a:pt x="473610" y="71019"/>
                          </a:moveTo>
                          <a:cubicBezTo>
                            <a:pt x="374183" y="92325"/>
                            <a:pt x="276532" y="79896"/>
                            <a:pt x="276532" y="79896"/>
                          </a:cubicBezTo>
                          <a:cubicBezTo>
                            <a:pt x="276532" y="79896"/>
                            <a:pt x="283634" y="152691"/>
                            <a:pt x="278308" y="163344"/>
                          </a:cubicBezTo>
                          <a:cubicBezTo>
                            <a:pt x="269430" y="182874"/>
                            <a:pt x="114964" y="363973"/>
                            <a:pt x="75903" y="406584"/>
                          </a:cubicBezTo>
                          <a:cubicBezTo>
                            <a:pt x="36843" y="449196"/>
                            <a:pt x="-32401" y="532643"/>
                            <a:pt x="17313" y="600111"/>
                          </a:cubicBezTo>
                          <a:cubicBezTo>
                            <a:pt x="67026" y="665803"/>
                            <a:pt x="225043" y="672905"/>
                            <a:pt x="340449" y="610764"/>
                          </a:cubicBezTo>
                          <a:cubicBezTo>
                            <a:pt x="393714" y="580581"/>
                            <a:pt x="457630" y="523765"/>
                            <a:pt x="530425" y="488256"/>
                          </a:cubicBezTo>
                          <a:cubicBezTo>
                            <a:pt x="619199" y="443869"/>
                            <a:pt x="674239" y="372850"/>
                            <a:pt x="686667" y="337340"/>
                          </a:cubicBezTo>
                          <a:cubicBezTo>
                            <a:pt x="699095" y="305382"/>
                            <a:pt x="693769" y="260995"/>
                            <a:pt x="658259" y="170446"/>
                          </a:cubicBezTo>
                          <a:cubicBezTo>
                            <a:pt x="635178" y="113630"/>
                            <a:pt x="604995" y="0"/>
                            <a:pt x="604995" y="0"/>
                          </a:cubicBezTo>
                          <a:cubicBezTo>
                            <a:pt x="604995" y="0"/>
                            <a:pt x="574812" y="47938"/>
                            <a:pt x="473610" y="71019"/>
                          </a:cubicBezTo>
                          <a:close/>
                        </a:path>
                      </a:pathLst>
                    </a:custGeom>
                    <a:solidFill>
                      <a:srgbClr val="BE2833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75" name="Freeform: Shape 174">
                      <a:extLst>
                        <a:ext uri="{FF2B5EF4-FFF2-40B4-BE49-F238E27FC236}">
                          <a16:creationId xmlns:a16="http://schemas.microsoft.com/office/drawing/2014/main" id="{B5A9C296-5DC8-1A48-A274-A454FF7BC5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76038" y="5461041"/>
                      <a:ext cx="394155" cy="336972"/>
                    </a:xfrm>
                    <a:custGeom>
                      <a:avLst/>
                      <a:gdLst>
                        <a:gd name="connsiteX0" fmla="*/ 0 w 394155"/>
                        <a:gd name="connsiteY0" fmla="*/ 108304 h 336972"/>
                        <a:gd name="connsiteX1" fmla="*/ 97651 w 394155"/>
                        <a:gd name="connsiteY1" fmla="*/ 310708 h 336972"/>
                        <a:gd name="connsiteX2" fmla="*/ 262770 w 394155"/>
                        <a:gd name="connsiteY2" fmla="*/ 328463 h 336972"/>
                        <a:gd name="connsiteX3" fmla="*/ 394155 w 394155"/>
                        <a:gd name="connsiteY3" fmla="*/ 252117 h 336972"/>
                        <a:gd name="connsiteX4" fmla="*/ 346218 w 394155"/>
                        <a:gd name="connsiteY4" fmla="*/ 0 h 336972"/>
                        <a:gd name="connsiteX5" fmla="*/ 200629 w 394155"/>
                        <a:gd name="connsiteY5" fmla="*/ 76345 h 336972"/>
                        <a:gd name="connsiteX6" fmla="*/ 0 w 394155"/>
                        <a:gd name="connsiteY6" fmla="*/ 108304 h 336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94155" h="336972">
                          <a:moveTo>
                            <a:pt x="0" y="108304"/>
                          </a:moveTo>
                          <a:lnTo>
                            <a:pt x="97651" y="310708"/>
                          </a:lnTo>
                          <a:cubicBezTo>
                            <a:pt x="97651" y="310708"/>
                            <a:pt x="170445" y="355095"/>
                            <a:pt x="262770" y="328463"/>
                          </a:cubicBezTo>
                          <a:cubicBezTo>
                            <a:pt x="356870" y="303606"/>
                            <a:pt x="394155" y="252117"/>
                            <a:pt x="394155" y="252117"/>
                          </a:cubicBezTo>
                          <a:lnTo>
                            <a:pt x="346218" y="0"/>
                          </a:lnTo>
                          <a:cubicBezTo>
                            <a:pt x="346218" y="0"/>
                            <a:pt x="287627" y="46162"/>
                            <a:pt x="200629" y="76345"/>
                          </a:cubicBezTo>
                          <a:cubicBezTo>
                            <a:pt x="131385" y="101202"/>
                            <a:pt x="51489" y="117181"/>
                            <a:pt x="0" y="10830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76" name="Graphic 43">
                      <a:extLst>
                        <a:ext uri="{FF2B5EF4-FFF2-40B4-BE49-F238E27FC236}">
                          <a16:creationId xmlns:a16="http://schemas.microsoft.com/office/drawing/2014/main" id="{CD1E4DE9-B4A4-B4B4-7886-522BACF98F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44135" y="5892495"/>
                      <a:ext cx="222933" cy="149929"/>
                      <a:chOff x="9144135" y="5892495"/>
                      <a:chExt cx="222933" cy="149929"/>
                    </a:xfrm>
                    <a:solidFill>
                      <a:srgbClr val="EEAD7A"/>
                    </a:solidFill>
                  </p:grpSpPr>
                  <p:sp>
                    <p:nvSpPr>
                      <p:cNvPr id="177" name="Freeform: Shape 176">
                        <a:extLst>
                          <a:ext uri="{FF2B5EF4-FFF2-40B4-BE49-F238E27FC236}">
                            <a16:creationId xmlns:a16="http://schemas.microsoft.com/office/drawing/2014/main" id="{586D7AD5-7FEB-B0E2-5D13-9DC93995AA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93849" y="5892495"/>
                        <a:ext cx="173220" cy="72926"/>
                      </a:xfrm>
                      <a:custGeom>
                        <a:avLst/>
                        <a:gdLst>
                          <a:gd name="connsiteX0" fmla="*/ 166839 w 173220"/>
                          <a:gd name="connsiteY0" fmla="*/ 37271 h 72926"/>
                          <a:gd name="connsiteX1" fmla="*/ 14148 w 173220"/>
                          <a:gd name="connsiteY1" fmla="*/ 5312 h 72926"/>
                          <a:gd name="connsiteX2" fmla="*/ 19474 w 173220"/>
                          <a:gd name="connsiteY2" fmla="*/ 40821 h 72926"/>
                          <a:gd name="connsiteX3" fmla="*/ 143757 w 173220"/>
                          <a:gd name="connsiteY3" fmla="*/ 69229 h 72926"/>
                          <a:gd name="connsiteX4" fmla="*/ 166839 w 173220"/>
                          <a:gd name="connsiteY4" fmla="*/ 37271 h 729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3220" h="72926">
                            <a:moveTo>
                              <a:pt x="166839" y="37271"/>
                            </a:moveTo>
                            <a:cubicBezTo>
                              <a:pt x="126003" y="1761"/>
                              <a:pt x="65636" y="-7116"/>
                              <a:pt x="14148" y="5312"/>
                            </a:cubicBezTo>
                            <a:cubicBezTo>
                              <a:pt x="-7158" y="10639"/>
                              <a:pt x="-3607" y="40821"/>
                              <a:pt x="19474" y="40821"/>
                            </a:cubicBezTo>
                            <a:cubicBezTo>
                              <a:pt x="65636" y="39046"/>
                              <a:pt x="106473" y="35495"/>
                              <a:pt x="143757" y="69229"/>
                            </a:cubicBezTo>
                            <a:cubicBezTo>
                              <a:pt x="161512" y="83433"/>
                              <a:pt x="184594" y="53250"/>
                              <a:pt x="166839" y="37271"/>
                            </a:cubicBezTo>
                            <a:close/>
                          </a:path>
                        </a:pathLst>
                      </a:custGeom>
                      <a:solidFill>
                        <a:srgbClr val="EEAD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78" name="Freeform: Shape 177">
                        <a:extLst>
                          <a:ext uri="{FF2B5EF4-FFF2-40B4-BE49-F238E27FC236}">
                            <a16:creationId xmlns:a16="http://schemas.microsoft.com/office/drawing/2014/main" id="{3DC7B52B-EEF4-1025-28D3-EF314AD138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44135" y="5968841"/>
                        <a:ext cx="173220" cy="73584"/>
                      </a:xfrm>
                      <a:custGeom>
                        <a:avLst/>
                        <a:gdLst>
                          <a:gd name="connsiteX0" fmla="*/ 166838 w 173220"/>
                          <a:gd name="connsiteY0" fmla="*/ 37270 h 73584"/>
                          <a:gd name="connsiteX1" fmla="*/ 14148 w 173220"/>
                          <a:gd name="connsiteY1" fmla="*/ 5312 h 73584"/>
                          <a:gd name="connsiteX2" fmla="*/ 19474 w 173220"/>
                          <a:gd name="connsiteY2" fmla="*/ 40822 h 73584"/>
                          <a:gd name="connsiteX3" fmla="*/ 143757 w 173220"/>
                          <a:gd name="connsiteY3" fmla="*/ 69229 h 73584"/>
                          <a:gd name="connsiteX4" fmla="*/ 166838 w 173220"/>
                          <a:gd name="connsiteY4" fmla="*/ 37270 h 7358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3220" h="73584">
                            <a:moveTo>
                              <a:pt x="166838" y="37270"/>
                            </a:moveTo>
                            <a:cubicBezTo>
                              <a:pt x="126003" y="1761"/>
                              <a:pt x="65636" y="-7116"/>
                              <a:pt x="14148" y="5312"/>
                            </a:cubicBezTo>
                            <a:cubicBezTo>
                              <a:pt x="-7158" y="10638"/>
                              <a:pt x="-3607" y="40822"/>
                              <a:pt x="19474" y="40822"/>
                            </a:cubicBezTo>
                            <a:cubicBezTo>
                              <a:pt x="65636" y="39046"/>
                              <a:pt x="106472" y="35495"/>
                              <a:pt x="143757" y="69229"/>
                            </a:cubicBezTo>
                            <a:cubicBezTo>
                              <a:pt x="161512" y="85209"/>
                              <a:pt x="184593" y="53250"/>
                              <a:pt x="166838" y="37270"/>
                            </a:cubicBezTo>
                            <a:close/>
                          </a:path>
                        </a:pathLst>
                      </a:custGeom>
                      <a:solidFill>
                        <a:srgbClr val="EEAD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79" name="Graphic 43">
                <a:extLst>
                  <a:ext uri="{FF2B5EF4-FFF2-40B4-BE49-F238E27FC236}">
                    <a16:creationId xmlns:a16="http://schemas.microsoft.com/office/drawing/2014/main" id="{34E2E48D-0111-2463-A676-8F7A811BD039}"/>
                  </a:ext>
                </a:extLst>
              </p:cNvPr>
              <p:cNvGrpSpPr/>
              <p:nvPr/>
            </p:nvGrpSpPr>
            <p:grpSpPr>
              <a:xfrm>
                <a:off x="8123181" y="2684675"/>
                <a:ext cx="1541113" cy="2287031"/>
                <a:chOff x="8123181" y="2684675"/>
                <a:chExt cx="1541113" cy="2287031"/>
              </a:xfrm>
            </p:grpSpPr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D1E368B8-0F93-44C2-8661-F783E5AAC715}"/>
                    </a:ext>
                  </a:extLst>
                </p:cNvPr>
                <p:cNvSpPr/>
                <p:nvPr/>
              </p:nvSpPr>
              <p:spPr>
                <a:xfrm>
                  <a:off x="8123181" y="3832929"/>
                  <a:ext cx="1541113" cy="1138776"/>
                </a:xfrm>
                <a:custGeom>
                  <a:avLst/>
                  <a:gdLst>
                    <a:gd name="connsiteX0" fmla="*/ 220159 w 1541113"/>
                    <a:gd name="connsiteY0" fmla="*/ 0 h 1138776"/>
                    <a:gd name="connsiteX1" fmla="*/ 136712 w 1541113"/>
                    <a:gd name="connsiteY1" fmla="*/ 330239 h 1138776"/>
                    <a:gd name="connsiteX2" fmla="*/ 0 w 1541113"/>
                    <a:gd name="connsiteY2" fmla="*/ 1074163 h 1138776"/>
                    <a:gd name="connsiteX3" fmla="*/ 408359 w 1541113"/>
                    <a:gd name="connsiteY3" fmla="*/ 1116774 h 1138776"/>
                    <a:gd name="connsiteX4" fmla="*/ 958757 w 1541113"/>
                    <a:gd name="connsiteY4" fmla="*/ 1107897 h 1138776"/>
                    <a:gd name="connsiteX5" fmla="*/ 1541113 w 1541113"/>
                    <a:gd name="connsiteY5" fmla="*/ 905493 h 1138776"/>
                    <a:gd name="connsiteX6" fmla="*/ 1377769 w 1541113"/>
                    <a:gd name="connsiteY6" fmla="*/ 358646 h 1138776"/>
                    <a:gd name="connsiteX7" fmla="*/ 1264139 w 1541113"/>
                    <a:gd name="connsiteY7" fmla="*/ 3551 h 1138776"/>
                    <a:gd name="connsiteX8" fmla="*/ 220159 w 1541113"/>
                    <a:gd name="connsiteY8" fmla="*/ 0 h 1138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41113" h="1138776">
                      <a:moveTo>
                        <a:pt x="220159" y="0"/>
                      </a:moveTo>
                      <a:cubicBezTo>
                        <a:pt x="220159" y="0"/>
                        <a:pt x="191752" y="110079"/>
                        <a:pt x="136712" y="330239"/>
                      </a:cubicBezTo>
                      <a:cubicBezTo>
                        <a:pt x="74570" y="582356"/>
                        <a:pt x="0" y="1074163"/>
                        <a:pt x="0" y="1074163"/>
                      </a:cubicBezTo>
                      <a:cubicBezTo>
                        <a:pt x="0" y="1074163"/>
                        <a:pt x="213057" y="1075938"/>
                        <a:pt x="408359" y="1116774"/>
                      </a:cubicBezTo>
                      <a:cubicBezTo>
                        <a:pt x="612539" y="1159386"/>
                        <a:pt x="774108" y="1130978"/>
                        <a:pt x="958757" y="1107897"/>
                      </a:cubicBezTo>
                      <a:cubicBezTo>
                        <a:pt x="1145182" y="1084816"/>
                        <a:pt x="1393748" y="1058184"/>
                        <a:pt x="1541113" y="905493"/>
                      </a:cubicBezTo>
                      <a:cubicBezTo>
                        <a:pt x="1541113" y="905493"/>
                        <a:pt x="1445237" y="644498"/>
                        <a:pt x="1377769" y="358646"/>
                      </a:cubicBezTo>
                      <a:cubicBezTo>
                        <a:pt x="1310301" y="72795"/>
                        <a:pt x="1264139" y="3551"/>
                        <a:pt x="1264139" y="3551"/>
                      </a:cubicBezTo>
                      <a:lnTo>
                        <a:pt x="220159" y="0"/>
                      </a:lnTo>
                      <a:close/>
                    </a:path>
                  </a:pathLst>
                </a:custGeom>
                <a:solidFill>
                  <a:srgbClr val="F50C6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81" name="Graphic 43">
                  <a:extLst>
                    <a:ext uri="{FF2B5EF4-FFF2-40B4-BE49-F238E27FC236}">
                      <a16:creationId xmlns:a16="http://schemas.microsoft.com/office/drawing/2014/main" id="{63096DED-D3FE-CB98-10C0-9111EBD79036}"/>
                    </a:ext>
                  </a:extLst>
                </p:cNvPr>
                <p:cNvGrpSpPr/>
                <p:nvPr/>
              </p:nvGrpSpPr>
              <p:grpSpPr>
                <a:xfrm>
                  <a:off x="8302504" y="2684675"/>
                  <a:ext cx="1159385" cy="1336890"/>
                  <a:chOff x="8302504" y="2684675"/>
                  <a:chExt cx="1159385" cy="1336890"/>
                </a:xfrm>
              </p:grpSpPr>
              <p:sp>
                <p:nvSpPr>
                  <p:cNvPr id="182" name="Freeform: Shape 181">
                    <a:extLst>
                      <a:ext uri="{FF2B5EF4-FFF2-40B4-BE49-F238E27FC236}">
                        <a16:creationId xmlns:a16="http://schemas.microsoft.com/office/drawing/2014/main" id="{1DF9B7BB-3B80-437E-8BC6-5DE13B1BDAFD}"/>
                      </a:ext>
                    </a:extLst>
                  </p:cNvPr>
                  <p:cNvSpPr/>
                  <p:nvPr/>
                </p:nvSpPr>
                <p:spPr>
                  <a:xfrm>
                    <a:off x="8302504" y="2684675"/>
                    <a:ext cx="1159385" cy="1336890"/>
                  </a:xfrm>
                  <a:custGeom>
                    <a:avLst/>
                    <a:gdLst>
                      <a:gd name="connsiteX0" fmla="*/ 0 w 1159385"/>
                      <a:gd name="connsiteY0" fmla="*/ 1215722 h 1336890"/>
                      <a:gd name="connsiteX1" fmla="*/ 585907 w 1159385"/>
                      <a:gd name="connsiteY1" fmla="*/ 1336455 h 1336890"/>
                      <a:gd name="connsiteX2" fmla="*/ 1159385 w 1159385"/>
                      <a:gd name="connsiteY2" fmla="*/ 1261885 h 1336890"/>
                      <a:gd name="connsiteX3" fmla="*/ 1086591 w 1159385"/>
                      <a:gd name="connsiteY3" fmla="*/ 780731 h 1336890"/>
                      <a:gd name="connsiteX4" fmla="*/ 1074163 w 1159385"/>
                      <a:gd name="connsiteY4" fmla="*/ 230333 h 1336890"/>
                      <a:gd name="connsiteX5" fmla="*/ 619641 w 1159385"/>
                      <a:gd name="connsiteY5" fmla="*/ 1297 h 1336890"/>
                      <a:gd name="connsiteX6" fmla="*/ 175772 w 1159385"/>
                      <a:gd name="connsiteY6" fmla="*/ 79418 h 1336890"/>
                      <a:gd name="connsiteX7" fmla="*/ 65693 w 1159385"/>
                      <a:gd name="connsiteY7" fmla="*/ 668876 h 1336890"/>
                      <a:gd name="connsiteX8" fmla="*/ 0 w 1159385"/>
                      <a:gd name="connsiteY8" fmla="*/ 1215722 h 1336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59385" h="1336890">
                        <a:moveTo>
                          <a:pt x="0" y="1215722"/>
                        </a:moveTo>
                        <a:cubicBezTo>
                          <a:pt x="0" y="1215722"/>
                          <a:pt x="300055" y="1345332"/>
                          <a:pt x="585907" y="1336455"/>
                        </a:cubicBezTo>
                        <a:cubicBezTo>
                          <a:pt x="873534" y="1327577"/>
                          <a:pt x="1159385" y="1261885"/>
                          <a:pt x="1159385" y="1261885"/>
                        </a:cubicBezTo>
                        <a:cubicBezTo>
                          <a:pt x="1159385" y="1261885"/>
                          <a:pt x="1091918" y="841097"/>
                          <a:pt x="1086591" y="780731"/>
                        </a:cubicBezTo>
                        <a:cubicBezTo>
                          <a:pt x="1067061" y="541042"/>
                          <a:pt x="1111448" y="409656"/>
                          <a:pt x="1074163" y="230333"/>
                        </a:cubicBezTo>
                        <a:cubicBezTo>
                          <a:pt x="1036878" y="51010"/>
                          <a:pt x="619641" y="1297"/>
                          <a:pt x="619641" y="1297"/>
                        </a:cubicBezTo>
                        <a:cubicBezTo>
                          <a:pt x="619641" y="1297"/>
                          <a:pt x="319586" y="-16458"/>
                          <a:pt x="175772" y="79418"/>
                        </a:cubicBezTo>
                        <a:cubicBezTo>
                          <a:pt x="33734" y="175293"/>
                          <a:pt x="62142" y="537491"/>
                          <a:pt x="65693" y="668876"/>
                        </a:cubicBezTo>
                        <a:cubicBezTo>
                          <a:pt x="67468" y="739895"/>
                          <a:pt x="0" y="1215722"/>
                          <a:pt x="0" y="1215722"/>
                        </a:cubicBezTo>
                        <a:close/>
                      </a:path>
                    </a:pathLst>
                  </a:custGeom>
                  <a:solidFill>
                    <a:srgbClr val="FF7E8E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3" name="Freeform: Shape 182">
                    <a:extLst>
                      <a:ext uri="{FF2B5EF4-FFF2-40B4-BE49-F238E27FC236}">
                        <a16:creationId xmlns:a16="http://schemas.microsoft.com/office/drawing/2014/main" id="{37D233DA-6287-A1CE-7A8C-C613318D684E}"/>
                      </a:ext>
                    </a:extLst>
                  </p:cNvPr>
                  <p:cNvSpPr/>
                  <p:nvPr/>
                </p:nvSpPr>
                <p:spPr>
                  <a:xfrm>
                    <a:off x="8572077" y="2685737"/>
                    <a:ext cx="460959" cy="288176"/>
                  </a:xfrm>
                  <a:custGeom>
                    <a:avLst/>
                    <a:gdLst>
                      <a:gd name="connsiteX0" fmla="*/ 128134 w 460959"/>
                      <a:gd name="connsiteY0" fmla="*/ 10888 h 288176"/>
                      <a:gd name="connsiteX1" fmla="*/ 10952 w 460959"/>
                      <a:gd name="connsiteY1" fmla="*/ 96110 h 288176"/>
                      <a:gd name="connsiteX2" fmla="*/ 67768 w 460959"/>
                      <a:gd name="connsiteY2" fmla="*/ 275434 h 288176"/>
                      <a:gd name="connsiteX3" fmla="*/ 211581 w 460959"/>
                      <a:gd name="connsiteY3" fmla="*/ 202639 h 288176"/>
                      <a:gd name="connsiteX4" fmla="*/ 355395 w 460959"/>
                      <a:gd name="connsiteY4" fmla="*/ 286086 h 288176"/>
                      <a:gd name="connsiteX5" fmla="*/ 456597 w 460959"/>
                      <a:gd name="connsiteY5" fmla="*/ 57050 h 288176"/>
                      <a:gd name="connsiteX6" fmla="*/ 355395 w 460959"/>
                      <a:gd name="connsiteY6" fmla="*/ 235 h 288176"/>
                      <a:gd name="connsiteX7" fmla="*/ 128134 w 460959"/>
                      <a:gd name="connsiteY7" fmla="*/ 10888 h 288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60959" h="288176">
                        <a:moveTo>
                          <a:pt x="128134" y="10888"/>
                        </a:moveTo>
                        <a:cubicBezTo>
                          <a:pt x="128134" y="10888"/>
                          <a:pt x="35809" y="12663"/>
                          <a:pt x="10952" y="96110"/>
                        </a:cubicBezTo>
                        <a:cubicBezTo>
                          <a:pt x="-15680" y="179558"/>
                          <a:pt x="7401" y="254128"/>
                          <a:pt x="67768" y="275434"/>
                        </a:cubicBezTo>
                        <a:cubicBezTo>
                          <a:pt x="129909" y="298515"/>
                          <a:pt x="211581" y="202639"/>
                          <a:pt x="211581" y="202639"/>
                        </a:cubicBezTo>
                        <a:cubicBezTo>
                          <a:pt x="211581" y="202639"/>
                          <a:pt x="264845" y="303841"/>
                          <a:pt x="355395" y="286086"/>
                        </a:cubicBezTo>
                        <a:cubicBezTo>
                          <a:pt x="445944" y="268332"/>
                          <a:pt x="472576" y="119192"/>
                          <a:pt x="456597" y="57050"/>
                        </a:cubicBezTo>
                        <a:cubicBezTo>
                          <a:pt x="440617" y="-6867"/>
                          <a:pt x="355395" y="235"/>
                          <a:pt x="355395" y="235"/>
                        </a:cubicBezTo>
                        <a:lnTo>
                          <a:pt x="128134" y="10888"/>
                        </a:lnTo>
                        <a:close/>
                      </a:path>
                    </a:pathLst>
                  </a:custGeom>
                  <a:solidFill>
                    <a:srgbClr val="F50C6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00AF73DA-A894-6E19-EA05-4A47BE3A5BFA}"/>
                  </a:ext>
                </a:extLst>
              </p:cNvPr>
              <p:cNvSpPr/>
              <p:nvPr/>
            </p:nvSpPr>
            <p:spPr>
              <a:xfrm>
                <a:off x="8957208" y="2751636"/>
                <a:ext cx="647647" cy="1339933"/>
              </a:xfrm>
              <a:custGeom>
                <a:avLst/>
                <a:gdLst>
                  <a:gd name="connsiteX0" fmla="*/ 282747 w 647647"/>
                  <a:gd name="connsiteY0" fmla="*/ 29 h 1339933"/>
                  <a:gd name="connsiteX1" fmla="*/ 44833 w 647647"/>
                  <a:gd name="connsiteY1" fmla="*/ 202433 h 1339933"/>
                  <a:gd name="connsiteX2" fmla="*/ 217055 w 647647"/>
                  <a:gd name="connsiteY2" fmla="*/ 1152312 h 1339933"/>
                  <a:gd name="connsiteX3" fmla="*/ 612986 w 647647"/>
                  <a:gd name="connsiteY3" fmla="*/ 1338737 h 1339933"/>
                  <a:gd name="connsiteX4" fmla="*/ 612986 w 647647"/>
                  <a:gd name="connsiteY4" fmla="*/ 1244637 h 1339933"/>
                  <a:gd name="connsiteX5" fmla="*/ 289849 w 647647"/>
                  <a:gd name="connsiteY5" fmla="*/ 978316 h 1339933"/>
                  <a:gd name="connsiteX6" fmla="*/ 185096 w 647647"/>
                  <a:gd name="connsiteY6" fmla="*/ 287656 h 1339933"/>
                  <a:gd name="connsiteX7" fmla="*/ 380398 w 647647"/>
                  <a:gd name="connsiteY7" fmla="*/ 49742 h 1339933"/>
                  <a:gd name="connsiteX8" fmla="*/ 282747 w 647647"/>
                  <a:gd name="connsiteY8" fmla="*/ 29 h 1339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647" h="1339933">
                    <a:moveTo>
                      <a:pt x="282747" y="29"/>
                    </a:moveTo>
                    <a:cubicBezTo>
                      <a:pt x="282747" y="29"/>
                      <a:pt x="117628" y="-7073"/>
                      <a:pt x="44833" y="202433"/>
                    </a:cubicBezTo>
                    <a:cubicBezTo>
                      <a:pt x="-29736" y="411939"/>
                      <a:pt x="-35063" y="987193"/>
                      <a:pt x="217055" y="1152312"/>
                    </a:cubicBezTo>
                    <a:cubicBezTo>
                      <a:pt x="428336" y="1289024"/>
                      <a:pt x="581027" y="1349390"/>
                      <a:pt x="612986" y="1338737"/>
                    </a:cubicBezTo>
                    <a:cubicBezTo>
                      <a:pt x="644945" y="1326309"/>
                      <a:pt x="671577" y="1290800"/>
                      <a:pt x="612986" y="1244637"/>
                    </a:cubicBezTo>
                    <a:cubicBezTo>
                      <a:pt x="538416" y="1186046"/>
                      <a:pt x="399929" y="1097273"/>
                      <a:pt x="289849" y="978316"/>
                    </a:cubicBezTo>
                    <a:cubicBezTo>
                      <a:pt x="179770" y="859359"/>
                      <a:pt x="131832" y="420816"/>
                      <a:pt x="185096" y="287656"/>
                    </a:cubicBezTo>
                    <a:cubicBezTo>
                      <a:pt x="240136" y="152720"/>
                      <a:pt x="398153" y="78150"/>
                      <a:pt x="380398" y="49742"/>
                    </a:cubicBezTo>
                    <a:cubicBezTo>
                      <a:pt x="362643" y="19559"/>
                      <a:pt x="337787" y="7131"/>
                      <a:pt x="282747" y="29"/>
                    </a:cubicBezTo>
                    <a:close/>
                  </a:path>
                </a:pathLst>
              </a:custGeom>
              <a:solidFill>
                <a:srgbClr val="920000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5" name="Graphic 43">
                <a:extLst>
                  <a:ext uri="{FF2B5EF4-FFF2-40B4-BE49-F238E27FC236}">
                    <a16:creationId xmlns:a16="http://schemas.microsoft.com/office/drawing/2014/main" id="{E5AF83FC-521F-0646-33BD-F5298227A14E}"/>
                  </a:ext>
                </a:extLst>
              </p:cNvPr>
              <p:cNvGrpSpPr/>
              <p:nvPr/>
            </p:nvGrpSpPr>
            <p:grpSpPr>
              <a:xfrm>
                <a:off x="7813270" y="1200331"/>
                <a:ext cx="2176002" cy="1652535"/>
                <a:chOff x="7813270" y="1200331"/>
                <a:chExt cx="2176002" cy="1652535"/>
              </a:xfrm>
            </p:grpSpPr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BD0E6263-B390-D6D8-BBA8-5984A19B14AE}"/>
                    </a:ext>
                  </a:extLst>
                </p:cNvPr>
                <p:cNvSpPr/>
                <p:nvPr/>
              </p:nvSpPr>
              <p:spPr>
                <a:xfrm>
                  <a:off x="8673578" y="2488894"/>
                  <a:ext cx="273423" cy="363972"/>
                </a:xfrm>
                <a:custGeom>
                  <a:avLst/>
                  <a:gdLst>
                    <a:gd name="connsiteX0" fmla="*/ 229036 w 273423"/>
                    <a:gd name="connsiteY0" fmla="*/ 0 h 363972"/>
                    <a:gd name="connsiteX1" fmla="*/ 23082 w 273423"/>
                    <a:gd name="connsiteY1" fmla="*/ 26632 h 363972"/>
                    <a:gd name="connsiteX2" fmla="*/ 0 w 273423"/>
                    <a:gd name="connsiteY2" fmla="*/ 260995 h 363972"/>
                    <a:gd name="connsiteX3" fmla="*/ 99427 w 273423"/>
                    <a:gd name="connsiteY3" fmla="*/ 363973 h 363972"/>
                    <a:gd name="connsiteX4" fmla="*/ 273423 w 273423"/>
                    <a:gd name="connsiteY4" fmla="*/ 262770 h 363972"/>
                    <a:gd name="connsiteX5" fmla="*/ 229036 w 273423"/>
                    <a:gd name="connsiteY5" fmla="*/ 0 h 363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3423" h="363972">
                      <a:moveTo>
                        <a:pt x="229036" y="0"/>
                      </a:moveTo>
                      <a:lnTo>
                        <a:pt x="23082" y="26632"/>
                      </a:lnTo>
                      <a:lnTo>
                        <a:pt x="0" y="260995"/>
                      </a:lnTo>
                      <a:cubicBezTo>
                        <a:pt x="0" y="260995"/>
                        <a:pt x="30183" y="363973"/>
                        <a:pt x="99427" y="363973"/>
                      </a:cubicBezTo>
                      <a:cubicBezTo>
                        <a:pt x="166895" y="363973"/>
                        <a:pt x="273423" y="262770"/>
                        <a:pt x="273423" y="262770"/>
                      </a:cubicBezTo>
                      <a:lnTo>
                        <a:pt x="229036" y="0"/>
                      </a:lnTo>
                      <a:close/>
                    </a:path>
                  </a:pathLst>
                </a:custGeom>
                <a:solidFill>
                  <a:srgbClr val="FFC4A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87" name="Graphic 43">
                  <a:extLst>
                    <a:ext uri="{FF2B5EF4-FFF2-40B4-BE49-F238E27FC236}">
                      <a16:creationId xmlns:a16="http://schemas.microsoft.com/office/drawing/2014/main" id="{4C71381A-3D70-F202-71C0-287363B929C7}"/>
                    </a:ext>
                  </a:extLst>
                </p:cNvPr>
                <p:cNvGrpSpPr/>
                <p:nvPr/>
              </p:nvGrpSpPr>
              <p:grpSpPr>
                <a:xfrm>
                  <a:off x="7813270" y="1200331"/>
                  <a:ext cx="2176002" cy="1453090"/>
                  <a:chOff x="7813270" y="1200331"/>
                  <a:chExt cx="2176002" cy="1453090"/>
                </a:xfrm>
              </p:grpSpPr>
              <p:grpSp>
                <p:nvGrpSpPr>
                  <p:cNvPr id="188" name="Graphic 43">
                    <a:extLst>
                      <a:ext uri="{FF2B5EF4-FFF2-40B4-BE49-F238E27FC236}">
                        <a16:creationId xmlns:a16="http://schemas.microsoft.com/office/drawing/2014/main" id="{59F7EFC3-C519-F229-A3AB-5571061AA778}"/>
                      </a:ext>
                    </a:extLst>
                  </p:cNvPr>
                  <p:cNvGrpSpPr/>
                  <p:nvPr/>
                </p:nvGrpSpPr>
                <p:grpSpPr>
                  <a:xfrm>
                    <a:off x="8173287" y="1502407"/>
                    <a:ext cx="1289416" cy="1140062"/>
                    <a:chOff x="8173287" y="1502407"/>
                    <a:chExt cx="1289416" cy="1140062"/>
                  </a:xfrm>
                </p:grpSpPr>
                <p:grpSp>
                  <p:nvGrpSpPr>
                    <p:cNvPr id="189" name="Graphic 43">
                      <a:extLst>
                        <a:ext uri="{FF2B5EF4-FFF2-40B4-BE49-F238E27FC236}">
                          <a16:creationId xmlns:a16="http://schemas.microsoft.com/office/drawing/2014/main" id="{E425003E-A9F5-9E72-B0B8-44C1112A447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173287" y="1502407"/>
                      <a:ext cx="1166307" cy="1140062"/>
                      <a:chOff x="8173287" y="1502407"/>
                      <a:chExt cx="1166307" cy="1140062"/>
                    </a:xfrm>
                  </p:grpSpPr>
                  <p:sp>
                    <p:nvSpPr>
                      <p:cNvPr id="190" name="Freeform: Shape 189">
                        <a:extLst>
                          <a:ext uri="{FF2B5EF4-FFF2-40B4-BE49-F238E27FC236}">
                            <a16:creationId xmlns:a16="http://schemas.microsoft.com/office/drawing/2014/main" id="{01AE6F5C-4714-7584-3405-8C5FD1780D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173287" y="1502407"/>
                        <a:ext cx="1166307" cy="1140062"/>
                      </a:xfrm>
                      <a:custGeom>
                        <a:avLst/>
                        <a:gdLst>
                          <a:gd name="connsiteX0" fmla="*/ 837631 w 1166307"/>
                          <a:gd name="connsiteY0" fmla="*/ 43710 h 1140062"/>
                          <a:gd name="connsiteX1" fmla="*/ 221541 w 1166307"/>
                          <a:gd name="connsiteY1" fmla="*/ 148463 h 1140062"/>
                          <a:gd name="connsiteX2" fmla="*/ 8484 w 1166307"/>
                          <a:gd name="connsiteY2" fmla="*/ 792961 h 1140062"/>
                          <a:gd name="connsiteX3" fmla="*/ 970792 w 1166307"/>
                          <a:gd name="connsiteY3" fmla="*/ 974059 h 1140062"/>
                          <a:gd name="connsiteX4" fmla="*/ 1157217 w 1166307"/>
                          <a:gd name="connsiteY4" fmla="*/ 574577 h 1140062"/>
                          <a:gd name="connsiteX5" fmla="*/ 837631 w 1166307"/>
                          <a:gd name="connsiteY5" fmla="*/ 43710 h 11400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66307" h="1140062">
                            <a:moveTo>
                              <a:pt x="837631" y="43710"/>
                            </a:moveTo>
                            <a:cubicBezTo>
                              <a:pt x="656533" y="-36186"/>
                              <a:pt x="358253" y="-9554"/>
                              <a:pt x="221541" y="148463"/>
                            </a:cubicBezTo>
                            <a:cubicBezTo>
                              <a:pt x="102584" y="283399"/>
                              <a:pt x="-35903" y="558598"/>
                              <a:pt x="8484" y="792961"/>
                            </a:cubicBezTo>
                            <a:cubicBezTo>
                              <a:pt x="70626" y="1124975"/>
                              <a:pt x="633451" y="1282992"/>
                              <a:pt x="970792" y="974059"/>
                            </a:cubicBezTo>
                            <a:cubicBezTo>
                              <a:pt x="1059566" y="892387"/>
                              <a:pt x="1112830" y="807165"/>
                              <a:pt x="1157217" y="574577"/>
                            </a:cubicBezTo>
                            <a:cubicBezTo>
                              <a:pt x="1203379" y="340215"/>
                              <a:pt x="1070218" y="144912"/>
                              <a:pt x="837631" y="43710"/>
                            </a:cubicBezTo>
                            <a:close/>
                          </a:path>
                        </a:pathLst>
                      </a:custGeom>
                      <a:solidFill>
                        <a:srgbClr val="FFC4A8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191" name="Graphic 43">
                        <a:extLst>
                          <a:ext uri="{FF2B5EF4-FFF2-40B4-BE49-F238E27FC236}">
                            <a16:creationId xmlns:a16="http://schemas.microsoft.com/office/drawing/2014/main" id="{6983B496-80BF-7EA3-EB21-744130D0918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208210" y="1947185"/>
                        <a:ext cx="970199" cy="551543"/>
                        <a:chOff x="8208210" y="1947185"/>
                        <a:chExt cx="970199" cy="551543"/>
                      </a:xfrm>
                    </p:grpSpPr>
                    <p:sp>
                      <p:nvSpPr>
                        <p:cNvPr id="192" name="Freeform: Shape 191">
                          <a:extLst>
                            <a:ext uri="{FF2B5EF4-FFF2-40B4-BE49-F238E27FC236}">
                              <a16:creationId xmlns:a16="http://schemas.microsoft.com/office/drawing/2014/main" id="{A5DDB694-CD1F-7CD7-3193-843BF1C2E1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480051" y="2046801"/>
                          <a:ext cx="161568" cy="268096"/>
                        </a:xfrm>
                        <a:custGeom>
                          <a:avLst/>
                          <a:gdLst>
                            <a:gd name="connsiteX0" fmla="*/ 158017 w 161568"/>
                            <a:gd name="connsiteY0" fmla="*/ 0 h 268096"/>
                            <a:gd name="connsiteX1" fmla="*/ 161568 w 161568"/>
                            <a:gd name="connsiteY1" fmla="*/ 33734 h 268096"/>
                            <a:gd name="connsiteX2" fmla="*/ 161568 w 161568"/>
                            <a:gd name="connsiteY2" fmla="*/ 65693 h 268096"/>
                            <a:gd name="connsiteX3" fmla="*/ 154467 w 161568"/>
                            <a:gd name="connsiteY3" fmla="*/ 129610 h 268096"/>
                            <a:gd name="connsiteX4" fmla="*/ 150915 w 161568"/>
                            <a:gd name="connsiteY4" fmla="*/ 149140 h 268096"/>
                            <a:gd name="connsiteX5" fmla="*/ 129610 w 161568"/>
                            <a:gd name="connsiteY5" fmla="*/ 150915 h 268096"/>
                            <a:gd name="connsiteX6" fmla="*/ 113630 w 161568"/>
                            <a:gd name="connsiteY6" fmla="*/ 150915 h 268096"/>
                            <a:gd name="connsiteX7" fmla="*/ 97651 w 161568"/>
                            <a:gd name="connsiteY7" fmla="*/ 152691 h 268096"/>
                            <a:gd name="connsiteX8" fmla="*/ 67468 w 161568"/>
                            <a:gd name="connsiteY8" fmla="*/ 156242 h 268096"/>
                            <a:gd name="connsiteX9" fmla="*/ 55040 w 161568"/>
                            <a:gd name="connsiteY9" fmla="*/ 159793 h 268096"/>
                            <a:gd name="connsiteX10" fmla="*/ 47938 w 161568"/>
                            <a:gd name="connsiteY10" fmla="*/ 163344 h 268096"/>
                            <a:gd name="connsiteX11" fmla="*/ 47938 w 161568"/>
                            <a:gd name="connsiteY11" fmla="*/ 161568 h 268096"/>
                            <a:gd name="connsiteX12" fmla="*/ 47938 w 161568"/>
                            <a:gd name="connsiteY12" fmla="*/ 161568 h 268096"/>
                            <a:gd name="connsiteX13" fmla="*/ 47938 w 161568"/>
                            <a:gd name="connsiteY13" fmla="*/ 161568 h 268096"/>
                            <a:gd name="connsiteX14" fmla="*/ 49713 w 161568"/>
                            <a:gd name="connsiteY14" fmla="*/ 170446 h 268096"/>
                            <a:gd name="connsiteX15" fmla="*/ 62142 w 161568"/>
                            <a:gd name="connsiteY15" fmla="*/ 195302 h 268096"/>
                            <a:gd name="connsiteX16" fmla="*/ 81672 w 161568"/>
                            <a:gd name="connsiteY16" fmla="*/ 220159 h 268096"/>
                            <a:gd name="connsiteX17" fmla="*/ 131385 w 161568"/>
                            <a:gd name="connsiteY17" fmla="*/ 268097 h 268096"/>
                            <a:gd name="connsiteX18" fmla="*/ 62142 w 161568"/>
                            <a:gd name="connsiteY18" fmla="*/ 243240 h 268096"/>
                            <a:gd name="connsiteX19" fmla="*/ 31958 w 161568"/>
                            <a:gd name="connsiteY19" fmla="*/ 220159 h 268096"/>
                            <a:gd name="connsiteX20" fmla="*/ 7102 w 161568"/>
                            <a:gd name="connsiteY20" fmla="*/ 186425 h 268096"/>
                            <a:gd name="connsiteX21" fmla="*/ 0 w 161568"/>
                            <a:gd name="connsiteY21" fmla="*/ 161568 h 268096"/>
                            <a:gd name="connsiteX22" fmla="*/ 0 w 161568"/>
                            <a:gd name="connsiteY22" fmla="*/ 152691 h 268096"/>
                            <a:gd name="connsiteX23" fmla="*/ 1776 w 161568"/>
                            <a:gd name="connsiteY23" fmla="*/ 143814 h 268096"/>
                            <a:gd name="connsiteX24" fmla="*/ 12429 w 161568"/>
                            <a:gd name="connsiteY24" fmla="*/ 127834 h 268096"/>
                            <a:gd name="connsiteX25" fmla="*/ 35510 w 161568"/>
                            <a:gd name="connsiteY25" fmla="*/ 113630 h 268096"/>
                            <a:gd name="connsiteX26" fmla="*/ 55040 w 161568"/>
                            <a:gd name="connsiteY26" fmla="*/ 106529 h 268096"/>
                            <a:gd name="connsiteX27" fmla="*/ 92325 w 161568"/>
                            <a:gd name="connsiteY27" fmla="*/ 101202 h 268096"/>
                            <a:gd name="connsiteX28" fmla="*/ 110080 w 161568"/>
                            <a:gd name="connsiteY28" fmla="*/ 99427 h 268096"/>
                            <a:gd name="connsiteX29" fmla="*/ 129610 w 161568"/>
                            <a:gd name="connsiteY29" fmla="*/ 99427 h 268096"/>
                            <a:gd name="connsiteX30" fmla="*/ 102977 w 161568"/>
                            <a:gd name="connsiteY30" fmla="*/ 118957 h 268096"/>
                            <a:gd name="connsiteX31" fmla="*/ 124283 w 161568"/>
                            <a:gd name="connsiteY31" fmla="*/ 58591 h 268096"/>
                            <a:gd name="connsiteX32" fmla="*/ 138487 w 161568"/>
                            <a:gd name="connsiteY32" fmla="*/ 30183 h 268096"/>
                            <a:gd name="connsiteX33" fmla="*/ 158017 w 161568"/>
                            <a:gd name="connsiteY33" fmla="*/ 0 h 2680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</a:cxnLst>
                          <a:rect l="l" t="t" r="r" b="b"/>
                          <a:pathLst>
                            <a:path w="161568" h="268096">
                              <a:moveTo>
                                <a:pt x="158017" y="0"/>
                              </a:moveTo>
                              <a:cubicBezTo>
                                <a:pt x="159793" y="10653"/>
                                <a:pt x="161568" y="23081"/>
                                <a:pt x="161568" y="33734"/>
                              </a:cubicBezTo>
                              <a:cubicBezTo>
                                <a:pt x="161568" y="44387"/>
                                <a:pt x="161568" y="55040"/>
                                <a:pt x="161568" y="65693"/>
                              </a:cubicBezTo>
                              <a:cubicBezTo>
                                <a:pt x="159793" y="86998"/>
                                <a:pt x="158017" y="108304"/>
                                <a:pt x="154467" y="129610"/>
                              </a:cubicBezTo>
                              <a:lnTo>
                                <a:pt x="150915" y="149140"/>
                              </a:lnTo>
                              <a:lnTo>
                                <a:pt x="129610" y="150915"/>
                              </a:lnTo>
                              <a:lnTo>
                                <a:pt x="113630" y="150915"/>
                              </a:lnTo>
                              <a:cubicBezTo>
                                <a:pt x="108304" y="150915"/>
                                <a:pt x="102977" y="150915"/>
                                <a:pt x="97651" y="152691"/>
                              </a:cubicBezTo>
                              <a:cubicBezTo>
                                <a:pt x="86998" y="154466"/>
                                <a:pt x="76345" y="154466"/>
                                <a:pt x="67468" y="156242"/>
                              </a:cubicBezTo>
                              <a:cubicBezTo>
                                <a:pt x="62142" y="158017"/>
                                <a:pt x="58590" y="158017"/>
                                <a:pt x="55040" y="159793"/>
                              </a:cubicBezTo>
                              <a:cubicBezTo>
                                <a:pt x="51489" y="161568"/>
                                <a:pt x="47938" y="163344"/>
                                <a:pt x="47938" y="163344"/>
                              </a:cubicBezTo>
                              <a:cubicBezTo>
                                <a:pt x="47938" y="163344"/>
                                <a:pt x="47938" y="163344"/>
                                <a:pt x="47938" y="161568"/>
                              </a:cubicBezTo>
                              <a:cubicBezTo>
                                <a:pt x="47938" y="158017"/>
                                <a:pt x="46162" y="165119"/>
                                <a:pt x="47938" y="161568"/>
                              </a:cubicBezTo>
                              <a:cubicBezTo>
                                <a:pt x="47938" y="159793"/>
                                <a:pt x="47938" y="159793"/>
                                <a:pt x="47938" y="161568"/>
                              </a:cubicBezTo>
                              <a:cubicBezTo>
                                <a:pt x="47938" y="163344"/>
                                <a:pt x="47938" y="166895"/>
                                <a:pt x="49713" y="170446"/>
                              </a:cubicBezTo>
                              <a:cubicBezTo>
                                <a:pt x="51489" y="177548"/>
                                <a:pt x="56815" y="186425"/>
                                <a:pt x="62142" y="195302"/>
                              </a:cubicBezTo>
                              <a:cubicBezTo>
                                <a:pt x="67468" y="204180"/>
                                <a:pt x="74570" y="213057"/>
                                <a:pt x="81672" y="220159"/>
                              </a:cubicBezTo>
                              <a:cubicBezTo>
                                <a:pt x="95876" y="236138"/>
                                <a:pt x="111855" y="252117"/>
                                <a:pt x="131385" y="268097"/>
                              </a:cubicBezTo>
                              <a:cubicBezTo>
                                <a:pt x="106529" y="266321"/>
                                <a:pt x="83448" y="257444"/>
                                <a:pt x="62142" y="243240"/>
                              </a:cubicBezTo>
                              <a:cubicBezTo>
                                <a:pt x="51489" y="236138"/>
                                <a:pt x="40836" y="229036"/>
                                <a:pt x="31958" y="220159"/>
                              </a:cubicBezTo>
                              <a:cubicBezTo>
                                <a:pt x="23081" y="211282"/>
                                <a:pt x="14204" y="200629"/>
                                <a:pt x="7102" y="186425"/>
                              </a:cubicBezTo>
                              <a:cubicBezTo>
                                <a:pt x="3551" y="179323"/>
                                <a:pt x="0" y="172221"/>
                                <a:pt x="0" y="161568"/>
                              </a:cubicBezTo>
                              <a:cubicBezTo>
                                <a:pt x="0" y="159793"/>
                                <a:pt x="0" y="156242"/>
                                <a:pt x="0" y="152691"/>
                              </a:cubicBezTo>
                              <a:cubicBezTo>
                                <a:pt x="1776" y="147364"/>
                                <a:pt x="0" y="150915"/>
                                <a:pt x="1776" y="143814"/>
                              </a:cubicBezTo>
                              <a:cubicBezTo>
                                <a:pt x="3551" y="136712"/>
                                <a:pt x="8877" y="131385"/>
                                <a:pt x="12429" y="127834"/>
                              </a:cubicBezTo>
                              <a:cubicBezTo>
                                <a:pt x="21306" y="118957"/>
                                <a:pt x="28408" y="115406"/>
                                <a:pt x="35510" y="113630"/>
                              </a:cubicBezTo>
                              <a:cubicBezTo>
                                <a:pt x="42611" y="110079"/>
                                <a:pt x="49713" y="108304"/>
                                <a:pt x="55040" y="106529"/>
                              </a:cubicBezTo>
                              <a:cubicBezTo>
                                <a:pt x="67468" y="102978"/>
                                <a:pt x="79896" y="101202"/>
                                <a:pt x="92325" y="101202"/>
                              </a:cubicBezTo>
                              <a:cubicBezTo>
                                <a:pt x="97651" y="101202"/>
                                <a:pt x="104753" y="101202"/>
                                <a:pt x="110080" y="99427"/>
                              </a:cubicBezTo>
                              <a:cubicBezTo>
                                <a:pt x="117182" y="99427"/>
                                <a:pt x="122508" y="99427"/>
                                <a:pt x="129610" y="99427"/>
                              </a:cubicBezTo>
                              <a:lnTo>
                                <a:pt x="102977" y="118957"/>
                              </a:lnTo>
                              <a:cubicBezTo>
                                <a:pt x="108304" y="97651"/>
                                <a:pt x="115406" y="78121"/>
                                <a:pt x="124283" y="58591"/>
                              </a:cubicBezTo>
                              <a:cubicBezTo>
                                <a:pt x="127834" y="47938"/>
                                <a:pt x="133161" y="39060"/>
                                <a:pt x="138487" y="30183"/>
                              </a:cubicBezTo>
                              <a:cubicBezTo>
                                <a:pt x="143814" y="19530"/>
                                <a:pt x="150915" y="8877"/>
                                <a:pt x="15801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A8A7A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93" name="Freeform: Shape 192">
                          <a:extLst>
                            <a:ext uri="{FF2B5EF4-FFF2-40B4-BE49-F238E27FC236}">
                              <a16:creationId xmlns:a16="http://schemas.microsoft.com/office/drawing/2014/main" id="{3616B8C7-B215-6EA4-BBC3-197520F0FB4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316530" y="1947185"/>
                          <a:ext cx="167072" cy="63441"/>
                        </a:xfrm>
                        <a:custGeom>
                          <a:avLst/>
                          <a:gdLst>
                            <a:gd name="connsiteX0" fmla="*/ 28585 w 167072"/>
                            <a:gd name="connsiteY0" fmla="*/ 58780 h 63441"/>
                            <a:gd name="connsiteX1" fmla="*/ 156420 w 167072"/>
                            <a:gd name="connsiteY1" fmla="*/ 49902 h 63441"/>
                            <a:gd name="connsiteX2" fmla="*/ 167073 w 167072"/>
                            <a:gd name="connsiteY2" fmla="*/ 41025 h 63441"/>
                            <a:gd name="connsiteX3" fmla="*/ 104931 w 167072"/>
                            <a:gd name="connsiteY3" fmla="*/ 189 h 63441"/>
                            <a:gd name="connsiteX4" fmla="*/ 3729 w 167072"/>
                            <a:gd name="connsiteY4" fmla="*/ 35698 h 63441"/>
                            <a:gd name="connsiteX5" fmla="*/ 28585 w 167072"/>
                            <a:gd name="connsiteY5" fmla="*/ 58780 h 63441"/>
                            <a:gd name="connsiteX6" fmla="*/ 28585 w 167072"/>
                            <a:gd name="connsiteY6" fmla="*/ 58780 h 634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167072" h="63441">
                              <a:moveTo>
                                <a:pt x="28585" y="58780"/>
                              </a:moveTo>
                              <a:cubicBezTo>
                                <a:pt x="64095" y="30372"/>
                                <a:pt x="115583" y="35698"/>
                                <a:pt x="156420" y="49902"/>
                              </a:cubicBezTo>
                              <a:cubicBezTo>
                                <a:pt x="161746" y="51678"/>
                                <a:pt x="167073" y="46351"/>
                                <a:pt x="167073" y="41025"/>
                              </a:cubicBezTo>
                              <a:cubicBezTo>
                                <a:pt x="167073" y="9066"/>
                                <a:pt x="131563" y="189"/>
                                <a:pt x="104931" y="189"/>
                              </a:cubicBezTo>
                              <a:cubicBezTo>
                                <a:pt x="67646" y="-1587"/>
                                <a:pt x="30361" y="9066"/>
                                <a:pt x="3729" y="35698"/>
                              </a:cubicBezTo>
                              <a:cubicBezTo>
                                <a:pt x="-8700" y="51678"/>
                                <a:pt x="12606" y="72983"/>
                                <a:pt x="28585" y="58780"/>
                              </a:cubicBezTo>
                              <a:lnTo>
                                <a:pt x="28585" y="5878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B3E03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94" name="Freeform: Shape 193">
                          <a:extLst>
                            <a:ext uri="{FF2B5EF4-FFF2-40B4-BE49-F238E27FC236}">
                              <a16:creationId xmlns:a16="http://schemas.microsoft.com/office/drawing/2014/main" id="{52CA5B3F-D427-6152-8FB7-091B07C3A9F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793685" y="1949791"/>
                          <a:ext cx="189298" cy="72710"/>
                        </a:xfrm>
                        <a:custGeom>
                          <a:avLst/>
                          <a:gdLst>
                            <a:gd name="connsiteX0" fmla="*/ 25482 w 189298"/>
                            <a:gd name="connsiteY0" fmla="*/ 52623 h 72710"/>
                            <a:gd name="connsiteX1" fmla="*/ 174622 w 189298"/>
                            <a:gd name="connsiteY1" fmla="*/ 70378 h 72710"/>
                            <a:gd name="connsiteX2" fmla="*/ 188825 w 189298"/>
                            <a:gd name="connsiteY2" fmla="*/ 66827 h 72710"/>
                            <a:gd name="connsiteX3" fmla="*/ 124909 w 189298"/>
                            <a:gd name="connsiteY3" fmla="*/ 6461 h 72710"/>
                            <a:gd name="connsiteX4" fmla="*/ 4176 w 189298"/>
                            <a:gd name="connsiteY4" fmla="*/ 25991 h 72710"/>
                            <a:gd name="connsiteX5" fmla="*/ 25482 w 189298"/>
                            <a:gd name="connsiteY5" fmla="*/ 52623 h 72710"/>
                            <a:gd name="connsiteX6" fmla="*/ 25482 w 189298"/>
                            <a:gd name="connsiteY6" fmla="*/ 52623 h 727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189298" h="72710">
                              <a:moveTo>
                                <a:pt x="25482" y="52623"/>
                              </a:moveTo>
                              <a:cubicBezTo>
                                <a:pt x="64542" y="24215"/>
                                <a:pt x="139112" y="40195"/>
                                <a:pt x="174622" y="70378"/>
                              </a:cubicBezTo>
                              <a:cubicBezTo>
                                <a:pt x="179948" y="73929"/>
                                <a:pt x="188825" y="73929"/>
                                <a:pt x="188825" y="66827"/>
                              </a:cubicBezTo>
                              <a:cubicBezTo>
                                <a:pt x="194152" y="31317"/>
                                <a:pt x="153316" y="13563"/>
                                <a:pt x="124909" y="6461"/>
                              </a:cubicBezTo>
                              <a:cubicBezTo>
                                <a:pt x="82297" y="-4192"/>
                                <a:pt x="37910" y="-4192"/>
                                <a:pt x="4176" y="25991"/>
                              </a:cubicBezTo>
                              <a:cubicBezTo>
                                <a:pt x="-8252" y="38419"/>
                                <a:pt x="9503" y="63276"/>
                                <a:pt x="25482" y="52623"/>
                              </a:cubicBezTo>
                              <a:lnTo>
                                <a:pt x="25482" y="5262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B3E03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195" name="Graphic 43">
                          <a:extLst>
                            <a:ext uri="{FF2B5EF4-FFF2-40B4-BE49-F238E27FC236}">
                              <a16:creationId xmlns:a16="http://schemas.microsoft.com/office/drawing/2014/main" id="{E768E307-A643-0CDA-169F-DEF51AC17C2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554796" y="2282758"/>
                          <a:ext cx="335634" cy="215971"/>
                          <a:chOff x="8554796" y="2282758"/>
                          <a:chExt cx="335634" cy="215971"/>
                        </a:xfrm>
                      </p:grpSpPr>
                      <p:sp>
                        <p:nvSpPr>
                          <p:cNvPr id="196" name="Freeform: Shape 195">
                            <a:extLst>
                              <a:ext uri="{FF2B5EF4-FFF2-40B4-BE49-F238E27FC236}">
                                <a16:creationId xmlns:a16="http://schemas.microsoft.com/office/drawing/2014/main" id="{3F3A3F1B-7601-F3E7-0E45-61AB3B6A8FC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554796" y="2283705"/>
                            <a:ext cx="335634" cy="215023"/>
                          </a:xfrm>
                          <a:custGeom>
                            <a:avLst/>
                            <a:gdLst>
                              <a:gd name="connsiteX0" fmla="*/ 5151 w 335634"/>
                              <a:gd name="connsiteY0" fmla="*/ 95109 h 215023"/>
                              <a:gd name="connsiteX1" fmla="*/ 143638 w 335634"/>
                              <a:gd name="connsiteY1" fmla="*/ 52498 h 215023"/>
                              <a:gd name="connsiteX2" fmla="*/ 312309 w 335634"/>
                              <a:gd name="connsiteY2" fmla="*/ 9887 h 215023"/>
                              <a:gd name="connsiteX3" fmla="*/ 202229 w 335634"/>
                              <a:gd name="connsiteY3" fmla="*/ 210515 h 215023"/>
                              <a:gd name="connsiteX4" fmla="*/ 5151 w 335634"/>
                              <a:gd name="connsiteY4" fmla="*/ 95109 h 21502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35634" h="215023">
                                <a:moveTo>
                                  <a:pt x="5151" y="95109"/>
                                </a:moveTo>
                                <a:cubicBezTo>
                                  <a:pt x="33559" y="38294"/>
                                  <a:pt x="88599" y="59600"/>
                                  <a:pt x="143638" y="52498"/>
                                </a:cubicBezTo>
                                <a:cubicBezTo>
                                  <a:pt x="200454" y="45396"/>
                                  <a:pt x="264371" y="-25623"/>
                                  <a:pt x="312309" y="9887"/>
                                </a:cubicBezTo>
                                <a:cubicBezTo>
                                  <a:pt x="362022" y="45396"/>
                                  <a:pt x="335390" y="187434"/>
                                  <a:pt x="202229" y="210515"/>
                                </a:cubicBezTo>
                                <a:cubicBezTo>
                                  <a:pt x="69069" y="235372"/>
                                  <a:pt x="-23256" y="151925"/>
                                  <a:pt x="5151" y="9510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E7634D"/>
                          </a:solidFill>
                          <a:ln w="1773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97" name="Freeform: Shape 196">
                            <a:extLst>
                              <a:ext uri="{FF2B5EF4-FFF2-40B4-BE49-F238E27FC236}">
                                <a16:creationId xmlns:a16="http://schemas.microsoft.com/office/drawing/2014/main" id="{15B96D98-EDA9-AE54-20BA-2F025656D46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570601" y="2282758"/>
                            <a:ext cx="269871" cy="110253"/>
                          </a:xfrm>
                          <a:custGeom>
                            <a:avLst/>
                            <a:gdLst>
                              <a:gd name="connsiteX0" fmla="*/ 260995 w 269871"/>
                              <a:gd name="connsiteY0" fmla="*/ 37466 h 110253"/>
                              <a:gd name="connsiteX1" fmla="*/ 269872 w 269871"/>
                              <a:gd name="connsiteY1" fmla="*/ 181 h 110253"/>
                              <a:gd name="connsiteX2" fmla="*/ 127834 w 269871"/>
                              <a:gd name="connsiteY2" fmla="*/ 51670 h 110253"/>
                              <a:gd name="connsiteX3" fmla="*/ 0 w 269871"/>
                              <a:gd name="connsiteY3" fmla="*/ 78302 h 110253"/>
                              <a:gd name="connsiteX4" fmla="*/ 17755 w 269871"/>
                              <a:gd name="connsiteY4" fmla="*/ 87180 h 110253"/>
                              <a:gd name="connsiteX5" fmla="*/ 260995 w 269871"/>
                              <a:gd name="connsiteY5" fmla="*/ 37466 h 11025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269871" h="110253">
                                <a:moveTo>
                                  <a:pt x="260995" y="37466"/>
                                </a:moveTo>
                                <a:cubicBezTo>
                                  <a:pt x="266321" y="25038"/>
                                  <a:pt x="269872" y="12610"/>
                                  <a:pt x="269872" y="181"/>
                                </a:cubicBezTo>
                                <a:cubicBezTo>
                                  <a:pt x="225485" y="-3370"/>
                                  <a:pt x="173996" y="46344"/>
                                  <a:pt x="127834" y="51670"/>
                                </a:cubicBezTo>
                                <a:cubicBezTo>
                                  <a:pt x="78121" y="58772"/>
                                  <a:pt x="28408" y="42793"/>
                                  <a:pt x="0" y="78302"/>
                                </a:cubicBezTo>
                                <a:cubicBezTo>
                                  <a:pt x="5326" y="81853"/>
                                  <a:pt x="12428" y="83629"/>
                                  <a:pt x="17755" y="87180"/>
                                </a:cubicBezTo>
                                <a:cubicBezTo>
                                  <a:pt x="118957" y="131567"/>
                                  <a:pt x="227261" y="110261"/>
                                  <a:pt x="260995" y="3746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1773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</p:grpSp>
                    <p:sp>
                      <p:nvSpPr>
                        <p:cNvPr id="198" name="Freeform: Shape 197">
                          <a:extLst>
                            <a:ext uri="{FF2B5EF4-FFF2-40B4-BE49-F238E27FC236}">
                              <a16:creationId xmlns:a16="http://schemas.microsoft.com/office/drawing/2014/main" id="{CA8E79FE-5303-BAE7-B354-844C944B386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813841" y="2059229"/>
                          <a:ext cx="127834" cy="127834"/>
                        </a:xfrm>
                        <a:custGeom>
                          <a:avLst/>
                          <a:gdLst>
                            <a:gd name="connsiteX0" fmla="*/ 127834 w 127834"/>
                            <a:gd name="connsiteY0" fmla="*/ 63917 h 127834"/>
                            <a:gd name="connsiteX1" fmla="*/ 63917 w 127834"/>
                            <a:gd name="connsiteY1" fmla="*/ 127834 h 127834"/>
                            <a:gd name="connsiteX2" fmla="*/ 0 w 127834"/>
                            <a:gd name="connsiteY2" fmla="*/ 63917 h 127834"/>
                            <a:gd name="connsiteX3" fmla="*/ 63917 w 127834"/>
                            <a:gd name="connsiteY3" fmla="*/ 0 h 127834"/>
                            <a:gd name="connsiteX4" fmla="*/ 127834 w 127834"/>
                            <a:gd name="connsiteY4" fmla="*/ 63917 h 1278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7834" h="127834">
                              <a:moveTo>
                                <a:pt x="127834" y="63917"/>
                              </a:moveTo>
                              <a:cubicBezTo>
                                <a:pt x="127834" y="99218"/>
                                <a:pt x="99217" y="127834"/>
                                <a:pt x="63917" y="127834"/>
                              </a:cubicBezTo>
                              <a:cubicBezTo>
                                <a:pt x="28617" y="127834"/>
                                <a:pt x="0" y="99217"/>
                                <a:pt x="0" y="63917"/>
                              </a:cubicBezTo>
                              <a:cubicBezTo>
                                <a:pt x="0" y="28617"/>
                                <a:pt x="28617" y="0"/>
                                <a:pt x="63917" y="0"/>
                              </a:cubicBezTo>
                              <a:cubicBezTo>
                                <a:pt x="99217" y="0"/>
                                <a:pt x="127834" y="28617"/>
                                <a:pt x="127834" y="6391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7181B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99" name="Freeform: Shape 198">
                          <a:extLst>
                            <a:ext uri="{FF2B5EF4-FFF2-40B4-BE49-F238E27FC236}">
                              <a16:creationId xmlns:a16="http://schemas.microsoft.com/office/drawing/2014/main" id="{83479EF0-2D6C-4882-D3EF-C4C76B47D3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366421" y="2053903"/>
                          <a:ext cx="127834" cy="127834"/>
                        </a:xfrm>
                        <a:custGeom>
                          <a:avLst/>
                          <a:gdLst>
                            <a:gd name="connsiteX0" fmla="*/ 127834 w 127834"/>
                            <a:gd name="connsiteY0" fmla="*/ 63917 h 127834"/>
                            <a:gd name="connsiteX1" fmla="*/ 63917 w 127834"/>
                            <a:gd name="connsiteY1" fmla="*/ 127834 h 127834"/>
                            <a:gd name="connsiteX2" fmla="*/ 0 w 127834"/>
                            <a:gd name="connsiteY2" fmla="*/ 63917 h 127834"/>
                            <a:gd name="connsiteX3" fmla="*/ 63917 w 127834"/>
                            <a:gd name="connsiteY3" fmla="*/ 0 h 127834"/>
                            <a:gd name="connsiteX4" fmla="*/ 127834 w 127834"/>
                            <a:gd name="connsiteY4" fmla="*/ 63917 h 1278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7834" h="127834">
                              <a:moveTo>
                                <a:pt x="127834" y="63917"/>
                              </a:moveTo>
                              <a:cubicBezTo>
                                <a:pt x="127834" y="99218"/>
                                <a:pt x="99217" y="127834"/>
                                <a:pt x="63917" y="127834"/>
                              </a:cubicBezTo>
                              <a:cubicBezTo>
                                <a:pt x="28616" y="127834"/>
                                <a:pt x="0" y="99218"/>
                                <a:pt x="0" y="63917"/>
                              </a:cubicBezTo>
                              <a:cubicBezTo>
                                <a:pt x="0" y="28617"/>
                                <a:pt x="28616" y="0"/>
                                <a:pt x="63917" y="0"/>
                              </a:cubicBezTo>
                              <a:cubicBezTo>
                                <a:pt x="99217" y="0"/>
                                <a:pt x="127834" y="28617"/>
                                <a:pt x="127834" y="6391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7181B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00" name="Freeform: Shape 199">
                          <a:extLst>
                            <a:ext uri="{FF2B5EF4-FFF2-40B4-BE49-F238E27FC236}">
                              <a16:creationId xmlns:a16="http://schemas.microsoft.com/office/drawing/2014/main" id="{E631184F-AB9F-8031-1F28-2FAE5CFA459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-266052">
                          <a:off x="8966450" y="2156813"/>
                          <a:ext cx="205953" cy="163342"/>
                        </a:xfrm>
                        <a:custGeom>
                          <a:avLst/>
                          <a:gdLst>
                            <a:gd name="connsiteX0" fmla="*/ 205954 w 205953"/>
                            <a:gd name="connsiteY0" fmla="*/ 81671 h 163342"/>
                            <a:gd name="connsiteX1" fmla="*/ 102977 w 205953"/>
                            <a:gd name="connsiteY1" fmla="*/ 163343 h 163342"/>
                            <a:gd name="connsiteX2" fmla="*/ 0 w 205953"/>
                            <a:gd name="connsiteY2" fmla="*/ 81671 h 163342"/>
                            <a:gd name="connsiteX3" fmla="*/ 102977 w 205953"/>
                            <a:gd name="connsiteY3" fmla="*/ 0 h 163342"/>
                            <a:gd name="connsiteX4" fmla="*/ 205954 w 205953"/>
                            <a:gd name="connsiteY4" fmla="*/ 81671 h 16334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205953" h="163342">
                              <a:moveTo>
                                <a:pt x="205954" y="81671"/>
                              </a:moveTo>
                              <a:cubicBezTo>
                                <a:pt x="205954" y="126777"/>
                                <a:pt x="159850" y="163343"/>
                                <a:pt x="102977" y="163343"/>
                              </a:cubicBezTo>
                              <a:cubicBezTo>
                                <a:pt x="46105" y="163343"/>
                                <a:pt x="0" y="126777"/>
                                <a:pt x="0" y="81671"/>
                              </a:cubicBezTo>
                              <a:cubicBezTo>
                                <a:pt x="0" y="36565"/>
                                <a:pt x="46105" y="0"/>
                                <a:pt x="102977" y="0"/>
                              </a:cubicBezTo>
                              <a:cubicBezTo>
                                <a:pt x="159850" y="0"/>
                                <a:pt x="205954" y="36565"/>
                                <a:pt x="205954" y="8167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78272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01" name="Freeform: Shape 200">
                          <a:extLst>
                            <a:ext uri="{FF2B5EF4-FFF2-40B4-BE49-F238E27FC236}">
                              <a16:creationId xmlns:a16="http://schemas.microsoft.com/office/drawing/2014/main" id="{CA1BE472-CB04-91AB-A29B-BC4578D801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-84287">
                          <a:off x="8210181" y="2183508"/>
                          <a:ext cx="205955" cy="163343"/>
                        </a:xfrm>
                        <a:custGeom>
                          <a:avLst/>
                          <a:gdLst>
                            <a:gd name="connsiteX0" fmla="*/ 205955 w 205955"/>
                            <a:gd name="connsiteY0" fmla="*/ 81672 h 163343"/>
                            <a:gd name="connsiteX1" fmla="*/ 102978 w 205955"/>
                            <a:gd name="connsiteY1" fmla="*/ 163344 h 163343"/>
                            <a:gd name="connsiteX2" fmla="*/ 0 w 205955"/>
                            <a:gd name="connsiteY2" fmla="*/ 81672 h 163343"/>
                            <a:gd name="connsiteX3" fmla="*/ 102978 w 205955"/>
                            <a:gd name="connsiteY3" fmla="*/ 0 h 163343"/>
                            <a:gd name="connsiteX4" fmla="*/ 205955 w 205955"/>
                            <a:gd name="connsiteY4" fmla="*/ 81672 h 16334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205955" h="163343">
                              <a:moveTo>
                                <a:pt x="205955" y="81672"/>
                              </a:moveTo>
                              <a:cubicBezTo>
                                <a:pt x="205955" y="126778"/>
                                <a:pt x="159851" y="163344"/>
                                <a:pt x="102978" y="163344"/>
                              </a:cubicBezTo>
                              <a:cubicBezTo>
                                <a:pt x="46105" y="163344"/>
                                <a:pt x="0" y="126778"/>
                                <a:pt x="0" y="81672"/>
                              </a:cubicBezTo>
                              <a:cubicBezTo>
                                <a:pt x="0" y="36566"/>
                                <a:pt x="46105" y="0"/>
                                <a:pt x="102978" y="0"/>
                              </a:cubicBezTo>
                              <a:cubicBezTo>
                                <a:pt x="159851" y="0"/>
                                <a:pt x="205955" y="36566"/>
                                <a:pt x="205955" y="8167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78272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02" name="Graphic 43">
                      <a:extLst>
                        <a:ext uri="{FF2B5EF4-FFF2-40B4-BE49-F238E27FC236}">
                          <a16:creationId xmlns:a16="http://schemas.microsoft.com/office/drawing/2014/main" id="{295F4247-018F-B933-6534-733545D4DE7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69133" y="2011849"/>
                      <a:ext cx="293570" cy="356991"/>
                      <a:chOff x="9169133" y="2011849"/>
                      <a:chExt cx="293570" cy="356991"/>
                    </a:xfrm>
                  </p:grpSpPr>
                  <p:sp>
                    <p:nvSpPr>
                      <p:cNvPr id="203" name="Freeform: Shape 202">
                        <a:extLst>
                          <a:ext uri="{FF2B5EF4-FFF2-40B4-BE49-F238E27FC236}">
                            <a16:creationId xmlns:a16="http://schemas.microsoft.com/office/drawing/2014/main" id="{761CB902-EB7B-7089-1C66-1453512C0B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69133" y="2011849"/>
                        <a:ext cx="293570" cy="356991"/>
                      </a:xfrm>
                      <a:custGeom>
                        <a:avLst/>
                        <a:gdLst>
                          <a:gd name="connsiteX0" fmla="*/ 239492 w 293570"/>
                          <a:gd name="connsiteY0" fmla="*/ 20748 h 356991"/>
                          <a:gd name="connsiteX1" fmla="*/ 42414 w 293570"/>
                          <a:gd name="connsiteY1" fmla="*/ 93542 h 356991"/>
                          <a:gd name="connsiteX2" fmla="*/ 38863 w 293570"/>
                          <a:gd name="connsiteY2" fmla="*/ 333231 h 356991"/>
                          <a:gd name="connsiteX3" fmla="*/ 262573 w 293570"/>
                          <a:gd name="connsiteY3" fmla="*/ 271090 h 356991"/>
                          <a:gd name="connsiteX4" fmla="*/ 239492 w 293570"/>
                          <a:gd name="connsiteY4" fmla="*/ 20748 h 3569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93570" h="356991">
                            <a:moveTo>
                              <a:pt x="239492" y="20748"/>
                            </a:moveTo>
                            <a:cubicBezTo>
                              <a:pt x="186227" y="-25415"/>
                              <a:pt x="97454" y="8319"/>
                              <a:pt x="42414" y="93542"/>
                            </a:cubicBezTo>
                            <a:cubicBezTo>
                              <a:pt x="-12626" y="180540"/>
                              <a:pt x="-14401" y="287069"/>
                              <a:pt x="38863" y="333231"/>
                            </a:cubicBezTo>
                            <a:cubicBezTo>
                              <a:pt x="92127" y="379394"/>
                              <a:pt x="207533" y="358088"/>
                              <a:pt x="262573" y="271090"/>
                            </a:cubicBezTo>
                            <a:cubicBezTo>
                              <a:pt x="317613" y="184091"/>
                              <a:pt x="292756" y="65134"/>
                              <a:pt x="239492" y="20748"/>
                            </a:cubicBezTo>
                            <a:close/>
                          </a:path>
                        </a:pathLst>
                      </a:custGeom>
                      <a:solidFill>
                        <a:srgbClr val="FFC4A8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04" name="Freeform: Shape 203">
                        <a:extLst>
                          <a:ext uri="{FF2B5EF4-FFF2-40B4-BE49-F238E27FC236}">
                            <a16:creationId xmlns:a16="http://schemas.microsoft.com/office/drawing/2014/main" id="{CF5CEC7A-FFA2-B651-DCBC-AA0DDE8995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268362" y="2148003"/>
                        <a:ext cx="131385" cy="131385"/>
                      </a:xfrm>
                      <a:custGeom>
                        <a:avLst/>
                        <a:gdLst>
                          <a:gd name="connsiteX0" fmla="*/ 131385 w 131385"/>
                          <a:gd name="connsiteY0" fmla="*/ 5326 h 131385"/>
                          <a:gd name="connsiteX1" fmla="*/ 120733 w 131385"/>
                          <a:gd name="connsiteY1" fmla="*/ 8877 h 131385"/>
                          <a:gd name="connsiteX2" fmla="*/ 111855 w 131385"/>
                          <a:gd name="connsiteY2" fmla="*/ 12428 h 131385"/>
                          <a:gd name="connsiteX3" fmla="*/ 104753 w 131385"/>
                          <a:gd name="connsiteY3" fmla="*/ 15979 h 131385"/>
                          <a:gd name="connsiteX4" fmla="*/ 97651 w 131385"/>
                          <a:gd name="connsiteY4" fmla="*/ 21306 h 131385"/>
                          <a:gd name="connsiteX5" fmla="*/ 85223 w 131385"/>
                          <a:gd name="connsiteY5" fmla="*/ 31959 h 131385"/>
                          <a:gd name="connsiteX6" fmla="*/ 79896 w 131385"/>
                          <a:gd name="connsiteY6" fmla="*/ 39061 h 131385"/>
                          <a:gd name="connsiteX7" fmla="*/ 74570 w 131385"/>
                          <a:gd name="connsiteY7" fmla="*/ 46162 h 131385"/>
                          <a:gd name="connsiteX8" fmla="*/ 63917 w 131385"/>
                          <a:gd name="connsiteY8" fmla="*/ 60366 h 131385"/>
                          <a:gd name="connsiteX9" fmla="*/ 55040 w 131385"/>
                          <a:gd name="connsiteY9" fmla="*/ 76346 h 131385"/>
                          <a:gd name="connsiteX10" fmla="*/ 47938 w 131385"/>
                          <a:gd name="connsiteY10" fmla="*/ 92325 h 131385"/>
                          <a:gd name="connsiteX11" fmla="*/ 40836 w 131385"/>
                          <a:gd name="connsiteY11" fmla="*/ 108304 h 131385"/>
                          <a:gd name="connsiteX12" fmla="*/ 19530 w 131385"/>
                          <a:gd name="connsiteY12" fmla="*/ 88774 h 131385"/>
                          <a:gd name="connsiteX13" fmla="*/ 31959 w 131385"/>
                          <a:gd name="connsiteY13" fmla="*/ 85223 h 131385"/>
                          <a:gd name="connsiteX14" fmla="*/ 44387 w 131385"/>
                          <a:gd name="connsiteY14" fmla="*/ 83447 h 131385"/>
                          <a:gd name="connsiteX15" fmla="*/ 69243 w 131385"/>
                          <a:gd name="connsiteY15" fmla="*/ 85223 h 131385"/>
                          <a:gd name="connsiteX16" fmla="*/ 81672 w 131385"/>
                          <a:gd name="connsiteY16" fmla="*/ 88774 h 131385"/>
                          <a:gd name="connsiteX17" fmla="*/ 86998 w 131385"/>
                          <a:gd name="connsiteY17" fmla="*/ 92325 h 131385"/>
                          <a:gd name="connsiteX18" fmla="*/ 92325 w 131385"/>
                          <a:gd name="connsiteY18" fmla="*/ 97651 h 131385"/>
                          <a:gd name="connsiteX19" fmla="*/ 95876 w 131385"/>
                          <a:gd name="connsiteY19" fmla="*/ 102978 h 131385"/>
                          <a:gd name="connsiteX20" fmla="*/ 97651 w 131385"/>
                          <a:gd name="connsiteY20" fmla="*/ 110080 h 131385"/>
                          <a:gd name="connsiteX21" fmla="*/ 95876 w 131385"/>
                          <a:gd name="connsiteY21" fmla="*/ 122508 h 131385"/>
                          <a:gd name="connsiteX22" fmla="*/ 90549 w 131385"/>
                          <a:gd name="connsiteY22" fmla="*/ 113630 h 131385"/>
                          <a:gd name="connsiteX23" fmla="*/ 86998 w 131385"/>
                          <a:gd name="connsiteY23" fmla="*/ 110080 h 131385"/>
                          <a:gd name="connsiteX24" fmla="*/ 83448 w 131385"/>
                          <a:gd name="connsiteY24" fmla="*/ 108304 h 131385"/>
                          <a:gd name="connsiteX25" fmla="*/ 79896 w 131385"/>
                          <a:gd name="connsiteY25" fmla="*/ 106529 h 131385"/>
                          <a:gd name="connsiteX26" fmla="*/ 76346 w 131385"/>
                          <a:gd name="connsiteY26" fmla="*/ 106529 h 131385"/>
                          <a:gd name="connsiteX27" fmla="*/ 67468 w 131385"/>
                          <a:gd name="connsiteY27" fmla="*/ 106529 h 131385"/>
                          <a:gd name="connsiteX28" fmla="*/ 47938 w 131385"/>
                          <a:gd name="connsiteY28" fmla="*/ 111855 h 131385"/>
                          <a:gd name="connsiteX29" fmla="*/ 37285 w 131385"/>
                          <a:gd name="connsiteY29" fmla="*/ 113630 h 131385"/>
                          <a:gd name="connsiteX30" fmla="*/ 28408 w 131385"/>
                          <a:gd name="connsiteY30" fmla="*/ 117181 h 131385"/>
                          <a:gd name="connsiteX31" fmla="*/ 0 w 131385"/>
                          <a:gd name="connsiteY31" fmla="*/ 131385 h 131385"/>
                          <a:gd name="connsiteX32" fmla="*/ 7102 w 131385"/>
                          <a:gd name="connsiteY32" fmla="*/ 97651 h 131385"/>
                          <a:gd name="connsiteX33" fmla="*/ 14204 w 131385"/>
                          <a:gd name="connsiteY33" fmla="*/ 76346 h 131385"/>
                          <a:gd name="connsiteX34" fmla="*/ 23082 w 131385"/>
                          <a:gd name="connsiteY34" fmla="*/ 56815 h 131385"/>
                          <a:gd name="connsiteX35" fmla="*/ 49714 w 131385"/>
                          <a:gd name="connsiteY35" fmla="*/ 23081 h 131385"/>
                          <a:gd name="connsiteX36" fmla="*/ 58591 w 131385"/>
                          <a:gd name="connsiteY36" fmla="*/ 15979 h 131385"/>
                          <a:gd name="connsiteX37" fmla="*/ 67468 w 131385"/>
                          <a:gd name="connsiteY37" fmla="*/ 10653 h 131385"/>
                          <a:gd name="connsiteX38" fmla="*/ 88774 w 131385"/>
                          <a:gd name="connsiteY38" fmla="*/ 1775 h 131385"/>
                          <a:gd name="connsiteX39" fmla="*/ 99427 w 131385"/>
                          <a:gd name="connsiteY39" fmla="*/ 0 h 131385"/>
                          <a:gd name="connsiteX40" fmla="*/ 110080 w 131385"/>
                          <a:gd name="connsiteY40" fmla="*/ 0 h 131385"/>
                          <a:gd name="connsiteX41" fmla="*/ 131385 w 131385"/>
                          <a:gd name="connsiteY41" fmla="*/ 5326 h 1313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</a:cxnLst>
                        <a:rect l="l" t="t" r="r" b="b"/>
                        <a:pathLst>
                          <a:path w="131385" h="131385">
                            <a:moveTo>
                              <a:pt x="131385" y="5326"/>
                            </a:moveTo>
                            <a:cubicBezTo>
                              <a:pt x="127834" y="7102"/>
                              <a:pt x="124283" y="7102"/>
                              <a:pt x="120733" y="8877"/>
                            </a:cubicBezTo>
                            <a:cubicBezTo>
                              <a:pt x="117182" y="8877"/>
                              <a:pt x="113630" y="10653"/>
                              <a:pt x="111855" y="12428"/>
                            </a:cubicBezTo>
                            <a:cubicBezTo>
                              <a:pt x="108304" y="14204"/>
                              <a:pt x="106529" y="14204"/>
                              <a:pt x="104753" y="15979"/>
                            </a:cubicBezTo>
                            <a:cubicBezTo>
                              <a:pt x="102978" y="17755"/>
                              <a:pt x="99427" y="19530"/>
                              <a:pt x="97651" y="21306"/>
                            </a:cubicBezTo>
                            <a:cubicBezTo>
                              <a:pt x="92325" y="24857"/>
                              <a:pt x="88774" y="28408"/>
                              <a:pt x="85223" y="31959"/>
                            </a:cubicBezTo>
                            <a:cubicBezTo>
                              <a:pt x="83448" y="33734"/>
                              <a:pt x="81672" y="35510"/>
                              <a:pt x="79896" y="39061"/>
                            </a:cubicBezTo>
                            <a:cubicBezTo>
                              <a:pt x="78121" y="40836"/>
                              <a:pt x="76346" y="42611"/>
                              <a:pt x="74570" y="46162"/>
                            </a:cubicBezTo>
                            <a:cubicBezTo>
                              <a:pt x="71019" y="51489"/>
                              <a:pt x="67468" y="55040"/>
                              <a:pt x="63917" y="60366"/>
                            </a:cubicBezTo>
                            <a:cubicBezTo>
                              <a:pt x="60366" y="65693"/>
                              <a:pt x="58591" y="71019"/>
                              <a:pt x="55040" y="76346"/>
                            </a:cubicBezTo>
                            <a:cubicBezTo>
                              <a:pt x="51489" y="81672"/>
                              <a:pt x="49714" y="86998"/>
                              <a:pt x="47938" y="92325"/>
                            </a:cubicBezTo>
                            <a:cubicBezTo>
                              <a:pt x="46162" y="97651"/>
                              <a:pt x="42611" y="102978"/>
                              <a:pt x="40836" y="108304"/>
                            </a:cubicBezTo>
                            <a:lnTo>
                              <a:pt x="19530" y="88774"/>
                            </a:lnTo>
                            <a:cubicBezTo>
                              <a:pt x="24857" y="86998"/>
                              <a:pt x="28408" y="86998"/>
                              <a:pt x="31959" y="85223"/>
                            </a:cubicBezTo>
                            <a:cubicBezTo>
                              <a:pt x="35510" y="85223"/>
                              <a:pt x="40836" y="83447"/>
                              <a:pt x="44387" y="83447"/>
                            </a:cubicBezTo>
                            <a:cubicBezTo>
                              <a:pt x="53264" y="83447"/>
                              <a:pt x="60366" y="83447"/>
                              <a:pt x="69243" y="85223"/>
                            </a:cubicBezTo>
                            <a:cubicBezTo>
                              <a:pt x="72795" y="86998"/>
                              <a:pt x="78121" y="86998"/>
                              <a:pt x="81672" y="88774"/>
                            </a:cubicBezTo>
                            <a:cubicBezTo>
                              <a:pt x="83448" y="88774"/>
                              <a:pt x="85223" y="90549"/>
                              <a:pt x="86998" y="92325"/>
                            </a:cubicBezTo>
                            <a:cubicBezTo>
                              <a:pt x="88774" y="94100"/>
                              <a:pt x="90549" y="95876"/>
                              <a:pt x="92325" y="97651"/>
                            </a:cubicBezTo>
                            <a:cubicBezTo>
                              <a:pt x="94101" y="99427"/>
                              <a:pt x="94101" y="101202"/>
                              <a:pt x="95876" y="102978"/>
                            </a:cubicBezTo>
                            <a:cubicBezTo>
                              <a:pt x="97651" y="104753"/>
                              <a:pt x="97651" y="106529"/>
                              <a:pt x="97651" y="110080"/>
                            </a:cubicBezTo>
                            <a:cubicBezTo>
                              <a:pt x="99427" y="113630"/>
                              <a:pt x="97651" y="118957"/>
                              <a:pt x="95876" y="122508"/>
                            </a:cubicBezTo>
                            <a:cubicBezTo>
                              <a:pt x="94101" y="118957"/>
                              <a:pt x="92325" y="115406"/>
                              <a:pt x="90549" y="113630"/>
                            </a:cubicBezTo>
                            <a:cubicBezTo>
                              <a:pt x="88774" y="111855"/>
                              <a:pt x="88774" y="111855"/>
                              <a:pt x="86998" y="110080"/>
                            </a:cubicBezTo>
                            <a:cubicBezTo>
                              <a:pt x="85223" y="110080"/>
                              <a:pt x="85223" y="108304"/>
                              <a:pt x="83448" y="108304"/>
                            </a:cubicBezTo>
                            <a:cubicBezTo>
                              <a:pt x="81672" y="108304"/>
                              <a:pt x="81672" y="106529"/>
                              <a:pt x="79896" y="106529"/>
                            </a:cubicBezTo>
                            <a:cubicBezTo>
                              <a:pt x="78121" y="106529"/>
                              <a:pt x="76346" y="106529"/>
                              <a:pt x="76346" y="106529"/>
                            </a:cubicBezTo>
                            <a:cubicBezTo>
                              <a:pt x="72795" y="106529"/>
                              <a:pt x="71019" y="106529"/>
                              <a:pt x="67468" y="106529"/>
                            </a:cubicBezTo>
                            <a:cubicBezTo>
                              <a:pt x="62142" y="108304"/>
                              <a:pt x="55040" y="110080"/>
                              <a:pt x="47938" y="111855"/>
                            </a:cubicBezTo>
                            <a:lnTo>
                              <a:pt x="37285" y="113630"/>
                            </a:lnTo>
                            <a:cubicBezTo>
                              <a:pt x="33734" y="115406"/>
                              <a:pt x="30183" y="115406"/>
                              <a:pt x="28408" y="117181"/>
                            </a:cubicBezTo>
                            <a:lnTo>
                              <a:pt x="0" y="131385"/>
                            </a:lnTo>
                            <a:lnTo>
                              <a:pt x="7102" y="97651"/>
                            </a:lnTo>
                            <a:cubicBezTo>
                              <a:pt x="8877" y="90549"/>
                              <a:pt x="10653" y="83447"/>
                              <a:pt x="14204" y="76346"/>
                            </a:cubicBezTo>
                            <a:cubicBezTo>
                              <a:pt x="17755" y="69244"/>
                              <a:pt x="19530" y="63917"/>
                              <a:pt x="23082" y="56815"/>
                            </a:cubicBezTo>
                            <a:cubicBezTo>
                              <a:pt x="30183" y="44387"/>
                              <a:pt x="39061" y="31959"/>
                              <a:pt x="49714" y="23081"/>
                            </a:cubicBezTo>
                            <a:cubicBezTo>
                              <a:pt x="51489" y="21306"/>
                              <a:pt x="55040" y="17755"/>
                              <a:pt x="58591" y="15979"/>
                            </a:cubicBezTo>
                            <a:cubicBezTo>
                              <a:pt x="62142" y="14204"/>
                              <a:pt x="63917" y="12428"/>
                              <a:pt x="67468" y="10653"/>
                            </a:cubicBezTo>
                            <a:cubicBezTo>
                              <a:pt x="74570" y="7102"/>
                              <a:pt x="81672" y="3551"/>
                              <a:pt x="88774" y="1775"/>
                            </a:cubicBezTo>
                            <a:cubicBezTo>
                              <a:pt x="92325" y="1775"/>
                              <a:pt x="95876" y="0"/>
                              <a:pt x="99427" y="0"/>
                            </a:cubicBezTo>
                            <a:cubicBezTo>
                              <a:pt x="102978" y="0"/>
                              <a:pt x="106529" y="0"/>
                              <a:pt x="110080" y="0"/>
                            </a:cubicBezTo>
                            <a:cubicBezTo>
                              <a:pt x="118957" y="0"/>
                              <a:pt x="124283" y="3551"/>
                              <a:pt x="131385" y="5326"/>
                            </a:cubicBezTo>
                            <a:close/>
                          </a:path>
                        </a:pathLst>
                      </a:custGeom>
                      <a:solidFill>
                        <a:srgbClr val="D37C5F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205" name="Graphic 43">
                    <a:extLst>
                      <a:ext uri="{FF2B5EF4-FFF2-40B4-BE49-F238E27FC236}">
                        <a16:creationId xmlns:a16="http://schemas.microsoft.com/office/drawing/2014/main" id="{D9CE4B7C-8CC4-9F0B-4EED-AC06E46B0FAB}"/>
                      </a:ext>
                    </a:extLst>
                  </p:cNvPr>
                  <p:cNvGrpSpPr/>
                  <p:nvPr/>
                </p:nvGrpSpPr>
                <p:grpSpPr>
                  <a:xfrm>
                    <a:off x="7813270" y="1200331"/>
                    <a:ext cx="2176002" cy="951697"/>
                    <a:chOff x="7813270" y="1200331"/>
                    <a:chExt cx="2176002" cy="951697"/>
                  </a:xfrm>
                </p:grpSpPr>
                <p:grpSp>
                  <p:nvGrpSpPr>
                    <p:cNvPr id="206" name="Graphic 43">
                      <a:extLst>
                        <a:ext uri="{FF2B5EF4-FFF2-40B4-BE49-F238E27FC236}">
                          <a16:creationId xmlns:a16="http://schemas.microsoft.com/office/drawing/2014/main" id="{3146E5AB-4886-9EC8-50EC-98637130D3A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303872" y="1336552"/>
                      <a:ext cx="685400" cy="646560"/>
                      <a:chOff x="9303872" y="1336552"/>
                      <a:chExt cx="685400" cy="646560"/>
                    </a:xfrm>
                  </p:grpSpPr>
                  <p:grpSp>
                    <p:nvGrpSpPr>
                      <p:cNvPr id="207" name="Graphic 43">
                        <a:extLst>
                          <a:ext uri="{FF2B5EF4-FFF2-40B4-BE49-F238E27FC236}">
                            <a16:creationId xmlns:a16="http://schemas.microsoft.com/office/drawing/2014/main" id="{C2345714-DD23-6151-A4B4-4B7D76E9AE7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410400" y="1336552"/>
                        <a:ext cx="578871" cy="646560"/>
                        <a:chOff x="9410400" y="1336552"/>
                        <a:chExt cx="578871" cy="646560"/>
                      </a:xfrm>
                    </p:grpSpPr>
                    <p:sp>
                      <p:nvSpPr>
                        <p:cNvPr id="208" name="Freeform: Shape 207">
                          <a:extLst>
                            <a:ext uri="{FF2B5EF4-FFF2-40B4-BE49-F238E27FC236}">
                              <a16:creationId xmlns:a16="http://schemas.microsoft.com/office/drawing/2014/main" id="{21211B90-809C-83A3-3ACB-BA00291E1EB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10400" y="1336552"/>
                          <a:ext cx="578871" cy="646560"/>
                        </a:xfrm>
                        <a:custGeom>
                          <a:avLst/>
                          <a:gdLst>
                            <a:gd name="connsiteX0" fmla="*/ 578805 w 578871"/>
                            <a:gd name="connsiteY0" fmla="*/ 395990 h 646560"/>
                            <a:gd name="connsiteX1" fmla="*/ 436767 w 578871"/>
                            <a:gd name="connsiteY1" fmla="*/ 308991 h 646560"/>
                            <a:gd name="connsiteX2" fmla="*/ 520215 w 578871"/>
                            <a:gd name="connsiteY2" fmla="*/ 127893 h 646560"/>
                            <a:gd name="connsiteX3" fmla="*/ 250342 w 578871"/>
                            <a:gd name="connsiteY3" fmla="*/ 186484 h 646560"/>
                            <a:gd name="connsiteX4" fmla="*/ 220159 w 578871"/>
                            <a:gd name="connsiteY4" fmla="*/ 59 h 646560"/>
                            <a:gd name="connsiteX5" fmla="*/ 0 w 578871"/>
                            <a:gd name="connsiteY5" fmla="*/ 353378 h 646560"/>
                            <a:gd name="connsiteX6" fmla="*/ 42611 w 578871"/>
                            <a:gd name="connsiteY6" fmla="*/ 498967 h 646560"/>
                            <a:gd name="connsiteX7" fmla="*/ 479378 w 578871"/>
                            <a:gd name="connsiteY7" fmla="*/ 632128 h 646560"/>
                            <a:gd name="connsiteX8" fmla="*/ 442093 w 578871"/>
                            <a:gd name="connsiteY8" fmla="*/ 482988 h 646560"/>
                            <a:gd name="connsiteX9" fmla="*/ 578805 w 578871"/>
                            <a:gd name="connsiteY9" fmla="*/ 395990 h 6465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578871" h="646560">
                              <a:moveTo>
                                <a:pt x="578805" y="395990"/>
                              </a:moveTo>
                              <a:cubicBezTo>
                                <a:pt x="575254" y="328522"/>
                                <a:pt x="436767" y="308991"/>
                                <a:pt x="436767" y="308991"/>
                              </a:cubicBezTo>
                              <a:cubicBezTo>
                                <a:pt x="436767" y="308991"/>
                                <a:pt x="594784" y="202463"/>
                                <a:pt x="520215" y="127893"/>
                              </a:cubicBezTo>
                              <a:cubicBezTo>
                                <a:pt x="447420" y="53323"/>
                                <a:pt x="250342" y="186484"/>
                                <a:pt x="250342" y="186484"/>
                              </a:cubicBezTo>
                              <a:cubicBezTo>
                                <a:pt x="250342" y="186484"/>
                                <a:pt x="330239" y="3610"/>
                                <a:pt x="220159" y="59"/>
                              </a:cubicBezTo>
                              <a:cubicBezTo>
                                <a:pt x="111855" y="-5268"/>
                                <a:pt x="0" y="353378"/>
                                <a:pt x="0" y="353378"/>
                              </a:cubicBezTo>
                              <a:lnTo>
                                <a:pt x="42611" y="498967"/>
                              </a:lnTo>
                              <a:cubicBezTo>
                                <a:pt x="42611" y="498967"/>
                                <a:pt x="383503" y="701372"/>
                                <a:pt x="479378" y="632128"/>
                              </a:cubicBezTo>
                              <a:cubicBezTo>
                                <a:pt x="575254" y="562884"/>
                                <a:pt x="442093" y="482988"/>
                                <a:pt x="442093" y="482988"/>
                              </a:cubicBezTo>
                              <a:cubicBezTo>
                                <a:pt x="442093" y="482988"/>
                                <a:pt x="582356" y="461682"/>
                                <a:pt x="578805" y="39599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8B3E03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209" name="Graphic 43">
                          <a:extLst>
                            <a:ext uri="{FF2B5EF4-FFF2-40B4-BE49-F238E27FC236}">
                              <a16:creationId xmlns:a16="http://schemas.microsoft.com/office/drawing/2014/main" id="{D56048E5-9A58-4917-CD07-20A24693388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89701" y="1430367"/>
                          <a:ext cx="304429" cy="229184"/>
                          <a:chOff x="9489701" y="1430367"/>
                          <a:chExt cx="304429" cy="229184"/>
                        </a:xfrm>
                        <a:solidFill>
                          <a:srgbClr val="A3460D"/>
                        </a:solidFill>
                      </p:grpSpPr>
                      <p:sp>
                        <p:nvSpPr>
                          <p:cNvPr id="210" name="Freeform: Shape 209">
                            <a:extLst>
                              <a:ext uri="{FF2B5EF4-FFF2-40B4-BE49-F238E27FC236}">
                                <a16:creationId xmlns:a16="http://schemas.microsoft.com/office/drawing/2014/main" id="{4627A22D-A937-083B-C8E5-F42BB0E89F9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89701" y="1430367"/>
                            <a:ext cx="94974" cy="137364"/>
                          </a:xfrm>
                          <a:custGeom>
                            <a:avLst/>
                            <a:gdLst>
                              <a:gd name="connsiteX0" fmla="*/ 84043 w 94974"/>
                              <a:gd name="connsiteY0" fmla="*/ 344 h 137364"/>
                              <a:gd name="connsiteX1" fmla="*/ 36105 w 94974"/>
                              <a:gd name="connsiteY1" fmla="*/ 41180 h 137364"/>
                              <a:gd name="connsiteX2" fmla="*/ 596 w 94974"/>
                              <a:gd name="connsiteY2" fmla="*/ 115750 h 137364"/>
                              <a:gd name="connsiteX3" fmla="*/ 34330 w 94974"/>
                              <a:gd name="connsiteY3" fmla="*/ 124627 h 137364"/>
                              <a:gd name="connsiteX4" fmla="*/ 71615 w 94974"/>
                              <a:gd name="connsiteY4" fmla="*/ 60710 h 137364"/>
                              <a:gd name="connsiteX5" fmla="*/ 94696 w 94974"/>
                              <a:gd name="connsiteY5" fmla="*/ 10997 h 137364"/>
                              <a:gd name="connsiteX6" fmla="*/ 84043 w 94974"/>
                              <a:gd name="connsiteY6" fmla="*/ 344 h 13736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</a:cxnLst>
                            <a:rect l="l" t="t" r="r" b="b"/>
                            <a:pathLst>
                              <a:path w="94974" h="137364">
                                <a:moveTo>
                                  <a:pt x="84043" y="344"/>
                                </a:moveTo>
                                <a:cubicBezTo>
                                  <a:pt x="64513" y="7446"/>
                                  <a:pt x="48534" y="25201"/>
                                  <a:pt x="36105" y="41180"/>
                                </a:cubicBezTo>
                                <a:cubicBezTo>
                                  <a:pt x="21902" y="62486"/>
                                  <a:pt x="7697" y="90893"/>
                                  <a:pt x="596" y="115750"/>
                                </a:cubicBezTo>
                                <a:cubicBezTo>
                                  <a:pt x="-4731" y="138831"/>
                                  <a:pt x="27228" y="145933"/>
                                  <a:pt x="34330" y="124627"/>
                                </a:cubicBezTo>
                                <a:cubicBezTo>
                                  <a:pt x="41432" y="103322"/>
                                  <a:pt x="57411" y="78465"/>
                                  <a:pt x="71615" y="60710"/>
                                </a:cubicBezTo>
                                <a:cubicBezTo>
                                  <a:pt x="84043" y="46506"/>
                                  <a:pt x="94696" y="28752"/>
                                  <a:pt x="94696" y="10997"/>
                                </a:cubicBezTo>
                                <a:cubicBezTo>
                                  <a:pt x="96471" y="3895"/>
                                  <a:pt x="89369" y="-1431"/>
                                  <a:pt x="84043" y="344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A3460D"/>
                          </a:solidFill>
                          <a:ln w="1773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211" name="Freeform: Shape 210">
                            <a:extLst>
                              <a:ext uri="{FF2B5EF4-FFF2-40B4-BE49-F238E27FC236}">
                                <a16:creationId xmlns:a16="http://schemas.microsoft.com/office/drawing/2014/main" id="{DE5B6B43-3193-6EC6-ED0A-E360059C958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571440" y="1521260"/>
                            <a:ext cx="222690" cy="138290"/>
                          </a:xfrm>
                          <a:custGeom>
                            <a:avLst/>
                            <a:gdLst>
                              <a:gd name="connsiteX0" fmla="*/ 213586 w 222690"/>
                              <a:gd name="connsiteY0" fmla="*/ 0 h 138290"/>
                              <a:gd name="connsiteX1" fmla="*/ 5855 w 222690"/>
                              <a:gd name="connsiteY1" fmla="*/ 106529 h 138290"/>
                              <a:gd name="connsiteX2" fmla="*/ 32487 w 222690"/>
                              <a:gd name="connsiteY2" fmla="*/ 133161 h 138290"/>
                              <a:gd name="connsiteX3" fmla="*/ 218912 w 222690"/>
                              <a:gd name="connsiteY3" fmla="*/ 15979 h 138290"/>
                              <a:gd name="connsiteX4" fmla="*/ 213586 w 222690"/>
                              <a:gd name="connsiteY4" fmla="*/ 0 h 13829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22690" h="138290">
                                <a:moveTo>
                                  <a:pt x="213586" y="0"/>
                                </a:moveTo>
                                <a:cubicBezTo>
                                  <a:pt x="133690" y="8877"/>
                                  <a:pt x="62671" y="49713"/>
                                  <a:pt x="5855" y="106529"/>
                                </a:cubicBezTo>
                                <a:cubicBezTo>
                                  <a:pt x="-11900" y="124283"/>
                                  <a:pt x="14733" y="149140"/>
                                  <a:pt x="32487" y="133161"/>
                                </a:cubicBezTo>
                                <a:cubicBezTo>
                                  <a:pt x="89303" y="81672"/>
                                  <a:pt x="162097" y="63917"/>
                                  <a:pt x="218912" y="15979"/>
                                </a:cubicBezTo>
                                <a:cubicBezTo>
                                  <a:pt x="226015" y="10653"/>
                                  <a:pt x="222463" y="0"/>
                                  <a:pt x="2135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A3460D"/>
                          </a:solidFill>
                          <a:ln w="1773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212" name="Freeform: Shape 211">
                        <a:extLst>
                          <a:ext uri="{FF2B5EF4-FFF2-40B4-BE49-F238E27FC236}">
                            <a16:creationId xmlns:a16="http://schemas.microsoft.com/office/drawing/2014/main" id="{8499D14E-7159-4DDF-3DA6-6A3D4943B5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303872" y="1551140"/>
                        <a:ext cx="224846" cy="399187"/>
                      </a:xfrm>
                      <a:custGeom>
                        <a:avLst/>
                        <a:gdLst>
                          <a:gd name="connsiteX0" fmla="*/ 221934 w 224846"/>
                          <a:gd name="connsiteY0" fmla="*/ 295032 h 399187"/>
                          <a:gd name="connsiteX1" fmla="*/ 133161 w 224846"/>
                          <a:gd name="connsiteY1" fmla="*/ 21609 h 399187"/>
                          <a:gd name="connsiteX2" fmla="*/ 0 w 224846"/>
                          <a:gd name="connsiteY2" fmla="*/ 34038 h 399187"/>
                          <a:gd name="connsiteX3" fmla="*/ 62142 w 224846"/>
                          <a:gd name="connsiteY3" fmla="*/ 398010 h 399187"/>
                          <a:gd name="connsiteX4" fmla="*/ 221934 w 224846"/>
                          <a:gd name="connsiteY4" fmla="*/ 295032 h 3991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4846" h="399187">
                            <a:moveTo>
                              <a:pt x="221934" y="295032"/>
                            </a:moveTo>
                            <a:cubicBezTo>
                              <a:pt x="236139" y="167198"/>
                              <a:pt x="197078" y="76649"/>
                              <a:pt x="133161" y="21609"/>
                            </a:cubicBezTo>
                            <a:cubicBezTo>
                              <a:pt x="69243" y="-33431"/>
                              <a:pt x="0" y="34038"/>
                              <a:pt x="0" y="34038"/>
                            </a:cubicBezTo>
                            <a:lnTo>
                              <a:pt x="62142" y="398010"/>
                            </a:lnTo>
                            <a:cubicBezTo>
                              <a:pt x="62142" y="396235"/>
                              <a:pt x="209506" y="422867"/>
                              <a:pt x="221934" y="295032"/>
                            </a:cubicBezTo>
                            <a:close/>
                          </a:path>
                        </a:pathLst>
                      </a:custGeom>
                      <a:solidFill>
                        <a:srgbClr val="FF64B1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13" name="Graphic 43">
                      <a:extLst>
                        <a:ext uri="{FF2B5EF4-FFF2-40B4-BE49-F238E27FC236}">
                          <a16:creationId xmlns:a16="http://schemas.microsoft.com/office/drawing/2014/main" id="{349FEB3F-EC16-6709-CE3F-95C1467ADA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13270" y="1200331"/>
                      <a:ext cx="702290" cy="668921"/>
                      <a:chOff x="7813270" y="1200331"/>
                      <a:chExt cx="702290" cy="668921"/>
                    </a:xfrm>
                  </p:grpSpPr>
                  <p:sp>
                    <p:nvSpPr>
                      <p:cNvPr id="214" name="Freeform: Shape 213">
                        <a:extLst>
                          <a:ext uri="{FF2B5EF4-FFF2-40B4-BE49-F238E27FC236}">
                            <a16:creationId xmlns:a16="http://schemas.microsoft.com/office/drawing/2014/main" id="{BD9551A4-A81C-C065-FC57-B754925A3B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13270" y="1200331"/>
                        <a:ext cx="567356" cy="570921"/>
                      </a:xfrm>
                      <a:custGeom>
                        <a:avLst/>
                        <a:gdLst>
                          <a:gd name="connsiteX0" fmla="*/ 2754 w 567356"/>
                          <a:gd name="connsiteY0" fmla="*/ 274766 h 570921"/>
                          <a:gd name="connsiteX1" fmla="*/ 164322 w 567356"/>
                          <a:gd name="connsiteY1" fmla="*/ 233930 h 570921"/>
                          <a:gd name="connsiteX2" fmla="*/ 139465 w 567356"/>
                          <a:gd name="connsiteY2" fmla="*/ 35077 h 570921"/>
                          <a:gd name="connsiteX3" fmla="*/ 379154 w 567356"/>
                          <a:gd name="connsiteY3" fmla="*/ 171789 h 570921"/>
                          <a:gd name="connsiteX4" fmla="*/ 464377 w 567356"/>
                          <a:gd name="connsiteY4" fmla="*/ 3119 h 570921"/>
                          <a:gd name="connsiteX5" fmla="*/ 567355 w 567356"/>
                          <a:gd name="connsiteY5" fmla="*/ 406152 h 570921"/>
                          <a:gd name="connsiteX6" fmla="*/ 483908 w 567356"/>
                          <a:gd name="connsiteY6" fmla="*/ 532210 h 570921"/>
                          <a:gd name="connsiteX7" fmla="*/ 27610 w 567356"/>
                          <a:gd name="connsiteY7" fmla="*/ 526884 h 570921"/>
                          <a:gd name="connsiteX8" fmla="*/ 109282 w 567356"/>
                          <a:gd name="connsiteY8" fmla="*/ 395499 h 570921"/>
                          <a:gd name="connsiteX9" fmla="*/ 2754 w 567356"/>
                          <a:gd name="connsiteY9" fmla="*/ 274766 h 5709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567356" h="570921">
                            <a:moveTo>
                              <a:pt x="2754" y="274766"/>
                            </a:moveTo>
                            <a:cubicBezTo>
                              <a:pt x="25835" y="212625"/>
                              <a:pt x="164322" y="233930"/>
                              <a:pt x="164322" y="233930"/>
                            </a:cubicBezTo>
                            <a:cubicBezTo>
                              <a:pt x="164322" y="233930"/>
                              <a:pt x="45365" y="84790"/>
                              <a:pt x="139465" y="35077"/>
                            </a:cubicBezTo>
                            <a:cubicBezTo>
                              <a:pt x="231790" y="-12861"/>
                              <a:pt x="379154" y="171789"/>
                              <a:pt x="379154" y="171789"/>
                            </a:cubicBezTo>
                            <a:cubicBezTo>
                              <a:pt x="379154" y="171789"/>
                              <a:pt x="359624" y="-27065"/>
                              <a:pt x="464377" y="3119"/>
                            </a:cubicBezTo>
                            <a:cubicBezTo>
                              <a:pt x="569130" y="31526"/>
                              <a:pt x="567355" y="406152"/>
                              <a:pt x="567355" y="406152"/>
                            </a:cubicBezTo>
                            <a:lnTo>
                              <a:pt x="483908" y="532210"/>
                            </a:lnTo>
                            <a:cubicBezTo>
                              <a:pt x="483908" y="532210"/>
                              <a:pt x="98629" y="622760"/>
                              <a:pt x="27610" y="526884"/>
                            </a:cubicBezTo>
                            <a:cubicBezTo>
                              <a:pt x="-43409" y="431008"/>
                              <a:pt x="109282" y="395499"/>
                              <a:pt x="109282" y="395499"/>
                            </a:cubicBezTo>
                            <a:cubicBezTo>
                              <a:pt x="109282" y="395499"/>
                              <a:pt x="-20328" y="336908"/>
                              <a:pt x="2754" y="274766"/>
                            </a:cubicBezTo>
                            <a:close/>
                          </a:path>
                        </a:pathLst>
                      </a:custGeom>
                      <a:solidFill>
                        <a:srgbClr val="8B3E03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215" name="Graphic 43">
                        <a:extLst>
                          <a:ext uri="{FF2B5EF4-FFF2-40B4-BE49-F238E27FC236}">
                            <a16:creationId xmlns:a16="http://schemas.microsoft.com/office/drawing/2014/main" id="{7374ECEE-0B75-F7EB-971C-92A2CBE3009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022383" y="1259016"/>
                        <a:ext cx="307099" cy="223653"/>
                        <a:chOff x="8022383" y="1259016"/>
                        <a:chExt cx="307099" cy="223653"/>
                      </a:xfrm>
                      <a:solidFill>
                        <a:srgbClr val="A3460D"/>
                      </a:solidFill>
                    </p:grpSpPr>
                    <p:sp>
                      <p:nvSpPr>
                        <p:cNvPr id="216" name="Freeform: Shape 215">
                          <a:extLst>
                            <a:ext uri="{FF2B5EF4-FFF2-40B4-BE49-F238E27FC236}">
                              <a16:creationId xmlns:a16="http://schemas.microsoft.com/office/drawing/2014/main" id="{82853408-13D0-423F-F154-557DFB20F67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247937" y="1259016"/>
                          <a:ext cx="81546" cy="194571"/>
                        </a:xfrm>
                        <a:custGeom>
                          <a:avLst/>
                          <a:gdLst>
                            <a:gd name="connsiteX0" fmla="*/ 31486 w 81546"/>
                            <a:gd name="connsiteY0" fmla="*/ 6575 h 194571"/>
                            <a:gd name="connsiteX1" fmla="*/ 3078 w 81546"/>
                            <a:gd name="connsiteY1" fmla="*/ 24330 h 194571"/>
                            <a:gd name="connsiteX2" fmla="*/ 38588 w 81546"/>
                            <a:gd name="connsiteY2" fmla="*/ 106002 h 194571"/>
                            <a:gd name="connsiteX3" fmla="*/ 59893 w 81546"/>
                            <a:gd name="connsiteY3" fmla="*/ 189449 h 194571"/>
                            <a:gd name="connsiteX4" fmla="*/ 79423 w 81546"/>
                            <a:gd name="connsiteY4" fmla="*/ 187673 h 194571"/>
                            <a:gd name="connsiteX5" fmla="*/ 31486 w 81546"/>
                            <a:gd name="connsiteY5" fmla="*/ 6575 h 1945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81546" h="194571">
                              <a:moveTo>
                                <a:pt x="31486" y="6575"/>
                              </a:moveTo>
                              <a:cubicBezTo>
                                <a:pt x="19057" y="-9404"/>
                                <a:pt x="-9351" y="6575"/>
                                <a:pt x="3078" y="24330"/>
                              </a:cubicBezTo>
                              <a:cubicBezTo>
                                <a:pt x="20833" y="49186"/>
                                <a:pt x="29710" y="77594"/>
                                <a:pt x="38588" y="106002"/>
                              </a:cubicBezTo>
                              <a:cubicBezTo>
                                <a:pt x="47465" y="136185"/>
                                <a:pt x="45689" y="161041"/>
                                <a:pt x="59893" y="189449"/>
                              </a:cubicBezTo>
                              <a:cubicBezTo>
                                <a:pt x="63444" y="196551"/>
                                <a:pt x="77648" y="196551"/>
                                <a:pt x="79423" y="187673"/>
                              </a:cubicBezTo>
                              <a:cubicBezTo>
                                <a:pt x="88301" y="123756"/>
                                <a:pt x="68770" y="56288"/>
                                <a:pt x="31486" y="657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A3460D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17" name="Freeform: Shape 216">
                          <a:extLst>
                            <a:ext uri="{FF2B5EF4-FFF2-40B4-BE49-F238E27FC236}">
                              <a16:creationId xmlns:a16="http://schemas.microsoft.com/office/drawing/2014/main" id="{A0F7D253-44F0-261B-6EDC-86F97094694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022383" y="1307635"/>
                          <a:ext cx="190192" cy="175034"/>
                        </a:xfrm>
                        <a:custGeom>
                          <a:avLst/>
                          <a:gdLst>
                            <a:gd name="connsiteX0" fmla="*/ 189571 w 190192"/>
                            <a:gd name="connsiteY0" fmla="*/ 162137 h 175034"/>
                            <a:gd name="connsiteX1" fmla="*/ 26227 w 190192"/>
                            <a:gd name="connsiteY1" fmla="*/ 2344 h 175034"/>
                            <a:gd name="connsiteX2" fmla="*/ 8473 w 190192"/>
                            <a:gd name="connsiteY2" fmla="*/ 32527 h 175034"/>
                            <a:gd name="connsiteX3" fmla="*/ 171816 w 190192"/>
                            <a:gd name="connsiteY3" fmla="*/ 171014 h 175034"/>
                            <a:gd name="connsiteX4" fmla="*/ 189571 w 190192"/>
                            <a:gd name="connsiteY4" fmla="*/ 162137 h 1750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90192" h="175034">
                              <a:moveTo>
                                <a:pt x="189571" y="162137"/>
                              </a:moveTo>
                              <a:cubicBezTo>
                                <a:pt x="173592" y="82240"/>
                                <a:pt x="93695" y="37853"/>
                                <a:pt x="26227" y="2344"/>
                              </a:cubicBezTo>
                              <a:cubicBezTo>
                                <a:pt x="6697" y="-8309"/>
                                <a:pt x="-11058" y="20098"/>
                                <a:pt x="8473" y="32527"/>
                              </a:cubicBezTo>
                              <a:cubicBezTo>
                                <a:pt x="68839" y="73363"/>
                                <a:pt x="116776" y="126627"/>
                                <a:pt x="171816" y="171014"/>
                              </a:cubicBezTo>
                              <a:cubicBezTo>
                                <a:pt x="180693" y="179891"/>
                                <a:pt x="193122" y="172789"/>
                                <a:pt x="189571" y="16213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A3460D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218" name="Freeform: Shape 217">
                        <a:extLst>
                          <a:ext uri="{FF2B5EF4-FFF2-40B4-BE49-F238E27FC236}">
                            <a16:creationId xmlns:a16="http://schemas.microsoft.com/office/drawing/2014/main" id="{FFCE6F50-8CBF-B7B2-7963-2FCED8908C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19783" y="1481402"/>
                        <a:ext cx="295777" cy="387851"/>
                      </a:xfrm>
                      <a:custGeom>
                        <a:avLst/>
                        <a:gdLst>
                          <a:gd name="connsiteX0" fmla="*/ 2824 w 295777"/>
                          <a:gd name="connsiteY0" fmla="*/ 242263 h 387851"/>
                          <a:gd name="connsiteX1" fmla="*/ 171494 w 295777"/>
                          <a:gd name="connsiteY1" fmla="*/ 7900 h 387851"/>
                          <a:gd name="connsiteX2" fmla="*/ 295777 w 295777"/>
                          <a:gd name="connsiteY2" fmla="*/ 59389 h 387851"/>
                          <a:gd name="connsiteX3" fmla="*/ 127107 w 295777"/>
                          <a:gd name="connsiteY3" fmla="*/ 387852 h 387851"/>
                          <a:gd name="connsiteX4" fmla="*/ 2824 w 295777"/>
                          <a:gd name="connsiteY4" fmla="*/ 242263 h 3878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95777" h="387851">
                            <a:moveTo>
                              <a:pt x="2824" y="242263"/>
                            </a:moveTo>
                            <a:cubicBezTo>
                              <a:pt x="27680" y="116204"/>
                              <a:pt x="93373" y="41634"/>
                              <a:pt x="171494" y="7900"/>
                            </a:cubicBezTo>
                            <a:cubicBezTo>
                              <a:pt x="249615" y="-25834"/>
                              <a:pt x="295777" y="59389"/>
                              <a:pt x="295777" y="59389"/>
                            </a:cubicBezTo>
                            <a:lnTo>
                              <a:pt x="127107" y="387852"/>
                            </a:lnTo>
                            <a:cubicBezTo>
                              <a:pt x="125332" y="387852"/>
                              <a:pt x="-22033" y="368321"/>
                              <a:pt x="2824" y="242263"/>
                            </a:cubicBezTo>
                            <a:close/>
                          </a:path>
                        </a:pathLst>
                      </a:custGeom>
                      <a:solidFill>
                        <a:srgbClr val="FF64B1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219" name="Freeform: Shape 218">
                      <a:extLst>
                        <a:ext uri="{FF2B5EF4-FFF2-40B4-BE49-F238E27FC236}">
                          <a16:creationId xmlns:a16="http://schemas.microsoft.com/office/drawing/2014/main" id="{D03B308B-3B6F-6BD1-6C4B-AFB93FB30D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12599" y="1346272"/>
                      <a:ext cx="1242410" cy="805756"/>
                    </a:xfrm>
                    <a:custGeom>
                      <a:avLst/>
                      <a:gdLst>
                        <a:gd name="connsiteX0" fmla="*/ 1215557 w 1242410"/>
                        <a:gd name="connsiteY0" fmla="*/ 372066 h 805756"/>
                        <a:gd name="connsiteX1" fmla="*/ 531999 w 1242410"/>
                        <a:gd name="connsiteY1" fmla="*/ 8094 h 805756"/>
                        <a:gd name="connsiteX2" fmla="*/ 4683 w 1242410"/>
                        <a:gd name="connsiteY2" fmla="*/ 423555 h 805756"/>
                        <a:gd name="connsiteX3" fmla="*/ 239045 w 1242410"/>
                        <a:gd name="connsiteY3" fmla="*/ 469717 h 805756"/>
                        <a:gd name="connsiteX4" fmla="*/ 324268 w 1242410"/>
                        <a:gd name="connsiteY4" fmla="*/ 395147 h 805756"/>
                        <a:gd name="connsiteX5" fmla="*/ 382859 w 1242410"/>
                        <a:gd name="connsiteY5" fmla="*/ 562042 h 805756"/>
                        <a:gd name="connsiteX6" fmla="*/ 592365 w 1242410"/>
                        <a:gd name="connsiteY6" fmla="*/ 457289 h 805756"/>
                        <a:gd name="connsiteX7" fmla="*/ 661609 w 1242410"/>
                        <a:gd name="connsiteY7" fmla="*/ 592225 h 805756"/>
                        <a:gd name="connsiteX8" fmla="*/ 856911 w 1242410"/>
                        <a:gd name="connsiteY8" fmla="*/ 501676 h 805756"/>
                        <a:gd name="connsiteX9" fmla="*/ 929705 w 1242410"/>
                        <a:gd name="connsiteY9" fmla="*/ 739590 h 805756"/>
                        <a:gd name="connsiteX10" fmla="*/ 1057539 w 1242410"/>
                        <a:gd name="connsiteY10" fmla="*/ 757344 h 805756"/>
                        <a:gd name="connsiteX11" fmla="*/ 1176497 w 1242410"/>
                        <a:gd name="connsiteY11" fmla="*/ 677448 h 805756"/>
                        <a:gd name="connsiteX12" fmla="*/ 1215557 w 1242410"/>
                        <a:gd name="connsiteY12" fmla="*/ 372066 h 8057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242410" h="805756">
                          <a:moveTo>
                            <a:pt x="1215557" y="372066"/>
                          </a:moveTo>
                          <a:cubicBezTo>
                            <a:pt x="1139211" y="144805"/>
                            <a:pt x="906624" y="-41620"/>
                            <a:pt x="531999" y="8094"/>
                          </a:cubicBezTo>
                          <a:cubicBezTo>
                            <a:pt x="223066" y="50705"/>
                            <a:pt x="41967" y="276190"/>
                            <a:pt x="4683" y="423555"/>
                          </a:cubicBezTo>
                          <a:cubicBezTo>
                            <a:pt x="-32603" y="570919"/>
                            <a:pt x="162700" y="515880"/>
                            <a:pt x="239045" y="469717"/>
                          </a:cubicBezTo>
                          <a:cubicBezTo>
                            <a:pt x="272779" y="450187"/>
                            <a:pt x="299411" y="423555"/>
                            <a:pt x="324268" y="395147"/>
                          </a:cubicBezTo>
                          <a:cubicBezTo>
                            <a:pt x="320717" y="446636"/>
                            <a:pt x="301187" y="560267"/>
                            <a:pt x="382859" y="562042"/>
                          </a:cubicBezTo>
                          <a:cubicBezTo>
                            <a:pt x="464531" y="563817"/>
                            <a:pt x="592365" y="457289"/>
                            <a:pt x="592365" y="457289"/>
                          </a:cubicBezTo>
                          <a:cubicBezTo>
                            <a:pt x="592365" y="457289"/>
                            <a:pt x="595916" y="581572"/>
                            <a:pt x="661609" y="592225"/>
                          </a:cubicBezTo>
                          <a:cubicBezTo>
                            <a:pt x="725525" y="602878"/>
                            <a:pt x="856911" y="501676"/>
                            <a:pt x="856911" y="501676"/>
                          </a:cubicBezTo>
                          <a:cubicBezTo>
                            <a:pt x="856911" y="501676"/>
                            <a:pt x="887094" y="624184"/>
                            <a:pt x="929705" y="739590"/>
                          </a:cubicBezTo>
                          <a:cubicBezTo>
                            <a:pt x="965214" y="837241"/>
                            <a:pt x="1013153" y="812384"/>
                            <a:pt x="1057539" y="757344"/>
                          </a:cubicBezTo>
                          <a:cubicBezTo>
                            <a:pt x="1119681" y="684550"/>
                            <a:pt x="1176497" y="677448"/>
                            <a:pt x="1176497" y="677448"/>
                          </a:cubicBezTo>
                          <a:cubicBezTo>
                            <a:pt x="1176497" y="677448"/>
                            <a:pt x="1293678" y="599327"/>
                            <a:pt x="1215557" y="372066"/>
                          </a:cubicBezTo>
                          <a:close/>
                        </a:path>
                      </a:pathLst>
                    </a:custGeom>
                    <a:solidFill>
                      <a:srgbClr val="8B3E03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220" name="Graphic 43">
                      <a:extLst>
                        <a:ext uri="{FF2B5EF4-FFF2-40B4-BE49-F238E27FC236}">
                          <a16:creationId xmlns:a16="http://schemas.microsoft.com/office/drawing/2014/main" id="{A5041EE5-B7FF-6D1F-E0A0-F3F78129355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83582" y="1428935"/>
                      <a:ext cx="751145" cy="317911"/>
                      <a:chOff x="8283582" y="1428935"/>
                      <a:chExt cx="751145" cy="317911"/>
                    </a:xfrm>
                    <a:solidFill>
                      <a:srgbClr val="A3460D"/>
                    </a:solidFill>
                  </p:grpSpPr>
                  <p:sp>
                    <p:nvSpPr>
                      <p:cNvPr id="221" name="Freeform: Shape 220">
                        <a:extLst>
                          <a:ext uri="{FF2B5EF4-FFF2-40B4-BE49-F238E27FC236}">
                            <a16:creationId xmlns:a16="http://schemas.microsoft.com/office/drawing/2014/main" id="{064853ED-7C0A-9441-83CF-6F43159805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83582" y="1428935"/>
                        <a:ext cx="480545" cy="305967"/>
                      </a:xfrm>
                      <a:custGeom>
                        <a:avLst/>
                        <a:gdLst>
                          <a:gd name="connsiteX0" fmla="*/ 475220 w 480545"/>
                          <a:gd name="connsiteY0" fmla="*/ 0 h 305967"/>
                          <a:gd name="connsiteX1" fmla="*/ 2943 w 480545"/>
                          <a:gd name="connsiteY1" fmla="*/ 280525 h 305967"/>
                          <a:gd name="connsiteX2" fmla="*/ 33126 w 480545"/>
                          <a:gd name="connsiteY2" fmla="*/ 298280 h 305967"/>
                          <a:gd name="connsiteX3" fmla="*/ 475220 w 480545"/>
                          <a:gd name="connsiteY3" fmla="*/ 12428 h 305967"/>
                          <a:gd name="connsiteX4" fmla="*/ 475220 w 480545"/>
                          <a:gd name="connsiteY4" fmla="*/ 0 h 3059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80545" h="305967">
                            <a:moveTo>
                              <a:pt x="475220" y="0"/>
                            </a:moveTo>
                            <a:cubicBezTo>
                              <a:pt x="279917" y="14204"/>
                              <a:pt x="113022" y="118957"/>
                              <a:pt x="2943" y="280525"/>
                            </a:cubicBezTo>
                            <a:cubicBezTo>
                              <a:pt x="-9486" y="300055"/>
                              <a:pt x="20698" y="316035"/>
                              <a:pt x="33126" y="298280"/>
                            </a:cubicBezTo>
                            <a:cubicBezTo>
                              <a:pt x="144981" y="143814"/>
                              <a:pt x="306549" y="79896"/>
                              <a:pt x="475220" y="12428"/>
                            </a:cubicBezTo>
                            <a:cubicBezTo>
                              <a:pt x="482321" y="10653"/>
                              <a:pt x="482321" y="0"/>
                              <a:pt x="475220" y="0"/>
                            </a:cubicBezTo>
                            <a:close/>
                          </a:path>
                        </a:pathLst>
                      </a:custGeom>
                      <a:solidFill>
                        <a:srgbClr val="A3460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22" name="Freeform: Shape 221">
                        <a:extLst>
                          <a:ext uri="{FF2B5EF4-FFF2-40B4-BE49-F238E27FC236}">
                            <a16:creationId xmlns:a16="http://schemas.microsoft.com/office/drawing/2014/main" id="{25374E4A-0AEE-C0F2-1591-4A90E0B93CE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80324" y="1487526"/>
                        <a:ext cx="308308" cy="255997"/>
                      </a:xfrm>
                      <a:custGeom>
                        <a:avLst/>
                        <a:gdLst>
                          <a:gd name="connsiteX0" fmla="*/ 297434 w 308308"/>
                          <a:gd name="connsiteY0" fmla="*/ 0 h 255997"/>
                          <a:gd name="connsiteX1" fmla="*/ 2705 w 308308"/>
                          <a:gd name="connsiteY1" fmla="*/ 227261 h 255997"/>
                          <a:gd name="connsiteX2" fmla="*/ 36439 w 308308"/>
                          <a:gd name="connsiteY2" fmla="*/ 246791 h 255997"/>
                          <a:gd name="connsiteX3" fmla="*/ 151845 w 308308"/>
                          <a:gd name="connsiteY3" fmla="*/ 110079 h 255997"/>
                          <a:gd name="connsiteX4" fmla="*/ 302760 w 308308"/>
                          <a:gd name="connsiteY4" fmla="*/ 21306 h 255997"/>
                          <a:gd name="connsiteX5" fmla="*/ 297434 w 308308"/>
                          <a:gd name="connsiteY5" fmla="*/ 0 h 2559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8308" h="255997">
                            <a:moveTo>
                              <a:pt x="297434" y="0"/>
                            </a:moveTo>
                            <a:cubicBezTo>
                              <a:pt x="160722" y="15979"/>
                              <a:pt x="68397" y="113630"/>
                              <a:pt x="2705" y="227261"/>
                            </a:cubicBezTo>
                            <a:cubicBezTo>
                              <a:pt x="-9723" y="248567"/>
                              <a:pt x="24010" y="268097"/>
                              <a:pt x="36439" y="246791"/>
                            </a:cubicBezTo>
                            <a:cubicBezTo>
                              <a:pt x="68397" y="195302"/>
                              <a:pt x="102131" y="145589"/>
                              <a:pt x="151845" y="110079"/>
                            </a:cubicBezTo>
                            <a:cubicBezTo>
                              <a:pt x="198007" y="76345"/>
                              <a:pt x="254822" y="55040"/>
                              <a:pt x="302760" y="21306"/>
                            </a:cubicBezTo>
                            <a:cubicBezTo>
                              <a:pt x="311638" y="15979"/>
                              <a:pt x="309862" y="0"/>
                              <a:pt x="297434" y="0"/>
                            </a:cubicBezTo>
                            <a:close/>
                          </a:path>
                        </a:pathLst>
                      </a:custGeom>
                      <a:solidFill>
                        <a:srgbClr val="A3460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23" name="Freeform: Shape 222">
                        <a:extLst>
                          <a:ext uri="{FF2B5EF4-FFF2-40B4-BE49-F238E27FC236}">
                            <a16:creationId xmlns:a16="http://schemas.microsoft.com/office/drawing/2014/main" id="{5FDE3FCE-D368-49A7-BA9E-DE296C994F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50331" y="1551443"/>
                        <a:ext cx="184395" cy="195403"/>
                      </a:xfrm>
                      <a:custGeom>
                        <a:avLst/>
                        <a:gdLst>
                          <a:gd name="connsiteX0" fmla="*/ 174791 w 184395"/>
                          <a:gd name="connsiteY0" fmla="*/ 0 h 195403"/>
                          <a:gd name="connsiteX1" fmla="*/ 794 w 184395"/>
                          <a:gd name="connsiteY1" fmla="*/ 166895 h 195403"/>
                          <a:gd name="connsiteX2" fmla="*/ 45181 w 184395"/>
                          <a:gd name="connsiteY2" fmla="*/ 179323 h 195403"/>
                          <a:gd name="connsiteX3" fmla="*/ 181893 w 184395"/>
                          <a:gd name="connsiteY3" fmla="*/ 17755 h 195403"/>
                          <a:gd name="connsiteX4" fmla="*/ 174791 w 184395"/>
                          <a:gd name="connsiteY4" fmla="*/ 0 h 1954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84395" h="195403">
                            <a:moveTo>
                              <a:pt x="174791" y="0"/>
                            </a:moveTo>
                            <a:cubicBezTo>
                              <a:pt x="91344" y="1775"/>
                              <a:pt x="18549" y="90549"/>
                              <a:pt x="794" y="166895"/>
                            </a:cubicBezTo>
                            <a:cubicBezTo>
                              <a:pt x="-6307" y="195302"/>
                              <a:pt x="36304" y="207731"/>
                              <a:pt x="45181" y="179323"/>
                            </a:cubicBezTo>
                            <a:cubicBezTo>
                              <a:pt x="66487" y="102978"/>
                              <a:pt x="137506" y="74570"/>
                              <a:pt x="181893" y="17755"/>
                            </a:cubicBezTo>
                            <a:cubicBezTo>
                              <a:pt x="187219" y="10653"/>
                              <a:pt x="183669" y="0"/>
                              <a:pt x="174791" y="0"/>
                            </a:cubicBezTo>
                            <a:close/>
                          </a:path>
                        </a:pathLst>
                      </a:custGeom>
                      <a:solidFill>
                        <a:srgbClr val="A3460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224" name="Freeform: Shape 223">
                    <a:extLst>
                      <a:ext uri="{FF2B5EF4-FFF2-40B4-BE49-F238E27FC236}">
                        <a16:creationId xmlns:a16="http://schemas.microsoft.com/office/drawing/2014/main" id="{3CA8AAA8-E85F-745C-3F70-2891D6A8189D}"/>
                      </a:ext>
                    </a:extLst>
                  </p:cNvPr>
                  <p:cNvSpPr/>
                  <p:nvPr/>
                </p:nvSpPr>
                <p:spPr>
                  <a:xfrm>
                    <a:off x="8689557" y="2620279"/>
                    <a:ext cx="214832" cy="33142"/>
                  </a:xfrm>
                  <a:custGeom>
                    <a:avLst/>
                    <a:gdLst>
                      <a:gd name="connsiteX0" fmla="*/ 0 w 214832"/>
                      <a:gd name="connsiteY0" fmla="*/ 31959 h 33142"/>
                      <a:gd name="connsiteX1" fmla="*/ 214833 w 214832"/>
                      <a:gd name="connsiteY1" fmla="*/ 0 h 33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4832" h="33142">
                        <a:moveTo>
                          <a:pt x="0" y="31959"/>
                        </a:moveTo>
                        <a:cubicBezTo>
                          <a:pt x="0" y="31959"/>
                          <a:pt x="136712" y="42611"/>
                          <a:pt x="214833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D37C5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3D9691C6-6BE5-9C31-46B6-5E6B23C9208C}"/>
                </a:ext>
              </a:extLst>
            </p:cNvPr>
            <p:cNvSpPr/>
            <p:nvPr/>
          </p:nvSpPr>
          <p:spPr>
            <a:xfrm>
              <a:off x="3796346" y="2546678"/>
              <a:ext cx="4699683" cy="3045747"/>
            </a:xfrm>
            <a:custGeom>
              <a:avLst/>
              <a:gdLst>
                <a:gd name="connsiteX0" fmla="*/ 4545218 w 4699683"/>
                <a:gd name="connsiteY0" fmla="*/ 1447820 h 3045747"/>
                <a:gd name="connsiteX1" fmla="*/ 4699684 w 4699683"/>
                <a:gd name="connsiteY1" fmla="*/ 110887 h 3045747"/>
                <a:gd name="connsiteX2" fmla="*/ 3382281 w 4699683"/>
                <a:gd name="connsiteY2" fmla="*/ 2583 h 3045747"/>
                <a:gd name="connsiteX3" fmla="*/ 2242426 w 4699683"/>
                <a:gd name="connsiteY3" fmla="*/ 64724 h 3045747"/>
                <a:gd name="connsiteX4" fmla="*/ 0 w 4699683"/>
                <a:gd name="connsiteY4" fmla="*/ 149947 h 3045747"/>
                <a:gd name="connsiteX5" fmla="*/ 189976 w 4699683"/>
                <a:gd name="connsiteY5" fmla="*/ 1483329 h 3045747"/>
                <a:gd name="connsiteX6" fmla="*/ 225485 w 4699683"/>
                <a:gd name="connsiteY6" fmla="*/ 3045748 h 3045747"/>
                <a:gd name="connsiteX7" fmla="*/ 1390198 w 4699683"/>
                <a:gd name="connsiteY7" fmla="*/ 2917914 h 3045747"/>
                <a:gd name="connsiteX8" fmla="*/ 3373404 w 4699683"/>
                <a:gd name="connsiteY8" fmla="*/ 2996034 h 3045747"/>
                <a:gd name="connsiteX9" fmla="*/ 4167041 w 4699683"/>
                <a:gd name="connsiteY9" fmla="*/ 2869976 h 3045747"/>
                <a:gd name="connsiteX10" fmla="*/ 4655297 w 4699683"/>
                <a:gd name="connsiteY10" fmla="*/ 2814936 h 3045747"/>
                <a:gd name="connsiteX11" fmla="*/ 4545218 w 4699683"/>
                <a:gd name="connsiteY11" fmla="*/ 1447820 h 304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99683" h="3045747">
                  <a:moveTo>
                    <a:pt x="4545218" y="1447820"/>
                  </a:moveTo>
                  <a:cubicBezTo>
                    <a:pt x="4552320" y="952462"/>
                    <a:pt x="4699684" y="110887"/>
                    <a:pt x="4699684" y="110887"/>
                  </a:cubicBezTo>
                  <a:cubicBezTo>
                    <a:pt x="4699684" y="110887"/>
                    <a:pt x="4092472" y="18562"/>
                    <a:pt x="3382281" y="2583"/>
                  </a:cubicBezTo>
                  <a:cubicBezTo>
                    <a:pt x="3005880" y="-6295"/>
                    <a:pt x="2601072" y="6134"/>
                    <a:pt x="2242426" y="64724"/>
                  </a:cubicBezTo>
                  <a:cubicBezTo>
                    <a:pt x="1722211" y="149947"/>
                    <a:pt x="305382" y="-6295"/>
                    <a:pt x="0" y="149947"/>
                  </a:cubicBezTo>
                  <a:cubicBezTo>
                    <a:pt x="0" y="149947"/>
                    <a:pt x="172221" y="947136"/>
                    <a:pt x="189976" y="1483329"/>
                  </a:cubicBezTo>
                  <a:cubicBezTo>
                    <a:pt x="209506" y="2019523"/>
                    <a:pt x="149140" y="2816712"/>
                    <a:pt x="225485" y="3045748"/>
                  </a:cubicBezTo>
                  <a:cubicBezTo>
                    <a:pt x="225485" y="3045748"/>
                    <a:pt x="811392" y="2838017"/>
                    <a:pt x="1390198" y="2917914"/>
                  </a:cubicBezTo>
                  <a:cubicBezTo>
                    <a:pt x="1969003" y="2997810"/>
                    <a:pt x="2915331" y="2992484"/>
                    <a:pt x="3373404" y="2996034"/>
                  </a:cubicBezTo>
                  <a:cubicBezTo>
                    <a:pt x="3570481" y="2997810"/>
                    <a:pt x="4007249" y="2905486"/>
                    <a:pt x="4167041" y="2869976"/>
                  </a:cubicBezTo>
                  <a:cubicBezTo>
                    <a:pt x="4378323" y="2822038"/>
                    <a:pt x="4655297" y="2814936"/>
                    <a:pt x="4655297" y="2814936"/>
                  </a:cubicBezTo>
                  <a:cubicBezTo>
                    <a:pt x="4655297" y="2814936"/>
                    <a:pt x="4538116" y="1893464"/>
                    <a:pt x="4545218" y="1447820"/>
                  </a:cubicBezTo>
                  <a:close/>
                </a:path>
              </a:pathLst>
            </a:custGeom>
            <a:solidFill>
              <a:srgbClr val="FFFBD1"/>
            </a:solidFill>
            <a:ln w="177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26" name="Graphic 43">
              <a:extLst>
                <a:ext uri="{FF2B5EF4-FFF2-40B4-BE49-F238E27FC236}">
                  <a16:creationId xmlns:a16="http://schemas.microsoft.com/office/drawing/2014/main" id="{0D3571C6-B00D-2B9E-1A23-A02C6EEDE302}"/>
                </a:ext>
              </a:extLst>
            </p:cNvPr>
            <p:cNvGrpSpPr/>
            <p:nvPr/>
          </p:nvGrpSpPr>
          <p:grpSpPr>
            <a:xfrm>
              <a:off x="7995795" y="2795014"/>
              <a:ext cx="1476089" cy="1602490"/>
              <a:chOff x="7995795" y="2795014"/>
              <a:chExt cx="1476089" cy="1602490"/>
            </a:xfrm>
          </p:grpSpPr>
          <p:grpSp>
            <p:nvGrpSpPr>
              <p:cNvPr id="227" name="Graphic 43">
                <a:extLst>
                  <a:ext uri="{FF2B5EF4-FFF2-40B4-BE49-F238E27FC236}">
                    <a16:creationId xmlns:a16="http://schemas.microsoft.com/office/drawing/2014/main" id="{B2F1AFAD-03FC-DF9A-014D-026C36B5AB7D}"/>
                  </a:ext>
                </a:extLst>
              </p:cNvPr>
              <p:cNvGrpSpPr/>
              <p:nvPr/>
            </p:nvGrpSpPr>
            <p:grpSpPr>
              <a:xfrm>
                <a:off x="7995795" y="3165350"/>
                <a:ext cx="1356015" cy="1232153"/>
                <a:chOff x="7995795" y="3165350"/>
                <a:chExt cx="1356015" cy="1232153"/>
              </a:xfrm>
            </p:grpSpPr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12031152-0CB4-7886-2F8E-DFE8B98432BB}"/>
                    </a:ext>
                  </a:extLst>
                </p:cNvPr>
                <p:cNvSpPr/>
                <p:nvPr/>
              </p:nvSpPr>
              <p:spPr>
                <a:xfrm>
                  <a:off x="8353992" y="3165350"/>
                  <a:ext cx="997817" cy="1042490"/>
                </a:xfrm>
                <a:custGeom>
                  <a:avLst/>
                  <a:gdLst>
                    <a:gd name="connsiteX0" fmla="*/ 997818 w 997817"/>
                    <a:gd name="connsiteY0" fmla="*/ 182874 h 1042490"/>
                    <a:gd name="connsiteX1" fmla="*/ 687109 w 997817"/>
                    <a:gd name="connsiteY1" fmla="*/ 749251 h 1042490"/>
                    <a:gd name="connsiteX2" fmla="*/ 172221 w 997817"/>
                    <a:gd name="connsiteY2" fmla="*/ 1042204 h 1042490"/>
                    <a:gd name="connsiteX3" fmla="*/ 0 w 997817"/>
                    <a:gd name="connsiteY3" fmla="*/ 850453 h 1042490"/>
                    <a:gd name="connsiteX4" fmla="*/ 406584 w 997817"/>
                    <a:gd name="connsiteY4" fmla="*/ 488256 h 1042490"/>
                    <a:gd name="connsiteX5" fmla="*/ 662253 w 997817"/>
                    <a:gd name="connsiteY5" fmla="*/ 0 h 1042490"/>
                    <a:gd name="connsiteX6" fmla="*/ 997818 w 997817"/>
                    <a:gd name="connsiteY6" fmla="*/ 182874 h 10424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97817" h="1042490">
                      <a:moveTo>
                        <a:pt x="997818" y="182874"/>
                      </a:moveTo>
                      <a:cubicBezTo>
                        <a:pt x="997818" y="182874"/>
                        <a:pt x="820270" y="585907"/>
                        <a:pt x="687109" y="749251"/>
                      </a:cubicBezTo>
                      <a:cubicBezTo>
                        <a:pt x="553949" y="912595"/>
                        <a:pt x="229036" y="1029776"/>
                        <a:pt x="172221" y="1042204"/>
                      </a:cubicBezTo>
                      <a:cubicBezTo>
                        <a:pt x="131385" y="1051082"/>
                        <a:pt x="0" y="850453"/>
                        <a:pt x="0" y="850453"/>
                      </a:cubicBezTo>
                      <a:cubicBezTo>
                        <a:pt x="0" y="850453"/>
                        <a:pt x="271648" y="683558"/>
                        <a:pt x="406584" y="488256"/>
                      </a:cubicBezTo>
                      <a:cubicBezTo>
                        <a:pt x="461624" y="408359"/>
                        <a:pt x="662253" y="0"/>
                        <a:pt x="662253" y="0"/>
                      </a:cubicBezTo>
                      <a:lnTo>
                        <a:pt x="997818" y="182874"/>
                      </a:lnTo>
                      <a:close/>
                    </a:path>
                  </a:pathLst>
                </a:custGeom>
                <a:solidFill>
                  <a:srgbClr val="FFC4A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29" name="Graphic 43">
                  <a:extLst>
                    <a:ext uri="{FF2B5EF4-FFF2-40B4-BE49-F238E27FC236}">
                      <a16:creationId xmlns:a16="http://schemas.microsoft.com/office/drawing/2014/main" id="{F5786C03-80D2-AA49-DC36-E3FB2A29D2D2}"/>
                    </a:ext>
                  </a:extLst>
                </p:cNvPr>
                <p:cNvGrpSpPr/>
                <p:nvPr/>
              </p:nvGrpSpPr>
              <p:grpSpPr>
                <a:xfrm>
                  <a:off x="7995795" y="3911050"/>
                  <a:ext cx="551340" cy="486454"/>
                  <a:chOff x="7995795" y="3911050"/>
                  <a:chExt cx="551340" cy="486454"/>
                </a:xfrm>
              </p:grpSpPr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CD64FFEC-8376-5A5D-3414-1B8B1ADA86B0}"/>
                      </a:ext>
                    </a:extLst>
                  </p:cNvPr>
                  <p:cNvSpPr/>
                  <p:nvPr/>
                </p:nvSpPr>
                <p:spPr>
                  <a:xfrm>
                    <a:off x="7995795" y="3911050"/>
                    <a:ext cx="551340" cy="486454"/>
                  </a:xfrm>
                  <a:custGeom>
                    <a:avLst/>
                    <a:gdLst>
                      <a:gd name="connsiteX0" fmla="*/ 473604 w 551340"/>
                      <a:gd name="connsiteY0" fmla="*/ 31959 h 486454"/>
                      <a:gd name="connsiteX1" fmla="*/ 345770 w 551340"/>
                      <a:gd name="connsiteY1" fmla="*/ 0 h 486454"/>
                      <a:gd name="connsiteX2" fmla="*/ 306709 w 551340"/>
                      <a:gd name="connsiteY2" fmla="*/ 99427 h 486454"/>
                      <a:gd name="connsiteX3" fmla="*/ 161120 w 551340"/>
                      <a:gd name="connsiteY3" fmla="*/ 163344 h 486454"/>
                      <a:gd name="connsiteX4" fmla="*/ 72346 w 551340"/>
                      <a:gd name="connsiteY4" fmla="*/ 175772 h 486454"/>
                      <a:gd name="connsiteX5" fmla="*/ 15531 w 551340"/>
                      <a:gd name="connsiteY5" fmla="*/ 175772 h 486454"/>
                      <a:gd name="connsiteX6" fmla="*/ 10204 w 551340"/>
                      <a:gd name="connsiteY6" fmla="*/ 239689 h 486454"/>
                      <a:gd name="connsiteX7" fmla="*/ 33286 w 551340"/>
                      <a:gd name="connsiteY7" fmla="*/ 259220 h 486454"/>
                      <a:gd name="connsiteX8" fmla="*/ 27959 w 551340"/>
                      <a:gd name="connsiteY8" fmla="*/ 262770 h 486454"/>
                      <a:gd name="connsiteX9" fmla="*/ 38612 w 551340"/>
                      <a:gd name="connsiteY9" fmla="*/ 347993 h 486454"/>
                      <a:gd name="connsiteX10" fmla="*/ 72346 w 551340"/>
                      <a:gd name="connsiteY10" fmla="*/ 371075 h 486454"/>
                      <a:gd name="connsiteX11" fmla="*/ 72346 w 551340"/>
                      <a:gd name="connsiteY11" fmla="*/ 371075 h 486454"/>
                      <a:gd name="connsiteX12" fmla="*/ 70571 w 551340"/>
                      <a:gd name="connsiteY12" fmla="*/ 422563 h 486454"/>
                      <a:gd name="connsiteX13" fmla="*/ 129161 w 551340"/>
                      <a:gd name="connsiteY13" fmla="*/ 465175 h 486454"/>
                      <a:gd name="connsiteX14" fmla="*/ 132713 w 551340"/>
                      <a:gd name="connsiteY14" fmla="*/ 470501 h 486454"/>
                      <a:gd name="connsiteX15" fmla="*/ 328015 w 551340"/>
                      <a:gd name="connsiteY15" fmla="*/ 474052 h 486454"/>
                      <a:gd name="connsiteX16" fmla="*/ 548174 w 551340"/>
                      <a:gd name="connsiteY16" fmla="*/ 284076 h 486454"/>
                      <a:gd name="connsiteX17" fmla="*/ 473604 w 551340"/>
                      <a:gd name="connsiteY17" fmla="*/ 31959 h 486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51340" h="486454">
                        <a:moveTo>
                          <a:pt x="473604" y="31959"/>
                        </a:moveTo>
                        <a:cubicBezTo>
                          <a:pt x="438094" y="7102"/>
                          <a:pt x="345770" y="0"/>
                          <a:pt x="345770" y="0"/>
                        </a:cubicBezTo>
                        <a:cubicBezTo>
                          <a:pt x="345770" y="0"/>
                          <a:pt x="335117" y="69244"/>
                          <a:pt x="306709" y="99427"/>
                        </a:cubicBezTo>
                        <a:cubicBezTo>
                          <a:pt x="278301" y="129610"/>
                          <a:pt x="225037" y="142038"/>
                          <a:pt x="161120" y="163344"/>
                        </a:cubicBezTo>
                        <a:cubicBezTo>
                          <a:pt x="132713" y="172221"/>
                          <a:pt x="88326" y="186425"/>
                          <a:pt x="72346" y="175772"/>
                        </a:cubicBezTo>
                        <a:cubicBezTo>
                          <a:pt x="56367" y="165119"/>
                          <a:pt x="31510" y="161568"/>
                          <a:pt x="15531" y="175772"/>
                        </a:cubicBezTo>
                        <a:cubicBezTo>
                          <a:pt x="-2224" y="191751"/>
                          <a:pt x="-5775" y="220159"/>
                          <a:pt x="10204" y="239689"/>
                        </a:cubicBezTo>
                        <a:cubicBezTo>
                          <a:pt x="17307" y="246791"/>
                          <a:pt x="24409" y="253893"/>
                          <a:pt x="33286" y="259220"/>
                        </a:cubicBezTo>
                        <a:cubicBezTo>
                          <a:pt x="31510" y="260995"/>
                          <a:pt x="29735" y="260995"/>
                          <a:pt x="27959" y="262770"/>
                        </a:cubicBezTo>
                        <a:cubicBezTo>
                          <a:pt x="8429" y="287627"/>
                          <a:pt x="19082" y="324912"/>
                          <a:pt x="38612" y="347993"/>
                        </a:cubicBezTo>
                        <a:cubicBezTo>
                          <a:pt x="47489" y="358646"/>
                          <a:pt x="58142" y="365748"/>
                          <a:pt x="72346" y="371075"/>
                        </a:cubicBezTo>
                        <a:cubicBezTo>
                          <a:pt x="72346" y="371075"/>
                          <a:pt x="72346" y="371075"/>
                          <a:pt x="72346" y="371075"/>
                        </a:cubicBezTo>
                        <a:cubicBezTo>
                          <a:pt x="63469" y="387054"/>
                          <a:pt x="63469" y="406584"/>
                          <a:pt x="70571" y="422563"/>
                        </a:cubicBezTo>
                        <a:cubicBezTo>
                          <a:pt x="79448" y="445645"/>
                          <a:pt x="104305" y="459848"/>
                          <a:pt x="129161" y="465175"/>
                        </a:cubicBezTo>
                        <a:cubicBezTo>
                          <a:pt x="130937" y="466950"/>
                          <a:pt x="130937" y="468726"/>
                          <a:pt x="132713" y="470501"/>
                        </a:cubicBezTo>
                        <a:cubicBezTo>
                          <a:pt x="145141" y="488256"/>
                          <a:pt x="244567" y="493582"/>
                          <a:pt x="328015" y="474052"/>
                        </a:cubicBezTo>
                        <a:cubicBezTo>
                          <a:pt x="438094" y="447420"/>
                          <a:pt x="548174" y="284076"/>
                          <a:pt x="548174" y="284076"/>
                        </a:cubicBezTo>
                        <a:cubicBezTo>
                          <a:pt x="548174" y="284076"/>
                          <a:pt x="574806" y="104753"/>
                          <a:pt x="473604" y="31959"/>
                        </a:cubicBezTo>
                        <a:close/>
                      </a:path>
                    </a:pathLst>
                  </a:custGeom>
                  <a:solidFill>
                    <a:srgbClr val="FFC4A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1" name="Freeform: Shape 230">
                    <a:extLst>
                      <a:ext uri="{FF2B5EF4-FFF2-40B4-BE49-F238E27FC236}">
                        <a16:creationId xmlns:a16="http://schemas.microsoft.com/office/drawing/2014/main" id="{8A19F7C5-9D08-38C5-ADEC-5E567F228DE6}"/>
                      </a:ext>
                    </a:extLst>
                  </p:cNvPr>
                  <p:cNvSpPr/>
                  <p:nvPr/>
                </p:nvSpPr>
                <p:spPr>
                  <a:xfrm>
                    <a:off x="8041509" y="4120556"/>
                    <a:ext cx="223710" cy="60412"/>
                  </a:xfrm>
                  <a:custGeom>
                    <a:avLst/>
                    <a:gdLst>
                      <a:gd name="connsiteX0" fmla="*/ 0 w 223710"/>
                      <a:gd name="connsiteY0" fmla="*/ 46162 h 60412"/>
                      <a:gd name="connsiteX1" fmla="*/ 223710 w 223710"/>
                      <a:gd name="connsiteY1" fmla="*/ 0 h 60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3710" h="60412">
                        <a:moveTo>
                          <a:pt x="0" y="46162"/>
                        </a:moveTo>
                        <a:cubicBezTo>
                          <a:pt x="0" y="46162"/>
                          <a:pt x="99427" y="99427"/>
                          <a:pt x="22371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D37C5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3A73F95C-0F01-7614-29A6-79BB54B65EB4}"/>
                      </a:ext>
                    </a:extLst>
                  </p:cNvPr>
                  <p:cNvSpPr/>
                  <p:nvPr/>
                </p:nvSpPr>
                <p:spPr>
                  <a:xfrm>
                    <a:off x="8068141" y="4205779"/>
                    <a:ext cx="234363" cy="76369"/>
                  </a:xfrm>
                  <a:custGeom>
                    <a:avLst/>
                    <a:gdLst>
                      <a:gd name="connsiteX0" fmla="*/ 0 w 234363"/>
                      <a:gd name="connsiteY0" fmla="*/ 76346 h 76369"/>
                      <a:gd name="connsiteX1" fmla="*/ 234363 w 234363"/>
                      <a:gd name="connsiteY1" fmla="*/ 0 h 76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34363" h="76369">
                        <a:moveTo>
                          <a:pt x="0" y="76346"/>
                        </a:moveTo>
                        <a:cubicBezTo>
                          <a:pt x="0" y="76346"/>
                          <a:pt x="138487" y="79896"/>
                          <a:pt x="234363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D37C5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3" name="Freeform: Shape 232">
                    <a:extLst>
                      <a:ext uri="{FF2B5EF4-FFF2-40B4-BE49-F238E27FC236}">
                        <a16:creationId xmlns:a16="http://schemas.microsoft.com/office/drawing/2014/main" id="{44D481F6-1186-4D80-B4C6-B33ED2A2DA48}"/>
                      </a:ext>
                    </a:extLst>
                  </p:cNvPr>
                  <p:cNvSpPr/>
                  <p:nvPr/>
                </p:nvSpPr>
                <p:spPr>
                  <a:xfrm>
                    <a:off x="8123181" y="4282125"/>
                    <a:ext cx="223710" cy="95875"/>
                  </a:xfrm>
                  <a:custGeom>
                    <a:avLst/>
                    <a:gdLst>
                      <a:gd name="connsiteX0" fmla="*/ 0 w 223710"/>
                      <a:gd name="connsiteY0" fmla="*/ 95876 h 95875"/>
                      <a:gd name="connsiteX1" fmla="*/ 223710 w 223710"/>
                      <a:gd name="connsiteY1" fmla="*/ 0 h 95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3710" h="95875">
                        <a:moveTo>
                          <a:pt x="0" y="95876"/>
                        </a:moveTo>
                        <a:cubicBezTo>
                          <a:pt x="0" y="95876"/>
                          <a:pt x="140262" y="95876"/>
                          <a:pt x="22371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D37C5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4E3DF36E-732B-0555-DFF7-98B91350B39C}"/>
                  </a:ext>
                </a:extLst>
              </p:cNvPr>
              <p:cNvSpPr/>
              <p:nvPr/>
            </p:nvSpPr>
            <p:spPr>
              <a:xfrm>
                <a:off x="8938124" y="2795014"/>
                <a:ext cx="533760" cy="659842"/>
              </a:xfrm>
              <a:custGeom>
                <a:avLst/>
                <a:gdLst>
                  <a:gd name="connsiteX0" fmla="*/ 436767 w 533760"/>
                  <a:gd name="connsiteY0" fmla="*/ 34772 h 659842"/>
                  <a:gd name="connsiteX1" fmla="*/ 520215 w 533760"/>
                  <a:gd name="connsiteY1" fmla="*/ 389867 h 659842"/>
                  <a:gd name="connsiteX2" fmla="*/ 475828 w 533760"/>
                  <a:gd name="connsiteY2" fmla="*/ 659739 h 659842"/>
                  <a:gd name="connsiteX3" fmla="*/ 202405 w 533760"/>
                  <a:gd name="connsiteY3" fmla="*/ 599373 h 659842"/>
                  <a:gd name="connsiteX4" fmla="*/ 0 w 533760"/>
                  <a:gd name="connsiteY4" fmla="*/ 496395 h 659842"/>
                  <a:gd name="connsiteX5" fmla="*/ 184650 w 533760"/>
                  <a:gd name="connsiteY5" fmla="*/ 82709 h 659842"/>
                  <a:gd name="connsiteX6" fmla="*/ 436767 w 533760"/>
                  <a:gd name="connsiteY6" fmla="*/ 34772 h 659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3760" h="659842">
                    <a:moveTo>
                      <a:pt x="436767" y="34772"/>
                    </a:moveTo>
                    <a:cubicBezTo>
                      <a:pt x="541520" y="91587"/>
                      <a:pt x="546847" y="222972"/>
                      <a:pt x="520215" y="389867"/>
                    </a:cubicBezTo>
                    <a:cubicBezTo>
                      <a:pt x="495358" y="544333"/>
                      <a:pt x="475828" y="659739"/>
                      <a:pt x="475828" y="659739"/>
                    </a:cubicBezTo>
                    <a:cubicBezTo>
                      <a:pt x="475828" y="659739"/>
                      <a:pt x="388830" y="665066"/>
                      <a:pt x="202405" y="599373"/>
                    </a:cubicBezTo>
                    <a:cubicBezTo>
                      <a:pt x="58591" y="547884"/>
                      <a:pt x="0" y="496395"/>
                      <a:pt x="0" y="496395"/>
                    </a:cubicBezTo>
                    <a:cubicBezTo>
                      <a:pt x="0" y="496395"/>
                      <a:pt x="79896" y="176810"/>
                      <a:pt x="184650" y="82709"/>
                    </a:cubicBezTo>
                    <a:cubicBezTo>
                      <a:pt x="289403" y="-11391"/>
                      <a:pt x="332014" y="-22043"/>
                      <a:pt x="436767" y="34772"/>
                    </a:cubicBezTo>
                    <a:close/>
                  </a:path>
                </a:pathLst>
              </a:custGeom>
              <a:solidFill>
                <a:srgbClr val="F50C68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5" name="Graphic 43">
              <a:extLst>
                <a:ext uri="{FF2B5EF4-FFF2-40B4-BE49-F238E27FC236}">
                  <a16:creationId xmlns:a16="http://schemas.microsoft.com/office/drawing/2014/main" id="{FFF013AC-B62D-DF4C-ED9B-556FF317BE1A}"/>
                </a:ext>
              </a:extLst>
            </p:cNvPr>
            <p:cNvGrpSpPr/>
            <p:nvPr/>
          </p:nvGrpSpPr>
          <p:grpSpPr>
            <a:xfrm>
              <a:off x="6497222" y="2398112"/>
              <a:ext cx="482758" cy="373408"/>
              <a:chOff x="6497222" y="2398112"/>
              <a:chExt cx="482758" cy="373408"/>
            </a:xfrm>
          </p:grpSpPr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EFBD6FE9-29AB-8161-F74C-D0EEF11E61DC}"/>
                  </a:ext>
                </a:extLst>
              </p:cNvPr>
              <p:cNvSpPr/>
              <p:nvPr/>
            </p:nvSpPr>
            <p:spPr>
              <a:xfrm>
                <a:off x="6497222" y="2398112"/>
                <a:ext cx="482758" cy="373408"/>
              </a:xfrm>
              <a:custGeom>
                <a:avLst/>
                <a:gdLst>
                  <a:gd name="connsiteX0" fmla="*/ 482553 w 482758"/>
                  <a:gd name="connsiteY0" fmla="*/ 193760 h 373408"/>
                  <a:gd name="connsiteX1" fmla="*/ 420411 w 482758"/>
                  <a:gd name="connsiteY1" fmla="*/ 33967 h 373408"/>
                  <a:gd name="connsiteX2" fmla="*/ 262394 w 482758"/>
                  <a:gd name="connsiteY2" fmla="*/ 3784 h 373408"/>
                  <a:gd name="connsiteX3" fmla="*/ 104376 w 482758"/>
                  <a:gd name="connsiteY3" fmla="*/ 16212 h 373408"/>
                  <a:gd name="connsiteX4" fmla="*/ 8501 w 482758"/>
                  <a:gd name="connsiteY4" fmla="*/ 243473 h 373408"/>
                  <a:gd name="connsiteX5" fmla="*/ 54663 w 482758"/>
                  <a:gd name="connsiteY5" fmla="*/ 325145 h 373408"/>
                  <a:gd name="connsiteX6" fmla="*/ 131008 w 482758"/>
                  <a:gd name="connsiteY6" fmla="*/ 334022 h 373408"/>
                  <a:gd name="connsiteX7" fmla="*/ 184273 w 482758"/>
                  <a:gd name="connsiteY7" fmla="*/ 360654 h 373408"/>
                  <a:gd name="connsiteX8" fmla="*/ 253516 w 482758"/>
                  <a:gd name="connsiteY8" fmla="*/ 350002 h 373408"/>
                  <a:gd name="connsiteX9" fmla="*/ 312107 w 482758"/>
                  <a:gd name="connsiteY9" fmla="*/ 373083 h 373408"/>
                  <a:gd name="connsiteX10" fmla="*/ 365371 w 482758"/>
                  <a:gd name="connsiteY10" fmla="*/ 350002 h 373408"/>
                  <a:gd name="connsiteX11" fmla="*/ 434615 w 482758"/>
                  <a:gd name="connsiteY11" fmla="*/ 335798 h 373408"/>
                  <a:gd name="connsiteX12" fmla="*/ 482553 w 482758"/>
                  <a:gd name="connsiteY12" fmla="*/ 193760 h 373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82758" h="373408">
                    <a:moveTo>
                      <a:pt x="482553" y="193760"/>
                    </a:moveTo>
                    <a:cubicBezTo>
                      <a:pt x="482553" y="103210"/>
                      <a:pt x="489654" y="74803"/>
                      <a:pt x="420411" y="33967"/>
                    </a:cubicBezTo>
                    <a:cubicBezTo>
                      <a:pt x="386677" y="14437"/>
                      <a:pt x="312107" y="3784"/>
                      <a:pt x="262394" y="3784"/>
                    </a:cubicBezTo>
                    <a:cubicBezTo>
                      <a:pt x="210905" y="3784"/>
                      <a:pt x="168293" y="-10420"/>
                      <a:pt x="104376" y="16212"/>
                    </a:cubicBezTo>
                    <a:cubicBezTo>
                      <a:pt x="40459" y="41069"/>
                      <a:pt x="-23458" y="156475"/>
                      <a:pt x="8501" y="243473"/>
                    </a:cubicBezTo>
                    <a:cubicBezTo>
                      <a:pt x="19153" y="273656"/>
                      <a:pt x="26255" y="310941"/>
                      <a:pt x="54663" y="325145"/>
                    </a:cubicBezTo>
                    <a:cubicBezTo>
                      <a:pt x="74193" y="334022"/>
                      <a:pt x="131008" y="334022"/>
                      <a:pt x="131008" y="334022"/>
                    </a:cubicBezTo>
                    <a:cubicBezTo>
                      <a:pt x="131008" y="334022"/>
                      <a:pt x="141661" y="351777"/>
                      <a:pt x="184273" y="360654"/>
                    </a:cubicBezTo>
                    <a:cubicBezTo>
                      <a:pt x="225109" y="371307"/>
                      <a:pt x="253516" y="350002"/>
                      <a:pt x="253516" y="350002"/>
                    </a:cubicBezTo>
                    <a:cubicBezTo>
                      <a:pt x="253516" y="350002"/>
                      <a:pt x="273046" y="376634"/>
                      <a:pt x="312107" y="373083"/>
                    </a:cubicBezTo>
                    <a:cubicBezTo>
                      <a:pt x="349392" y="369532"/>
                      <a:pt x="365371" y="350002"/>
                      <a:pt x="365371" y="350002"/>
                    </a:cubicBezTo>
                    <a:cubicBezTo>
                      <a:pt x="365371" y="350002"/>
                      <a:pt x="418635" y="362430"/>
                      <a:pt x="434615" y="335798"/>
                    </a:cubicBezTo>
                    <a:cubicBezTo>
                      <a:pt x="454145" y="310941"/>
                      <a:pt x="482553" y="255901"/>
                      <a:pt x="482553" y="193760"/>
                    </a:cubicBezTo>
                    <a:close/>
                  </a:path>
                </a:pathLst>
              </a:custGeom>
              <a:solidFill>
                <a:srgbClr val="FFD5CC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37" name="Graphic 43">
                <a:extLst>
                  <a:ext uri="{FF2B5EF4-FFF2-40B4-BE49-F238E27FC236}">
                    <a16:creationId xmlns:a16="http://schemas.microsoft.com/office/drawing/2014/main" id="{438BE556-4DCD-A167-E7B8-E132EBA086B9}"/>
                  </a:ext>
                </a:extLst>
              </p:cNvPr>
              <p:cNvGrpSpPr/>
              <p:nvPr/>
            </p:nvGrpSpPr>
            <p:grpSpPr>
              <a:xfrm>
                <a:off x="6586651" y="2513751"/>
                <a:ext cx="277717" cy="237913"/>
                <a:chOff x="6586651" y="2513751"/>
                <a:chExt cx="277717" cy="237913"/>
              </a:xfrm>
              <a:noFill/>
            </p:grpSpPr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9FDAC4CB-230E-7CCA-DF16-371E4FC88C79}"/>
                    </a:ext>
                  </a:extLst>
                </p:cNvPr>
                <p:cNvSpPr/>
                <p:nvPr/>
              </p:nvSpPr>
              <p:spPr>
                <a:xfrm>
                  <a:off x="6586651" y="2513751"/>
                  <a:ext cx="39803" cy="214832"/>
                </a:xfrm>
                <a:custGeom>
                  <a:avLst/>
                  <a:gdLst>
                    <a:gd name="connsiteX0" fmla="*/ 39803 w 39803"/>
                    <a:gd name="connsiteY0" fmla="*/ 0 h 214832"/>
                    <a:gd name="connsiteX1" fmla="*/ 743 w 39803"/>
                    <a:gd name="connsiteY1" fmla="*/ 140263 h 214832"/>
                    <a:gd name="connsiteX2" fmla="*/ 39803 w 39803"/>
                    <a:gd name="connsiteY2" fmla="*/ 214833 h 214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03" h="214832">
                      <a:moveTo>
                        <a:pt x="39803" y="0"/>
                      </a:moveTo>
                      <a:cubicBezTo>
                        <a:pt x="39803" y="0"/>
                        <a:pt x="-6359" y="76346"/>
                        <a:pt x="743" y="140263"/>
                      </a:cubicBezTo>
                      <a:cubicBezTo>
                        <a:pt x="4294" y="168670"/>
                        <a:pt x="20273" y="189976"/>
                        <a:pt x="39803" y="214833"/>
                      </a:cubicBezTo>
                    </a:path>
                  </a:pathLst>
                </a:custGeom>
                <a:noFill/>
                <a:ln w="17734" cap="flat">
                  <a:solidFill>
                    <a:srgbClr val="F38C7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65C91DD0-26BC-5532-958C-353EE35C1B12}"/>
                    </a:ext>
                  </a:extLst>
                </p:cNvPr>
                <p:cNvSpPr/>
                <p:nvPr/>
              </p:nvSpPr>
              <p:spPr>
                <a:xfrm>
                  <a:off x="6707422" y="2533281"/>
                  <a:ext cx="43315" cy="214832"/>
                </a:xfrm>
                <a:custGeom>
                  <a:avLst/>
                  <a:gdLst>
                    <a:gd name="connsiteX0" fmla="*/ 22010 w 43315"/>
                    <a:gd name="connsiteY0" fmla="*/ 0 h 214832"/>
                    <a:gd name="connsiteX1" fmla="*/ 704 w 43315"/>
                    <a:gd name="connsiteY1" fmla="*/ 143814 h 214832"/>
                    <a:gd name="connsiteX2" fmla="*/ 43316 w 43315"/>
                    <a:gd name="connsiteY2" fmla="*/ 214833 h 214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3315" h="214832">
                      <a:moveTo>
                        <a:pt x="22010" y="0"/>
                      </a:moveTo>
                      <a:cubicBezTo>
                        <a:pt x="22010" y="0"/>
                        <a:pt x="-4622" y="78121"/>
                        <a:pt x="704" y="143814"/>
                      </a:cubicBezTo>
                      <a:cubicBezTo>
                        <a:pt x="2480" y="173997"/>
                        <a:pt x="43316" y="214833"/>
                        <a:pt x="43316" y="214833"/>
                      </a:cubicBezTo>
                    </a:path>
                  </a:pathLst>
                </a:custGeom>
                <a:noFill/>
                <a:ln w="17734" cap="flat">
                  <a:solidFill>
                    <a:srgbClr val="F38C7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F5C29EBB-38F2-79FB-9042-D5DC93485F52}"/>
                    </a:ext>
                  </a:extLst>
                </p:cNvPr>
                <p:cNvSpPr/>
                <p:nvPr/>
              </p:nvSpPr>
              <p:spPr>
                <a:xfrm>
                  <a:off x="6835961" y="2545709"/>
                  <a:ext cx="28407" cy="205955"/>
                </a:xfrm>
                <a:custGeom>
                  <a:avLst/>
                  <a:gdLst>
                    <a:gd name="connsiteX0" fmla="*/ 28408 w 28407"/>
                    <a:gd name="connsiteY0" fmla="*/ 205955 h 205955"/>
                    <a:gd name="connsiteX1" fmla="*/ 28408 w 28407"/>
                    <a:gd name="connsiteY1" fmla="*/ 0 h 205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407" h="205955">
                      <a:moveTo>
                        <a:pt x="28408" y="205955"/>
                      </a:moveTo>
                      <a:cubicBezTo>
                        <a:pt x="-35510" y="161568"/>
                        <a:pt x="28408" y="0"/>
                        <a:pt x="28408" y="0"/>
                      </a:cubicBezTo>
                    </a:path>
                  </a:pathLst>
                </a:custGeom>
                <a:noFill/>
                <a:ln w="17734" cap="flat">
                  <a:solidFill>
                    <a:srgbClr val="F38C7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41" name="Graphic 43">
              <a:extLst>
                <a:ext uri="{FF2B5EF4-FFF2-40B4-BE49-F238E27FC236}">
                  <a16:creationId xmlns:a16="http://schemas.microsoft.com/office/drawing/2014/main" id="{1785583B-B310-41F1-7C1D-F65A2326E6EB}"/>
                </a:ext>
              </a:extLst>
            </p:cNvPr>
            <p:cNvGrpSpPr/>
            <p:nvPr/>
          </p:nvGrpSpPr>
          <p:grpSpPr>
            <a:xfrm>
              <a:off x="4462136" y="2454600"/>
              <a:ext cx="534917" cy="329057"/>
              <a:chOff x="4462136" y="2454600"/>
              <a:chExt cx="534917" cy="329057"/>
            </a:xfrm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669C86F1-1167-556D-C6AA-473BD7FF6E2B}"/>
                  </a:ext>
                </a:extLst>
              </p:cNvPr>
              <p:cNvSpPr/>
              <p:nvPr/>
            </p:nvSpPr>
            <p:spPr>
              <a:xfrm>
                <a:off x="4462136" y="2454600"/>
                <a:ext cx="534917" cy="329057"/>
              </a:xfrm>
              <a:custGeom>
                <a:avLst/>
                <a:gdLst>
                  <a:gd name="connsiteX0" fmla="*/ 495371 w 534917"/>
                  <a:gd name="connsiteY0" fmla="*/ 85783 h 329057"/>
                  <a:gd name="connsiteX1" fmla="*/ 399495 w 534917"/>
                  <a:gd name="connsiteY1" fmla="*/ 18315 h 329057"/>
                  <a:gd name="connsiteX2" fmla="*/ 310722 w 534917"/>
                  <a:gd name="connsiteY2" fmla="*/ 561 h 329057"/>
                  <a:gd name="connsiteX3" fmla="*/ 237927 w 534917"/>
                  <a:gd name="connsiteY3" fmla="*/ 12989 h 329057"/>
                  <a:gd name="connsiteX4" fmla="*/ 150929 w 534917"/>
                  <a:gd name="connsiteY4" fmla="*/ 21866 h 329057"/>
                  <a:gd name="connsiteX5" fmla="*/ 35523 w 534917"/>
                  <a:gd name="connsiteY5" fmla="*/ 66253 h 329057"/>
                  <a:gd name="connsiteX6" fmla="*/ 13 w 534917"/>
                  <a:gd name="connsiteY6" fmla="*/ 163904 h 329057"/>
                  <a:gd name="connsiteX7" fmla="*/ 55053 w 534917"/>
                  <a:gd name="connsiteY7" fmla="*/ 220720 h 329057"/>
                  <a:gd name="connsiteX8" fmla="*/ 156255 w 534917"/>
                  <a:gd name="connsiteY8" fmla="*/ 265106 h 329057"/>
                  <a:gd name="connsiteX9" fmla="*/ 149153 w 534917"/>
                  <a:gd name="connsiteY9" fmla="*/ 171006 h 329057"/>
                  <a:gd name="connsiteX10" fmla="*/ 232601 w 534917"/>
                  <a:gd name="connsiteY10" fmla="*/ 266882 h 329057"/>
                  <a:gd name="connsiteX11" fmla="*/ 284090 w 534917"/>
                  <a:gd name="connsiteY11" fmla="*/ 329024 h 329057"/>
                  <a:gd name="connsiteX12" fmla="*/ 328476 w 534917"/>
                  <a:gd name="connsiteY12" fmla="*/ 261555 h 329057"/>
                  <a:gd name="connsiteX13" fmla="*/ 379965 w 534917"/>
                  <a:gd name="connsiteY13" fmla="*/ 297065 h 329057"/>
                  <a:gd name="connsiteX14" fmla="*/ 422577 w 534917"/>
                  <a:gd name="connsiteY14" fmla="*/ 238474 h 329057"/>
                  <a:gd name="connsiteX15" fmla="*/ 477617 w 534917"/>
                  <a:gd name="connsiteY15" fmla="*/ 275759 h 329057"/>
                  <a:gd name="connsiteX16" fmla="*/ 511350 w 534917"/>
                  <a:gd name="connsiteY16" fmla="*/ 206516 h 329057"/>
                  <a:gd name="connsiteX17" fmla="*/ 532656 w 534917"/>
                  <a:gd name="connsiteY17" fmla="*/ 172782 h 329057"/>
                  <a:gd name="connsiteX18" fmla="*/ 495371 w 534917"/>
                  <a:gd name="connsiteY18" fmla="*/ 85783 h 329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34917" h="329057">
                    <a:moveTo>
                      <a:pt x="495371" y="85783"/>
                    </a:moveTo>
                    <a:cubicBezTo>
                      <a:pt x="459862" y="46723"/>
                      <a:pt x="435005" y="34295"/>
                      <a:pt x="399495" y="18315"/>
                    </a:cubicBezTo>
                    <a:cubicBezTo>
                      <a:pt x="381741" y="11213"/>
                      <a:pt x="346231" y="-2990"/>
                      <a:pt x="310722" y="561"/>
                    </a:cubicBezTo>
                    <a:cubicBezTo>
                      <a:pt x="275212" y="4111"/>
                      <a:pt x="261008" y="9438"/>
                      <a:pt x="237927" y="12989"/>
                    </a:cubicBezTo>
                    <a:cubicBezTo>
                      <a:pt x="205969" y="16540"/>
                      <a:pt x="188214" y="14764"/>
                      <a:pt x="150929" y="21866"/>
                    </a:cubicBezTo>
                    <a:cubicBezTo>
                      <a:pt x="113644" y="28968"/>
                      <a:pt x="72808" y="43172"/>
                      <a:pt x="35523" y="66253"/>
                    </a:cubicBezTo>
                    <a:cubicBezTo>
                      <a:pt x="-1762" y="89334"/>
                      <a:pt x="13" y="163904"/>
                      <a:pt x="13" y="163904"/>
                    </a:cubicBezTo>
                    <a:cubicBezTo>
                      <a:pt x="13" y="163904"/>
                      <a:pt x="21319" y="174557"/>
                      <a:pt x="55053" y="220720"/>
                    </a:cubicBezTo>
                    <a:cubicBezTo>
                      <a:pt x="88787" y="266882"/>
                      <a:pt x="111868" y="281086"/>
                      <a:pt x="156255" y="265106"/>
                    </a:cubicBezTo>
                    <a:cubicBezTo>
                      <a:pt x="200642" y="249127"/>
                      <a:pt x="149153" y="171006"/>
                      <a:pt x="149153" y="171006"/>
                    </a:cubicBezTo>
                    <a:cubicBezTo>
                      <a:pt x="191765" y="174557"/>
                      <a:pt x="225499" y="238474"/>
                      <a:pt x="232601" y="266882"/>
                    </a:cubicBezTo>
                    <a:cubicBezTo>
                      <a:pt x="239703" y="295290"/>
                      <a:pt x="241478" y="327248"/>
                      <a:pt x="284090" y="329024"/>
                    </a:cubicBezTo>
                    <a:cubicBezTo>
                      <a:pt x="326701" y="330799"/>
                      <a:pt x="328476" y="261555"/>
                      <a:pt x="328476" y="261555"/>
                    </a:cubicBezTo>
                    <a:cubicBezTo>
                      <a:pt x="328476" y="261555"/>
                      <a:pt x="333803" y="298840"/>
                      <a:pt x="379965" y="297065"/>
                    </a:cubicBezTo>
                    <a:cubicBezTo>
                      <a:pt x="427903" y="295290"/>
                      <a:pt x="422577" y="238474"/>
                      <a:pt x="422577" y="238474"/>
                    </a:cubicBezTo>
                    <a:cubicBezTo>
                      <a:pt x="422577" y="238474"/>
                      <a:pt x="433230" y="297065"/>
                      <a:pt x="477617" y="275759"/>
                    </a:cubicBezTo>
                    <a:cubicBezTo>
                      <a:pt x="522003" y="254454"/>
                      <a:pt x="511350" y="206516"/>
                      <a:pt x="511350" y="206516"/>
                    </a:cubicBezTo>
                    <a:cubicBezTo>
                      <a:pt x="511350" y="206516"/>
                      <a:pt x="525554" y="204740"/>
                      <a:pt x="532656" y="172782"/>
                    </a:cubicBezTo>
                    <a:cubicBezTo>
                      <a:pt x="539758" y="142599"/>
                      <a:pt x="530881" y="124844"/>
                      <a:pt x="495371" y="85783"/>
                    </a:cubicBezTo>
                    <a:close/>
                  </a:path>
                </a:pathLst>
              </a:custGeom>
              <a:solidFill>
                <a:srgbClr val="DE8939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43" name="Graphic 43">
                <a:extLst>
                  <a:ext uri="{FF2B5EF4-FFF2-40B4-BE49-F238E27FC236}">
                    <a16:creationId xmlns:a16="http://schemas.microsoft.com/office/drawing/2014/main" id="{DCF64FF5-0440-829A-2EA6-8D423B3B68AE}"/>
                  </a:ext>
                </a:extLst>
              </p:cNvPr>
              <p:cNvGrpSpPr/>
              <p:nvPr/>
            </p:nvGrpSpPr>
            <p:grpSpPr>
              <a:xfrm>
                <a:off x="4657452" y="2506649"/>
                <a:ext cx="227260" cy="211281"/>
                <a:chOff x="4657452" y="2506649"/>
                <a:chExt cx="227260" cy="211281"/>
              </a:xfrm>
              <a:noFill/>
            </p:grpSpPr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21E5C261-09CE-E7FD-3866-D7E50877B7F0}"/>
                    </a:ext>
                  </a:extLst>
                </p:cNvPr>
                <p:cNvSpPr/>
                <p:nvPr/>
              </p:nvSpPr>
              <p:spPr>
                <a:xfrm>
                  <a:off x="4657452" y="2533281"/>
                  <a:ext cx="133160" cy="184649"/>
                </a:xfrm>
                <a:custGeom>
                  <a:avLst/>
                  <a:gdLst>
                    <a:gd name="connsiteX0" fmla="*/ 0 w 133160"/>
                    <a:gd name="connsiteY0" fmla="*/ 0 h 184649"/>
                    <a:gd name="connsiteX1" fmla="*/ 95876 w 133160"/>
                    <a:gd name="connsiteY1" fmla="*/ 83447 h 184649"/>
                    <a:gd name="connsiteX2" fmla="*/ 133161 w 133160"/>
                    <a:gd name="connsiteY2" fmla="*/ 184649 h 184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3160" h="184649">
                      <a:moveTo>
                        <a:pt x="0" y="0"/>
                      </a:moveTo>
                      <a:cubicBezTo>
                        <a:pt x="0" y="0"/>
                        <a:pt x="72795" y="46162"/>
                        <a:pt x="95876" y="83447"/>
                      </a:cubicBezTo>
                      <a:cubicBezTo>
                        <a:pt x="118957" y="122508"/>
                        <a:pt x="133161" y="184649"/>
                        <a:pt x="133161" y="184649"/>
                      </a:cubicBezTo>
                    </a:path>
                  </a:pathLst>
                </a:custGeom>
                <a:noFill/>
                <a:ln w="17734" cap="flat">
                  <a:solidFill>
                    <a:srgbClr val="A65E3D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B4EDD15E-2C42-3225-D4EB-B01CF8EF8BF0}"/>
                    </a:ext>
                  </a:extLst>
                </p:cNvPr>
                <p:cNvSpPr/>
                <p:nvPr/>
              </p:nvSpPr>
              <p:spPr>
                <a:xfrm>
                  <a:off x="4769307" y="2506649"/>
                  <a:ext cx="115405" cy="189975"/>
                </a:xfrm>
                <a:custGeom>
                  <a:avLst/>
                  <a:gdLst>
                    <a:gd name="connsiteX0" fmla="*/ 0 w 115405"/>
                    <a:gd name="connsiteY0" fmla="*/ 0 h 189975"/>
                    <a:gd name="connsiteX1" fmla="*/ 78121 w 115405"/>
                    <a:gd name="connsiteY1" fmla="*/ 88774 h 189975"/>
                    <a:gd name="connsiteX2" fmla="*/ 115406 w 115405"/>
                    <a:gd name="connsiteY2" fmla="*/ 189976 h 189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5405" h="189975">
                      <a:moveTo>
                        <a:pt x="0" y="0"/>
                      </a:moveTo>
                      <a:cubicBezTo>
                        <a:pt x="0" y="0"/>
                        <a:pt x="55040" y="49713"/>
                        <a:pt x="78121" y="88774"/>
                      </a:cubicBezTo>
                      <a:cubicBezTo>
                        <a:pt x="101202" y="127834"/>
                        <a:pt x="115406" y="189976"/>
                        <a:pt x="115406" y="189976"/>
                      </a:cubicBezTo>
                    </a:path>
                  </a:pathLst>
                </a:custGeom>
                <a:noFill/>
                <a:ln w="17734" cap="flat">
                  <a:solidFill>
                    <a:srgbClr val="A65E3D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21815F19-6B2B-561D-5521-39E6393C74DD}"/>
                  </a:ext>
                </a:extLst>
              </p:cNvPr>
              <p:cNvSpPr/>
              <p:nvPr/>
            </p:nvSpPr>
            <p:spPr>
              <a:xfrm>
                <a:off x="4866958" y="2506649"/>
                <a:ext cx="95875" cy="140262"/>
              </a:xfrm>
              <a:custGeom>
                <a:avLst/>
                <a:gdLst>
                  <a:gd name="connsiteX0" fmla="*/ 95876 w 95875"/>
                  <a:gd name="connsiteY0" fmla="*/ 140262 h 140262"/>
                  <a:gd name="connsiteX1" fmla="*/ 0 w 95875"/>
                  <a:gd name="connsiteY1" fmla="*/ 0 h 140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875" h="140262">
                    <a:moveTo>
                      <a:pt x="95876" y="140262"/>
                    </a:moveTo>
                    <a:cubicBezTo>
                      <a:pt x="95876" y="140262"/>
                      <a:pt x="72795" y="44387"/>
                      <a:pt x="0" y="0"/>
                    </a:cubicBezTo>
                  </a:path>
                </a:pathLst>
              </a:custGeom>
              <a:noFill/>
              <a:ln w="17734" cap="flat">
                <a:solidFill>
                  <a:srgbClr val="A65E3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7" name="Graphic 43">
              <a:extLst>
                <a:ext uri="{FF2B5EF4-FFF2-40B4-BE49-F238E27FC236}">
                  <a16:creationId xmlns:a16="http://schemas.microsoft.com/office/drawing/2014/main" id="{B0F8758E-6633-EE4F-DA07-53FA1776D6FF}"/>
                </a:ext>
              </a:extLst>
            </p:cNvPr>
            <p:cNvGrpSpPr/>
            <p:nvPr/>
          </p:nvGrpSpPr>
          <p:grpSpPr>
            <a:xfrm>
              <a:off x="2990091" y="2791596"/>
              <a:ext cx="1305953" cy="1693522"/>
              <a:chOff x="2990091" y="2791596"/>
              <a:chExt cx="1305953" cy="1693522"/>
            </a:xfrm>
          </p:grpSpPr>
          <p:grpSp>
            <p:nvGrpSpPr>
              <p:cNvPr id="248" name="Graphic 43">
                <a:extLst>
                  <a:ext uri="{FF2B5EF4-FFF2-40B4-BE49-F238E27FC236}">
                    <a16:creationId xmlns:a16="http://schemas.microsoft.com/office/drawing/2014/main" id="{709CF2D3-A692-81A5-E1D1-A5D55154E750}"/>
                  </a:ext>
                </a:extLst>
              </p:cNvPr>
              <p:cNvGrpSpPr/>
              <p:nvPr/>
            </p:nvGrpSpPr>
            <p:grpSpPr>
              <a:xfrm>
                <a:off x="3063075" y="3138718"/>
                <a:ext cx="1232969" cy="1346400"/>
                <a:chOff x="3063075" y="3138718"/>
                <a:chExt cx="1232969" cy="1346400"/>
              </a:xfrm>
            </p:grpSpPr>
            <p:grpSp>
              <p:nvGrpSpPr>
                <p:cNvPr id="249" name="Graphic 43">
                  <a:extLst>
                    <a:ext uri="{FF2B5EF4-FFF2-40B4-BE49-F238E27FC236}">
                      <a16:creationId xmlns:a16="http://schemas.microsoft.com/office/drawing/2014/main" id="{FB19BDE1-5580-1A65-EA8E-BAD069273B45}"/>
                    </a:ext>
                  </a:extLst>
                </p:cNvPr>
                <p:cNvGrpSpPr/>
                <p:nvPr/>
              </p:nvGrpSpPr>
              <p:grpSpPr>
                <a:xfrm>
                  <a:off x="3805807" y="4014028"/>
                  <a:ext cx="490237" cy="471091"/>
                  <a:chOff x="3805807" y="4014028"/>
                  <a:chExt cx="490237" cy="471091"/>
                </a:xfrm>
              </p:grpSpPr>
              <p:sp>
                <p:nvSpPr>
                  <p:cNvPr id="250" name="Freeform: Shape 249">
                    <a:extLst>
                      <a:ext uri="{FF2B5EF4-FFF2-40B4-BE49-F238E27FC236}">
                        <a16:creationId xmlns:a16="http://schemas.microsoft.com/office/drawing/2014/main" id="{A87C5FA7-14FF-15F2-C58C-E9B43A038B3F}"/>
                      </a:ext>
                    </a:extLst>
                  </p:cNvPr>
                  <p:cNvSpPr/>
                  <p:nvPr/>
                </p:nvSpPr>
                <p:spPr>
                  <a:xfrm>
                    <a:off x="3805807" y="4014028"/>
                    <a:ext cx="490237" cy="471091"/>
                  </a:xfrm>
                  <a:custGeom>
                    <a:avLst/>
                    <a:gdLst>
                      <a:gd name="connsiteX0" fmla="*/ 49130 w 490237"/>
                      <a:gd name="connsiteY0" fmla="*/ 53264 h 471091"/>
                      <a:gd name="connsiteX1" fmla="*/ 169863 w 490237"/>
                      <a:gd name="connsiteY1" fmla="*/ 0 h 471091"/>
                      <a:gd name="connsiteX2" fmla="*/ 224902 w 490237"/>
                      <a:gd name="connsiteY2" fmla="*/ 92325 h 471091"/>
                      <a:gd name="connsiteX3" fmla="*/ 340308 w 490237"/>
                      <a:gd name="connsiteY3" fmla="*/ 133161 h 471091"/>
                      <a:gd name="connsiteX4" fmla="*/ 411327 w 490237"/>
                      <a:gd name="connsiteY4" fmla="*/ 122508 h 471091"/>
                      <a:gd name="connsiteX5" fmla="*/ 468143 w 490237"/>
                      <a:gd name="connsiteY5" fmla="*/ 113631 h 471091"/>
                      <a:gd name="connsiteX6" fmla="*/ 484122 w 490237"/>
                      <a:gd name="connsiteY6" fmla="*/ 175772 h 471091"/>
                      <a:gd name="connsiteX7" fmla="*/ 464592 w 490237"/>
                      <a:gd name="connsiteY7" fmla="*/ 198853 h 471091"/>
                      <a:gd name="connsiteX8" fmla="*/ 469918 w 490237"/>
                      <a:gd name="connsiteY8" fmla="*/ 202404 h 471091"/>
                      <a:gd name="connsiteX9" fmla="*/ 473469 w 490237"/>
                      <a:gd name="connsiteY9" fmla="*/ 287627 h 471091"/>
                      <a:gd name="connsiteX10" fmla="*/ 445061 w 490237"/>
                      <a:gd name="connsiteY10" fmla="*/ 316035 h 471091"/>
                      <a:gd name="connsiteX11" fmla="*/ 445061 w 490237"/>
                      <a:gd name="connsiteY11" fmla="*/ 316035 h 471091"/>
                      <a:gd name="connsiteX12" fmla="*/ 455714 w 490237"/>
                      <a:gd name="connsiteY12" fmla="*/ 367523 h 471091"/>
                      <a:gd name="connsiteX13" fmla="*/ 406001 w 490237"/>
                      <a:gd name="connsiteY13" fmla="*/ 419012 h 471091"/>
                      <a:gd name="connsiteX14" fmla="*/ 404225 w 490237"/>
                      <a:gd name="connsiteY14" fmla="*/ 424339 h 471091"/>
                      <a:gd name="connsiteX15" fmla="*/ 230229 w 490237"/>
                      <a:gd name="connsiteY15" fmla="*/ 470501 h 471091"/>
                      <a:gd name="connsiteX16" fmla="*/ 17172 w 490237"/>
                      <a:gd name="connsiteY16" fmla="*/ 317810 h 471091"/>
                      <a:gd name="connsiteX17" fmla="*/ 49130 w 490237"/>
                      <a:gd name="connsiteY17" fmla="*/ 53264 h 471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490237" h="471091">
                        <a:moveTo>
                          <a:pt x="49130" y="53264"/>
                        </a:moveTo>
                        <a:cubicBezTo>
                          <a:pt x="79313" y="23081"/>
                          <a:pt x="169863" y="0"/>
                          <a:pt x="169863" y="0"/>
                        </a:cubicBezTo>
                        <a:cubicBezTo>
                          <a:pt x="169863" y="0"/>
                          <a:pt x="191168" y="65693"/>
                          <a:pt x="224902" y="92325"/>
                        </a:cubicBezTo>
                        <a:cubicBezTo>
                          <a:pt x="258637" y="117182"/>
                          <a:pt x="274616" y="122508"/>
                          <a:pt x="340308" y="133161"/>
                        </a:cubicBezTo>
                        <a:cubicBezTo>
                          <a:pt x="370491" y="138487"/>
                          <a:pt x="398899" y="134936"/>
                          <a:pt x="411327" y="122508"/>
                        </a:cubicBezTo>
                        <a:cubicBezTo>
                          <a:pt x="425531" y="108304"/>
                          <a:pt x="448612" y="101202"/>
                          <a:pt x="468143" y="113631"/>
                        </a:cubicBezTo>
                        <a:cubicBezTo>
                          <a:pt x="489448" y="126059"/>
                          <a:pt x="496550" y="154466"/>
                          <a:pt x="484122" y="175772"/>
                        </a:cubicBezTo>
                        <a:cubicBezTo>
                          <a:pt x="478795" y="184650"/>
                          <a:pt x="471694" y="191751"/>
                          <a:pt x="464592" y="198853"/>
                        </a:cubicBezTo>
                        <a:cubicBezTo>
                          <a:pt x="466367" y="200629"/>
                          <a:pt x="468143" y="200629"/>
                          <a:pt x="469918" y="202404"/>
                        </a:cubicBezTo>
                        <a:cubicBezTo>
                          <a:pt x="492999" y="223710"/>
                          <a:pt x="487673" y="262770"/>
                          <a:pt x="473469" y="287627"/>
                        </a:cubicBezTo>
                        <a:cubicBezTo>
                          <a:pt x="466367" y="300056"/>
                          <a:pt x="457490" y="308933"/>
                          <a:pt x="445061" y="316035"/>
                        </a:cubicBezTo>
                        <a:cubicBezTo>
                          <a:pt x="445061" y="316035"/>
                          <a:pt x="445061" y="316035"/>
                          <a:pt x="445061" y="316035"/>
                        </a:cubicBezTo>
                        <a:cubicBezTo>
                          <a:pt x="455714" y="330239"/>
                          <a:pt x="459265" y="347993"/>
                          <a:pt x="455714" y="367523"/>
                        </a:cubicBezTo>
                        <a:cubicBezTo>
                          <a:pt x="452163" y="390605"/>
                          <a:pt x="429082" y="410135"/>
                          <a:pt x="406001" y="419012"/>
                        </a:cubicBezTo>
                        <a:cubicBezTo>
                          <a:pt x="406001" y="420788"/>
                          <a:pt x="404225" y="422563"/>
                          <a:pt x="404225" y="424339"/>
                        </a:cubicBezTo>
                        <a:cubicBezTo>
                          <a:pt x="393573" y="443869"/>
                          <a:pt x="315452" y="475828"/>
                          <a:pt x="230229" y="470501"/>
                        </a:cubicBezTo>
                        <a:cubicBezTo>
                          <a:pt x="118374" y="463399"/>
                          <a:pt x="17172" y="317810"/>
                          <a:pt x="17172" y="317810"/>
                        </a:cubicBezTo>
                        <a:cubicBezTo>
                          <a:pt x="17172" y="317810"/>
                          <a:pt x="-37868" y="140263"/>
                          <a:pt x="49130" y="53264"/>
                        </a:cubicBezTo>
                        <a:close/>
                      </a:path>
                    </a:pathLst>
                  </a:custGeom>
                  <a:solidFill>
                    <a:srgbClr val="DE8939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1" name="Freeform: Shape 250">
                    <a:extLst>
                      <a:ext uri="{FF2B5EF4-FFF2-40B4-BE49-F238E27FC236}">
                        <a16:creationId xmlns:a16="http://schemas.microsoft.com/office/drawing/2014/main" id="{A40083D3-C757-C516-B738-7815A5C7F7BC}"/>
                      </a:ext>
                    </a:extLst>
                  </p:cNvPr>
                  <p:cNvSpPr/>
                  <p:nvPr/>
                </p:nvSpPr>
                <p:spPr>
                  <a:xfrm>
                    <a:off x="4089300" y="4207555"/>
                    <a:ext cx="172221" cy="35186"/>
                  </a:xfrm>
                  <a:custGeom>
                    <a:avLst/>
                    <a:gdLst>
                      <a:gd name="connsiteX0" fmla="*/ 172221 w 172221"/>
                      <a:gd name="connsiteY0" fmla="*/ 1775 h 35186"/>
                      <a:gd name="connsiteX1" fmla="*/ 0 w 172221"/>
                      <a:gd name="connsiteY1" fmla="*/ 0 h 351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2221" h="35186">
                        <a:moveTo>
                          <a:pt x="172221" y="1775"/>
                        </a:moveTo>
                        <a:cubicBezTo>
                          <a:pt x="172221" y="1775"/>
                          <a:pt x="138487" y="78121"/>
                          <a:pt x="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A65E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2" name="Freeform: Shape 251">
                    <a:extLst>
                      <a:ext uri="{FF2B5EF4-FFF2-40B4-BE49-F238E27FC236}">
                        <a16:creationId xmlns:a16="http://schemas.microsoft.com/office/drawing/2014/main" id="{3DC9D78D-B027-8E4D-51F6-65F3D41513EE}"/>
                      </a:ext>
                    </a:extLst>
                  </p:cNvPr>
                  <p:cNvSpPr/>
                  <p:nvPr/>
                </p:nvSpPr>
                <p:spPr>
                  <a:xfrm>
                    <a:off x="4066219" y="4296328"/>
                    <a:ext cx="188200" cy="38399"/>
                  </a:xfrm>
                  <a:custGeom>
                    <a:avLst/>
                    <a:gdLst>
                      <a:gd name="connsiteX0" fmla="*/ 188200 w 188200"/>
                      <a:gd name="connsiteY0" fmla="*/ 30183 h 38399"/>
                      <a:gd name="connsiteX1" fmla="*/ 0 w 188200"/>
                      <a:gd name="connsiteY1" fmla="*/ 0 h 3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8200" h="38399">
                        <a:moveTo>
                          <a:pt x="188200" y="30183"/>
                        </a:moveTo>
                        <a:cubicBezTo>
                          <a:pt x="188200" y="30183"/>
                          <a:pt x="106529" y="62142"/>
                          <a:pt x="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A65E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3" name="Freeform: Shape 252">
                    <a:extLst>
                      <a:ext uri="{FF2B5EF4-FFF2-40B4-BE49-F238E27FC236}">
                        <a16:creationId xmlns:a16="http://schemas.microsoft.com/office/drawing/2014/main" id="{BA08FEC6-1BD6-EECC-61DC-7E0C2092A3F8}"/>
                      </a:ext>
                    </a:extLst>
                  </p:cNvPr>
                  <p:cNvSpPr/>
                  <p:nvPr/>
                </p:nvSpPr>
                <p:spPr>
                  <a:xfrm>
                    <a:off x="4034260" y="4379776"/>
                    <a:ext cx="181098" cy="55304"/>
                  </a:xfrm>
                  <a:custGeom>
                    <a:avLst/>
                    <a:gdLst>
                      <a:gd name="connsiteX0" fmla="*/ 181099 w 181098"/>
                      <a:gd name="connsiteY0" fmla="*/ 49713 h 55304"/>
                      <a:gd name="connsiteX1" fmla="*/ 0 w 181098"/>
                      <a:gd name="connsiteY1" fmla="*/ 0 h 55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1098" h="55304">
                        <a:moveTo>
                          <a:pt x="181099" y="49713"/>
                        </a:moveTo>
                        <a:cubicBezTo>
                          <a:pt x="181099" y="49713"/>
                          <a:pt x="97651" y="79896"/>
                          <a:pt x="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A65E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08236FEF-E69C-55A2-5E94-DC03989D1ADD}"/>
                    </a:ext>
                  </a:extLst>
                </p:cNvPr>
                <p:cNvSpPr/>
                <p:nvPr/>
              </p:nvSpPr>
              <p:spPr>
                <a:xfrm>
                  <a:off x="3063075" y="3138718"/>
                  <a:ext cx="866432" cy="1186017"/>
                </a:xfrm>
                <a:custGeom>
                  <a:avLst/>
                  <a:gdLst>
                    <a:gd name="connsiteX0" fmla="*/ 0 w 866432"/>
                    <a:gd name="connsiteY0" fmla="*/ 154467 h 1186017"/>
                    <a:gd name="connsiteX1" fmla="*/ 158017 w 866432"/>
                    <a:gd name="connsiteY1" fmla="*/ 711966 h 1186017"/>
                    <a:gd name="connsiteX2" fmla="*/ 481154 w 866432"/>
                    <a:gd name="connsiteY2" fmla="*/ 1065285 h 1186017"/>
                    <a:gd name="connsiteX3" fmla="*/ 820270 w 866432"/>
                    <a:gd name="connsiteY3" fmla="*/ 1186018 h 1186017"/>
                    <a:gd name="connsiteX4" fmla="*/ 866432 w 866432"/>
                    <a:gd name="connsiteY4" fmla="*/ 916146 h 1186017"/>
                    <a:gd name="connsiteX5" fmla="*/ 658702 w 866432"/>
                    <a:gd name="connsiteY5" fmla="*/ 680007 h 1186017"/>
                    <a:gd name="connsiteX6" fmla="*/ 506011 w 866432"/>
                    <a:gd name="connsiteY6" fmla="*/ 500684 h 1186017"/>
                    <a:gd name="connsiteX7" fmla="*/ 360422 w 866432"/>
                    <a:gd name="connsiteY7" fmla="*/ 0 h 1186017"/>
                    <a:gd name="connsiteX8" fmla="*/ 0 w 866432"/>
                    <a:gd name="connsiteY8" fmla="*/ 154467 h 11860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6432" h="1186017">
                      <a:moveTo>
                        <a:pt x="0" y="154467"/>
                      </a:moveTo>
                      <a:cubicBezTo>
                        <a:pt x="0" y="154467"/>
                        <a:pt x="83447" y="546847"/>
                        <a:pt x="158017" y="711966"/>
                      </a:cubicBezTo>
                      <a:cubicBezTo>
                        <a:pt x="230812" y="877085"/>
                        <a:pt x="324912" y="988940"/>
                        <a:pt x="481154" y="1065285"/>
                      </a:cubicBezTo>
                      <a:cubicBezTo>
                        <a:pt x="637396" y="1141631"/>
                        <a:pt x="820270" y="1186018"/>
                        <a:pt x="820270" y="1186018"/>
                      </a:cubicBezTo>
                      <a:lnTo>
                        <a:pt x="866432" y="916146"/>
                      </a:lnTo>
                      <a:cubicBezTo>
                        <a:pt x="866432" y="916146"/>
                        <a:pt x="735047" y="756353"/>
                        <a:pt x="658702" y="680007"/>
                      </a:cubicBezTo>
                      <a:cubicBezTo>
                        <a:pt x="582356" y="603662"/>
                        <a:pt x="506011" y="500684"/>
                        <a:pt x="506011" y="500684"/>
                      </a:cubicBezTo>
                      <a:lnTo>
                        <a:pt x="360422" y="0"/>
                      </a:lnTo>
                      <a:lnTo>
                        <a:pt x="0" y="154467"/>
                      </a:lnTo>
                      <a:close/>
                    </a:path>
                  </a:pathLst>
                </a:custGeom>
                <a:solidFill>
                  <a:srgbClr val="DE8939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A45132F5-C988-61BD-F2C5-6F28E2DEA517}"/>
                  </a:ext>
                </a:extLst>
              </p:cNvPr>
              <p:cNvSpPr/>
              <p:nvPr/>
            </p:nvSpPr>
            <p:spPr>
              <a:xfrm>
                <a:off x="2990091" y="2791596"/>
                <a:ext cx="557689" cy="699231"/>
              </a:xfrm>
              <a:custGeom>
                <a:avLst/>
                <a:gdLst>
                  <a:gd name="connsiteX0" fmla="*/ 527506 w 557689"/>
                  <a:gd name="connsiteY0" fmla="*/ 300960 h 699231"/>
                  <a:gd name="connsiteX1" fmla="*/ 316224 w 557689"/>
                  <a:gd name="connsiteY1" fmla="*/ 8006 h 699231"/>
                  <a:gd name="connsiteX2" fmla="*/ 7292 w 557689"/>
                  <a:gd name="connsiteY2" fmla="*/ 222839 h 699231"/>
                  <a:gd name="connsiteX3" fmla="*/ 58780 w 557689"/>
                  <a:gd name="connsiteY3" fmla="*/ 677361 h 699231"/>
                  <a:gd name="connsiteX4" fmla="*/ 326877 w 557689"/>
                  <a:gd name="connsiteY4" fmla="*/ 686238 h 699231"/>
                  <a:gd name="connsiteX5" fmla="*/ 557689 w 557689"/>
                  <a:gd name="connsiteY5" fmla="*/ 583260 h 699231"/>
                  <a:gd name="connsiteX6" fmla="*/ 527506 w 557689"/>
                  <a:gd name="connsiteY6" fmla="*/ 300960 h 699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7689" h="699231">
                    <a:moveTo>
                      <a:pt x="527506" y="300960"/>
                    </a:moveTo>
                    <a:cubicBezTo>
                      <a:pt x="522180" y="208635"/>
                      <a:pt x="474242" y="45291"/>
                      <a:pt x="316224" y="8006"/>
                    </a:cubicBezTo>
                    <a:cubicBezTo>
                      <a:pt x="177737" y="-23952"/>
                      <a:pt x="53454" y="38189"/>
                      <a:pt x="7292" y="222839"/>
                    </a:cubicBezTo>
                    <a:cubicBezTo>
                      <a:pt x="-24667" y="347122"/>
                      <a:pt x="58780" y="677361"/>
                      <a:pt x="58780" y="677361"/>
                    </a:cubicBezTo>
                    <a:cubicBezTo>
                      <a:pt x="58780" y="677361"/>
                      <a:pt x="144003" y="719972"/>
                      <a:pt x="326877" y="686238"/>
                    </a:cubicBezTo>
                    <a:cubicBezTo>
                      <a:pt x="511527" y="652504"/>
                      <a:pt x="557689" y="583260"/>
                      <a:pt x="557689" y="583260"/>
                    </a:cubicBezTo>
                    <a:cubicBezTo>
                      <a:pt x="557689" y="583260"/>
                      <a:pt x="531057" y="364877"/>
                      <a:pt x="527506" y="300960"/>
                    </a:cubicBezTo>
                    <a:close/>
                  </a:path>
                </a:pathLst>
              </a:custGeom>
              <a:solidFill>
                <a:srgbClr val="B61300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0A65A69-F8D8-5308-769B-6E4F03EA9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901" y="2543880"/>
            <a:ext cx="4261473" cy="2981202"/>
          </a:xfrm>
          <a:prstGeom prst="rect">
            <a:avLst/>
          </a:pr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E7BF8680-E1E8-AD03-A08B-49D3EFC9C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166" y="144157"/>
            <a:ext cx="1424511" cy="142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24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ớp chúng mình">
            <a:hlinkClick r:id="" action="ppaction://media"/>
            <a:extLst>
              <a:ext uri="{FF2B5EF4-FFF2-40B4-BE49-F238E27FC236}">
                <a16:creationId xmlns:a16="http://schemas.microsoft.com/office/drawing/2014/main" id="{60B7AF4B-932B-2180-F411-39FE888B0FB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20" y="10"/>
            <a:ext cx="12191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369596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199D44A-FC77-406F-8A40-C43A2D80D9A8}"/>
              </a:ext>
            </a:extLst>
          </p:cNvPr>
          <p:cNvSpPr/>
          <p:nvPr/>
        </p:nvSpPr>
        <p:spPr>
          <a:xfrm>
            <a:off x="773723" y="705952"/>
            <a:ext cx="10410092" cy="5446096"/>
          </a:xfrm>
          <a:custGeom>
            <a:avLst/>
            <a:gdLst>
              <a:gd name="connsiteX0" fmla="*/ 0 w 10410092"/>
              <a:gd name="connsiteY0" fmla="*/ 509754 h 5446096"/>
              <a:gd name="connsiteX1" fmla="*/ 509754 w 10410092"/>
              <a:gd name="connsiteY1" fmla="*/ 0 h 5446096"/>
              <a:gd name="connsiteX2" fmla="*/ 9900337 w 10410092"/>
              <a:gd name="connsiteY2" fmla="*/ 0 h 5446096"/>
              <a:gd name="connsiteX3" fmla="*/ 10410092 w 10410092"/>
              <a:gd name="connsiteY3" fmla="*/ 509754 h 5446096"/>
              <a:gd name="connsiteX4" fmla="*/ 10410092 w 10410092"/>
              <a:gd name="connsiteY4" fmla="*/ 4936341 h 5446096"/>
              <a:gd name="connsiteX5" fmla="*/ 9900337 w 10410092"/>
              <a:gd name="connsiteY5" fmla="*/ 5446096 h 5446096"/>
              <a:gd name="connsiteX6" fmla="*/ 509754 w 10410092"/>
              <a:gd name="connsiteY6" fmla="*/ 5446096 h 5446096"/>
              <a:gd name="connsiteX7" fmla="*/ 0 w 10410092"/>
              <a:gd name="connsiteY7" fmla="*/ 4936341 h 5446096"/>
              <a:gd name="connsiteX8" fmla="*/ 0 w 10410092"/>
              <a:gd name="connsiteY8" fmla="*/ 509754 h 5446096"/>
              <a:gd name="connsiteX0" fmla="*/ 0 w 10410092"/>
              <a:gd name="connsiteY0" fmla="*/ 509754 h 5446096"/>
              <a:gd name="connsiteX1" fmla="*/ 509754 w 10410092"/>
              <a:gd name="connsiteY1" fmla="*/ 0 h 5446096"/>
              <a:gd name="connsiteX2" fmla="*/ 9900337 w 10410092"/>
              <a:gd name="connsiteY2" fmla="*/ 0 h 5446096"/>
              <a:gd name="connsiteX3" fmla="*/ 10410092 w 10410092"/>
              <a:gd name="connsiteY3" fmla="*/ 509754 h 5446096"/>
              <a:gd name="connsiteX4" fmla="*/ 10410092 w 10410092"/>
              <a:gd name="connsiteY4" fmla="*/ 4936341 h 5446096"/>
              <a:gd name="connsiteX5" fmla="*/ 9900337 w 10410092"/>
              <a:gd name="connsiteY5" fmla="*/ 5446096 h 5446096"/>
              <a:gd name="connsiteX6" fmla="*/ 509754 w 10410092"/>
              <a:gd name="connsiteY6" fmla="*/ 5446096 h 5446096"/>
              <a:gd name="connsiteX7" fmla="*/ 0 w 10410092"/>
              <a:gd name="connsiteY7" fmla="*/ 4936341 h 5446096"/>
              <a:gd name="connsiteX8" fmla="*/ 0 w 10410092"/>
              <a:gd name="connsiteY8" fmla="*/ 509754 h 544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0092" h="5446096" fill="none" extrusionOk="0">
                <a:moveTo>
                  <a:pt x="0" y="509754"/>
                </a:moveTo>
                <a:cubicBezTo>
                  <a:pt x="-72163" y="216553"/>
                  <a:pt x="261417" y="27145"/>
                  <a:pt x="509754" y="0"/>
                </a:cubicBezTo>
                <a:cubicBezTo>
                  <a:pt x="1667624" y="404439"/>
                  <a:pt x="5822941" y="371532"/>
                  <a:pt x="9900337" y="0"/>
                </a:cubicBezTo>
                <a:cubicBezTo>
                  <a:pt x="10205882" y="36992"/>
                  <a:pt x="10462730" y="292704"/>
                  <a:pt x="10410092" y="509754"/>
                </a:cubicBezTo>
                <a:cubicBezTo>
                  <a:pt x="10236797" y="1852325"/>
                  <a:pt x="10535737" y="3901132"/>
                  <a:pt x="10410092" y="4936341"/>
                </a:cubicBezTo>
                <a:cubicBezTo>
                  <a:pt x="10358638" y="5226320"/>
                  <a:pt x="10118039" y="5402055"/>
                  <a:pt x="9900337" y="5446096"/>
                </a:cubicBezTo>
                <a:cubicBezTo>
                  <a:pt x="8168457" y="5635929"/>
                  <a:pt x="3369095" y="5216337"/>
                  <a:pt x="509754" y="5446096"/>
                </a:cubicBezTo>
                <a:cubicBezTo>
                  <a:pt x="233702" y="5372014"/>
                  <a:pt x="-45830" y="5244631"/>
                  <a:pt x="0" y="4936341"/>
                </a:cubicBezTo>
                <a:cubicBezTo>
                  <a:pt x="7574" y="4414207"/>
                  <a:pt x="99078" y="2105663"/>
                  <a:pt x="0" y="509754"/>
                </a:cubicBezTo>
                <a:close/>
              </a:path>
              <a:path w="10410092" h="5446096" stroke="0" extrusionOk="0">
                <a:moveTo>
                  <a:pt x="0" y="509754"/>
                </a:moveTo>
                <a:cubicBezTo>
                  <a:pt x="-3877" y="240228"/>
                  <a:pt x="259248" y="-22611"/>
                  <a:pt x="509754" y="0"/>
                </a:cubicBezTo>
                <a:cubicBezTo>
                  <a:pt x="3669845" y="514637"/>
                  <a:pt x="5608538" y="-95550"/>
                  <a:pt x="9900337" y="0"/>
                </a:cubicBezTo>
                <a:cubicBezTo>
                  <a:pt x="10187578" y="50373"/>
                  <a:pt x="10392628" y="275868"/>
                  <a:pt x="10410092" y="509754"/>
                </a:cubicBezTo>
                <a:cubicBezTo>
                  <a:pt x="10462416" y="993599"/>
                  <a:pt x="10576768" y="3534321"/>
                  <a:pt x="10410092" y="4936341"/>
                </a:cubicBezTo>
                <a:cubicBezTo>
                  <a:pt x="10492189" y="5252759"/>
                  <a:pt x="10183414" y="5457724"/>
                  <a:pt x="9900337" y="5446096"/>
                </a:cubicBezTo>
                <a:cubicBezTo>
                  <a:pt x="5810254" y="5582492"/>
                  <a:pt x="4232726" y="5252596"/>
                  <a:pt x="509754" y="5446096"/>
                </a:cubicBezTo>
                <a:cubicBezTo>
                  <a:pt x="260431" y="5452493"/>
                  <a:pt x="-6428" y="5170160"/>
                  <a:pt x="0" y="4936341"/>
                </a:cubicBezTo>
                <a:cubicBezTo>
                  <a:pt x="65599" y="2833484"/>
                  <a:pt x="32510" y="1700179"/>
                  <a:pt x="0" y="509754"/>
                </a:cubicBezTo>
                <a:close/>
              </a:path>
              <a:path w="10410092" h="5446096" fill="none" stroke="0" extrusionOk="0">
                <a:moveTo>
                  <a:pt x="0" y="509754"/>
                </a:moveTo>
                <a:cubicBezTo>
                  <a:pt x="-73737" y="202041"/>
                  <a:pt x="193983" y="19774"/>
                  <a:pt x="509754" y="0"/>
                </a:cubicBezTo>
                <a:cubicBezTo>
                  <a:pt x="1619407" y="196958"/>
                  <a:pt x="5366138" y="71661"/>
                  <a:pt x="9900337" y="0"/>
                </a:cubicBezTo>
                <a:cubicBezTo>
                  <a:pt x="10179790" y="25509"/>
                  <a:pt x="10426618" y="303678"/>
                  <a:pt x="10410092" y="509754"/>
                </a:cubicBezTo>
                <a:cubicBezTo>
                  <a:pt x="10044989" y="1786209"/>
                  <a:pt x="10567429" y="3973997"/>
                  <a:pt x="10410092" y="4936341"/>
                </a:cubicBezTo>
                <a:cubicBezTo>
                  <a:pt x="10396855" y="5229400"/>
                  <a:pt x="10144679" y="5396304"/>
                  <a:pt x="9900337" y="5446096"/>
                </a:cubicBezTo>
                <a:cubicBezTo>
                  <a:pt x="7868011" y="5570134"/>
                  <a:pt x="3530459" y="5718042"/>
                  <a:pt x="509754" y="5446096"/>
                </a:cubicBezTo>
                <a:cubicBezTo>
                  <a:pt x="226659" y="5351368"/>
                  <a:pt x="-58396" y="5277745"/>
                  <a:pt x="0" y="4936341"/>
                </a:cubicBezTo>
                <a:cubicBezTo>
                  <a:pt x="147652" y="4308005"/>
                  <a:pt x="83792" y="2040253"/>
                  <a:pt x="0" y="509754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31750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807569"/>
                      <a:gd name="connsiteY0" fmla="*/ 382316 h 4084572"/>
                      <a:gd name="connsiteX1" fmla="*/ 382316 w 7807569"/>
                      <a:gd name="connsiteY1" fmla="*/ 0 h 4084572"/>
                      <a:gd name="connsiteX2" fmla="*/ 7425253 w 7807569"/>
                      <a:gd name="connsiteY2" fmla="*/ 0 h 4084572"/>
                      <a:gd name="connsiteX3" fmla="*/ 7807569 w 7807569"/>
                      <a:gd name="connsiteY3" fmla="*/ 382316 h 4084572"/>
                      <a:gd name="connsiteX4" fmla="*/ 7807569 w 7807569"/>
                      <a:gd name="connsiteY4" fmla="*/ 3702256 h 4084572"/>
                      <a:gd name="connsiteX5" fmla="*/ 7425253 w 7807569"/>
                      <a:gd name="connsiteY5" fmla="*/ 4084572 h 4084572"/>
                      <a:gd name="connsiteX6" fmla="*/ 382316 w 7807569"/>
                      <a:gd name="connsiteY6" fmla="*/ 4084572 h 4084572"/>
                      <a:gd name="connsiteX7" fmla="*/ 0 w 7807569"/>
                      <a:gd name="connsiteY7" fmla="*/ 3702256 h 4084572"/>
                      <a:gd name="connsiteX8" fmla="*/ 0 w 7807569"/>
                      <a:gd name="connsiteY8" fmla="*/ 382316 h 4084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807569" h="4084572" fill="none" extrusionOk="0">
                        <a:moveTo>
                          <a:pt x="0" y="382316"/>
                        </a:moveTo>
                        <a:cubicBezTo>
                          <a:pt x="-31806" y="166025"/>
                          <a:pt x="175521" y="3559"/>
                          <a:pt x="382316" y="0"/>
                        </a:cubicBezTo>
                        <a:cubicBezTo>
                          <a:pt x="1134921" y="130954"/>
                          <a:pt x="4344509" y="43574"/>
                          <a:pt x="7425253" y="0"/>
                        </a:cubicBezTo>
                        <a:cubicBezTo>
                          <a:pt x="7643397" y="10778"/>
                          <a:pt x="7826096" y="193863"/>
                          <a:pt x="7807569" y="382316"/>
                        </a:cubicBezTo>
                        <a:cubicBezTo>
                          <a:pt x="7657130" y="1407165"/>
                          <a:pt x="7893448" y="2965149"/>
                          <a:pt x="7807569" y="3702256"/>
                        </a:cubicBezTo>
                        <a:cubicBezTo>
                          <a:pt x="7772833" y="3919107"/>
                          <a:pt x="7601923" y="4060783"/>
                          <a:pt x="7425253" y="4084572"/>
                        </a:cubicBezTo>
                        <a:cubicBezTo>
                          <a:pt x="6306976" y="4239769"/>
                          <a:pt x="2691329" y="4247592"/>
                          <a:pt x="382316" y="4084572"/>
                        </a:cubicBezTo>
                        <a:cubicBezTo>
                          <a:pt x="173764" y="4049476"/>
                          <a:pt x="-19806" y="3924968"/>
                          <a:pt x="0" y="3702256"/>
                        </a:cubicBezTo>
                        <a:cubicBezTo>
                          <a:pt x="64656" y="3205205"/>
                          <a:pt x="-17807" y="1510799"/>
                          <a:pt x="0" y="382316"/>
                        </a:cubicBezTo>
                        <a:close/>
                      </a:path>
                      <a:path w="7807569" h="4084572" stroke="0" extrusionOk="0">
                        <a:moveTo>
                          <a:pt x="0" y="382316"/>
                        </a:moveTo>
                        <a:cubicBezTo>
                          <a:pt x="-2465" y="169648"/>
                          <a:pt x="156678" y="5439"/>
                          <a:pt x="382316" y="0"/>
                        </a:cubicBezTo>
                        <a:cubicBezTo>
                          <a:pt x="2911810" y="132882"/>
                          <a:pt x="4455619" y="-84951"/>
                          <a:pt x="7425253" y="0"/>
                        </a:cubicBezTo>
                        <a:cubicBezTo>
                          <a:pt x="7626491" y="9677"/>
                          <a:pt x="7801804" y="203034"/>
                          <a:pt x="7807569" y="382316"/>
                        </a:cubicBezTo>
                        <a:cubicBezTo>
                          <a:pt x="7827756" y="854174"/>
                          <a:pt x="7960049" y="2652296"/>
                          <a:pt x="7807569" y="3702256"/>
                        </a:cubicBezTo>
                        <a:cubicBezTo>
                          <a:pt x="7843732" y="3917693"/>
                          <a:pt x="7649115" y="4058404"/>
                          <a:pt x="7425253" y="4084572"/>
                        </a:cubicBezTo>
                        <a:cubicBezTo>
                          <a:pt x="4364992" y="4172211"/>
                          <a:pt x="3229145" y="4011893"/>
                          <a:pt x="382316" y="4084572"/>
                        </a:cubicBezTo>
                        <a:cubicBezTo>
                          <a:pt x="170869" y="4081708"/>
                          <a:pt x="-2902" y="3917436"/>
                          <a:pt x="0" y="3702256"/>
                        </a:cubicBezTo>
                        <a:cubicBezTo>
                          <a:pt x="-38581" y="2069812"/>
                          <a:pt x="63341" y="1266585"/>
                          <a:pt x="0" y="382316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377">
              <a:defRPr/>
            </a:pPr>
            <a:endParaRPr lang="vi-VN" sz="28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5CCD69C2-D2DB-2777-1610-841E345E5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567" y="3118960"/>
            <a:ext cx="1968023" cy="382400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Picture 6" descr="A picture containing doll, toy&#10;&#10;Description automatically generated">
            <a:extLst>
              <a:ext uri="{FF2B5EF4-FFF2-40B4-BE49-F238E27FC236}">
                <a16:creationId xmlns:a16="http://schemas.microsoft.com/office/drawing/2014/main" id="{A9412A5C-8A02-48E5-50E2-283B3A8FEA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5" y="3316459"/>
            <a:ext cx="2360428" cy="342900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BC8A8E-13B5-4F5B-A2C4-1CDE19B77ACA}"/>
              </a:ext>
            </a:extLst>
          </p:cNvPr>
          <p:cNvSpPr txBox="1"/>
          <p:nvPr/>
        </p:nvSpPr>
        <p:spPr>
          <a:xfrm>
            <a:off x="3016092" y="1202109"/>
            <a:ext cx="7213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defRPr/>
            </a:pP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tháng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736D2F-E2DF-4710-9903-D13B9CAF87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4459" y="2743200"/>
            <a:ext cx="8052462" cy="20679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FF46DE-449B-4C1C-8C8E-4FC32F8EC7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363" y="2002891"/>
            <a:ext cx="5578323" cy="5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4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0C73AB-790D-A768-4E99-3B8DD15B1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8328AA-8D77-CE10-64BE-4B48A664FACE}"/>
              </a:ext>
            </a:extLst>
          </p:cNvPr>
          <p:cNvSpPr/>
          <p:nvPr/>
        </p:nvSpPr>
        <p:spPr>
          <a:xfrm>
            <a:off x="199054" y="130630"/>
            <a:ext cx="11793895" cy="6559420"/>
          </a:xfrm>
          <a:custGeom>
            <a:avLst/>
            <a:gdLst>
              <a:gd name="connsiteX0" fmla="*/ 0 w 11793895"/>
              <a:gd name="connsiteY0" fmla="*/ 613961 h 6559420"/>
              <a:gd name="connsiteX1" fmla="*/ 613961 w 11793895"/>
              <a:gd name="connsiteY1" fmla="*/ 0 h 6559420"/>
              <a:gd name="connsiteX2" fmla="*/ 11179933 w 11793895"/>
              <a:gd name="connsiteY2" fmla="*/ 0 h 6559420"/>
              <a:gd name="connsiteX3" fmla="*/ 11793895 w 11793895"/>
              <a:gd name="connsiteY3" fmla="*/ 613961 h 6559420"/>
              <a:gd name="connsiteX4" fmla="*/ 11793895 w 11793895"/>
              <a:gd name="connsiteY4" fmla="*/ 5945458 h 6559420"/>
              <a:gd name="connsiteX5" fmla="*/ 11179933 w 11793895"/>
              <a:gd name="connsiteY5" fmla="*/ 6559420 h 6559420"/>
              <a:gd name="connsiteX6" fmla="*/ 613961 w 11793895"/>
              <a:gd name="connsiteY6" fmla="*/ 6559420 h 6559420"/>
              <a:gd name="connsiteX7" fmla="*/ 0 w 11793895"/>
              <a:gd name="connsiteY7" fmla="*/ 5945458 h 6559420"/>
              <a:gd name="connsiteX8" fmla="*/ 0 w 11793895"/>
              <a:gd name="connsiteY8" fmla="*/ 613961 h 6559420"/>
              <a:gd name="connsiteX0" fmla="*/ 0 w 11793895"/>
              <a:gd name="connsiteY0" fmla="*/ 613961 h 6559420"/>
              <a:gd name="connsiteX1" fmla="*/ 613961 w 11793895"/>
              <a:gd name="connsiteY1" fmla="*/ 0 h 6559420"/>
              <a:gd name="connsiteX2" fmla="*/ 11179933 w 11793895"/>
              <a:gd name="connsiteY2" fmla="*/ 0 h 6559420"/>
              <a:gd name="connsiteX3" fmla="*/ 11793895 w 11793895"/>
              <a:gd name="connsiteY3" fmla="*/ 613961 h 6559420"/>
              <a:gd name="connsiteX4" fmla="*/ 11793895 w 11793895"/>
              <a:gd name="connsiteY4" fmla="*/ 5945458 h 6559420"/>
              <a:gd name="connsiteX5" fmla="*/ 11179933 w 11793895"/>
              <a:gd name="connsiteY5" fmla="*/ 6559420 h 6559420"/>
              <a:gd name="connsiteX6" fmla="*/ 613961 w 11793895"/>
              <a:gd name="connsiteY6" fmla="*/ 6559420 h 6559420"/>
              <a:gd name="connsiteX7" fmla="*/ 0 w 11793895"/>
              <a:gd name="connsiteY7" fmla="*/ 5945458 h 6559420"/>
              <a:gd name="connsiteX8" fmla="*/ 0 w 11793895"/>
              <a:gd name="connsiteY8" fmla="*/ 613961 h 655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93895" h="6559420" fill="none" extrusionOk="0">
                <a:moveTo>
                  <a:pt x="0" y="613961"/>
                </a:moveTo>
                <a:cubicBezTo>
                  <a:pt x="-32626" y="269602"/>
                  <a:pt x="325434" y="41344"/>
                  <a:pt x="613961" y="0"/>
                </a:cubicBezTo>
                <a:cubicBezTo>
                  <a:pt x="4521868" y="511857"/>
                  <a:pt x="7129981" y="325558"/>
                  <a:pt x="11179933" y="0"/>
                </a:cubicBezTo>
                <a:cubicBezTo>
                  <a:pt x="11554515" y="54683"/>
                  <a:pt x="11817454" y="303739"/>
                  <a:pt x="11793895" y="613961"/>
                </a:cubicBezTo>
                <a:cubicBezTo>
                  <a:pt x="11697397" y="2744192"/>
                  <a:pt x="11922749" y="5021068"/>
                  <a:pt x="11793895" y="5945458"/>
                </a:cubicBezTo>
                <a:cubicBezTo>
                  <a:pt x="11676253" y="6303857"/>
                  <a:pt x="11482171" y="6533998"/>
                  <a:pt x="11179933" y="6559420"/>
                </a:cubicBezTo>
                <a:cubicBezTo>
                  <a:pt x="6215209" y="6742811"/>
                  <a:pt x="2416435" y="6545251"/>
                  <a:pt x="613961" y="6559420"/>
                </a:cubicBezTo>
                <a:cubicBezTo>
                  <a:pt x="279490" y="6497058"/>
                  <a:pt x="-48018" y="6312577"/>
                  <a:pt x="0" y="5945458"/>
                </a:cubicBezTo>
                <a:cubicBezTo>
                  <a:pt x="72076" y="4562056"/>
                  <a:pt x="28702" y="2840551"/>
                  <a:pt x="0" y="613961"/>
                </a:cubicBezTo>
                <a:close/>
              </a:path>
              <a:path w="11793895" h="6559420" stroke="0" extrusionOk="0">
                <a:moveTo>
                  <a:pt x="0" y="613961"/>
                </a:moveTo>
                <a:cubicBezTo>
                  <a:pt x="-10343" y="279660"/>
                  <a:pt x="290981" y="-14331"/>
                  <a:pt x="613961" y="0"/>
                </a:cubicBezTo>
                <a:cubicBezTo>
                  <a:pt x="2980748" y="378874"/>
                  <a:pt x="8937501" y="-94613"/>
                  <a:pt x="11179933" y="0"/>
                </a:cubicBezTo>
                <a:cubicBezTo>
                  <a:pt x="11520595" y="72987"/>
                  <a:pt x="11785115" y="301852"/>
                  <a:pt x="11793895" y="613961"/>
                </a:cubicBezTo>
                <a:cubicBezTo>
                  <a:pt x="11859187" y="2229219"/>
                  <a:pt x="11797086" y="4360620"/>
                  <a:pt x="11793895" y="5945458"/>
                </a:cubicBezTo>
                <a:cubicBezTo>
                  <a:pt x="11881697" y="6327010"/>
                  <a:pt x="11526409" y="6563185"/>
                  <a:pt x="11179933" y="6559420"/>
                </a:cubicBezTo>
                <a:cubicBezTo>
                  <a:pt x="8336442" y="6871171"/>
                  <a:pt x="4521739" y="6142650"/>
                  <a:pt x="613961" y="6559420"/>
                </a:cubicBezTo>
                <a:cubicBezTo>
                  <a:pt x="285752" y="6533673"/>
                  <a:pt x="-26852" y="6279476"/>
                  <a:pt x="0" y="5945458"/>
                </a:cubicBezTo>
                <a:cubicBezTo>
                  <a:pt x="17198" y="3854471"/>
                  <a:pt x="-29660" y="2864969"/>
                  <a:pt x="0" y="613961"/>
                </a:cubicBezTo>
                <a:close/>
              </a:path>
              <a:path w="11793895" h="6559420" fill="none" stroke="0" extrusionOk="0">
                <a:moveTo>
                  <a:pt x="0" y="613961"/>
                </a:moveTo>
                <a:cubicBezTo>
                  <a:pt x="-49403" y="249982"/>
                  <a:pt x="287173" y="37461"/>
                  <a:pt x="613961" y="0"/>
                </a:cubicBezTo>
                <a:cubicBezTo>
                  <a:pt x="4818461" y="284740"/>
                  <a:pt x="6911163" y="64235"/>
                  <a:pt x="11179933" y="0"/>
                </a:cubicBezTo>
                <a:cubicBezTo>
                  <a:pt x="11512421" y="40114"/>
                  <a:pt x="11792757" y="299975"/>
                  <a:pt x="11793895" y="613961"/>
                </a:cubicBezTo>
                <a:cubicBezTo>
                  <a:pt x="11530249" y="2800825"/>
                  <a:pt x="11940237" y="5103774"/>
                  <a:pt x="11793895" y="5945458"/>
                </a:cubicBezTo>
                <a:cubicBezTo>
                  <a:pt x="11755197" y="6296819"/>
                  <a:pt x="11513996" y="6486425"/>
                  <a:pt x="11179933" y="6559420"/>
                </a:cubicBezTo>
                <a:cubicBezTo>
                  <a:pt x="6269107" y="6723825"/>
                  <a:pt x="2467355" y="6835775"/>
                  <a:pt x="613961" y="6559420"/>
                </a:cubicBezTo>
                <a:cubicBezTo>
                  <a:pt x="269656" y="6458029"/>
                  <a:pt x="-54723" y="6325937"/>
                  <a:pt x="0" y="5945458"/>
                </a:cubicBezTo>
                <a:cubicBezTo>
                  <a:pt x="321882" y="4668728"/>
                  <a:pt x="188767" y="2852676"/>
                  <a:pt x="0" y="613961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31750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845421"/>
                      <a:gd name="connsiteY0" fmla="*/ 460471 h 4919565"/>
                      <a:gd name="connsiteX1" fmla="*/ 460471 w 8845421"/>
                      <a:gd name="connsiteY1" fmla="*/ 0 h 4919565"/>
                      <a:gd name="connsiteX2" fmla="*/ 8384950 w 8845421"/>
                      <a:gd name="connsiteY2" fmla="*/ 0 h 4919565"/>
                      <a:gd name="connsiteX3" fmla="*/ 8845421 w 8845421"/>
                      <a:gd name="connsiteY3" fmla="*/ 460471 h 4919565"/>
                      <a:gd name="connsiteX4" fmla="*/ 8845421 w 8845421"/>
                      <a:gd name="connsiteY4" fmla="*/ 4459094 h 4919565"/>
                      <a:gd name="connsiteX5" fmla="*/ 8384950 w 8845421"/>
                      <a:gd name="connsiteY5" fmla="*/ 4919565 h 4919565"/>
                      <a:gd name="connsiteX6" fmla="*/ 460471 w 8845421"/>
                      <a:gd name="connsiteY6" fmla="*/ 4919565 h 4919565"/>
                      <a:gd name="connsiteX7" fmla="*/ 0 w 8845421"/>
                      <a:gd name="connsiteY7" fmla="*/ 4459094 h 4919565"/>
                      <a:gd name="connsiteX8" fmla="*/ 0 w 8845421"/>
                      <a:gd name="connsiteY8" fmla="*/ 460471 h 49195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845421" h="4919565" fill="none" extrusionOk="0">
                        <a:moveTo>
                          <a:pt x="0" y="460471"/>
                        </a:moveTo>
                        <a:cubicBezTo>
                          <a:pt x="-9188" y="204674"/>
                          <a:pt x="232608" y="21630"/>
                          <a:pt x="460471" y="0"/>
                        </a:cubicBezTo>
                        <a:cubicBezTo>
                          <a:pt x="3221484" y="130954"/>
                          <a:pt x="5328118" y="43574"/>
                          <a:pt x="8384950" y="0"/>
                        </a:cubicBezTo>
                        <a:cubicBezTo>
                          <a:pt x="8649296" y="15457"/>
                          <a:pt x="8847510" y="208719"/>
                          <a:pt x="8845421" y="460471"/>
                        </a:cubicBezTo>
                        <a:cubicBezTo>
                          <a:pt x="8694982" y="2126495"/>
                          <a:pt x="8931300" y="3816422"/>
                          <a:pt x="8845421" y="4459094"/>
                        </a:cubicBezTo>
                        <a:cubicBezTo>
                          <a:pt x="8800686" y="4720751"/>
                          <a:pt x="8616520" y="4903874"/>
                          <a:pt x="8384950" y="4919565"/>
                        </a:cubicBezTo>
                        <a:cubicBezTo>
                          <a:pt x="4910099" y="5074762"/>
                          <a:pt x="1897512" y="5082585"/>
                          <a:pt x="460471" y="4919565"/>
                        </a:cubicBezTo>
                        <a:cubicBezTo>
                          <a:pt x="207837" y="4896880"/>
                          <a:pt x="-32252" y="4732237"/>
                          <a:pt x="0" y="4459094"/>
                        </a:cubicBezTo>
                        <a:cubicBezTo>
                          <a:pt x="64656" y="3402591"/>
                          <a:pt x="-17807" y="2101186"/>
                          <a:pt x="0" y="460471"/>
                        </a:cubicBezTo>
                        <a:close/>
                      </a:path>
                      <a:path w="8845421" h="4919565" stroke="0" extrusionOk="0">
                        <a:moveTo>
                          <a:pt x="0" y="460471"/>
                        </a:moveTo>
                        <a:cubicBezTo>
                          <a:pt x="-7413" y="201588"/>
                          <a:pt x="189703" y="6177"/>
                          <a:pt x="460471" y="0"/>
                        </a:cubicBezTo>
                        <a:cubicBezTo>
                          <a:pt x="2330849" y="132882"/>
                          <a:pt x="6965520" y="-84951"/>
                          <a:pt x="8384950" y="0"/>
                        </a:cubicBezTo>
                        <a:cubicBezTo>
                          <a:pt x="8621540" y="17305"/>
                          <a:pt x="8842070" y="224684"/>
                          <a:pt x="8845421" y="460471"/>
                        </a:cubicBezTo>
                        <a:cubicBezTo>
                          <a:pt x="8865608" y="1836505"/>
                          <a:pt x="8997901" y="3278959"/>
                          <a:pt x="8845421" y="4459094"/>
                        </a:cubicBezTo>
                        <a:cubicBezTo>
                          <a:pt x="8878886" y="4717375"/>
                          <a:pt x="8659614" y="4877678"/>
                          <a:pt x="8384950" y="4919565"/>
                        </a:cubicBezTo>
                        <a:cubicBezTo>
                          <a:pt x="6325146" y="5007204"/>
                          <a:pt x="3572109" y="4846886"/>
                          <a:pt x="460471" y="4919565"/>
                        </a:cubicBezTo>
                        <a:cubicBezTo>
                          <a:pt x="203789" y="4896957"/>
                          <a:pt x="-18703" y="4739397"/>
                          <a:pt x="0" y="4459094"/>
                        </a:cubicBezTo>
                        <a:cubicBezTo>
                          <a:pt x="-38581" y="2858421"/>
                          <a:pt x="63341" y="2129946"/>
                          <a:pt x="0" y="460471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039BC1-CC19-44F2-838E-4629140C0B4D}"/>
              </a:ext>
            </a:extLst>
          </p:cNvPr>
          <p:cNvSpPr/>
          <p:nvPr/>
        </p:nvSpPr>
        <p:spPr>
          <a:xfrm>
            <a:off x="409575" y="458391"/>
            <a:ext cx="115833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/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1.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Nói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về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các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hoạt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động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của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các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bạn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trong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tranh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Em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đoán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xem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các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bạn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cảm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thấy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thế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nào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khi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làm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việc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cùng</a:t>
            </a:r>
            <a:r>
              <a:rPr lang="en-US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nhau</a:t>
            </a:r>
            <a:endParaRPr lang="en-VN" sz="3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6" descr="Trẻ Em, Mầm Non, Đọc Sách, Học Tập, Cô Bé, Tải hình PNG 345 -  Free.Vector6.com">
            <a:extLst>
              <a:ext uri="{FF2B5EF4-FFF2-40B4-BE49-F238E27FC236}">
                <a16:creationId xmlns:a16="http://schemas.microsoft.com/office/drawing/2014/main" id="{3AB37E49-AD86-46F7-9B88-4CA544436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4927" y="4526538"/>
            <a:ext cx="2661728" cy="249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6A56A8-9E7F-4FD9-8B1B-9C3006755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5925" y="1838324"/>
            <a:ext cx="8972550" cy="34318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4214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0C73AB-790D-A768-4E99-3B8DD15B1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8328AA-8D77-CE10-64BE-4B48A664FACE}"/>
              </a:ext>
            </a:extLst>
          </p:cNvPr>
          <p:cNvSpPr/>
          <p:nvPr/>
        </p:nvSpPr>
        <p:spPr>
          <a:xfrm>
            <a:off x="199054" y="130630"/>
            <a:ext cx="11793895" cy="6559420"/>
          </a:xfrm>
          <a:custGeom>
            <a:avLst/>
            <a:gdLst>
              <a:gd name="connsiteX0" fmla="*/ 0 w 11793895"/>
              <a:gd name="connsiteY0" fmla="*/ 613961 h 6559420"/>
              <a:gd name="connsiteX1" fmla="*/ 613961 w 11793895"/>
              <a:gd name="connsiteY1" fmla="*/ 0 h 6559420"/>
              <a:gd name="connsiteX2" fmla="*/ 11179933 w 11793895"/>
              <a:gd name="connsiteY2" fmla="*/ 0 h 6559420"/>
              <a:gd name="connsiteX3" fmla="*/ 11793895 w 11793895"/>
              <a:gd name="connsiteY3" fmla="*/ 613961 h 6559420"/>
              <a:gd name="connsiteX4" fmla="*/ 11793895 w 11793895"/>
              <a:gd name="connsiteY4" fmla="*/ 5945458 h 6559420"/>
              <a:gd name="connsiteX5" fmla="*/ 11179933 w 11793895"/>
              <a:gd name="connsiteY5" fmla="*/ 6559420 h 6559420"/>
              <a:gd name="connsiteX6" fmla="*/ 613961 w 11793895"/>
              <a:gd name="connsiteY6" fmla="*/ 6559420 h 6559420"/>
              <a:gd name="connsiteX7" fmla="*/ 0 w 11793895"/>
              <a:gd name="connsiteY7" fmla="*/ 5945458 h 6559420"/>
              <a:gd name="connsiteX8" fmla="*/ 0 w 11793895"/>
              <a:gd name="connsiteY8" fmla="*/ 613961 h 6559420"/>
              <a:gd name="connsiteX0" fmla="*/ 0 w 11793895"/>
              <a:gd name="connsiteY0" fmla="*/ 613961 h 6559420"/>
              <a:gd name="connsiteX1" fmla="*/ 613961 w 11793895"/>
              <a:gd name="connsiteY1" fmla="*/ 0 h 6559420"/>
              <a:gd name="connsiteX2" fmla="*/ 11179933 w 11793895"/>
              <a:gd name="connsiteY2" fmla="*/ 0 h 6559420"/>
              <a:gd name="connsiteX3" fmla="*/ 11793895 w 11793895"/>
              <a:gd name="connsiteY3" fmla="*/ 613961 h 6559420"/>
              <a:gd name="connsiteX4" fmla="*/ 11793895 w 11793895"/>
              <a:gd name="connsiteY4" fmla="*/ 5945458 h 6559420"/>
              <a:gd name="connsiteX5" fmla="*/ 11179933 w 11793895"/>
              <a:gd name="connsiteY5" fmla="*/ 6559420 h 6559420"/>
              <a:gd name="connsiteX6" fmla="*/ 613961 w 11793895"/>
              <a:gd name="connsiteY6" fmla="*/ 6559420 h 6559420"/>
              <a:gd name="connsiteX7" fmla="*/ 0 w 11793895"/>
              <a:gd name="connsiteY7" fmla="*/ 5945458 h 6559420"/>
              <a:gd name="connsiteX8" fmla="*/ 0 w 11793895"/>
              <a:gd name="connsiteY8" fmla="*/ 613961 h 655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93895" h="6559420" fill="none" extrusionOk="0">
                <a:moveTo>
                  <a:pt x="0" y="613961"/>
                </a:moveTo>
                <a:cubicBezTo>
                  <a:pt x="-32626" y="269602"/>
                  <a:pt x="325434" y="41344"/>
                  <a:pt x="613961" y="0"/>
                </a:cubicBezTo>
                <a:cubicBezTo>
                  <a:pt x="4521868" y="511857"/>
                  <a:pt x="7129981" y="325558"/>
                  <a:pt x="11179933" y="0"/>
                </a:cubicBezTo>
                <a:cubicBezTo>
                  <a:pt x="11554515" y="54683"/>
                  <a:pt x="11817454" y="303739"/>
                  <a:pt x="11793895" y="613961"/>
                </a:cubicBezTo>
                <a:cubicBezTo>
                  <a:pt x="11697397" y="2744192"/>
                  <a:pt x="11922749" y="5021068"/>
                  <a:pt x="11793895" y="5945458"/>
                </a:cubicBezTo>
                <a:cubicBezTo>
                  <a:pt x="11676253" y="6303857"/>
                  <a:pt x="11482171" y="6533998"/>
                  <a:pt x="11179933" y="6559420"/>
                </a:cubicBezTo>
                <a:cubicBezTo>
                  <a:pt x="6215209" y="6742811"/>
                  <a:pt x="2416435" y="6545251"/>
                  <a:pt x="613961" y="6559420"/>
                </a:cubicBezTo>
                <a:cubicBezTo>
                  <a:pt x="279490" y="6497058"/>
                  <a:pt x="-48018" y="6312577"/>
                  <a:pt x="0" y="5945458"/>
                </a:cubicBezTo>
                <a:cubicBezTo>
                  <a:pt x="72076" y="4562056"/>
                  <a:pt x="28702" y="2840551"/>
                  <a:pt x="0" y="613961"/>
                </a:cubicBezTo>
                <a:close/>
              </a:path>
              <a:path w="11793895" h="6559420" stroke="0" extrusionOk="0">
                <a:moveTo>
                  <a:pt x="0" y="613961"/>
                </a:moveTo>
                <a:cubicBezTo>
                  <a:pt x="-10343" y="279660"/>
                  <a:pt x="290981" y="-14331"/>
                  <a:pt x="613961" y="0"/>
                </a:cubicBezTo>
                <a:cubicBezTo>
                  <a:pt x="2980748" y="378874"/>
                  <a:pt x="8937501" y="-94613"/>
                  <a:pt x="11179933" y="0"/>
                </a:cubicBezTo>
                <a:cubicBezTo>
                  <a:pt x="11520595" y="72987"/>
                  <a:pt x="11785115" y="301852"/>
                  <a:pt x="11793895" y="613961"/>
                </a:cubicBezTo>
                <a:cubicBezTo>
                  <a:pt x="11859187" y="2229219"/>
                  <a:pt x="11797086" y="4360620"/>
                  <a:pt x="11793895" y="5945458"/>
                </a:cubicBezTo>
                <a:cubicBezTo>
                  <a:pt x="11881697" y="6327010"/>
                  <a:pt x="11526409" y="6563185"/>
                  <a:pt x="11179933" y="6559420"/>
                </a:cubicBezTo>
                <a:cubicBezTo>
                  <a:pt x="8336442" y="6871171"/>
                  <a:pt x="4521739" y="6142650"/>
                  <a:pt x="613961" y="6559420"/>
                </a:cubicBezTo>
                <a:cubicBezTo>
                  <a:pt x="285752" y="6533673"/>
                  <a:pt x="-26852" y="6279476"/>
                  <a:pt x="0" y="5945458"/>
                </a:cubicBezTo>
                <a:cubicBezTo>
                  <a:pt x="17198" y="3854471"/>
                  <a:pt x="-29660" y="2864969"/>
                  <a:pt x="0" y="613961"/>
                </a:cubicBezTo>
                <a:close/>
              </a:path>
              <a:path w="11793895" h="6559420" fill="none" stroke="0" extrusionOk="0">
                <a:moveTo>
                  <a:pt x="0" y="613961"/>
                </a:moveTo>
                <a:cubicBezTo>
                  <a:pt x="-49403" y="249982"/>
                  <a:pt x="287173" y="37461"/>
                  <a:pt x="613961" y="0"/>
                </a:cubicBezTo>
                <a:cubicBezTo>
                  <a:pt x="4818461" y="284740"/>
                  <a:pt x="6911163" y="64235"/>
                  <a:pt x="11179933" y="0"/>
                </a:cubicBezTo>
                <a:cubicBezTo>
                  <a:pt x="11512421" y="40114"/>
                  <a:pt x="11792757" y="299975"/>
                  <a:pt x="11793895" y="613961"/>
                </a:cubicBezTo>
                <a:cubicBezTo>
                  <a:pt x="11530249" y="2800825"/>
                  <a:pt x="11940237" y="5103774"/>
                  <a:pt x="11793895" y="5945458"/>
                </a:cubicBezTo>
                <a:cubicBezTo>
                  <a:pt x="11755197" y="6296819"/>
                  <a:pt x="11513996" y="6486425"/>
                  <a:pt x="11179933" y="6559420"/>
                </a:cubicBezTo>
                <a:cubicBezTo>
                  <a:pt x="6269107" y="6723825"/>
                  <a:pt x="2467355" y="6835775"/>
                  <a:pt x="613961" y="6559420"/>
                </a:cubicBezTo>
                <a:cubicBezTo>
                  <a:pt x="269656" y="6458029"/>
                  <a:pt x="-54723" y="6325937"/>
                  <a:pt x="0" y="5945458"/>
                </a:cubicBezTo>
                <a:cubicBezTo>
                  <a:pt x="321882" y="4668728"/>
                  <a:pt x="188767" y="2852676"/>
                  <a:pt x="0" y="613961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31750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845421"/>
                      <a:gd name="connsiteY0" fmla="*/ 460471 h 4919565"/>
                      <a:gd name="connsiteX1" fmla="*/ 460471 w 8845421"/>
                      <a:gd name="connsiteY1" fmla="*/ 0 h 4919565"/>
                      <a:gd name="connsiteX2" fmla="*/ 8384950 w 8845421"/>
                      <a:gd name="connsiteY2" fmla="*/ 0 h 4919565"/>
                      <a:gd name="connsiteX3" fmla="*/ 8845421 w 8845421"/>
                      <a:gd name="connsiteY3" fmla="*/ 460471 h 4919565"/>
                      <a:gd name="connsiteX4" fmla="*/ 8845421 w 8845421"/>
                      <a:gd name="connsiteY4" fmla="*/ 4459094 h 4919565"/>
                      <a:gd name="connsiteX5" fmla="*/ 8384950 w 8845421"/>
                      <a:gd name="connsiteY5" fmla="*/ 4919565 h 4919565"/>
                      <a:gd name="connsiteX6" fmla="*/ 460471 w 8845421"/>
                      <a:gd name="connsiteY6" fmla="*/ 4919565 h 4919565"/>
                      <a:gd name="connsiteX7" fmla="*/ 0 w 8845421"/>
                      <a:gd name="connsiteY7" fmla="*/ 4459094 h 4919565"/>
                      <a:gd name="connsiteX8" fmla="*/ 0 w 8845421"/>
                      <a:gd name="connsiteY8" fmla="*/ 460471 h 49195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845421" h="4919565" fill="none" extrusionOk="0">
                        <a:moveTo>
                          <a:pt x="0" y="460471"/>
                        </a:moveTo>
                        <a:cubicBezTo>
                          <a:pt x="-9188" y="204674"/>
                          <a:pt x="232608" y="21630"/>
                          <a:pt x="460471" y="0"/>
                        </a:cubicBezTo>
                        <a:cubicBezTo>
                          <a:pt x="3221484" y="130954"/>
                          <a:pt x="5328118" y="43574"/>
                          <a:pt x="8384950" y="0"/>
                        </a:cubicBezTo>
                        <a:cubicBezTo>
                          <a:pt x="8649296" y="15457"/>
                          <a:pt x="8847510" y="208719"/>
                          <a:pt x="8845421" y="460471"/>
                        </a:cubicBezTo>
                        <a:cubicBezTo>
                          <a:pt x="8694982" y="2126495"/>
                          <a:pt x="8931300" y="3816422"/>
                          <a:pt x="8845421" y="4459094"/>
                        </a:cubicBezTo>
                        <a:cubicBezTo>
                          <a:pt x="8800686" y="4720751"/>
                          <a:pt x="8616520" y="4903874"/>
                          <a:pt x="8384950" y="4919565"/>
                        </a:cubicBezTo>
                        <a:cubicBezTo>
                          <a:pt x="4910099" y="5074762"/>
                          <a:pt x="1897512" y="5082585"/>
                          <a:pt x="460471" y="4919565"/>
                        </a:cubicBezTo>
                        <a:cubicBezTo>
                          <a:pt x="207837" y="4896880"/>
                          <a:pt x="-32252" y="4732237"/>
                          <a:pt x="0" y="4459094"/>
                        </a:cubicBezTo>
                        <a:cubicBezTo>
                          <a:pt x="64656" y="3402591"/>
                          <a:pt x="-17807" y="2101186"/>
                          <a:pt x="0" y="460471"/>
                        </a:cubicBezTo>
                        <a:close/>
                      </a:path>
                      <a:path w="8845421" h="4919565" stroke="0" extrusionOk="0">
                        <a:moveTo>
                          <a:pt x="0" y="460471"/>
                        </a:moveTo>
                        <a:cubicBezTo>
                          <a:pt x="-7413" y="201588"/>
                          <a:pt x="189703" y="6177"/>
                          <a:pt x="460471" y="0"/>
                        </a:cubicBezTo>
                        <a:cubicBezTo>
                          <a:pt x="2330849" y="132882"/>
                          <a:pt x="6965520" y="-84951"/>
                          <a:pt x="8384950" y="0"/>
                        </a:cubicBezTo>
                        <a:cubicBezTo>
                          <a:pt x="8621540" y="17305"/>
                          <a:pt x="8842070" y="224684"/>
                          <a:pt x="8845421" y="460471"/>
                        </a:cubicBezTo>
                        <a:cubicBezTo>
                          <a:pt x="8865608" y="1836505"/>
                          <a:pt x="8997901" y="3278959"/>
                          <a:pt x="8845421" y="4459094"/>
                        </a:cubicBezTo>
                        <a:cubicBezTo>
                          <a:pt x="8878886" y="4717375"/>
                          <a:pt x="8659614" y="4877678"/>
                          <a:pt x="8384950" y="4919565"/>
                        </a:cubicBezTo>
                        <a:cubicBezTo>
                          <a:pt x="6325146" y="5007204"/>
                          <a:pt x="3572109" y="4846886"/>
                          <a:pt x="460471" y="4919565"/>
                        </a:cubicBezTo>
                        <a:cubicBezTo>
                          <a:pt x="203789" y="4896957"/>
                          <a:pt x="-18703" y="4739397"/>
                          <a:pt x="0" y="4459094"/>
                        </a:cubicBezTo>
                        <a:cubicBezTo>
                          <a:pt x="-38581" y="2858421"/>
                          <a:pt x="63341" y="2129946"/>
                          <a:pt x="0" y="460471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b="1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9BF1DC-D40C-4290-A1C9-9B501078C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6584" y="4601050"/>
            <a:ext cx="812879" cy="465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方正清刻本悦宋简体" panose="02000000000000000000" pitchFamily="2" charset="-122"/>
            </a:endParaRP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946F48B8-DD24-4C0A-A552-5181669C3C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2" r="472" b="2650"/>
          <a:stretch/>
        </p:blipFill>
        <p:spPr>
          <a:xfrm>
            <a:off x="6365553" y="3279239"/>
            <a:ext cx="1851353" cy="2374044"/>
          </a:xfrm>
          <a:prstGeom prst="rect">
            <a:avLst/>
          </a:prstGeom>
        </p:spPr>
      </p:pic>
      <p:pic>
        <p:nvPicPr>
          <p:cNvPr id="11" name="Picture 10" descr="Icon&#10;&#10;Description automatically generated with low confidence">
            <a:extLst>
              <a:ext uri="{FF2B5EF4-FFF2-40B4-BE49-F238E27FC236}">
                <a16:creationId xmlns:a16="http://schemas.microsoft.com/office/drawing/2014/main" id="{A0C94879-CC4E-458A-AAB4-03E5A7D3B3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1" t="3356" r="20505" b="2562"/>
          <a:stretch/>
        </p:blipFill>
        <p:spPr>
          <a:xfrm>
            <a:off x="4529560" y="3227534"/>
            <a:ext cx="1897637" cy="243339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F0559F3-C837-4EDC-8A53-DB9299E1F29C}"/>
              </a:ext>
            </a:extLst>
          </p:cNvPr>
          <p:cNvGrpSpPr/>
          <p:nvPr/>
        </p:nvGrpSpPr>
        <p:grpSpPr>
          <a:xfrm>
            <a:off x="1962494" y="2855554"/>
            <a:ext cx="3156492" cy="1531345"/>
            <a:chOff x="449660" y="1005840"/>
            <a:chExt cx="3609269" cy="2194560"/>
          </a:xfrm>
        </p:grpSpPr>
        <p:pic>
          <p:nvPicPr>
            <p:cNvPr id="13" name="Picture 12" descr="Background pattern&#10;&#10;Description automatically generated">
              <a:extLst>
                <a:ext uri="{FF2B5EF4-FFF2-40B4-BE49-F238E27FC236}">
                  <a16:creationId xmlns:a16="http://schemas.microsoft.com/office/drawing/2014/main" id="{6893D439-AF3A-4D72-90A5-BE7CFCD719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55" t="12867" r="51697" b="69373"/>
            <a:stretch/>
          </p:blipFill>
          <p:spPr>
            <a:xfrm>
              <a:off x="449660" y="1005840"/>
              <a:ext cx="3609269" cy="219456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8BC1CE8-79A4-484F-B961-D6B5A048CC49}"/>
                </a:ext>
              </a:extLst>
            </p:cNvPr>
            <p:cNvSpPr txBox="1"/>
            <p:nvPr/>
          </p:nvSpPr>
          <p:spPr>
            <a:xfrm>
              <a:off x="1040251" y="1738850"/>
              <a:ext cx="2583893" cy="749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52D6B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Pattaya" panose="00000500000000000000" pitchFamily="2" charset="-34"/>
                </a:rPr>
                <a:t>Trình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52D6B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Pattaya" panose="00000500000000000000" pitchFamily="2" charset="-34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52D6B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Pattaya" panose="00000500000000000000" pitchFamily="2" charset="-34"/>
                </a:rPr>
                <a:t>bày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52D6B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attaya" panose="00000500000000000000" pitchFamily="2" charset="-34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399315E-2AF4-4408-A11D-47506F985FFD}"/>
              </a:ext>
            </a:extLst>
          </p:cNvPr>
          <p:cNvGrpSpPr/>
          <p:nvPr/>
        </p:nvGrpSpPr>
        <p:grpSpPr>
          <a:xfrm>
            <a:off x="7673753" y="2381824"/>
            <a:ext cx="3289522" cy="1767080"/>
            <a:chOff x="8133073" y="822960"/>
            <a:chExt cx="3190991" cy="2560320"/>
          </a:xfrm>
        </p:grpSpPr>
        <p:pic>
          <p:nvPicPr>
            <p:cNvPr id="16" name="Picture 15" descr="Background pattern&#10;&#10;Description automatically generated">
              <a:extLst>
                <a:ext uri="{FF2B5EF4-FFF2-40B4-BE49-F238E27FC236}">
                  <a16:creationId xmlns:a16="http://schemas.microsoft.com/office/drawing/2014/main" id="{AF06D823-E33E-4A62-AA54-8DAD72D84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792" t="10467" r="10758" b="68857"/>
            <a:stretch/>
          </p:blipFill>
          <p:spPr>
            <a:xfrm>
              <a:off x="8133073" y="822960"/>
              <a:ext cx="3190991" cy="256032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1970F81-CA5E-4E93-A27C-E3600064160C}"/>
                </a:ext>
              </a:extLst>
            </p:cNvPr>
            <p:cNvSpPr txBox="1"/>
            <p:nvPr/>
          </p:nvSpPr>
          <p:spPr>
            <a:xfrm>
              <a:off x="8722319" y="1590700"/>
              <a:ext cx="2526936" cy="936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Pattaya" panose="00000500000000000000" pitchFamily="2" charset="-34"/>
                </a:rPr>
                <a:t>Nhận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Pattaya" panose="00000500000000000000" pitchFamily="2" charset="-34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Pattaya" panose="00000500000000000000" pitchFamily="2" charset="-34"/>
                </a:rPr>
                <a:t>xét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Pattaya" panose="00000500000000000000" pitchFamily="2" charset="-34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DCFF937-EE68-4EC7-A135-0C7F2B9187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7937" y="1592543"/>
            <a:ext cx="6803726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2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50"/>
                            </p:stCondLst>
                            <p:childTnLst>
                              <p:par>
                                <p:cTn id="1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ó 36 cái bánh xếp đều vào 6 hộp (1)">
            <a:hlinkClick r:id="" action="ppaction://media"/>
            <a:extLst>
              <a:ext uri="{FF2B5EF4-FFF2-40B4-BE49-F238E27FC236}">
                <a16:creationId xmlns:a16="http://schemas.microsoft.com/office/drawing/2014/main" id="{5408735E-57DC-70E2-8DB7-E7078D7B76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2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ó 36 cái bánh xếp đều vào 6 hộp (3)">
            <a:hlinkClick r:id="" action="ppaction://media"/>
            <a:extLst>
              <a:ext uri="{FF2B5EF4-FFF2-40B4-BE49-F238E27FC236}">
                <a16:creationId xmlns:a16="http://schemas.microsoft.com/office/drawing/2014/main" id="{0A72CB2D-B264-48C9-3504-05380AD81E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ó 36 cái bánh xếp đều vào 6 hộp (2)">
            <a:hlinkClick r:id="" action="ppaction://media"/>
            <a:extLst>
              <a:ext uri="{FF2B5EF4-FFF2-40B4-BE49-F238E27FC236}">
                <a16:creationId xmlns:a16="http://schemas.microsoft.com/office/drawing/2014/main" id="{D744CBB7-466D-59EA-18B0-E6998336EF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9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0C73AB-790D-A768-4E99-3B8DD15B1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8328AA-8D77-CE10-64BE-4B48A664FACE}"/>
              </a:ext>
            </a:extLst>
          </p:cNvPr>
          <p:cNvSpPr/>
          <p:nvPr/>
        </p:nvSpPr>
        <p:spPr>
          <a:xfrm>
            <a:off x="199054" y="130630"/>
            <a:ext cx="11793895" cy="6559420"/>
          </a:xfrm>
          <a:custGeom>
            <a:avLst/>
            <a:gdLst>
              <a:gd name="connsiteX0" fmla="*/ 0 w 11793895"/>
              <a:gd name="connsiteY0" fmla="*/ 613961 h 6559420"/>
              <a:gd name="connsiteX1" fmla="*/ 613961 w 11793895"/>
              <a:gd name="connsiteY1" fmla="*/ 0 h 6559420"/>
              <a:gd name="connsiteX2" fmla="*/ 11179933 w 11793895"/>
              <a:gd name="connsiteY2" fmla="*/ 0 h 6559420"/>
              <a:gd name="connsiteX3" fmla="*/ 11793895 w 11793895"/>
              <a:gd name="connsiteY3" fmla="*/ 613961 h 6559420"/>
              <a:gd name="connsiteX4" fmla="*/ 11793895 w 11793895"/>
              <a:gd name="connsiteY4" fmla="*/ 5945458 h 6559420"/>
              <a:gd name="connsiteX5" fmla="*/ 11179933 w 11793895"/>
              <a:gd name="connsiteY5" fmla="*/ 6559420 h 6559420"/>
              <a:gd name="connsiteX6" fmla="*/ 613961 w 11793895"/>
              <a:gd name="connsiteY6" fmla="*/ 6559420 h 6559420"/>
              <a:gd name="connsiteX7" fmla="*/ 0 w 11793895"/>
              <a:gd name="connsiteY7" fmla="*/ 5945458 h 6559420"/>
              <a:gd name="connsiteX8" fmla="*/ 0 w 11793895"/>
              <a:gd name="connsiteY8" fmla="*/ 613961 h 6559420"/>
              <a:gd name="connsiteX0" fmla="*/ 0 w 11793895"/>
              <a:gd name="connsiteY0" fmla="*/ 613961 h 6559420"/>
              <a:gd name="connsiteX1" fmla="*/ 613961 w 11793895"/>
              <a:gd name="connsiteY1" fmla="*/ 0 h 6559420"/>
              <a:gd name="connsiteX2" fmla="*/ 11179933 w 11793895"/>
              <a:gd name="connsiteY2" fmla="*/ 0 h 6559420"/>
              <a:gd name="connsiteX3" fmla="*/ 11793895 w 11793895"/>
              <a:gd name="connsiteY3" fmla="*/ 613961 h 6559420"/>
              <a:gd name="connsiteX4" fmla="*/ 11793895 w 11793895"/>
              <a:gd name="connsiteY4" fmla="*/ 5945458 h 6559420"/>
              <a:gd name="connsiteX5" fmla="*/ 11179933 w 11793895"/>
              <a:gd name="connsiteY5" fmla="*/ 6559420 h 6559420"/>
              <a:gd name="connsiteX6" fmla="*/ 613961 w 11793895"/>
              <a:gd name="connsiteY6" fmla="*/ 6559420 h 6559420"/>
              <a:gd name="connsiteX7" fmla="*/ 0 w 11793895"/>
              <a:gd name="connsiteY7" fmla="*/ 5945458 h 6559420"/>
              <a:gd name="connsiteX8" fmla="*/ 0 w 11793895"/>
              <a:gd name="connsiteY8" fmla="*/ 613961 h 655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93895" h="6559420" fill="none" extrusionOk="0">
                <a:moveTo>
                  <a:pt x="0" y="613961"/>
                </a:moveTo>
                <a:cubicBezTo>
                  <a:pt x="-32626" y="269602"/>
                  <a:pt x="325434" y="41344"/>
                  <a:pt x="613961" y="0"/>
                </a:cubicBezTo>
                <a:cubicBezTo>
                  <a:pt x="4521868" y="511857"/>
                  <a:pt x="7129981" y="325558"/>
                  <a:pt x="11179933" y="0"/>
                </a:cubicBezTo>
                <a:cubicBezTo>
                  <a:pt x="11554515" y="54683"/>
                  <a:pt x="11817454" y="303739"/>
                  <a:pt x="11793895" y="613961"/>
                </a:cubicBezTo>
                <a:cubicBezTo>
                  <a:pt x="11697397" y="2744192"/>
                  <a:pt x="11922749" y="5021068"/>
                  <a:pt x="11793895" y="5945458"/>
                </a:cubicBezTo>
                <a:cubicBezTo>
                  <a:pt x="11676253" y="6303857"/>
                  <a:pt x="11482171" y="6533998"/>
                  <a:pt x="11179933" y="6559420"/>
                </a:cubicBezTo>
                <a:cubicBezTo>
                  <a:pt x="6215209" y="6742811"/>
                  <a:pt x="2416435" y="6545251"/>
                  <a:pt x="613961" y="6559420"/>
                </a:cubicBezTo>
                <a:cubicBezTo>
                  <a:pt x="279490" y="6497058"/>
                  <a:pt x="-48018" y="6312577"/>
                  <a:pt x="0" y="5945458"/>
                </a:cubicBezTo>
                <a:cubicBezTo>
                  <a:pt x="72076" y="4562056"/>
                  <a:pt x="28702" y="2840551"/>
                  <a:pt x="0" y="613961"/>
                </a:cubicBezTo>
                <a:close/>
              </a:path>
              <a:path w="11793895" h="6559420" stroke="0" extrusionOk="0">
                <a:moveTo>
                  <a:pt x="0" y="613961"/>
                </a:moveTo>
                <a:cubicBezTo>
                  <a:pt x="-10343" y="279660"/>
                  <a:pt x="290981" y="-14331"/>
                  <a:pt x="613961" y="0"/>
                </a:cubicBezTo>
                <a:cubicBezTo>
                  <a:pt x="2980748" y="378874"/>
                  <a:pt x="8937501" y="-94613"/>
                  <a:pt x="11179933" y="0"/>
                </a:cubicBezTo>
                <a:cubicBezTo>
                  <a:pt x="11520595" y="72987"/>
                  <a:pt x="11785115" y="301852"/>
                  <a:pt x="11793895" y="613961"/>
                </a:cubicBezTo>
                <a:cubicBezTo>
                  <a:pt x="11859187" y="2229219"/>
                  <a:pt x="11797086" y="4360620"/>
                  <a:pt x="11793895" y="5945458"/>
                </a:cubicBezTo>
                <a:cubicBezTo>
                  <a:pt x="11881697" y="6327010"/>
                  <a:pt x="11526409" y="6563185"/>
                  <a:pt x="11179933" y="6559420"/>
                </a:cubicBezTo>
                <a:cubicBezTo>
                  <a:pt x="8336442" y="6871171"/>
                  <a:pt x="4521739" y="6142650"/>
                  <a:pt x="613961" y="6559420"/>
                </a:cubicBezTo>
                <a:cubicBezTo>
                  <a:pt x="285752" y="6533673"/>
                  <a:pt x="-26852" y="6279476"/>
                  <a:pt x="0" y="5945458"/>
                </a:cubicBezTo>
                <a:cubicBezTo>
                  <a:pt x="17198" y="3854471"/>
                  <a:pt x="-29660" y="2864969"/>
                  <a:pt x="0" y="613961"/>
                </a:cubicBezTo>
                <a:close/>
              </a:path>
              <a:path w="11793895" h="6559420" fill="none" stroke="0" extrusionOk="0">
                <a:moveTo>
                  <a:pt x="0" y="613961"/>
                </a:moveTo>
                <a:cubicBezTo>
                  <a:pt x="-49403" y="249982"/>
                  <a:pt x="287173" y="37461"/>
                  <a:pt x="613961" y="0"/>
                </a:cubicBezTo>
                <a:cubicBezTo>
                  <a:pt x="4818461" y="284740"/>
                  <a:pt x="6911163" y="64235"/>
                  <a:pt x="11179933" y="0"/>
                </a:cubicBezTo>
                <a:cubicBezTo>
                  <a:pt x="11512421" y="40114"/>
                  <a:pt x="11792757" y="299975"/>
                  <a:pt x="11793895" y="613961"/>
                </a:cubicBezTo>
                <a:cubicBezTo>
                  <a:pt x="11530249" y="2800825"/>
                  <a:pt x="11940237" y="5103774"/>
                  <a:pt x="11793895" y="5945458"/>
                </a:cubicBezTo>
                <a:cubicBezTo>
                  <a:pt x="11755197" y="6296819"/>
                  <a:pt x="11513996" y="6486425"/>
                  <a:pt x="11179933" y="6559420"/>
                </a:cubicBezTo>
                <a:cubicBezTo>
                  <a:pt x="6269107" y="6723825"/>
                  <a:pt x="2467355" y="6835775"/>
                  <a:pt x="613961" y="6559420"/>
                </a:cubicBezTo>
                <a:cubicBezTo>
                  <a:pt x="269656" y="6458029"/>
                  <a:pt x="-54723" y="6325937"/>
                  <a:pt x="0" y="5945458"/>
                </a:cubicBezTo>
                <a:cubicBezTo>
                  <a:pt x="321882" y="4668728"/>
                  <a:pt x="188767" y="2852676"/>
                  <a:pt x="0" y="613961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31750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845421"/>
                      <a:gd name="connsiteY0" fmla="*/ 460471 h 4919565"/>
                      <a:gd name="connsiteX1" fmla="*/ 460471 w 8845421"/>
                      <a:gd name="connsiteY1" fmla="*/ 0 h 4919565"/>
                      <a:gd name="connsiteX2" fmla="*/ 8384950 w 8845421"/>
                      <a:gd name="connsiteY2" fmla="*/ 0 h 4919565"/>
                      <a:gd name="connsiteX3" fmla="*/ 8845421 w 8845421"/>
                      <a:gd name="connsiteY3" fmla="*/ 460471 h 4919565"/>
                      <a:gd name="connsiteX4" fmla="*/ 8845421 w 8845421"/>
                      <a:gd name="connsiteY4" fmla="*/ 4459094 h 4919565"/>
                      <a:gd name="connsiteX5" fmla="*/ 8384950 w 8845421"/>
                      <a:gd name="connsiteY5" fmla="*/ 4919565 h 4919565"/>
                      <a:gd name="connsiteX6" fmla="*/ 460471 w 8845421"/>
                      <a:gd name="connsiteY6" fmla="*/ 4919565 h 4919565"/>
                      <a:gd name="connsiteX7" fmla="*/ 0 w 8845421"/>
                      <a:gd name="connsiteY7" fmla="*/ 4459094 h 4919565"/>
                      <a:gd name="connsiteX8" fmla="*/ 0 w 8845421"/>
                      <a:gd name="connsiteY8" fmla="*/ 460471 h 49195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845421" h="4919565" fill="none" extrusionOk="0">
                        <a:moveTo>
                          <a:pt x="0" y="460471"/>
                        </a:moveTo>
                        <a:cubicBezTo>
                          <a:pt x="-9188" y="204674"/>
                          <a:pt x="232608" y="21630"/>
                          <a:pt x="460471" y="0"/>
                        </a:cubicBezTo>
                        <a:cubicBezTo>
                          <a:pt x="3221484" y="130954"/>
                          <a:pt x="5328118" y="43574"/>
                          <a:pt x="8384950" y="0"/>
                        </a:cubicBezTo>
                        <a:cubicBezTo>
                          <a:pt x="8649296" y="15457"/>
                          <a:pt x="8847510" y="208719"/>
                          <a:pt x="8845421" y="460471"/>
                        </a:cubicBezTo>
                        <a:cubicBezTo>
                          <a:pt x="8694982" y="2126495"/>
                          <a:pt x="8931300" y="3816422"/>
                          <a:pt x="8845421" y="4459094"/>
                        </a:cubicBezTo>
                        <a:cubicBezTo>
                          <a:pt x="8800686" y="4720751"/>
                          <a:pt x="8616520" y="4903874"/>
                          <a:pt x="8384950" y="4919565"/>
                        </a:cubicBezTo>
                        <a:cubicBezTo>
                          <a:pt x="4910099" y="5074762"/>
                          <a:pt x="1897512" y="5082585"/>
                          <a:pt x="460471" y="4919565"/>
                        </a:cubicBezTo>
                        <a:cubicBezTo>
                          <a:pt x="207837" y="4896880"/>
                          <a:pt x="-32252" y="4732237"/>
                          <a:pt x="0" y="4459094"/>
                        </a:cubicBezTo>
                        <a:cubicBezTo>
                          <a:pt x="64656" y="3402591"/>
                          <a:pt x="-17807" y="2101186"/>
                          <a:pt x="0" y="460471"/>
                        </a:cubicBezTo>
                        <a:close/>
                      </a:path>
                      <a:path w="8845421" h="4919565" stroke="0" extrusionOk="0">
                        <a:moveTo>
                          <a:pt x="0" y="460471"/>
                        </a:moveTo>
                        <a:cubicBezTo>
                          <a:pt x="-7413" y="201588"/>
                          <a:pt x="189703" y="6177"/>
                          <a:pt x="460471" y="0"/>
                        </a:cubicBezTo>
                        <a:cubicBezTo>
                          <a:pt x="2330849" y="132882"/>
                          <a:pt x="6965520" y="-84951"/>
                          <a:pt x="8384950" y="0"/>
                        </a:cubicBezTo>
                        <a:cubicBezTo>
                          <a:pt x="8621540" y="17305"/>
                          <a:pt x="8842070" y="224684"/>
                          <a:pt x="8845421" y="460471"/>
                        </a:cubicBezTo>
                        <a:cubicBezTo>
                          <a:pt x="8865608" y="1836505"/>
                          <a:pt x="8997901" y="3278959"/>
                          <a:pt x="8845421" y="4459094"/>
                        </a:cubicBezTo>
                        <a:cubicBezTo>
                          <a:pt x="8878886" y="4717375"/>
                          <a:pt x="8659614" y="4877678"/>
                          <a:pt x="8384950" y="4919565"/>
                        </a:cubicBezTo>
                        <a:cubicBezTo>
                          <a:pt x="6325146" y="5007204"/>
                          <a:pt x="3572109" y="4846886"/>
                          <a:pt x="460471" y="4919565"/>
                        </a:cubicBezTo>
                        <a:cubicBezTo>
                          <a:pt x="203789" y="4896957"/>
                          <a:pt x="-18703" y="4739397"/>
                          <a:pt x="0" y="4459094"/>
                        </a:cubicBezTo>
                        <a:cubicBezTo>
                          <a:pt x="-38581" y="2858421"/>
                          <a:pt x="63341" y="2129946"/>
                          <a:pt x="0" y="460471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D04B6F87-2212-B526-A447-23EF2B1561F6}"/>
              </a:ext>
            </a:extLst>
          </p:cNvPr>
          <p:cNvSpPr/>
          <p:nvPr/>
        </p:nvSpPr>
        <p:spPr>
          <a:xfrm>
            <a:off x="3787401" y="1126203"/>
            <a:ext cx="7499724" cy="2108064"/>
          </a:xfrm>
          <a:custGeom>
            <a:avLst/>
            <a:gdLst>
              <a:gd name="connsiteX0" fmla="*/ 0 w 7499724"/>
              <a:gd name="connsiteY0" fmla="*/ 351350 h 2108064"/>
              <a:gd name="connsiteX1" fmla="*/ 313195 w 7499724"/>
              <a:gd name="connsiteY1" fmla="*/ 0 h 2108064"/>
              <a:gd name="connsiteX2" fmla="*/ 1249953 w 7499724"/>
              <a:gd name="connsiteY2" fmla="*/ 0 h 2108064"/>
              <a:gd name="connsiteX3" fmla="*/ 1249953 w 7499724"/>
              <a:gd name="connsiteY3" fmla="*/ 0 h 2108064"/>
              <a:gd name="connsiteX4" fmla="*/ 3124884 w 7499724"/>
              <a:gd name="connsiteY4" fmla="*/ 0 h 2108064"/>
              <a:gd name="connsiteX5" fmla="*/ 7186528 w 7499724"/>
              <a:gd name="connsiteY5" fmla="*/ 0 h 2108064"/>
              <a:gd name="connsiteX6" fmla="*/ 7499724 w 7499724"/>
              <a:gd name="connsiteY6" fmla="*/ 351350 h 2108064"/>
              <a:gd name="connsiteX7" fmla="*/ 7499724 w 7499724"/>
              <a:gd name="connsiteY7" fmla="*/ 1229704 h 2108064"/>
              <a:gd name="connsiteX8" fmla="*/ 7499724 w 7499724"/>
              <a:gd name="connsiteY8" fmla="*/ 1229704 h 2108064"/>
              <a:gd name="connsiteX9" fmla="*/ 7499724 w 7499724"/>
              <a:gd name="connsiteY9" fmla="*/ 1756720 h 2108064"/>
              <a:gd name="connsiteX10" fmla="*/ 7499724 w 7499724"/>
              <a:gd name="connsiteY10" fmla="*/ 1756713 h 2108064"/>
              <a:gd name="connsiteX11" fmla="*/ 7186528 w 7499724"/>
              <a:gd name="connsiteY11" fmla="*/ 2108064 h 2108064"/>
              <a:gd name="connsiteX12" fmla="*/ 3124884 w 7499724"/>
              <a:gd name="connsiteY12" fmla="*/ 2108064 h 2108064"/>
              <a:gd name="connsiteX13" fmla="*/ 1249953 w 7499724"/>
              <a:gd name="connsiteY13" fmla="*/ 2108064 h 2108064"/>
              <a:gd name="connsiteX14" fmla="*/ 1249953 w 7499724"/>
              <a:gd name="connsiteY14" fmla="*/ 2108064 h 2108064"/>
              <a:gd name="connsiteX15" fmla="*/ 313195 w 7499724"/>
              <a:gd name="connsiteY15" fmla="*/ 2108064 h 2108064"/>
              <a:gd name="connsiteX16" fmla="*/ 0 w 7499724"/>
              <a:gd name="connsiteY16" fmla="*/ 1756713 h 2108064"/>
              <a:gd name="connsiteX17" fmla="*/ 0 w 7499724"/>
              <a:gd name="connsiteY17" fmla="*/ 1756720 h 2108064"/>
              <a:gd name="connsiteX18" fmla="*/ -1503245 w 7499724"/>
              <a:gd name="connsiteY18" fmla="*/ 2485491 h 2108064"/>
              <a:gd name="connsiteX19" fmla="*/ 0 w 7499724"/>
              <a:gd name="connsiteY19" fmla="*/ 1229704 h 2108064"/>
              <a:gd name="connsiteX20" fmla="*/ 0 w 7499724"/>
              <a:gd name="connsiteY20" fmla="*/ 351350 h 2108064"/>
              <a:gd name="connsiteX0" fmla="*/ 0 w 7499724"/>
              <a:gd name="connsiteY0" fmla="*/ 351350 h 2108064"/>
              <a:gd name="connsiteX1" fmla="*/ 313195 w 7499724"/>
              <a:gd name="connsiteY1" fmla="*/ 0 h 2108064"/>
              <a:gd name="connsiteX2" fmla="*/ 1249953 w 7499724"/>
              <a:gd name="connsiteY2" fmla="*/ 0 h 2108064"/>
              <a:gd name="connsiteX3" fmla="*/ 1249953 w 7499724"/>
              <a:gd name="connsiteY3" fmla="*/ 0 h 2108064"/>
              <a:gd name="connsiteX4" fmla="*/ 3124884 w 7499724"/>
              <a:gd name="connsiteY4" fmla="*/ 0 h 2108064"/>
              <a:gd name="connsiteX5" fmla="*/ 7186528 w 7499724"/>
              <a:gd name="connsiteY5" fmla="*/ 0 h 2108064"/>
              <a:gd name="connsiteX6" fmla="*/ 7499724 w 7499724"/>
              <a:gd name="connsiteY6" fmla="*/ 351350 h 2108064"/>
              <a:gd name="connsiteX7" fmla="*/ 7499724 w 7499724"/>
              <a:gd name="connsiteY7" fmla="*/ 1229704 h 2108064"/>
              <a:gd name="connsiteX8" fmla="*/ 7499724 w 7499724"/>
              <a:gd name="connsiteY8" fmla="*/ 1229704 h 2108064"/>
              <a:gd name="connsiteX9" fmla="*/ 7499724 w 7499724"/>
              <a:gd name="connsiteY9" fmla="*/ 1756720 h 2108064"/>
              <a:gd name="connsiteX10" fmla="*/ 7499724 w 7499724"/>
              <a:gd name="connsiteY10" fmla="*/ 1756713 h 2108064"/>
              <a:gd name="connsiteX11" fmla="*/ 7186528 w 7499724"/>
              <a:gd name="connsiteY11" fmla="*/ 2108064 h 2108064"/>
              <a:gd name="connsiteX12" fmla="*/ 3124884 w 7499724"/>
              <a:gd name="connsiteY12" fmla="*/ 2108064 h 2108064"/>
              <a:gd name="connsiteX13" fmla="*/ 1249953 w 7499724"/>
              <a:gd name="connsiteY13" fmla="*/ 2108064 h 2108064"/>
              <a:gd name="connsiteX14" fmla="*/ 1249953 w 7499724"/>
              <a:gd name="connsiteY14" fmla="*/ 2108064 h 2108064"/>
              <a:gd name="connsiteX15" fmla="*/ 313195 w 7499724"/>
              <a:gd name="connsiteY15" fmla="*/ 2108064 h 2108064"/>
              <a:gd name="connsiteX16" fmla="*/ 0 w 7499724"/>
              <a:gd name="connsiteY16" fmla="*/ 1756713 h 2108064"/>
              <a:gd name="connsiteX17" fmla="*/ 0 w 7499724"/>
              <a:gd name="connsiteY17" fmla="*/ 1756720 h 2108064"/>
              <a:gd name="connsiteX18" fmla="*/ -1503245 w 7499724"/>
              <a:gd name="connsiteY18" fmla="*/ 2485491 h 2108064"/>
              <a:gd name="connsiteX19" fmla="*/ 0 w 7499724"/>
              <a:gd name="connsiteY19" fmla="*/ 1229704 h 2108064"/>
              <a:gd name="connsiteX20" fmla="*/ 0 w 7499724"/>
              <a:gd name="connsiteY20" fmla="*/ 351350 h 2108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499724" h="2108064" fill="none" extrusionOk="0">
                <a:moveTo>
                  <a:pt x="0" y="351350"/>
                </a:moveTo>
                <a:cubicBezTo>
                  <a:pt x="44670" y="183376"/>
                  <a:pt x="92259" y="20048"/>
                  <a:pt x="313195" y="0"/>
                </a:cubicBezTo>
                <a:cubicBezTo>
                  <a:pt x="677019" y="31271"/>
                  <a:pt x="1011599" y="-90856"/>
                  <a:pt x="1249953" y="0"/>
                </a:cubicBezTo>
                <a:lnTo>
                  <a:pt x="1249953" y="0"/>
                </a:lnTo>
                <a:cubicBezTo>
                  <a:pt x="1933798" y="123495"/>
                  <a:pt x="2938437" y="48317"/>
                  <a:pt x="3124884" y="0"/>
                </a:cubicBezTo>
                <a:cubicBezTo>
                  <a:pt x="4401419" y="-290918"/>
                  <a:pt x="6349673" y="247388"/>
                  <a:pt x="7186528" y="0"/>
                </a:cubicBezTo>
                <a:cubicBezTo>
                  <a:pt x="7374732" y="26834"/>
                  <a:pt x="7458750" y="163349"/>
                  <a:pt x="7499724" y="351350"/>
                </a:cubicBezTo>
                <a:cubicBezTo>
                  <a:pt x="7561252" y="700002"/>
                  <a:pt x="7510436" y="970190"/>
                  <a:pt x="7499724" y="1229704"/>
                </a:cubicBezTo>
                <a:lnTo>
                  <a:pt x="7499724" y="1229704"/>
                </a:lnTo>
                <a:cubicBezTo>
                  <a:pt x="7477513" y="1491122"/>
                  <a:pt x="7492136" y="1711898"/>
                  <a:pt x="7499724" y="1756720"/>
                </a:cubicBezTo>
                <a:lnTo>
                  <a:pt x="7499724" y="1756713"/>
                </a:lnTo>
                <a:cubicBezTo>
                  <a:pt x="7476222" y="1920612"/>
                  <a:pt x="7346599" y="2151447"/>
                  <a:pt x="7186528" y="2108064"/>
                </a:cubicBezTo>
                <a:cubicBezTo>
                  <a:pt x="5502344" y="2407158"/>
                  <a:pt x="3686783" y="1923464"/>
                  <a:pt x="3124884" y="2108064"/>
                </a:cubicBezTo>
                <a:cubicBezTo>
                  <a:pt x="2450092" y="2055968"/>
                  <a:pt x="1652221" y="2319141"/>
                  <a:pt x="1249953" y="2108064"/>
                </a:cubicBezTo>
                <a:lnTo>
                  <a:pt x="1249953" y="2108064"/>
                </a:lnTo>
                <a:cubicBezTo>
                  <a:pt x="947091" y="2017023"/>
                  <a:pt x="715600" y="2149198"/>
                  <a:pt x="313195" y="2108064"/>
                </a:cubicBezTo>
                <a:cubicBezTo>
                  <a:pt x="97473" y="2107877"/>
                  <a:pt x="10230" y="1927652"/>
                  <a:pt x="0" y="1756713"/>
                </a:cubicBezTo>
                <a:lnTo>
                  <a:pt x="0" y="1756720"/>
                </a:lnTo>
                <a:cubicBezTo>
                  <a:pt x="-460341" y="2075961"/>
                  <a:pt x="-1293854" y="2464233"/>
                  <a:pt x="-1503245" y="2485491"/>
                </a:cubicBezTo>
                <a:cubicBezTo>
                  <a:pt x="-934199" y="2098382"/>
                  <a:pt x="-588329" y="1711981"/>
                  <a:pt x="0" y="1229704"/>
                </a:cubicBezTo>
                <a:cubicBezTo>
                  <a:pt x="-38251" y="1074647"/>
                  <a:pt x="24557" y="527510"/>
                  <a:pt x="0" y="351350"/>
                </a:cubicBezTo>
                <a:close/>
              </a:path>
              <a:path w="7499724" h="2108064" stroke="0" extrusionOk="0">
                <a:moveTo>
                  <a:pt x="0" y="351350"/>
                </a:moveTo>
                <a:cubicBezTo>
                  <a:pt x="-12021" y="173825"/>
                  <a:pt x="161612" y="18880"/>
                  <a:pt x="313195" y="0"/>
                </a:cubicBezTo>
                <a:cubicBezTo>
                  <a:pt x="452437" y="-92612"/>
                  <a:pt x="1105388" y="-31264"/>
                  <a:pt x="1249953" y="0"/>
                </a:cubicBezTo>
                <a:lnTo>
                  <a:pt x="1249953" y="0"/>
                </a:lnTo>
                <a:cubicBezTo>
                  <a:pt x="2019237" y="-140186"/>
                  <a:pt x="2896994" y="-99396"/>
                  <a:pt x="3124884" y="0"/>
                </a:cubicBezTo>
                <a:cubicBezTo>
                  <a:pt x="4399503" y="-276940"/>
                  <a:pt x="6765640" y="207336"/>
                  <a:pt x="7186528" y="0"/>
                </a:cubicBezTo>
                <a:cubicBezTo>
                  <a:pt x="7373063" y="-11989"/>
                  <a:pt x="7493315" y="146317"/>
                  <a:pt x="7499724" y="351350"/>
                </a:cubicBezTo>
                <a:cubicBezTo>
                  <a:pt x="7580885" y="727253"/>
                  <a:pt x="7515219" y="1050575"/>
                  <a:pt x="7499724" y="1229704"/>
                </a:cubicBezTo>
                <a:lnTo>
                  <a:pt x="7499724" y="1229704"/>
                </a:lnTo>
                <a:cubicBezTo>
                  <a:pt x="7515108" y="1384728"/>
                  <a:pt x="7508573" y="1515382"/>
                  <a:pt x="7499724" y="1756720"/>
                </a:cubicBezTo>
                <a:lnTo>
                  <a:pt x="7499724" y="1756713"/>
                </a:lnTo>
                <a:cubicBezTo>
                  <a:pt x="7509881" y="1951295"/>
                  <a:pt x="7357465" y="2133789"/>
                  <a:pt x="7186528" y="2108064"/>
                </a:cubicBezTo>
                <a:cubicBezTo>
                  <a:pt x="5764052" y="2233909"/>
                  <a:pt x="4377462" y="1981246"/>
                  <a:pt x="3124884" y="2108064"/>
                </a:cubicBezTo>
                <a:cubicBezTo>
                  <a:pt x="2448854" y="2090095"/>
                  <a:pt x="1625927" y="2154167"/>
                  <a:pt x="1249953" y="2108064"/>
                </a:cubicBezTo>
                <a:lnTo>
                  <a:pt x="1249953" y="2108064"/>
                </a:lnTo>
                <a:cubicBezTo>
                  <a:pt x="862942" y="2174400"/>
                  <a:pt x="483859" y="2042956"/>
                  <a:pt x="313195" y="2108064"/>
                </a:cubicBezTo>
                <a:cubicBezTo>
                  <a:pt x="127332" y="2106102"/>
                  <a:pt x="34754" y="1941425"/>
                  <a:pt x="0" y="1756713"/>
                </a:cubicBezTo>
                <a:lnTo>
                  <a:pt x="0" y="1756720"/>
                </a:lnTo>
                <a:cubicBezTo>
                  <a:pt x="-357830" y="2136330"/>
                  <a:pt x="-863743" y="2041338"/>
                  <a:pt x="-1503245" y="2485491"/>
                </a:cubicBezTo>
                <a:cubicBezTo>
                  <a:pt x="-1146094" y="2059038"/>
                  <a:pt x="-604155" y="1768800"/>
                  <a:pt x="0" y="1229704"/>
                </a:cubicBezTo>
                <a:cubicBezTo>
                  <a:pt x="-49259" y="998929"/>
                  <a:pt x="38563" y="619747"/>
                  <a:pt x="0" y="351350"/>
                </a:cubicBezTo>
                <a:close/>
              </a:path>
              <a:path w="7499724" h="2108064" fill="none" stroke="0" extrusionOk="0">
                <a:moveTo>
                  <a:pt x="0" y="351350"/>
                </a:moveTo>
                <a:cubicBezTo>
                  <a:pt x="15346" y="197579"/>
                  <a:pt x="149199" y="-9571"/>
                  <a:pt x="313195" y="0"/>
                </a:cubicBezTo>
                <a:cubicBezTo>
                  <a:pt x="706208" y="11105"/>
                  <a:pt x="967948" y="-42761"/>
                  <a:pt x="1249953" y="0"/>
                </a:cubicBezTo>
                <a:lnTo>
                  <a:pt x="1249953" y="0"/>
                </a:lnTo>
                <a:cubicBezTo>
                  <a:pt x="1970620" y="154904"/>
                  <a:pt x="2910895" y="-2064"/>
                  <a:pt x="3124884" y="0"/>
                </a:cubicBezTo>
                <a:cubicBezTo>
                  <a:pt x="4321510" y="-274015"/>
                  <a:pt x="6263551" y="157155"/>
                  <a:pt x="7186528" y="0"/>
                </a:cubicBezTo>
                <a:cubicBezTo>
                  <a:pt x="7361054" y="-3878"/>
                  <a:pt x="7506283" y="140816"/>
                  <a:pt x="7499724" y="351350"/>
                </a:cubicBezTo>
                <a:cubicBezTo>
                  <a:pt x="7542158" y="671896"/>
                  <a:pt x="7483888" y="1014819"/>
                  <a:pt x="7499724" y="1229704"/>
                </a:cubicBezTo>
                <a:lnTo>
                  <a:pt x="7499724" y="1229704"/>
                </a:lnTo>
                <a:cubicBezTo>
                  <a:pt x="7475986" y="1490353"/>
                  <a:pt x="7492552" y="1705147"/>
                  <a:pt x="7499724" y="1756720"/>
                </a:cubicBezTo>
                <a:lnTo>
                  <a:pt x="7499724" y="1756713"/>
                </a:lnTo>
                <a:cubicBezTo>
                  <a:pt x="7508593" y="1942709"/>
                  <a:pt x="7343041" y="2124464"/>
                  <a:pt x="7186528" y="2108064"/>
                </a:cubicBezTo>
                <a:cubicBezTo>
                  <a:pt x="5519184" y="2318806"/>
                  <a:pt x="3765962" y="1871505"/>
                  <a:pt x="3124884" y="2108064"/>
                </a:cubicBezTo>
                <a:cubicBezTo>
                  <a:pt x="2512669" y="2039490"/>
                  <a:pt x="1616482" y="2283381"/>
                  <a:pt x="1249953" y="2108064"/>
                </a:cubicBezTo>
                <a:lnTo>
                  <a:pt x="1249953" y="2108064"/>
                </a:lnTo>
                <a:cubicBezTo>
                  <a:pt x="996533" y="2048637"/>
                  <a:pt x="670741" y="2160783"/>
                  <a:pt x="313195" y="2108064"/>
                </a:cubicBezTo>
                <a:cubicBezTo>
                  <a:pt x="117959" y="2097592"/>
                  <a:pt x="19901" y="1928536"/>
                  <a:pt x="0" y="1756713"/>
                </a:cubicBezTo>
                <a:lnTo>
                  <a:pt x="0" y="1756720"/>
                </a:lnTo>
                <a:cubicBezTo>
                  <a:pt x="-499613" y="2074171"/>
                  <a:pt x="-1276445" y="2446335"/>
                  <a:pt x="-1503245" y="2485491"/>
                </a:cubicBezTo>
                <a:cubicBezTo>
                  <a:pt x="-940251" y="2080106"/>
                  <a:pt x="-618069" y="1609268"/>
                  <a:pt x="0" y="1229704"/>
                </a:cubicBezTo>
                <a:cubicBezTo>
                  <a:pt x="-37797" y="1079953"/>
                  <a:pt x="-2407" y="513150"/>
                  <a:pt x="0" y="351350"/>
                </a:cubicBezTo>
                <a:close/>
              </a:path>
            </a:pathLst>
          </a:custGeom>
          <a:solidFill>
            <a:srgbClr val="CCFFFF"/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2842418190">
                  <a:custGeom>
                    <a:avLst/>
                    <a:gdLst>
                      <a:gd name="connsiteX0" fmla="*/ 0 w 4713800"/>
                      <a:gd name="connsiteY0" fmla="*/ 196853 h 1181096"/>
                      <a:gd name="connsiteX1" fmla="*/ 196853 w 4713800"/>
                      <a:gd name="connsiteY1" fmla="*/ 0 h 1181096"/>
                      <a:gd name="connsiteX2" fmla="*/ 785633 w 4713800"/>
                      <a:gd name="connsiteY2" fmla="*/ 0 h 1181096"/>
                      <a:gd name="connsiteX3" fmla="*/ 785633 w 4713800"/>
                      <a:gd name="connsiteY3" fmla="*/ 0 h 1181096"/>
                      <a:gd name="connsiteX4" fmla="*/ 1964083 w 4713800"/>
                      <a:gd name="connsiteY4" fmla="*/ 0 h 1181096"/>
                      <a:gd name="connsiteX5" fmla="*/ 4516947 w 4713800"/>
                      <a:gd name="connsiteY5" fmla="*/ 0 h 1181096"/>
                      <a:gd name="connsiteX6" fmla="*/ 4713800 w 4713800"/>
                      <a:gd name="connsiteY6" fmla="*/ 196853 h 1181096"/>
                      <a:gd name="connsiteX7" fmla="*/ 4713800 w 4713800"/>
                      <a:gd name="connsiteY7" fmla="*/ 688973 h 1181096"/>
                      <a:gd name="connsiteX8" fmla="*/ 4713800 w 4713800"/>
                      <a:gd name="connsiteY8" fmla="*/ 688973 h 1181096"/>
                      <a:gd name="connsiteX9" fmla="*/ 4713800 w 4713800"/>
                      <a:gd name="connsiteY9" fmla="*/ 984247 h 1181096"/>
                      <a:gd name="connsiteX10" fmla="*/ 4713800 w 4713800"/>
                      <a:gd name="connsiteY10" fmla="*/ 984243 h 1181096"/>
                      <a:gd name="connsiteX11" fmla="*/ 4516947 w 4713800"/>
                      <a:gd name="connsiteY11" fmla="*/ 1181096 h 1181096"/>
                      <a:gd name="connsiteX12" fmla="*/ 1964083 w 4713800"/>
                      <a:gd name="connsiteY12" fmla="*/ 1181096 h 1181096"/>
                      <a:gd name="connsiteX13" fmla="*/ 785633 w 4713800"/>
                      <a:gd name="connsiteY13" fmla="*/ 1181096 h 1181096"/>
                      <a:gd name="connsiteX14" fmla="*/ 785633 w 4713800"/>
                      <a:gd name="connsiteY14" fmla="*/ 1181096 h 1181096"/>
                      <a:gd name="connsiteX15" fmla="*/ 196853 w 4713800"/>
                      <a:gd name="connsiteY15" fmla="*/ 1181096 h 1181096"/>
                      <a:gd name="connsiteX16" fmla="*/ 0 w 4713800"/>
                      <a:gd name="connsiteY16" fmla="*/ 984243 h 1181096"/>
                      <a:gd name="connsiteX17" fmla="*/ 0 w 4713800"/>
                      <a:gd name="connsiteY17" fmla="*/ 984247 h 1181096"/>
                      <a:gd name="connsiteX18" fmla="*/ -944834 w 4713800"/>
                      <a:gd name="connsiteY18" fmla="*/ 1392559 h 1181096"/>
                      <a:gd name="connsiteX19" fmla="*/ 0 w 4713800"/>
                      <a:gd name="connsiteY19" fmla="*/ 688973 h 1181096"/>
                      <a:gd name="connsiteX20" fmla="*/ 0 w 4713800"/>
                      <a:gd name="connsiteY20" fmla="*/ 196853 h 11810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4713800" h="1181096" fill="none" extrusionOk="0">
                        <a:moveTo>
                          <a:pt x="0" y="196853"/>
                        </a:moveTo>
                        <a:cubicBezTo>
                          <a:pt x="18042" y="97900"/>
                          <a:pt x="78366" y="3928"/>
                          <a:pt x="196853" y="0"/>
                        </a:cubicBezTo>
                        <a:cubicBezTo>
                          <a:pt x="431945" y="13781"/>
                          <a:pt x="612293" y="-31275"/>
                          <a:pt x="785633" y="0"/>
                        </a:cubicBezTo>
                        <a:lnTo>
                          <a:pt x="785633" y="0"/>
                        </a:lnTo>
                        <a:cubicBezTo>
                          <a:pt x="1235674" y="80195"/>
                          <a:pt x="1836412" y="12646"/>
                          <a:pt x="1964083" y="0"/>
                        </a:cubicBezTo>
                        <a:cubicBezTo>
                          <a:pt x="2677607" y="-117130"/>
                          <a:pt x="4006404" y="123459"/>
                          <a:pt x="4516947" y="0"/>
                        </a:cubicBezTo>
                        <a:cubicBezTo>
                          <a:pt x="4633982" y="13249"/>
                          <a:pt x="4702208" y="89755"/>
                          <a:pt x="4713800" y="196853"/>
                        </a:cubicBezTo>
                        <a:cubicBezTo>
                          <a:pt x="4739901" y="393772"/>
                          <a:pt x="4707346" y="559262"/>
                          <a:pt x="4713800" y="688973"/>
                        </a:cubicBezTo>
                        <a:lnTo>
                          <a:pt x="4713800" y="688973"/>
                        </a:lnTo>
                        <a:cubicBezTo>
                          <a:pt x="4697322" y="835985"/>
                          <a:pt x="4709079" y="953929"/>
                          <a:pt x="4713800" y="984247"/>
                        </a:cubicBezTo>
                        <a:lnTo>
                          <a:pt x="4713800" y="984243"/>
                        </a:lnTo>
                        <a:cubicBezTo>
                          <a:pt x="4710860" y="1089280"/>
                          <a:pt x="4623492" y="1188174"/>
                          <a:pt x="4516947" y="1181096"/>
                        </a:cubicBezTo>
                        <a:cubicBezTo>
                          <a:pt x="3466888" y="1314490"/>
                          <a:pt x="2304238" y="1050376"/>
                          <a:pt x="1964083" y="1181096"/>
                        </a:cubicBezTo>
                        <a:cubicBezTo>
                          <a:pt x="1596650" y="1159780"/>
                          <a:pt x="1060794" y="1265193"/>
                          <a:pt x="785633" y="1181096"/>
                        </a:cubicBezTo>
                        <a:lnTo>
                          <a:pt x="785633" y="1181096"/>
                        </a:lnTo>
                        <a:cubicBezTo>
                          <a:pt x="603557" y="1148853"/>
                          <a:pt x="437884" y="1215472"/>
                          <a:pt x="196853" y="1181096"/>
                        </a:cubicBezTo>
                        <a:cubicBezTo>
                          <a:pt x="81322" y="1181067"/>
                          <a:pt x="5341" y="1082007"/>
                          <a:pt x="0" y="984243"/>
                        </a:cubicBezTo>
                        <a:lnTo>
                          <a:pt x="0" y="984247"/>
                        </a:lnTo>
                        <a:cubicBezTo>
                          <a:pt x="-288859" y="1157118"/>
                          <a:pt x="-804073" y="1371868"/>
                          <a:pt x="-944834" y="1392559"/>
                        </a:cubicBezTo>
                        <a:cubicBezTo>
                          <a:pt x="-569293" y="1178542"/>
                          <a:pt x="-402441" y="948839"/>
                          <a:pt x="0" y="688973"/>
                        </a:cubicBezTo>
                        <a:cubicBezTo>
                          <a:pt x="-20884" y="603927"/>
                          <a:pt x="1044" y="301340"/>
                          <a:pt x="0" y="196853"/>
                        </a:cubicBezTo>
                        <a:close/>
                      </a:path>
                      <a:path w="4713800" h="1181096" stroke="0" extrusionOk="0">
                        <a:moveTo>
                          <a:pt x="0" y="196853"/>
                        </a:moveTo>
                        <a:cubicBezTo>
                          <a:pt x="-9560" y="104482"/>
                          <a:pt x="93335" y="-3518"/>
                          <a:pt x="196853" y="0"/>
                        </a:cubicBezTo>
                        <a:cubicBezTo>
                          <a:pt x="283520" y="-51139"/>
                          <a:pt x="692663" y="-18151"/>
                          <a:pt x="785633" y="0"/>
                        </a:cubicBezTo>
                        <a:lnTo>
                          <a:pt x="785633" y="0"/>
                        </a:lnTo>
                        <a:cubicBezTo>
                          <a:pt x="1273553" y="-77279"/>
                          <a:pt x="1821249" y="-80672"/>
                          <a:pt x="1964083" y="0"/>
                        </a:cubicBezTo>
                        <a:cubicBezTo>
                          <a:pt x="2823992" y="-134364"/>
                          <a:pt x="4233054" y="130381"/>
                          <a:pt x="4516947" y="0"/>
                        </a:cubicBezTo>
                        <a:cubicBezTo>
                          <a:pt x="4619117" y="-15435"/>
                          <a:pt x="4719815" y="83471"/>
                          <a:pt x="4713800" y="196853"/>
                        </a:cubicBezTo>
                        <a:cubicBezTo>
                          <a:pt x="4756049" y="400586"/>
                          <a:pt x="4716794" y="602549"/>
                          <a:pt x="4713800" y="688973"/>
                        </a:cubicBezTo>
                        <a:lnTo>
                          <a:pt x="4713800" y="688973"/>
                        </a:lnTo>
                        <a:cubicBezTo>
                          <a:pt x="4724240" y="776547"/>
                          <a:pt x="4711449" y="842797"/>
                          <a:pt x="4713800" y="984247"/>
                        </a:cubicBezTo>
                        <a:lnTo>
                          <a:pt x="4713800" y="984243"/>
                        </a:lnTo>
                        <a:cubicBezTo>
                          <a:pt x="4725076" y="1091732"/>
                          <a:pt x="4610435" y="1185509"/>
                          <a:pt x="4516947" y="1181096"/>
                        </a:cubicBezTo>
                        <a:cubicBezTo>
                          <a:pt x="3575022" y="1143337"/>
                          <a:pt x="2764229" y="1231594"/>
                          <a:pt x="1964083" y="1181096"/>
                        </a:cubicBezTo>
                        <a:cubicBezTo>
                          <a:pt x="1549056" y="1150372"/>
                          <a:pt x="1013334" y="1205472"/>
                          <a:pt x="785633" y="1181096"/>
                        </a:cubicBezTo>
                        <a:lnTo>
                          <a:pt x="785633" y="1181096"/>
                        </a:lnTo>
                        <a:cubicBezTo>
                          <a:pt x="539348" y="1200445"/>
                          <a:pt x="306602" y="1143192"/>
                          <a:pt x="196853" y="1181096"/>
                        </a:cubicBezTo>
                        <a:cubicBezTo>
                          <a:pt x="76761" y="1170724"/>
                          <a:pt x="18271" y="1088685"/>
                          <a:pt x="0" y="984243"/>
                        </a:cubicBezTo>
                        <a:lnTo>
                          <a:pt x="0" y="984247"/>
                        </a:lnTo>
                        <a:cubicBezTo>
                          <a:pt x="-206019" y="1154497"/>
                          <a:pt x="-572425" y="1177972"/>
                          <a:pt x="-944834" y="1392559"/>
                        </a:cubicBezTo>
                        <a:cubicBezTo>
                          <a:pt x="-705085" y="1100380"/>
                          <a:pt x="-375643" y="926276"/>
                          <a:pt x="0" y="688973"/>
                        </a:cubicBezTo>
                        <a:cubicBezTo>
                          <a:pt x="-25152" y="540379"/>
                          <a:pt x="10553" y="328597"/>
                          <a:pt x="0" y="196853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600" b="1" i="1">
                <a:solidFill>
                  <a:srgbClr val="002060"/>
                </a:solidFill>
                <a:latin typeface="Calibri" panose="020F0502020204030204"/>
              </a:rPr>
              <a:t>2. </a:t>
            </a:r>
            <a:r>
              <a:rPr lang="vi-VN" sz="3600" b="1" i="1">
                <a:solidFill>
                  <a:srgbClr val="002060"/>
                </a:solidFill>
                <a:latin typeface="Calibri" panose="020F0502020204030204"/>
              </a:rPr>
              <a:t>Trao </a:t>
            </a:r>
            <a:r>
              <a:rPr lang="vi-VN" sz="3600" b="1" i="1" dirty="0">
                <a:solidFill>
                  <a:srgbClr val="002060"/>
                </a:solidFill>
                <a:latin typeface="Calibri" panose="020F0502020204030204"/>
              </a:rPr>
              <a:t>đổi với bạn: </a:t>
            </a:r>
            <a:r>
              <a:rPr lang="vi-VN" sz="3600" b="1" dirty="0">
                <a:solidFill>
                  <a:srgbClr val="002060"/>
                </a:solidFill>
                <a:latin typeface="Calibri" panose="020F0502020204030204"/>
              </a:rPr>
              <a:t>Để làm việc nhóm hiệu quả, cần lưu ý những gì?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2D491E-BD8E-46B2-A54B-888F9085A0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3136" y="492369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55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0C73AB-790D-A768-4E99-3B8DD15B1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8328AA-8D77-CE10-64BE-4B48A664FACE}"/>
              </a:ext>
            </a:extLst>
          </p:cNvPr>
          <p:cNvSpPr/>
          <p:nvPr/>
        </p:nvSpPr>
        <p:spPr>
          <a:xfrm>
            <a:off x="199054" y="130630"/>
            <a:ext cx="11793895" cy="6559420"/>
          </a:xfrm>
          <a:custGeom>
            <a:avLst/>
            <a:gdLst>
              <a:gd name="connsiteX0" fmla="*/ 0 w 11793895"/>
              <a:gd name="connsiteY0" fmla="*/ 613961 h 6559420"/>
              <a:gd name="connsiteX1" fmla="*/ 613961 w 11793895"/>
              <a:gd name="connsiteY1" fmla="*/ 0 h 6559420"/>
              <a:gd name="connsiteX2" fmla="*/ 11179933 w 11793895"/>
              <a:gd name="connsiteY2" fmla="*/ 0 h 6559420"/>
              <a:gd name="connsiteX3" fmla="*/ 11793895 w 11793895"/>
              <a:gd name="connsiteY3" fmla="*/ 613961 h 6559420"/>
              <a:gd name="connsiteX4" fmla="*/ 11793895 w 11793895"/>
              <a:gd name="connsiteY4" fmla="*/ 5945458 h 6559420"/>
              <a:gd name="connsiteX5" fmla="*/ 11179933 w 11793895"/>
              <a:gd name="connsiteY5" fmla="*/ 6559420 h 6559420"/>
              <a:gd name="connsiteX6" fmla="*/ 613961 w 11793895"/>
              <a:gd name="connsiteY6" fmla="*/ 6559420 h 6559420"/>
              <a:gd name="connsiteX7" fmla="*/ 0 w 11793895"/>
              <a:gd name="connsiteY7" fmla="*/ 5945458 h 6559420"/>
              <a:gd name="connsiteX8" fmla="*/ 0 w 11793895"/>
              <a:gd name="connsiteY8" fmla="*/ 613961 h 6559420"/>
              <a:gd name="connsiteX0" fmla="*/ 0 w 11793895"/>
              <a:gd name="connsiteY0" fmla="*/ 613961 h 6559420"/>
              <a:gd name="connsiteX1" fmla="*/ 613961 w 11793895"/>
              <a:gd name="connsiteY1" fmla="*/ 0 h 6559420"/>
              <a:gd name="connsiteX2" fmla="*/ 11179933 w 11793895"/>
              <a:gd name="connsiteY2" fmla="*/ 0 h 6559420"/>
              <a:gd name="connsiteX3" fmla="*/ 11793895 w 11793895"/>
              <a:gd name="connsiteY3" fmla="*/ 613961 h 6559420"/>
              <a:gd name="connsiteX4" fmla="*/ 11793895 w 11793895"/>
              <a:gd name="connsiteY4" fmla="*/ 5945458 h 6559420"/>
              <a:gd name="connsiteX5" fmla="*/ 11179933 w 11793895"/>
              <a:gd name="connsiteY5" fmla="*/ 6559420 h 6559420"/>
              <a:gd name="connsiteX6" fmla="*/ 613961 w 11793895"/>
              <a:gd name="connsiteY6" fmla="*/ 6559420 h 6559420"/>
              <a:gd name="connsiteX7" fmla="*/ 0 w 11793895"/>
              <a:gd name="connsiteY7" fmla="*/ 5945458 h 6559420"/>
              <a:gd name="connsiteX8" fmla="*/ 0 w 11793895"/>
              <a:gd name="connsiteY8" fmla="*/ 613961 h 655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93895" h="6559420" fill="none" extrusionOk="0">
                <a:moveTo>
                  <a:pt x="0" y="613961"/>
                </a:moveTo>
                <a:cubicBezTo>
                  <a:pt x="-32626" y="269602"/>
                  <a:pt x="325434" y="41344"/>
                  <a:pt x="613961" y="0"/>
                </a:cubicBezTo>
                <a:cubicBezTo>
                  <a:pt x="4521868" y="511857"/>
                  <a:pt x="7129981" y="325558"/>
                  <a:pt x="11179933" y="0"/>
                </a:cubicBezTo>
                <a:cubicBezTo>
                  <a:pt x="11554515" y="54683"/>
                  <a:pt x="11817454" y="303739"/>
                  <a:pt x="11793895" y="613961"/>
                </a:cubicBezTo>
                <a:cubicBezTo>
                  <a:pt x="11697397" y="2744192"/>
                  <a:pt x="11922749" y="5021068"/>
                  <a:pt x="11793895" y="5945458"/>
                </a:cubicBezTo>
                <a:cubicBezTo>
                  <a:pt x="11676253" y="6303857"/>
                  <a:pt x="11482171" y="6533998"/>
                  <a:pt x="11179933" y="6559420"/>
                </a:cubicBezTo>
                <a:cubicBezTo>
                  <a:pt x="6215209" y="6742811"/>
                  <a:pt x="2416435" y="6545251"/>
                  <a:pt x="613961" y="6559420"/>
                </a:cubicBezTo>
                <a:cubicBezTo>
                  <a:pt x="279490" y="6497058"/>
                  <a:pt x="-48018" y="6312577"/>
                  <a:pt x="0" y="5945458"/>
                </a:cubicBezTo>
                <a:cubicBezTo>
                  <a:pt x="72076" y="4562056"/>
                  <a:pt x="28702" y="2840551"/>
                  <a:pt x="0" y="613961"/>
                </a:cubicBezTo>
                <a:close/>
              </a:path>
              <a:path w="11793895" h="6559420" stroke="0" extrusionOk="0">
                <a:moveTo>
                  <a:pt x="0" y="613961"/>
                </a:moveTo>
                <a:cubicBezTo>
                  <a:pt x="-10343" y="279660"/>
                  <a:pt x="290981" y="-14331"/>
                  <a:pt x="613961" y="0"/>
                </a:cubicBezTo>
                <a:cubicBezTo>
                  <a:pt x="2980748" y="378874"/>
                  <a:pt x="8937501" y="-94613"/>
                  <a:pt x="11179933" y="0"/>
                </a:cubicBezTo>
                <a:cubicBezTo>
                  <a:pt x="11520595" y="72987"/>
                  <a:pt x="11785115" y="301852"/>
                  <a:pt x="11793895" y="613961"/>
                </a:cubicBezTo>
                <a:cubicBezTo>
                  <a:pt x="11859187" y="2229219"/>
                  <a:pt x="11797086" y="4360620"/>
                  <a:pt x="11793895" y="5945458"/>
                </a:cubicBezTo>
                <a:cubicBezTo>
                  <a:pt x="11881697" y="6327010"/>
                  <a:pt x="11526409" y="6563185"/>
                  <a:pt x="11179933" y="6559420"/>
                </a:cubicBezTo>
                <a:cubicBezTo>
                  <a:pt x="8336442" y="6871171"/>
                  <a:pt x="4521739" y="6142650"/>
                  <a:pt x="613961" y="6559420"/>
                </a:cubicBezTo>
                <a:cubicBezTo>
                  <a:pt x="285752" y="6533673"/>
                  <a:pt x="-26852" y="6279476"/>
                  <a:pt x="0" y="5945458"/>
                </a:cubicBezTo>
                <a:cubicBezTo>
                  <a:pt x="17198" y="3854471"/>
                  <a:pt x="-29660" y="2864969"/>
                  <a:pt x="0" y="613961"/>
                </a:cubicBezTo>
                <a:close/>
              </a:path>
              <a:path w="11793895" h="6559420" fill="none" stroke="0" extrusionOk="0">
                <a:moveTo>
                  <a:pt x="0" y="613961"/>
                </a:moveTo>
                <a:cubicBezTo>
                  <a:pt x="-49403" y="249982"/>
                  <a:pt x="287173" y="37461"/>
                  <a:pt x="613961" y="0"/>
                </a:cubicBezTo>
                <a:cubicBezTo>
                  <a:pt x="4818461" y="284740"/>
                  <a:pt x="6911163" y="64235"/>
                  <a:pt x="11179933" y="0"/>
                </a:cubicBezTo>
                <a:cubicBezTo>
                  <a:pt x="11512421" y="40114"/>
                  <a:pt x="11792757" y="299975"/>
                  <a:pt x="11793895" y="613961"/>
                </a:cubicBezTo>
                <a:cubicBezTo>
                  <a:pt x="11530249" y="2800825"/>
                  <a:pt x="11940237" y="5103774"/>
                  <a:pt x="11793895" y="5945458"/>
                </a:cubicBezTo>
                <a:cubicBezTo>
                  <a:pt x="11755197" y="6296819"/>
                  <a:pt x="11513996" y="6486425"/>
                  <a:pt x="11179933" y="6559420"/>
                </a:cubicBezTo>
                <a:cubicBezTo>
                  <a:pt x="6269107" y="6723825"/>
                  <a:pt x="2467355" y="6835775"/>
                  <a:pt x="613961" y="6559420"/>
                </a:cubicBezTo>
                <a:cubicBezTo>
                  <a:pt x="269656" y="6458029"/>
                  <a:pt x="-54723" y="6325937"/>
                  <a:pt x="0" y="5945458"/>
                </a:cubicBezTo>
                <a:cubicBezTo>
                  <a:pt x="321882" y="4668728"/>
                  <a:pt x="188767" y="2852676"/>
                  <a:pt x="0" y="613961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31750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845421"/>
                      <a:gd name="connsiteY0" fmla="*/ 460471 h 4919565"/>
                      <a:gd name="connsiteX1" fmla="*/ 460471 w 8845421"/>
                      <a:gd name="connsiteY1" fmla="*/ 0 h 4919565"/>
                      <a:gd name="connsiteX2" fmla="*/ 8384950 w 8845421"/>
                      <a:gd name="connsiteY2" fmla="*/ 0 h 4919565"/>
                      <a:gd name="connsiteX3" fmla="*/ 8845421 w 8845421"/>
                      <a:gd name="connsiteY3" fmla="*/ 460471 h 4919565"/>
                      <a:gd name="connsiteX4" fmla="*/ 8845421 w 8845421"/>
                      <a:gd name="connsiteY4" fmla="*/ 4459094 h 4919565"/>
                      <a:gd name="connsiteX5" fmla="*/ 8384950 w 8845421"/>
                      <a:gd name="connsiteY5" fmla="*/ 4919565 h 4919565"/>
                      <a:gd name="connsiteX6" fmla="*/ 460471 w 8845421"/>
                      <a:gd name="connsiteY6" fmla="*/ 4919565 h 4919565"/>
                      <a:gd name="connsiteX7" fmla="*/ 0 w 8845421"/>
                      <a:gd name="connsiteY7" fmla="*/ 4459094 h 4919565"/>
                      <a:gd name="connsiteX8" fmla="*/ 0 w 8845421"/>
                      <a:gd name="connsiteY8" fmla="*/ 460471 h 49195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845421" h="4919565" fill="none" extrusionOk="0">
                        <a:moveTo>
                          <a:pt x="0" y="460471"/>
                        </a:moveTo>
                        <a:cubicBezTo>
                          <a:pt x="-9188" y="204674"/>
                          <a:pt x="232608" y="21630"/>
                          <a:pt x="460471" y="0"/>
                        </a:cubicBezTo>
                        <a:cubicBezTo>
                          <a:pt x="3221484" y="130954"/>
                          <a:pt x="5328118" y="43574"/>
                          <a:pt x="8384950" y="0"/>
                        </a:cubicBezTo>
                        <a:cubicBezTo>
                          <a:pt x="8649296" y="15457"/>
                          <a:pt x="8847510" y="208719"/>
                          <a:pt x="8845421" y="460471"/>
                        </a:cubicBezTo>
                        <a:cubicBezTo>
                          <a:pt x="8694982" y="2126495"/>
                          <a:pt x="8931300" y="3816422"/>
                          <a:pt x="8845421" y="4459094"/>
                        </a:cubicBezTo>
                        <a:cubicBezTo>
                          <a:pt x="8800686" y="4720751"/>
                          <a:pt x="8616520" y="4903874"/>
                          <a:pt x="8384950" y="4919565"/>
                        </a:cubicBezTo>
                        <a:cubicBezTo>
                          <a:pt x="4910099" y="5074762"/>
                          <a:pt x="1897512" y="5082585"/>
                          <a:pt x="460471" y="4919565"/>
                        </a:cubicBezTo>
                        <a:cubicBezTo>
                          <a:pt x="207837" y="4896880"/>
                          <a:pt x="-32252" y="4732237"/>
                          <a:pt x="0" y="4459094"/>
                        </a:cubicBezTo>
                        <a:cubicBezTo>
                          <a:pt x="64656" y="3402591"/>
                          <a:pt x="-17807" y="2101186"/>
                          <a:pt x="0" y="460471"/>
                        </a:cubicBezTo>
                        <a:close/>
                      </a:path>
                      <a:path w="8845421" h="4919565" stroke="0" extrusionOk="0">
                        <a:moveTo>
                          <a:pt x="0" y="460471"/>
                        </a:moveTo>
                        <a:cubicBezTo>
                          <a:pt x="-7413" y="201588"/>
                          <a:pt x="189703" y="6177"/>
                          <a:pt x="460471" y="0"/>
                        </a:cubicBezTo>
                        <a:cubicBezTo>
                          <a:pt x="2330849" y="132882"/>
                          <a:pt x="6965520" y="-84951"/>
                          <a:pt x="8384950" y="0"/>
                        </a:cubicBezTo>
                        <a:cubicBezTo>
                          <a:pt x="8621540" y="17305"/>
                          <a:pt x="8842070" y="224684"/>
                          <a:pt x="8845421" y="460471"/>
                        </a:cubicBezTo>
                        <a:cubicBezTo>
                          <a:pt x="8865608" y="1836505"/>
                          <a:pt x="8997901" y="3278959"/>
                          <a:pt x="8845421" y="4459094"/>
                        </a:cubicBezTo>
                        <a:cubicBezTo>
                          <a:pt x="8878886" y="4717375"/>
                          <a:pt x="8659614" y="4877678"/>
                          <a:pt x="8384950" y="4919565"/>
                        </a:cubicBezTo>
                        <a:cubicBezTo>
                          <a:pt x="6325146" y="5007204"/>
                          <a:pt x="3572109" y="4846886"/>
                          <a:pt x="460471" y="4919565"/>
                        </a:cubicBezTo>
                        <a:cubicBezTo>
                          <a:pt x="203789" y="4896957"/>
                          <a:pt x="-18703" y="4739397"/>
                          <a:pt x="0" y="4459094"/>
                        </a:cubicBezTo>
                        <a:cubicBezTo>
                          <a:pt x="-38581" y="2858421"/>
                          <a:pt x="63341" y="2129946"/>
                          <a:pt x="0" y="460471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E72FEBD-3ED8-4B12-B0D1-71ED654ACDE9}"/>
              </a:ext>
            </a:extLst>
          </p:cNvPr>
          <p:cNvGrpSpPr/>
          <p:nvPr/>
        </p:nvGrpSpPr>
        <p:grpSpPr>
          <a:xfrm>
            <a:off x="157356" y="742950"/>
            <a:ext cx="5138544" cy="6115050"/>
            <a:chOff x="305797" y="579716"/>
            <a:chExt cx="5455920" cy="623287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0C8FFA3-83CF-45E1-B6DB-627A5B7AAE1E}"/>
                </a:ext>
              </a:extLst>
            </p:cNvPr>
            <p:cNvGrpSpPr/>
            <p:nvPr/>
          </p:nvGrpSpPr>
          <p:grpSpPr>
            <a:xfrm>
              <a:off x="305797" y="2309160"/>
              <a:ext cx="5455920" cy="4503431"/>
              <a:chOff x="0" y="2686369"/>
              <a:chExt cx="5455920" cy="4503431"/>
            </a:xfrm>
          </p:grpSpPr>
          <p:pic>
            <p:nvPicPr>
              <p:cNvPr id="10" name="Picture 9" descr="A picture containing icon&#10;&#10;Description automatically generated">
                <a:extLst>
                  <a:ext uri="{FF2B5EF4-FFF2-40B4-BE49-F238E27FC236}">
                    <a16:creationId xmlns:a16="http://schemas.microsoft.com/office/drawing/2014/main" id="{3DF0610E-BE5F-4C16-A886-F046595ECC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3373787"/>
                <a:ext cx="5455920" cy="3816013"/>
              </a:xfrm>
              <a:prstGeom prst="rect">
                <a:avLst/>
              </a:prstGeom>
            </p:spPr>
          </p:pic>
          <p:pic>
            <p:nvPicPr>
              <p:cNvPr id="11" name="Picture 10" descr="Icon&#10;&#10;Description automatically generated">
                <a:extLst>
                  <a:ext uri="{FF2B5EF4-FFF2-40B4-BE49-F238E27FC236}">
                    <a16:creationId xmlns:a16="http://schemas.microsoft.com/office/drawing/2014/main" id="{269ACD02-5247-4A07-8901-B0E9F17B3E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5190" y="2686369"/>
                <a:ext cx="4605537" cy="4160528"/>
              </a:xfrm>
              <a:prstGeom prst="rect">
                <a:avLst/>
              </a:prstGeom>
            </p:spPr>
          </p:pic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EFDA3A1-1A75-472E-B703-4B34F0225A61}"/>
                </a:ext>
              </a:extLst>
            </p:cNvPr>
            <p:cNvGrpSpPr/>
            <p:nvPr/>
          </p:nvGrpSpPr>
          <p:grpSpPr>
            <a:xfrm>
              <a:off x="1504611" y="579716"/>
              <a:ext cx="2474781" cy="1729444"/>
              <a:chOff x="84595" y="2353938"/>
              <a:chExt cx="1726208" cy="1224000"/>
            </a:xfrm>
          </p:grpSpPr>
          <p:sp>
            <p:nvSpPr>
              <p:cNvPr id="8" name="Speech Bubble: Oval 7">
                <a:extLst>
                  <a:ext uri="{FF2B5EF4-FFF2-40B4-BE49-F238E27FC236}">
                    <a16:creationId xmlns:a16="http://schemas.microsoft.com/office/drawing/2014/main" id="{4B5A57CF-852A-4F52-BD02-53692F100B51}"/>
                  </a:ext>
                </a:extLst>
              </p:cNvPr>
              <p:cNvSpPr/>
              <p:nvPr/>
            </p:nvSpPr>
            <p:spPr>
              <a:xfrm flipH="1">
                <a:off x="84595" y="2353938"/>
                <a:ext cx="1726208" cy="1224000"/>
              </a:xfrm>
              <a:custGeom>
                <a:avLst/>
                <a:gdLst>
                  <a:gd name="connsiteX0" fmla="*/ 160106 w 1726208"/>
                  <a:gd name="connsiteY0" fmla="*/ 1153534 h 1224000"/>
                  <a:gd name="connsiteX1" fmla="*/ 168137 w 1726208"/>
                  <a:gd name="connsiteY1" fmla="*/ 974922 h 1224000"/>
                  <a:gd name="connsiteX2" fmla="*/ 502827 w 1726208"/>
                  <a:gd name="connsiteY2" fmla="*/ 55867 h 1224000"/>
                  <a:gd name="connsiteX3" fmla="*/ 1439743 w 1726208"/>
                  <a:gd name="connsiteY3" fmla="*/ 156628 h 1224000"/>
                  <a:gd name="connsiteX4" fmla="*/ 1346800 w 1726208"/>
                  <a:gd name="connsiteY4" fmla="*/ 1118866 h 1224000"/>
                  <a:gd name="connsiteX5" fmla="*/ 410476 w 1726208"/>
                  <a:gd name="connsiteY5" fmla="*/ 1133094 h 1224000"/>
                  <a:gd name="connsiteX6" fmla="*/ 160106 w 1726208"/>
                  <a:gd name="connsiteY6" fmla="*/ 1153534 h 12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26208" h="1224000" fill="none" extrusionOk="0">
                    <a:moveTo>
                      <a:pt x="160106" y="1153534"/>
                    </a:moveTo>
                    <a:cubicBezTo>
                      <a:pt x="158991" y="1100509"/>
                      <a:pt x="160042" y="1017757"/>
                      <a:pt x="168137" y="974922"/>
                    </a:cubicBezTo>
                    <a:cubicBezTo>
                      <a:pt x="-259585" y="702043"/>
                      <a:pt x="4072" y="256850"/>
                      <a:pt x="502827" y="55867"/>
                    </a:cubicBezTo>
                    <a:cubicBezTo>
                      <a:pt x="824661" y="-54105"/>
                      <a:pt x="1196796" y="-63639"/>
                      <a:pt x="1439743" y="156628"/>
                    </a:cubicBezTo>
                    <a:cubicBezTo>
                      <a:pt x="1916227" y="417725"/>
                      <a:pt x="1760146" y="949824"/>
                      <a:pt x="1346800" y="1118866"/>
                    </a:cubicBezTo>
                    <a:cubicBezTo>
                      <a:pt x="1113392" y="1256876"/>
                      <a:pt x="713660" y="1234765"/>
                      <a:pt x="410476" y="1133094"/>
                    </a:cubicBezTo>
                    <a:cubicBezTo>
                      <a:pt x="294784" y="1136521"/>
                      <a:pt x="275198" y="1146909"/>
                      <a:pt x="160106" y="1153534"/>
                    </a:cubicBezTo>
                    <a:close/>
                  </a:path>
                  <a:path w="1726208" h="1224000" stroke="0" extrusionOk="0">
                    <a:moveTo>
                      <a:pt x="160106" y="1153534"/>
                    </a:moveTo>
                    <a:cubicBezTo>
                      <a:pt x="172059" y="1085986"/>
                      <a:pt x="169523" y="1013048"/>
                      <a:pt x="168137" y="974922"/>
                    </a:cubicBezTo>
                    <a:cubicBezTo>
                      <a:pt x="-191615" y="656785"/>
                      <a:pt x="-13492" y="149294"/>
                      <a:pt x="502827" y="55867"/>
                    </a:cubicBezTo>
                    <a:cubicBezTo>
                      <a:pt x="777043" y="-61285"/>
                      <a:pt x="1174874" y="5787"/>
                      <a:pt x="1439743" y="156628"/>
                    </a:cubicBezTo>
                    <a:cubicBezTo>
                      <a:pt x="1828788" y="493258"/>
                      <a:pt x="1833327" y="904127"/>
                      <a:pt x="1346800" y="1118866"/>
                    </a:cubicBezTo>
                    <a:cubicBezTo>
                      <a:pt x="1079425" y="1243856"/>
                      <a:pt x="717197" y="1325251"/>
                      <a:pt x="410476" y="1133094"/>
                    </a:cubicBezTo>
                    <a:cubicBezTo>
                      <a:pt x="321642" y="1132170"/>
                      <a:pt x="255478" y="1135070"/>
                      <a:pt x="160106" y="1153534"/>
                    </a:cubicBezTo>
                    <a:close/>
                  </a:path>
                </a:pathLst>
              </a:custGeom>
              <a:solidFill>
                <a:srgbClr val="FFFF99"/>
              </a:solidFill>
              <a:ln w="12700">
                <a:solidFill>
                  <a:srgbClr val="FFC000"/>
                </a:solidFill>
                <a:extLst>
                  <a:ext uri="{C807C97D-BFC1-408E-A445-0C87EB9F89A2}">
                    <ask:lineSketchStyleProps xmlns:ask="http://schemas.microsoft.com/office/drawing/2018/sketchyshapes" sd="2719067709">
                      <a:prstGeom prst="wedgeEllipseCallout">
                        <a:avLst>
                          <a:gd name="adj1" fmla="val -40725"/>
                          <a:gd name="adj2" fmla="val 44243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000" b="1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17424A-868B-4528-B41B-F1F0B2479BE4}"/>
                  </a:ext>
                </a:extLst>
              </p:cNvPr>
              <p:cNvSpPr txBox="1"/>
              <p:nvPr/>
            </p:nvSpPr>
            <p:spPr>
              <a:xfrm>
                <a:off x="184563" y="2550439"/>
                <a:ext cx="1526272" cy="7623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 err="1">
                    <a:solidFill>
                      <a:srgbClr val="FF3F6E"/>
                    </a:solidFill>
                  </a:rPr>
                  <a:t>Thảo</a:t>
                </a:r>
                <a:r>
                  <a:rPr lang="en-US" sz="3200" b="1" dirty="0">
                    <a:solidFill>
                      <a:srgbClr val="FF3F6E"/>
                    </a:solidFill>
                  </a:rPr>
                  <a:t> </a:t>
                </a:r>
                <a:r>
                  <a:rPr lang="en-US" sz="3200" b="1" err="1">
                    <a:solidFill>
                      <a:srgbClr val="FF3F6E"/>
                    </a:solidFill>
                  </a:rPr>
                  <a:t>luận</a:t>
                </a:r>
                <a:r>
                  <a:rPr lang="en-US" sz="3200" b="1">
                    <a:solidFill>
                      <a:srgbClr val="FF3F6E"/>
                    </a:solidFill>
                  </a:rPr>
                  <a:t> nhóm</a:t>
                </a:r>
                <a:endParaRPr lang="en-US" sz="3200" b="1" dirty="0">
                  <a:solidFill>
                    <a:srgbClr val="FF3F6E"/>
                  </a:solidFill>
                </a:endParaRPr>
              </a:p>
            </p:txBody>
          </p:sp>
        </p:grpSp>
      </p:grp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7A256348-B115-49BC-9A46-F829981B0E70}"/>
              </a:ext>
            </a:extLst>
          </p:cNvPr>
          <p:cNvSpPr/>
          <p:nvPr/>
        </p:nvSpPr>
        <p:spPr>
          <a:xfrm>
            <a:off x="5229225" y="723901"/>
            <a:ext cx="6648450" cy="1695450"/>
          </a:xfrm>
          <a:custGeom>
            <a:avLst/>
            <a:gdLst>
              <a:gd name="connsiteX0" fmla="*/ 0 w 6648450"/>
              <a:gd name="connsiteY0" fmla="*/ 282581 h 1695450"/>
              <a:gd name="connsiteX1" fmla="*/ 282581 w 6648450"/>
              <a:gd name="connsiteY1" fmla="*/ 0 h 1695450"/>
              <a:gd name="connsiteX2" fmla="*/ 670563 w 6648450"/>
              <a:gd name="connsiteY2" fmla="*/ 0 h 1695450"/>
              <a:gd name="connsiteX3" fmla="*/ 1108075 w 6648450"/>
              <a:gd name="connsiteY3" fmla="*/ 0 h 1695450"/>
              <a:gd name="connsiteX4" fmla="*/ 1108075 w 6648450"/>
              <a:gd name="connsiteY4" fmla="*/ 0 h 1695450"/>
              <a:gd name="connsiteX5" fmla="*/ 1612249 w 6648450"/>
              <a:gd name="connsiteY5" fmla="*/ 0 h 1695450"/>
              <a:gd name="connsiteX6" fmla="*/ 2166287 w 6648450"/>
              <a:gd name="connsiteY6" fmla="*/ 0 h 1695450"/>
              <a:gd name="connsiteX7" fmla="*/ 2770188 w 6648450"/>
              <a:gd name="connsiteY7" fmla="*/ 0 h 1695450"/>
              <a:gd name="connsiteX8" fmla="*/ 3297555 w 6648450"/>
              <a:gd name="connsiteY8" fmla="*/ 0 h 1695450"/>
              <a:gd name="connsiteX9" fmla="*/ 3968748 w 6648450"/>
              <a:gd name="connsiteY9" fmla="*/ 0 h 1695450"/>
              <a:gd name="connsiteX10" fmla="*/ 4496115 w 6648450"/>
              <a:gd name="connsiteY10" fmla="*/ 0 h 1695450"/>
              <a:gd name="connsiteX11" fmla="*/ 5095395 w 6648450"/>
              <a:gd name="connsiteY11" fmla="*/ 0 h 1695450"/>
              <a:gd name="connsiteX12" fmla="*/ 5586805 w 6648450"/>
              <a:gd name="connsiteY12" fmla="*/ 0 h 1695450"/>
              <a:gd name="connsiteX13" fmla="*/ 6365869 w 6648450"/>
              <a:gd name="connsiteY13" fmla="*/ 0 h 1695450"/>
              <a:gd name="connsiteX14" fmla="*/ 6648450 w 6648450"/>
              <a:gd name="connsiteY14" fmla="*/ 282581 h 1695450"/>
              <a:gd name="connsiteX15" fmla="*/ 6648450 w 6648450"/>
              <a:gd name="connsiteY15" fmla="*/ 614604 h 1695450"/>
              <a:gd name="connsiteX16" fmla="*/ 6648450 w 6648450"/>
              <a:gd name="connsiteY16" fmla="*/ 989013 h 1695450"/>
              <a:gd name="connsiteX17" fmla="*/ 6648450 w 6648450"/>
              <a:gd name="connsiteY17" fmla="*/ 989013 h 1695450"/>
              <a:gd name="connsiteX18" fmla="*/ 6648450 w 6648450"/>
              <a:gd name="connsiteY18" fmla="*/ 1412875 h 1695450"/>
              <a:gd name="connsiteX19" fmla="*/ 6648450 w 6648450"/>
              <a:gd name="connsiteY19" fmla="*/ 1412869 h 1695450"/>
              <a:gd name="connsiteX20" fmla="*/ 6365869 w 6648450"/>
              <a:gd name="connsiteY20" fmla="*/ 1695450 h 1695450"/>
              <a:gd name="connsiteX21" fmla="*/ 5802546 w 6648450"/>
              <a:gd name="connsiteY21" fmla="*/ 1695450 h 1695450"/>
              <a:gd name="connsiteX22" fmla="*/ 5167309 w 6648450"/>
              <a:gd name="connsiteY22" fmla="*/ 1695450 h 1695450"/>
              <a:gd name="connsiteX23" fmla="*/ 4496115 w 6648450"/>
              <a:gd name="connsiteY23" fmla="*/ 1695450 h 1695450"/>
              <a:gd name="connsiteX24" fmla="*/ 3860878 w 6648450"/>
              <a:gd name="connsiteY24" fmla="*/ 1695450 h 1695450"/>
              <a:gd name="connsiteX25" fmla="*/ 3333511 w 6648450"/>
              <a:gd name="connsiteY25" fmla="*/ 1695450 h 1695450"/>
              <a:gd name="connsiteX26" fmla="*/ 2770188 w 6648450"/>
              <a:gd name="connsiteY26" fmla="*/ 1695450 h 1695450"/>
              <a:gd name="connsiteX27" fmla="*/ 2181021 w 6648450"/>
              <a:gd name="connsiteY27" fmla="*/ 1739956 h 1695450"/>
              <a:gd name="connsiteX28" fmla="*/ 1591854 w 6648450"/>
              <a:gd name="connsiteY28" fmla="*/ 1784461 h 1695450"/>
              <a:gd name="connsiteX29" fmla="*/ 1002686 w 6648450"/>
              <a:gd name="connsiteY29" fmla="*/ 1828967 h 1695450"/>
              <a:gd name="connsiteX30" fmla="*/ 469630 w 6648450"/>
              <a:gd name="connsiteY30" fmla="*/ 1869233 h 1695450"/>
              <a:gd name="connsiteX31" fmla="*/ -35370 w 6648450"/>
              <a:gd name="connsiteY31" fmla="*/ 1907381 h 1695450"/>
              <a:gd name="connsiteX32" fmla="*/ 502049 w 6648450"/>
              <a:gd name="connsiteY32" fmla="*/ 1807773 h 1695450"/>
              <a:gd name="connsiteX33" fmla="*/ 1108075 w 6648450"/>
              <a:gd name="connsiteY33" fmla="*/ 1695450 h 1695450"/>
              <a:gd name="connsiteX34" fmla="*/ 711838 w 6648450"/>
              <a:gd name="connsiteY34" fmla="*/ 1695450 h 1695450"/>
              <a:gd name="connsiteX35" fmla="*/ 282581 w 6648450"/>
              <a:gd name="connsiteY35" fmla="*/ 1695450 h 1695450"/>
              <a:gd name="connsiteX36" fmla="*/ 0 w 6648450"/>
              <a:gd name="connsiteY36" fmla="*/ 1412869 h 1695450"/>
              <a:gd name="connsiteX37" fmla="*/ 0 w 6648450"/>
              <a:gd name="connsiteY37" fmla="*/ 1412875 h 1695450"/>
              <a:gd name="connsiteX38" fmla="*/ 0 w 6648450"/>
              <a:gd name="connsiteY38" fmla="*/ 989013 h 1695450"/>
              <a:gd name="connsiteX39" fmla="*/ 0 w 6648450"/>
              <a:gd name="connsiteY39" fmla="*/ 989013 h 1695450"/>
              <a:gd name="connsiteX40" fmla="*/ 0 w 6648450"/>
              <a:gd name="connsiteY40" fmla="*/ 649926 h 1695450"/>
              <a:gd name="connsiteX41" fmla="*/ 0 w 6648450"/>
              <a:gd name="connsiteY41" fmla="*/ 282581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648450" h="1695450" fill="none" extrusionOk="0">
                <a:moveTo>
                  <a:pt x="0" y="282581"/>
                </a:moveTo>
                <a:cubicBezTo>
                  <a:pt x="25785" y="143456"/>
                  <a:pt x="133247" y="13776"/>
                  <a:pt x="282581" y="0"/>
                </a:cubicBezTo>
                <a:cubicBezTo>
                  <a:pt x="412091" y="-4802"/>
                  <a:pt x="478235" y="23882"/>
                  <a:pt x="670563" y="0"/>
                </a:cubicBezTo>
                <a:cubicBezTo>
                  <a:pt x="862891" y="-23882"/>
                  <a:pt x="1013926" y="36238"/>
                  <a:pt x="1108075" y="0"/>
                </a:cubicBezTo>
                <a:lnTo>
                  <a:pt x="1108075" y="0"/>
                </a:lnTo>
                <a:cubicBezTo>
                  <a:pt x="1324542" y="-31770"/>
                  <a:pt x="1459454" y="32882"/>
                  <a:pt x="1612249" y="0"/>
                </a:cubicBezTo>
                <a:cubicBezTo>
                  <a:pt x="1765044" y="-32882"/>
                  <a:pt x="2002396" y="29606"/>
                  <a:pt x="2166287" y="0"/>
                </a:cubicBezTo>
                <a:cubicBezTo>
                  <a:pt x="2330178" y="-29606"/>
                  <a:pt x="2601735" y="21709"/>
                  <a:pt x="2770188" y="0"/>
                </a:cubicBezTo>
                <a:cubicBezTo>
                  <a:pt x="2894524" y="-16767"/>
                  <a:pt x="3063881" y="20157"/>
                  <a:pt x="3297555" y="0"/>
                </a:cubicBezTo>
                <a:cubicBezTo>
                  <a:pt x="3531229" y="-20157"/>
                  <a:pt x="3638696" y="74321"/>
                  <a:pt x="3968748" y="0"/>
                </a:cubicBezTo>
                <a:cubicBezTo>
                  <a:pt x="4298800" y="-74321"/>
                  <a:pt x="4353888" y="62031"/>
                  <a:pt x="4496115" y="0"/>
                </a:cubicBezTo>
                <a:cubicBezTo>
                  <a:pt x="4638342" y="-62031"/>
                  <a:pt x="4943601" y="3575"/>
                  <a:pt x="5095395" y="0"/>
                </a:cubicBezTo>
                <a:cubicBezTo>
                  <a:pt x="5247189" y="-3575"/>
                  <a:pt x="5393544" y="1844"/>
                  <a:pt x="5586805" y="0"/>
                </a:cubicBezTo>
                <a:cubicBezTo>
                  <a:pt x="5780066" y="-1844"/>
                  <a:pt x="6126342" y="91101"/>
                  <a:pt x="6365869" y="0"/>
                </a:cubicBezTo>
                <a:cubicBezTo>
                  <a:pt x="6518262" y="-41910"/>
                  <a:pt x="6643668" y="114410"/>
                  <a:pt x="6648450" y="282581"/>
                </a:cubicBezTo>
                <a:cubicBezTo>
                  <a:pt x="6686738" y="414003"/>
                  <a:pt x="6634174" y="534148"/>
                  <a:pt x="6648450" y="614604"/>
                </a:cubicBezTo>
                <a:cubicBezTo>
                  <a:pt x="6662726" y="695060"/>
                  <a:pt x="6610688" y="846117"/>
                  <a:pt x="6648450" y="989013"/>
                </a:cubicBezTo>
                <a:lnTo>
                  <a:pt x="6648450" y="989013"/>
                </a:lnTo>
                <a:cubicBezTo>
                  <a:pt x="6691518" y="1183342"/>
                  <a:pt x="6636484" y="1264860"/>
                  <a:pt x="6648450" y="1412875"/>
                </a:cubicBezTo>
                <a:lnTo>
                  <a:pt x="6648450" y="1412869"/>
                </a:lnTo>
                <a:cubicBezTo>
                  <a:pt x="6660045" y="1605815"/>
                  <a:pt x="6517565" y="1692831"/>
                  <a:pt x="6365869" y="1695450"/>
                </a:cubicBezTo>
                <a:cubicBezTo>
                  <a:pt x="6163476" y="1730344"/>
                  <a:pt x="5960686" y="1688404"/>
                  <a:pt x="5802546" y="1695450"/>
                </a:cubicBezTo>
                <a:cubicBezTo>
                  <a:pt x="5644406" y="1702496"/>
                  <a:pt x="5311271" y="1641726"/>
                  <a:pt x="5167309" y="1695450"/>
                </a:cubicBezTo>
                <a:cubicBezTo>
                  <a:pt x="5023347" y="1749174"/>
                  <a:pt x="4821769" y="1650113"/>
                  <a:pt x="4496115" y="1695450"/>
                </a:cubicBezTo>
                <a:cubicBezTo>
                  <a:pt x="4170461" y="1740787"/>
                  <a:pt x="4136986" y="1687500"/>
                  <a:pt x="3860878" y="1695450"/>
                </a:cubicBezTo>
                <a:cubicBezTo>
                  <a:pt x="3584770" y="1703400"/>
                  <a:pt x="3449460" y="1640768"/>
                  <a:pt x="3333511" y="1695450"/>
                </a:cubicBezTo>
                <a:cubicBezTo>
                  <a:pt x="3217562" y="1750132"/>
                  <a:pt x="2925056" y="1646204"/>
                  <a:pt x="2770188" y="1695450"/>
                </a:cubicBezTo>
                <a:cubicBezTo>
                  <a:pt x="2616820" y="1716263"/>
                  <a:pt x="2404637" y="1690142"/>
                  <a:pt x="2181021" y="1739956"/>
                </a:cubicBezTo>
                <a:cubicBezTo>
                  <a:pt x="1957405" y="1789770"/>
                  <a:pt x="1870835" y="1698341"/>
                  <a:pt x="1591854" y="1784461"/>
                </a:cubicBezTo>
                <a:cubicBezTo>
                  <a:pt x="1312873" y="1870582"/>
                  <a:pt x="1273272" y="1789624"/>
                  <a:pt x="1002686" y="1828967"/>
                </a:cubicBezTo>
                <a:cubicBezTo>
                  <a:pt x="732100" y="1868310"/>
                  <a:pt x="726344" y="1793557"/>
                  <a:pt x="469630" y="1869233"/>
                </a:cubicBezTo>
                <a:cubicBezTo>
                  <a:pt x="212917" y="1944909"/>
                  <a:pt x="96081" y="1846359"/>
                  <a:pt x="-35370" y="1907381"/>
                </a:cubicBezTo>
                <a:cubicBezTo>
                  <a:pt x="152888" y="1817257"/>
                  <a:pt x="288001" y="1851939"/>
                  <a:pt x="502049" y="1807773"/>
                </a:cubicBezTo>
                <a:cubicBezTo>
                  <a:pt x="716098" y="1763607"/>
                  <a:pt x="994251" y="1762807"/>
                  <a:pt x="1108075" y="1695450"/>
                </a:cubicBezTo>
                <a:cubicBezTo>
                  <a:pt x="956180" y="1702971"/>
                  <a:pt x="873555" y="1673377"/>
                  <a:pt x="711838" y="1695450"/>
                </a:cubicBezTo>
                <a:cubicBezTo>
                  <a:pt x="550121" y="1717523"/>
                  <a:pt x="399460" y="1668612"/>
                  <a:pt x="282581" y="1695450"/>
                </a:cubicBezTo>
                <a:cubicBezTo>
                  <a:pt x="140669" y="1717845"/>
                  <a:pt x="3878" y="1527304"/>
                  <a:pt x="0" y="1412869"/>
                </a:cubicBezTo>
                <a:lnTo>
                  <a:pt x="0" y="1412875"/>
                </a:lnTo>
                <a:cubicBezTo>
                  <a:pt x="-11751" y="1277924"/>
                  <a:pt x="41825" y="1083065"/>
                  <a:pt x="0" y="989013"/>
                </a:cubicBezTo>
                <a:lnTo>
                  <a:pt x="0" y="989013"/>
                </a:lnTo>
                <a:cubicBezTo>
                  <a:pt x="-10004" y="869448"/>
                  <a:pt x="12087" y="772073"/>
                  <a:pt x="0" y="649926"/>
                </a:cubicBezTo>
                <a:cubicBezTo>
                  <a:pt x="-12087" y="527779"/>
                  <a:pt x="35228" y="417321"/>
                  <a:pt x="0" y="282581"/>
                </a:cubicBezTo>
                <a:close/>
              </a:path>
              <a:path w="6648450" h="1695450" stroke="0" extrusionOk="0">
                <a:moveTo>
                  <a:pt x="0" y="282581"/>
                </a:moveTo>
                <a:cubicBezTo>
                  <a:pt x="-43568" y="117524"/>
                  <a:pt x="121158" y="1861"/>
                  <a:pt x="282581" y="0"/>
                </a:cubicBezTo>
                <a:cubicBezTo>
                  <a:pt x="411308" y="-28014"/>
                  <a:pt x="573530" y="39260"/>
                  <a:pt x="711838" y="0"/>
                </a:cubicBezTo>
                <a:cubicBezTo>
                  <a:pt x="850146" y="-39260"/>
                  <a:pt x="926000" y="27990"/>
                  <a:pt x="1108075" y="0"/>
                </a:cubicBezTo>
                <a:lnTo>
                  <a:pt x="1108075" y="0"/>
                </a:lnTo>
                <a:cubicBezTo>
                  <a:pt x="1262861" y="-2947"/>
                  <a:pt x="1556192" y="55795"/>
                  <a:pt x="1695355" y="0"/>
                </a:cubicBezTo>
                <a:cubicBezTo>
                  <a:pt x="1834518" y="-55795"/>
                  <a:pt x="2057315" y="57432"/>
                  <a:pt x="2249393" y="0"/>
                </a:cubicBezTo>
                <a:cubicBezTo>
                  <a:pt x="2441471" y="-57432"/>
                  <a:pt x="2549504" y="26099"/>
                  <a:pt x="2770188" y="0"/>
                </a:cubicBezTo>
                <a:cubicBezTo>
                  <a:pt x="2947051" y="-16842"/>
                  <a:pt x="3077417" y="55110"/>
                  <a:pt x="3261598" y="0"/>
                </a:cubicBezTo>
                <a:cubicBezTo>
                  <a:pt x="3445779" y="-55110"/>
                  <a:pt x="3514874" y="19081"/>
                  <a:pt x="3753007" y="0"/>
                </a:cubicBezTo>
                <a:cubicBezTo>
                  <a:pt x="3991140" y="-19081"/>
                  <a:pt x="4159285" y="69904"/>
                  <a:pt x="4352288" y="0"/>
                </a:cubicBezTo>
                <a:cubicBezTo>
                  <a:pt x="4545291" y="-69904"/>
                  <a:pt x="4664166" y="15863"/>
                  <a:pt x="4843697" y="0"/>
                </a:cubicBezTo>
                <a:cubicBezTo>
                  <a:pt x="5023228" y="-15863"/>
                  <a:pt x="5166043" y="45915"/>
                  <a:pt x="5371064" y="0"/>
                </a:cubicBezTo>
                <a:cubicBezTo>
                  <a:pt x="5576085" y="-45915"/>
                  <a:pt x="6032871" y="100152"/>
                  <a:pt x="6365869" y="0"/>
                </a:cubicBezTo>
                <a:cubicBezTo>
                  <a:pt x="6530258" y="-4222"/>
                  <a:pt x="6618604" y="141345"/>
                  <a:pt x="6648450" y="282581"/>
                </a:cubicBezTo>
                <a:cubicBezTo>
                  <a:pt x="6656991" y="377182"/>
                  <a:pt x="6620427" y="472999"/>
                  <a:pt x="6648450" y="621668"/>
                </a:cubicBezTo>
                <a:cubicBezTo>
                  <a:pt x="6676473" y="770337"/>
                  <a:pt x="6635800" y="908260"/>
                  <a:pt x="6648450" y="989013"/>
                </a:cubicBezTo>
                <a:lnTo>
                  <a:pt x="6648450" y="989013"/>
                </a:lnTo>
                <a:cubicBezTo>
                  <a:pt x="6666120" y="1173751"/>
                  <a:pt x="6606699" y="1243232"/>
                  <a:pt x="6648450" y="1412875"/>
                </a:cubicBezTo>
                <a:lnTo>
                  <a:pt x="6648450" y="1412869"/>
                </a:lnTo>
                <a:cubicBezTo>
                  <a:pt x="6640164" y="1547794"/>
                  <a:pt x="6524646" y="1700317"/>
                  <a:pt x="6365869" y="1695450"/>
                </a:cubicBezTo>
                <a:cubicBezTo>
                  <a:pt x="6226218" y="1705016"/>
                  <a:pt x="5990343" y="1636667"/>
                  <a:pt x="5694675" y="1695450"/>
                </a:cubicBezTo>
                <a:cubicBezTo>
                  <a:pt x="5399007" y="1754233"/>
                  <a:pt x="5437541" y="1658021"/>
                  <a:pt x="5203265" y="1695450"/>
                </a:cubicBezTo>
                <a:cubicBezTo>
                  <a:pt x="4968989" y="1732879"/>
                  <a:pt x="4784400" y="1641447"/>
                  <a:pt x="4675899" y="1695450"/>
                </a:cubicBezTo>
                <a:cubicBezTo>
                  <a:pt x="4567398" y="1749453"/>
                  <a:pt x="4367051" y="1678389"/>
                  <a:pt x="4148532" y="1695450"/>
                </a:cubicBezTo>
                <a:cubicBezTo>
                  <a:pt x="3930013" y="1712511"/>
                  <a:pt x="3653119" y="1635570"/>
                  <a:pt x="3513295" y="1695450"/>
                </a:cubicBezTo>
                <a:cubicBezTo>
                  <a:pt x="3373471" y="1755330"/>
                  <a:pt x="3111198" y="1669414"/>
                  <a:pt x="2770188" y="1695450"/>
                </a:cubicBezTo>
                <a:cubicBezTo>
                  <a:pt x="2574910" y="1779584"/>
                  <a:pt x="2349248" y="1692919"/>
                  <a:pt x="2181021" y="1739956"/>
                </a:cubicBezTo>
                <a:cubicBezTo>
                  <a:pt x="2012793" y="1786993"/>
                  <a:pt x="1809928" y="1729186"/>
                  <a:pt x="1704076" y="1775984"/>
                </a:cubicBezTo>
                <a:cubicBezTo>
                  <a:pt x="1598224" y="1822782"/>
                  <a:pt x="1252807" y="1783361"/>
                  <a:pt x="1114909" y="1820489"/>
                </a:cubicBezTo>
                <a:cubicBezTo>
                  <a:pt x="977011" y="1857617"/>
                  <a:pt x="811939" y="1782188"/>
                  <a:pt x="525742" y="1864995"/>
                </a:cubicBezTo>
                <a:cubicBezTo>
                  <a:pt x="239545" y="1947802"/>
                  <a:pt x="218431" y="1824827"/>
                  <a:pt x="-35370" y="1907381"/>
                </a:cubicBezTo>
                <a:cubicBezTo>
                  <a:pt x="207225" y="1833511"/>
                  <a:pt x="344922" y="1884596"/>
                  <a:pt x="536353" y="1801416"/>
                </a:cubicBezTo>
                <a:cubicBezTo>
                  <a:pt x="727784" y="1718236"/>
                  <a:pt x="926393" y="1769879"/>
                  <a:pt x="1108075" y="1695450"/>
                </a:cubicBezTo>
                <a:cubicBezTo>
                  <a:pt x="1025590" y="1735198"/>
                  <a:pt x="818432" y="1652495"/>
                  <a:pt x="703583" y="1695450"/>
                </a:cubicBezTo>
                <a:cubicBezTo>
                  <a:pt x="588734" y="1738405"/>
                  <a:pt x="388200" y="1651464"/>
                  <a:pt x="282581" y="1695450"/>
                </a:cubicBezTo>
                <a:cubicBezTo>
                  <a:pt x="118953" y="1718661"/>
                  <a:pt x="-25422" y="1568602"/>
                  <a:pt x="0" y="1412869"/>
                </a:cubicBezTo>
                <a:lnTo>
                  <a:pt x="0" y="1412875"/>
                </a:lnTo>
                <a:cubicBezTo>
                  <a:pt x="-4799" y="1282035"/>
                  <a:pt x="23109" y="1153692"/>
                  <a:pt x="0" y="989013"/>
                </a:cubicBezTo>
                <a:lnTo>
                  <a:pt x="0" y="989013"/>
                </a:lnTo>
                <a:cubicBezTo>
                  <a:pt x="-997" y="877470"/>
                  <a:pt x="25053" y="782406"/>
                  <a:pt x="0" y="656990"/>
                </a:cubicBezTo>
                <a:cubicBezTo>
                  <a:pt x="-25053" y="531574"/>
                  <a:pt x="41806" y="402463"/>
                  <a:pt x="0" y="282581"/>
                </a:cubicBezTo>
                <a:close/>
              </a:path>
            </a:pathLst>
          </a:custGeom>
          <a:solidFill>
            <a:srgbClr val="FFCCFF"/>
          </a:solidFill>
          <a:ln w="57150">
            <a:extLst>
              <a:ext uri="{C807C97D-BFC1-408E-A445-0C87EB9F89A2}">
                <ask:lineSketchStyleProps xmlns:ask="http://schemas.microsoft.com/office/drawing/2018/sketchyshapes" sd="1605793260">
                  <a:prstGeom prst="wedgeRoundRectCallout">
                    <a:avLst>
                      <a:gd name="adj1" fmla="val -50532"/>
                      <a:gd name="adj2" fmla="val 62500"/>
                      <a:gd name="adj3" fmla="val 1666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dirty="0">
                <a:latin typeface="Calibri" panose="020F0502020204030204" pitchFamily="34" charset="0"/>
                <a:cs typeface="Calibri" panose="020F0502020204030204" pitchFamily="34" charset="0"/>
              </a:rPr>
              <a:t>Kết quả làm việc nhóm sẽ thế nào nếu mỗi người trong nhóm không biết mình phải làm việc gì?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F2290C99-6E07-4098-80A5-8E2EBBDC017A}"/>
              </a:ext>
            </a:extLst>
          </p:cNvPr>
          <p:cNvSpPr/>
          <p:nvPr/>
        </p:nvSpPr>
        <p:spPr>
          <a:xfrm>
            <a:off x="5200650" y="2857500"/>
            <a:ext cx="6648450" cy="1600199"/>
          </a:xfrm>
          <a:custGeom>
            <a:avLst/>
            <a:gdLst>
              <a:gd name="connsiteX0" fmla="*/ 0 w 6648450"/>
              <a:gd name="connsiteY0" fmla="*/ 266705 h 1600199"/>
              <a:gd name="connsiteX1" fmla="*/ 266705 w 6648450"/>
              <a:gd name="connsiteY1" fmla="*/ 0 h 1600199"/>
              <a:gd name="connsiteX2" fmla="*/ 687390 w 6648450"/>
              <a:gd name="connsiteY2" fmla="*/ 0 h 1600199"/>
              <a:gd name="connsiteX3" fmla="*/ 1108075 w 6648450"/>
              <a:gd name="connsiteY3" fmla="*/ 0 h 1600199"/>
              <a:gd name="connsiteX4" fmla="*/ 1108075 w 6648450"/>
              <a:gd name="connsiteY4" fmla="*/ 0 h 1600199"/>
              <a:gd name="connsiteX5" fmla="*/ 1612249 w 6648450"/>
              <a:gd name="connsiteY5" fmla="*/ 0 h 1600199"/>
              <a:gd name="connsiteX6" fmla="*/ 2133045 w 6648450"/>
              <a:gd name="connsiteY6" fmla="*/ 0 h 1600199"/>
              <a:gd name="connsiteX7" fmla="*/ 2770188 w 6648450"/>
              <a:gd name="connsiteY7" fmla="*/ 0 h 1600199"/>
              <a:gd name="connsiteX8" fmla="*/ 3177778 w 6648450"/>
              <a:gd name="connsiteY8" fmla="*/ 0 h 1600199"/>
              <a:gd name="connsiteX9" fmla="*/ 3693715 w 6648450"/>
              <a:gd name="connsiteY9" fmla="*/ 0 h 1600199"/>
              <a:gd name="connsiteX10" fmla="*/ 4101305 w 6648450"/>
              <a:gd name="connsiteY10" fmla="*/ 0 h 1600199"/>
              <a:gd name="connsiteX11" fmla="*/ 4689473 w 6648450"/>
              <a:gd name="connsiteY11" fmla="*/ 0 h 1600199"/>
              <a:gd name="connsiteX12" fmla="*/ 5169294 w 6648450"/>
              <a:gd name="connsiteY12" fmla="*/ 0 h 1600199"/>
              <a:gd name="connsiteX13" fmla="*/ 5757462 w 6648450"/>
              <a:gd name="connsiteY13" fmla="*/ 0 h 1600199"/>
              <a:gd name="connsiteX14" fmla="*/ 6381745 w 6648450"/>
              <a:gd name="connsiteY14" fmla="*/ 0 h 1600199"/>
              <a:gd name="connsiteX15" fmla="*/ 6648450 w 6648450"/>
              <a:gd name="connsiteY15" fmla="*/ 266705 h 1600199"/>
              <a:gd name="connsiteX16" fmla="*/ 6648450 w 6648450"/>
              <a:gd name="connsiteY16" fmla="*/ 586742 h 1600199"/>
              <a:gd name="connsiteX17" fmla="*/ 6648450 w 6648450"/>
              <a:gd name="connsiteY17" fmla="*/ 933449 h 1600199"/>
              <a:gd name="connsiteX18" fmla="*/ 6648450 w 6648450"/>
              <a:gd name="connsiteY18" fmla="*/ 933449 h 1600199"/>
              <a:gd name="connsiteX19" fmla="*/ 6648450 w 6648450"/>
              <a:gd name="connsiteY19" fmla="*/ 1333499 h 1600199"/>
              <a:gd name="connsiteX20" fmla="*/ 6648450 w 6648450"/>
              <a:gd name="connsiteY20" fmla="*/ 1333494 h 1600199"/>
              <a:gd name="connsiteX21" fmla="*/ 6381745 w 6648450"/>
              <a:gd name="connsiteY21" fmla="*/ 1600199 h 1600199"/>
              <a:gd name="connsiteX22" fmla="*/ 5938039 w 6648450"/>
              <a:gd name="connsiteY22" fmla="*/ 1600199 h 1600199"/>
              <a:gd name="connsiteX23" fmla="*/ 5494334 w 6648450"/>
              <a:gd name="connsiteY23" fmla="*/ 1600199 h 1600199"/>
              <a:gd name="connsiteX24" fmla="*/ 4978397 w 6648450"/>
              <a:gd name="connsiteY24" fmla="*/ 1600199 h 1600199"/>
              <a:gd name="connsiteX25" fmla="*/ 4426345 w 6648450"/>
              <a:gd name="connsiteY25" fmla="*/ 1600199 h 1600199"/>
              <a:gd name="connsiteX26" fmla="*/ 3874293 w 6648450"/>
              <a:gd name="connsiteY26" fmla="*/ 1600199 h 1600199"/>
              <a:gd name="connsiteX27" fmla="*/ 3322240 w 6648450"/>
              <a:gd name="connsiteY27" fmla="*/ 1600199 h 1600199"/>
              <a:gd name="connsiteX28" fmla="*/ 2770188 w 6648450"/>
              <a:gd name="connsiteY28" fmla="*/ 1600199 h 1600199"/>
              <a:gd name="connsiteX29" fmla="*/ 2265188 w 6648450"/>
              <a:gd name="connsiteY29" fmla="*/ 1636204 h 1600199"/>
              <a:gd name="connsiteX30" fmla="*/ 1788243 w 6648450"/>
              <a:gd name="connsiteY30" fmla="*/ 1670208 h 1600199"/>
              <a:gd name="connsiteX31" fmla="*/ 1311298 w 6648450"/>
              <a:gd name="connsiteY31" fmla="*/ 1704212 h 1600199"/>
              <a:gd name="connsiteX32" fmla="*/ 722131 w 6648450"/>
              <a:gd name="connsiteY32" fmla="*/ 1746217 h 1600199"/>
              <a:gd name="connsiteX33" fmla="*/ -35370 w 6648450"/>
              <a:gd name="connsiteY33" fmla="*/ 1800224 h 1600199"/>
              <a:gd name="connsiteX34" fmla="*/ 502049 w 6648450"/>
              <a:gd name="connsiteY34" fmla="*/ 1706212 h 1600199"/>
              <a:gd name="connsiteX35" fmla="*/ 1108075 w 6648450"/>
              <a:gd name="connsiteY35" fmla="*/ 1600199 h 1600199"/>
              <a:gd name="connsiteX36" fmla="*/ 678976 w 6648450"/>
              <a:gd name="connsiteY36" fmla="*/ 1600199 h 1600199"/>
              <a:gd name="connsiteX37" fmla="*/ 266705 w 6648450"/>
              <a:gd name="connsiteY37" fmla="*/ 1600199 h 1600199"/>
              <a:gd name="connsiteX38" fmla="*/ 0 w 6648450"/>
              <a:gd name="connsiteY38" fmla="*/ 1333494 h 1600199"/>
              <a:gd name="connsiteX39" fmla="*/ 0 w 6648450"/>
              <a:gd name="connsiteY39" fmla="*/ 1333499 h 1600199"/>
              <a:gd name="connsiteX40" fmla="*/ 0 w 6648450"/>
              <a:gd name="connsiteY40" fmla="*/ 933449 h 1600199"/>
              <a:gd name="connsiteX41" fmla="*/ 0 w 6648450"/>
              <a:gd name="connsiteY41" fmla="*/ 933449 h 1600199"/>
              <a:gd name="connsiteX42" fmla="*/ 0 w 6648450"/>
              <a:gd name="connsiteY42" fmla="*/ 606744 h 1600199"/>
              <a:gd name="connsiteX43" fmla="*/ 0 w 6648450"/>
              <a:gd name="connsiteY43" fmla="*/ 266705 h 1600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648450" h="1600199" fill="none" extrusionOk="0">
                <a:moveTo>
                  <a:pt x="0" y="266705"/>
                </a:moveTo>
                <a:cubicBezTo>
                  <a:pt x="-7859" y="116104"/>
                  <a:pt x="77842" y="7326"/>
                  <a:pt x="266705" y="0"/>
                </a:cubicBezTo>
                <a:cubicBezTo>
                  <a:pt x="423661" y="-6940"/>
                  <a:pt x="498789" y="21407"/>
                  <a:pt x="687390" y="0"/>
                </a:cubicBezTo>
                <a:cubicBezTo>
                  <a:pt x="875992" y="-21407"/>
                  <a:pt x="997182" y="27322"/>
                  <a:pt x="1108075" y="0"/>
                </a:cubicBezTo>
                <a:lnTo>
                  <a:pt x="1108075" y="0"/>
                </a:lnTo>
                <a:cubicBezTo>
                  <a:pt x="1274684" y="-1444"/>
                  <a:pt x="1444433" y="49988"/>
                  <a:pt x="1612249" y="0"/>
                </a:cubicBezTo>
                <a:cubicBezTo>
                  <a:pt x="1780065" y="-49988"/>
                  <a:pt x="1975070" y="11657"/>
                  <a:pt x="2133045" y="0"/>
                </a:cubicBezTo>
                <a:cubicBezTo>
                  <a:pt x="2291020" y="-11657"/>
                  <a:pt x="2466317" y="50247"/>
                  <a:pt x="2770188" y="0"/>
                </a:cubicBezTo>
                <a:cubicBezTo>
                  <a:pt x="2866230" y="-5214"/>
                  <a:pt x="3074710" y="47257"/>
                  <a:pt x="3177778" y="0"/>
                </a:cubicBezTo>
                <a:cubicBezTo>
                  <a:pt x="3280846" y="-47257"/>
                  <a:pt x="3510660" y="35902"/>
                  <a:pt x="3693715" y="0"/>
                </a:cubicBezTo>
                <a:cubicBezTo>
                  <a:pt x="3876770" y="-35902"/>
                  <a:pt x="3920900" y="31608"/>
                  <a:pt x="4101305" y="0"/>
                </a:cubicBezTo>
                <a:cubicBezTo>
                  <a:pt x="4281710" y="-31608"/>
                  <a:pt x="4484082" y="7235"/>
                  <a:pt x="4689473" y="0"/>
                </a:cubicBezTo>
                <a:cubicBezTo>
                  <a:pt x="4894864" y="-7235"/>
                  <a:pt x="5029186" y="15815"/>
                  <a:pt x="5169294" y="0"/>
                </a:cubicBezTo>
                <a:cubicBezTo>
                  <a:pt x="5309402" y="-15815"/>
                  <a:pt x="5562070" y="45712"/>
                  <a:pt x="5757462" y="0"/>
                </a:cubicBezTo>
                <a:cubicBezTo>
                  <a:pt x="5952854" y="-45712"/>
                  <a:pt x="6225617" y="15777"/>
                  <a:pt x="6381745" y="0"/>
                </a:cubicBezTo>
                <a:cubicBezTo>
                  <a:pt x="6561735" y="10442"/>
                  <a:pt x="6608194" y="129839"/>
                  <a:pt x="6648450" y="266705"/>
                </a:cubicBezTo>
                <a:cubicBezTo>
                  <a:pt x="6667717" y="404485"/>
                  <a:pt x="6615844" y="491774"/>
                  <a:pt x="6648450" y="586742"/>
                </a:cubicBezTo>
                <a:cubicBezTo>
                  <a:pt x="6681056" y="681710"/>
                  <a:pt x="6607174" y="844816"/>
                  <a:pt x="6648450" y="933449"/>
                </a:cubicBezTo>
                <a:lnTo>
                  <a:pt x="6648450" y="933449"/>
                </a:lnTo>
                <a:cubicBezTo>
                  <a:pt x="6662652" y="1014722"/>
                  <a:pt x="6629693" y="1248783"/>
                  <a:pt x="6648450" y="1333499"/>
                </a:cubicBezTo>
                <a:lnTo>
                  <a:pt x="6648450" y="1333494"/>
                </a:lnTo>
                <a:cubicBezTo>
                  <a:pt x="6651666" y="1472574"/>
                  <a:pt x="6529772" y="1593870"/>
                  <a:pt x="6381745" y="1600199"/>
                </a:cubicBezTo>
                <a:cubicBezTo>
                  <a:pt x="6249569" y="1606744"/>
                  <a:pt x="6143786" y="1593207"/>
                  <a:pt x="5938039" y="1600199"/>
                </a:cubicBezTo>
                <a:cubicBezTo>
                  <a:pt x="5732292" y="1607191"/>
                  <a:pt x="5606835" y="1563734"/>
                  <a:pt x="5494334" y="1600199"/>
                </a:cubicBezTo>
                <a:cubicBezTo>
                  <a:pt x="5381833" y="1636664"/>
                  <a:pt x="5143847" y="1565688"/>
                  <a:pt x="4978397" y="1600199"/>
                </a:cubicBezTo>
                <a:cubicBezTo>
                  <a:pt x="4812947" y="1634710"/>
                  <a:pt x="4608946" y="1547964"/>
                  <a:pt x="4426345" y="1600199"/>
                </a:cubicBezTo>
                <a:cubicBezTo>
                  <a:pt x="4243744" y="1652434"/>
                  <a:pt x="4057237" y="1559876"/>
                  <a:pt x="3874293" y="1600199"/>
                </a:cubicBezTo>
                <a:cubicBezTo>
                  <a:pt x="3691349" y="1640522"/>
                  <a:pt x="3561121" y="1592463"/>
                  <a:pt x="3322240" y="1600199"/>
                </a:cubicBezTo>
                <a:cubicBezTo>
                  <a:pt x="3083359" y="1607935"/>
                  <a:pt x="3013043" y="1534189"/>
                  <a:pt x="2770188" y="1600199"/>
                </a:cubicBezTo>
                <a:cubicBezTo>
                  <a:pt x="2527343" y="1632642"/>
                  <a:pt x="2398867" y="1591869"/>
                  <a:pt x="2265188" y="1636204"/>
                </a:cubicBezTo>
                <a:cubicBezTo>
                  <a:pt x="2131509" y="1680539"/>
                  <a:pt x="1937469" y="1631938"/>
                  <a:pt x="1788243" y="1670208"/>
                </a:cubicBezTo>
                <a:cubicBezTo>
                  <a:pt x="1639017" y="1708478"/>
                  <a:pt x="1521462" y="1653546"/>
                  <a:pt x="1311298" y="1704212"/>
                </a:cubicBezTo>
                <a:cubicBezTo>
                  <a:pt x="1101134" y="1754878"/>
                  <a:pt x="987645" y="1662796"/>
                  <a:pt x="722131" y="1746217"/>
                </a:cubicBezTo>
                <a:cubicBezTo>
                  <a:pt x="456617" y="1829638"/>
                  <a:pt x="135862" y="1787744"/>
                  <a:pt x="-35370" y="1800224"/>
                </a:cubicBezTo>
                <a:cubicBezTo>
                  <a:pt x="146817" y="1754629"/>
                  <a:pt x="268311" y="1810339"/>
                  <a:pt x="502049" y="1706212"/>
                </a:cubicBezTo>
                <a:cubicBezTo>
                  <a:pt x="735787" y="1602085"/>
                  <a:pt x="975446" y="1662854"/>
                  <a:pt x="1108075" y="1600199"/>
                </a:cubicBezTo>
                <a:cubicBezTo>
                  <a:pt x="950599" y="1649508"/>
                  <a:pt x="811844" y="1552677"/>
                  <a:pt x="678976" y="1600199"/>
                </a:cubicBezTo>
                <a:cubicBezTo>
                  <a:pt x="546108" y="1647721"/>
                  <a:pt x="377137" y="1579542"/>
                  <a:pt x="266705" y="1600199"/>
                </a:cubicBezTo>
                <a:cubicBezTo>
                  <a:pt x="89360" y="1613376"/>
                  <a:pt x="-11936" y="1471240"/>
                  <a:pt x="0" y="1333494"/>
                </a:cubicBezTo>
                <a:lnTo>
                  <a:pt x="0" y="1333499"/>
                </a:lnTo>
                <a:cubicBezTo>
                  <a:pt x="-7031" y="1239246"/>
                  <a:pt x="39507" y="1121639"/>
                  <a:pt x="0" y="933449"/>
                </a:cubicBezTo>
                <a:lnTo>
                  <a:pt x="0" y="933449"/>
                </a:lnTo>
                <a:cubicBezTo>
                  <a:pt x="-16559" y="841948"/>
                  <a:pt x="34626" y="769673"/>
                  <a:pt x="0" y="606744"/>
                </a:cubicBezTo>
                <a:cubicBezTo>
                  <a:pt x="-34626" y="443816"/>
                  <a:pt x="11122" y="368130"/>
                  <a:pt x="0" y="266705"/>
                </a:cubicBezTo>
                <a:close/>
              </a:path>
              <a:path w="6648450" h="1600199" stroke="0" extrusionOk="0">
                <a:moveTo>
                  <a:pt x="0" y="266705"/>
                </a:moveTo>
                <a:cubicBezTo>
                  <a:pt x="-3629" y="118659"/>
                  <a:pt x="82437" y="12839"/>
                  <a:pt x="266705" y="0"/>
                </a:cubicBezTo>
                <a:cubicBezTo>
                  <a:pt x="369900" y="-20201"/>
                  <a:pt x="539503" y="25881"/>
                  <a:pt x="704217" y="0"/>
                </a:cubicBezTo>
                <a:cubicBezTo>
                  <a:pt x="868931" y="-25881"/>
                  <a:pt x="1007341" y="40996"/>
                  <a:pt x="1108075" y="0"/>
                </a:cubicBezTo>
                <a:lnTo>
                  <a:pt x="1108075" y="0"/>
                </a:lnTo>
                <a:cubicBezTo>
                  <a:pt x="1262861" y="-2947"/>
                  <a:pt x="1556192" y="55795"/>
                  <a:pt x="1695355" y="0"/>
                </a:cubicBezTo>
                <a:cubicBezTo>
                  <a:pt x="1834518" y="-55795"/>
                  <a:pt x="2057315" y="57432"/>
                  <a:pt x="2249393" y="0"/>
                </a:cubicBezTo>
                <a:cubicBezTo>
                  <a:pt x="2441471" y="-57432"/>
                  <a:pt x="2549504" y="26099"/>
                  <a:pt x="2770188" y="0"/>
                </a:cubicBezTo>
                <a:cubicBezTo>
                  <a:pt x="2958721" y="-45378"/>
                  <a:pt x="2989969" y="48745"/>
                  <a:pt x="3177778" y="0"/>
                </a:cubicBezTo>
                <a:cubicBezTo>
                  <a:pt x="3365587" y="-48745"/>
                  <a:pt x="3383740" y="3848"/>
                  <a:pt x="3585368" y="0"/>
                </a:cubicBezTo>
                <a:cubicBezTo>
                  <a:pt x="3786996" y="-3848"/>
                  <a:pt x="3947659" y="20039"/>
                  <a:pt x="4101305" y="0"/>
                </a:cubicBezTo>
                <a:cubicBezTo>
                  <a:pt x="4254951" y="-20039"/>
                  <a:pt x="4404507" y="26865"/>
                  <a:pt x="4508895" y="0"/>
                </a:cubicBezTo>
                <a:cubicBezTo>
                  <a:pt x="4613283" y="-26865"/>
                  <a:pt x="4752053" y="36008"/>
                  <a:pt x="4952600" y="0"/>
                </a:cubicBezTo>
                <a:cubicBezTo>
                  <a:pt x="5153148" y="-36008"/>
                  <a:pt x="5205603" y="25163"/>
                  <a:pt x="5396306" y="0"/>
                </a:cubicBezTo>
                <a:cubicBezTo>
                  <a:pt x="5587009" y="-25163"/>
                  <a:pt x="6037635" y="36031"/>
                  <a:pt x="6381745" y="0"/>
                </a:cubicBezTo>
                <a:cubicBezTo>
                  <a:pt x="6558372" y="-15034"/>
                  <a:pt x="6642424" y="116217"/>
                  <a:pt x="6648450" y="266705"/>
                </a:cubicBezTo>
                <a:cubicBezTo>
                  <a:pt x="6652655" y="392434"/>
                  <a:pt x="6619545" y="429227"/>
                  <a:pt x="6648450" y="580075"/>
                </a:cubicBezTo>
                <a:cubicBezTo>
                  <a:pt x="6677355" y="730923"/>
                  <a:pt x="6613018" y="789872"/>
                  <a:pt x="6648450" y="933449"/>
                </a:cubicBezTo>
                <a:lnTo>
                  <a:pt x="6648450" y="933449"/>
                </a:lnTo>
                <a:cubicBezTo>
                  <a:pt x="6662782" y="1064898"/>
                  <a:pt x="6625533" y="1236647"/>
                  <a:pt x="6648450" y="1333499"/>
                </a:cubicBezTo>
                <a:lnTo>
                  <a:pt x="6648450" y="1333494"/>
                </a:lnTo>
                <a:cubicBezTo>
                  <a:pt x="6644539" y="1494699"/>
                  <a:pt x="6559714" y="1623826"/>
                  <a:pt x="6381745" y="1600199"/>
                </a:cubicBezTo>
                <a:cubicBezTo>
                  <a:pt x="6247062" y="1625890"/>
                  <a:pt x="6130347" y="1564841"/>
                  <a:pt x="5974155" y="1600199"/>
                </a:cubicBezTo>
                <a:cubicBezTo>
                  <a:pt x="5817963" y="1635557"/>
                  <a:pt x="5714198" y="1593859"/>
                  <a:pt x="5530449" y="1600199"/>
                </a:cubicBezTo>
                <a:cubicBezTo>
                  <a:pt x="5346700" y="1606539"/>
                  <a:pt x="5190646" y="1576721"/>
                  <a:pt x="5086744" y="1600199"/>
                </a:cubicBezTo>
                <a:cubicBezTo>
                  <a:pt x="4982843" y="1623677"/>
                  <a:pt x="4809997" y="1570088"/>
                  <a:pt x="4534692" y="1600199"/>
                </a:cubicBezTo>
                <a:cubicBezTo>
                  <a:pt x="4259387" y="1630310"/>
                  <a:pt x="4251432" y="1590996"/>
                  <a:pt x="4054870" y="1600199"/>
                </a:cubicBezTo>
                <a:cubicBezTo>
                  <a:pt x="3858308" y="1609402"/>
                  <a:pt x="3756302" y="1566454"/>
                  <a:pt x="3502818" y="1600199"/>
                </a:cubicBezTo>
                <a:cubicBezTo>
                  <a:pt x="3249334" y="1633944"/>
                  <a:pt x="3026251" y="1571050"/>
                  <a:pt x="2770188" y="1600199"/>
                </a:cubicBezTo>
                <a:cubicBezTo>
                  <a:pt x="2512866" y="1646248"/>
                  <a:pt x="2320128" y="1565809"/>
                  <a:pt x="2152965" y="1644205"/>
                </a:cubicBezTo>
                <a:cubicBezTo>
                  <a:pt x="1985802" y="1722601"/>
                  <a:pt x="1819367" y="1600307"/>
                  <a:pt x="1563798" y="1686210"/>
                </a:cubicBezTo>
                <a:cubicBezTo>
                  <a:pt x="1308229" y="1772113"/>
                  <a:pt x="1277776" y="1660043"/>
                  <a:pt x="1030742" y="1724215"/>
                </a:cubicBezTo>
                <a:cubicBezTo>
                  <a:pt x="783708" y="1788386"/>
                  <a:pt x="662045" y="1687357"/>
                  <a:pt x="469630" y="1764220"/>
                </a:cubicBezTo>
                <a:cubicBezTo>
                  <a:pt x="277215" y="1841083"/>
                  <a:pt x="184829" y="1755887"/>
                  <a:pt x="-35370" y="1800224"/>
                </a:cubicBezTo>
                <a:cubicBezTo>
                  <a:pt x="87263" y="1753841"/>
                  <a:pt x="382134" y="1776515"/>
                  <a:pt x="536353" y="1700212"/>
                </a:cubicBezTo>
                <a:cubicBezTo>
                  <a:pt x="690572" y="1623909"/>
                  <a:pt x="968437" y="1634662"/>
                  <a:pt x="1108075" y="1600199"/>
                </a:cubicBezTo>
                <a:cubicBezTo>
                  <a:pt x="928504" y="1632386"/>
                  <a:pt x="764005" y="1578442"/>
                  <a:pt x="670563" y="1600199"/>
                </a:cubicBezTo>
                <a:cubicBezTo>
                  <a:pt x="577121" y="1621956"/>
                  <a:pt x="348801" y="1557735"/>
                  <a:pt x="266705" y="1600199"/>
                </a:cubicBezTo>
                <a:cubicBezTo>
                  <a:pt x="138687" y="1593800"/>
                  <a:pt x="-5292" y="1522419"/>
                  <a:pt x="0" y="1333494"/>
                </a:cubicBezTo>
                <a:lnTo>
                  <a:pt x="0" y="1333499"/>
                </a:lnTo>
                <a:cubicBezTo>
                  <a:pt x="-18345" y="1196838"/>
                  <a:pt x="41799" y="1132699"/>
                  <a:pt x="0" y="933449"/>
                </a:cubicBezTo>
                <a:lnTo>
                  <a:pt x="0" y="933449"/>
                </a:lnTo>
                <a:cubicBezTo>
                  <a:pt x="-31572" y="823722"/>
                  <a:pt x="29810" y="714534"/>
                  <a:pt x="0" y="600077"/>
                </a:cubicBezTo>
                <a:cubicBezTo>
                  <a:pt x="-29810" y="485620"/>
                  <a:pt x="5851" y="399657"/>
                  <a:pt x="0" y="266705"/>
                </a:cubicBezTo>
                <a:close/>
              </a:path>
            </a:pathLst>
          </a:custGeom>
          <a:solidFill>
            <a:srgbClr val="FFCCFF"/>
          </a:solidFill>
          <a:ln w="57150">
            <a:extLst>
              <a:ext uri="{C807C97D-BFC1-408E-A445-0C87EB9F89A2}">
                <ask:lineSketchStyleProps xmlns:ask="http://schemas.microsoft.com/office/drawing/2018/sketchyshapes" sd="1605793260">
                  <a:prstGeom prst="wedgeRoundRectCallout">
                    <a:avLst>
                      <a:gd name="adj1" fmla="val -50532"/>
                      <a:gd name="adj2" fmla="val 62500"/>
                      <a:gd name="adj3" fmla="val 1666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dirty="0">
                <a:latin typeface="Calibri" panose="020F0502020204030204" pitchFamily="34" charset="0"/>
                <a:cs typeface="Calibri" panose="020F0502020204030204" pitchFamily="34" charset="0"/>
              </a:rPr>
              <a:t>Kết quả làm việc nhóm sẽ thế nào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vi-VN" sz="3200" dirty="0">
                <a:latin typeface="Calibri" panose="020F0502020204030204" pitchFamily="34" charset="0"/>
                <a:cs typeface="Calibri" panose="020F0502020204030204" pitchFamily="34" charset="0"/>
              </a:rPr>
              <a:t>ếu mọi người không tích cực làm việc,  không cố gắng làm việc?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29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275B014-1130-E285-DB1F-0B6E8D200A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picture containing text, table, indoor, toy&#10;&#10;Description automatically generated">
            <a:extLst>
              <a:ext uri="{FF2B5EF4-FFF2-40B4-BE49-F238E27FC236}">
                <a16:creationId xmlns:a16="http://schemas.microsoft.com/office/drawing/2014/main" id="{09E116D7-DE1E-477D-1BFC-850986185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657" y="2173358"/>
            <a:ext cx="7531089" cy="46230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5B7473-A500-FBD4-8314-F57B5927E760}"/>
              </a:ext>
            </a:extLst>
          </p:cNvPr>
          <p:cNvSpPr txBox="1"/>
          <p:nvPr/>
        </p:nvSpPr>
        <p:spPr>
          <a:xfrm>
            <a:off x="901149" y="798400"/>
            <a:ext cx="110415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CHIA SẺ TRƯỚC LỚP</a:t>
            </a:r>
          </a:p>
        </p:txBody>
      </p:sp>
    </p:spTree>
    <p:extLst>
      <p:ext uri="{BB962C8B-B14F-4D97-AF65-F5344CB8AC3E}">
        <p14:creationId xmlns:p14="http://schemas.microsoft.com/office/powerpoint/2010/main" val="3332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kids and a cloud&#10;&#10;AI-generated content may be incorrect.">
            <a:extLst>
              <a:ext uri="{FF2B5EF4-FFF2-40B4-BE49-F238E27FC236}">
                <a16:creationId xmlns:a16="http://schemas.microsoft.com/office/drawing/2014/main" id="{12EE997D-8157-8854-ED00-CF7201B4B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8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199D44A-FC77-406F-8A40-C43A2D80D9A8}"/>
              </a:ext>
            </a:extLst>
          </p:cNvPr>
          <p:cNvSpPr/>
          <p:nvPr/>
        </p:nvSpPr>
        <p:spPr>
          <a:xfrm>
            <a:off x="773723" y="705952"/>
            <a:ext cx="10410092" cy="5446096"/>
          </a:xfrm>
          <a:custGeom>
            <a:avLst/>
            <a:gdLst>
              <a:gd name="connsiteX0" fmla="*/ 0 w 10410092"/>
              <a:gd name="connsiteY0" fmla="*/ 509754 h 5446096"/>
              <a:gd name="connsiteX1" fmla="*/ 509754 w 10410092"/>
              <a:gd name="connsiteY1" fmla="*/ 0 h 5446096"/>
              <a:gd name="connsiteX2" fmla="*/ 9900337 w 10410092"/>
              <a:gd name="connsiteY2" fmla="*/ 0 h 5446096"/>
              <a:gd name="connsiteX3" fmla="*/ 10410092 w 10410092"/>
              <a:gd name="connsiteY3" fmla="*/ 509754 h 5446096"/>
              <a:gd name="connsiteX4" fmla="*/ 10410092 w 10410092"/>
              <a:gd name="connsiteY4" fmla="*/ 4936341 h 5446096"/>
              <a:gd name="connsiteX5" fmla="*/ 9900337 w 10410092"/>
              <a:gd name="connsiteY5" fmla="*/ 5446096 h 5446096"/>
              <a:gd name="connsiteX6" fmla="*/ 509754 w 10410092"/>
              <a:gd name="connsiteY6" fmla="*/ 5446096 h 5446096"/>
              <a:gd name="connsiteX7" fmla="*/ 0 w 10410092"/>
              <a:gd name="connsiteY7" fmla="*/ 4936341 h 5446096"/>
              <a:gd name="connsiteX8" fmla="*/ 0 w 10410092"/>
              <a:gd name="connsiteY8" fmla="*/ 509754 h 5446096"/>
              <a:gd name="connsiteX0" fmla="*/ 0 w 10410092"/>
              <a:gd name="connsiteY0" fmla="*/ 509754 h 5446096"/>
              <a:gd name="connsiteX1" fmla="*/ 509754 w 10410092"/>
              <a:gd name="connsiteY1" fmla="*/ 0 h 5446096"/>
              <a:gd name="connsiteX2" fmla="*/ 9900337 w 10410092"/>
              <a:gd name="connsiteY2" fmla="*/ 0 h 5446096"/>
              <a:gd name="connsiteX3" fmla="*/ 10410092 w 10410092"/>
              <a:gd name="connsiteY3" fmla="*/ 509754 h 5446096"/>
              <a:gd name="connsiteX4" fmla="*/ 10410092 w 10410092"/>
              <a:gd name="connsiteY4" fmla="*/ 4936341 h 5446096"/>
              <a:gd name="connsiteX5" fmla="*/ 9900337 w 10410092"/>
              <a:gd name="connsiteY5" fmla="*/ 5446096 h 5446096"/>
              <a:gd name="connsiteX6" fmla="*/ 509754 w 10410092"/>
              <a:gd name="connsiteY6" fmla="*/ 5446096 h 5446096"/>
              <a:gd name="connsiteX7" fmla="*/ 0 w 10410092"/>
              <a:gd name="connsiteY7" fmla="*/ 4936341 h 5446096"/>
              <a:gd name="connsiteX8" fmla="*/ 0 w 10410092"/>
              <a:gd name="connsiteY8" fmla="*/ 509754 h 544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0092" h="5446096" fill="none" extrusionOk="0">
                <a:moveTo>
                  <a:pt x="0" y="509754"/>
                </a:moveTo>
                <a:cubicBezTo>
                  <a:pt x="-72163" y="216553"/>
                  <a:pt x="261417" y="27145"/>
                  <a:pt x="509754" y="0"/>
                </a:cubicBezTo>
                <a:cubicBezTo>
                  <a:pt x="1667624" y="404439"/>
                  <a:pt x="5822941" y="371532"/>
                  <a:pt x="9900337" y="0"/>
                </a:cubicBezTo>
                <a:cubicBezTo>
                  <a:pt x="10205882" y="36992"/>
                  <a:pt x="10462730" y="292704"/>
                  <a:pt x="10410092" y="509754"/>
                </a:cubicBezTo>
                <a:cubicBezTo>
                  <a:pt x="10236797" y="1852325"/>
                  <a:pt x="10535737" y="3901132"/>
                  <a:pt x="10410092" y="4936341"/>
                </a:cubicBezTo>
                <a:cubicBezTo>
                  <a:pt x="10358638" y="5226320"/>
                  <a:pt x="10118039" y="5402055"/>
                  <a:pt x="9900337" y="5446096"/>
                </a:cubicBezTo>
                <a:cubicBezTo>
                  <a:pt x="8168457" y="5635929"/>
                  <a:pt x="3369095" y="5216337"/>
                  <a:pt x="509754" y="5446096"/>
                </a:cubicBezTo>
                <a:cubicBezTo>
                  <a:pt x="233702" y="5372014"/>
                  <a:pt x="-45830" y="5244631"/>
                  <a:pt x="0" y="4936341"/>
                </a:cubicBezTo>
                <a:cubicBezTo>
                  <a:pt x="7574" y="4414207"/>
                  <a:pt x="99078" y="2105663"/>
                  <a:pt x="0" y="509754"/>
                </a:cubicBezTo>
                <a:close/>
              </a:path>
              <a:path w="10410092" h="5446096" stroke="0" extrusionOk="0">
                <a:moveTo>
                  <a:pt x="0" y="509754"/>
                </a:moveTo>
                <a:cubicBezTo>
                  <a:pt x="-3877" y="240228"/>
                  <a:pt x="259248" y="-22611"/>
                  <a:pt x="509754" y="0"/>
                </a:cubicBezTo>
                <a:cubicBezTo>
                  <a:pt x="3669845" y="514637"/>
                  <a:pt x="5608538" y="-95550"/>
                  <a:pt x="9900337" y="0"/>
                </a:cubicBezTo>
                <a:cubicBezTo>
                  <a:pt x="10187578" y="50373"/>
                  <a:pt x="10392628" y="275868"/>
                  <a:pt x="10410092" y="509754"/>
                </a:cubicBezTo>
                <a:cubicBezTo>
                  <a:pt x="10462416" y="993599"/>
                  <a:pt x="10576768" y="3534321"/>
                  <a:pt x="10410092" y="4936341"/>
                </a:cubicBezTo>
                <a:cubicBezTo>
                  <a:pt x="10492189" y="5252759"/>
                  <a:pt x="10183414" y="5457724"/>
                  <a:pt x="9900337" y="5446096"/>
                </a:cubicBezTo>
                <a:cubicBezTo>
                  <a:pt x="5810254" y="5582492"/>
                  <a:pt x="4232726" y="5252596"/>
                  <a:pt x="509754" y="5446096"/>
                </a:cubicBezTo>
                <a:cubicBezTo>
                  <a:pt x="260431" y="5452493"/>
                  <a:pt x="-6428" y="5170160"/>
                  <a:pt x="0" y="4936341"/>
                </a:cubicBezTo>
                <a:cubicBezTo>
                  <a:pt x="65599" y="2833484"/>
                  <a:pt x="32510" y="1700179"/>
                  <a:pt x="0" y="509754"/>
                </a:cubicBezTo>
                <a:close/>
              </a:path>
              <a:path w="10410092" h="5446096" fill="none" stroke="0" extrusionOk="0">
                <a:moveTo>
                  <a:pt x="0" y="509754"/>
                </a:moveTo>
                <a:cubicBezTo>
                  <a:pt x="-73737" y="202041"/>
                  <a:pt x="193983" y="19774"/>
                  <a:pt x="509754" y="0"/>
                </a:cubicBezTo>
                <a:cubicBezTo>
                  <a:pt x="1619407" y="196958"/>
                  <a:pt x="5366138" y="71661"/>
                  <a:pt x="9900337" y="0"/>
                </a:cubicBezTo>
                <a:cubicBezTo>
                  <a:pt x="10179790" y="25509"/>
                  <a:pt x="10426618" y="303678"/>
                  <a:pt x="10410092" y="509754"/>
                </a:cubicBezTo>
                <a:cubicBezTo>
                  <a:pt x="10044989" y="1786209"/>
                  <a:pt x="10567429" y="3973997"/>
                  <a:pt x="10410092" y="4936341"/>
                </a:cubicBezTo>
                <a:cubicBezTo>
                  <a:pt x="10396855" y="5229400"/>
                  <a:pt x="10144679" y="5396304"/>
                  <a:pt x="9900337" y="5446096"/>
                </a:cubicBezTo>
                <a:cubicBezTo>
                  <a:pt x="7868011" y="5570134"/>
                  <a:pt x="3530459" y="5718042"/>
                  <a:pt x="509754" y="5446096"/>
                </a:cubicBezTo>
                <a:cubicBezTo>
                  <a:pt x="226659" y="5351368"/>
                  <a:pt x="-58396" y="5277745"/>
                  <a:pt x="0" y="4936341"/>
                </a:cubicBezTo>
                <a:cubicBezTo>
                  <a:pt x="147652" y="4308005"/>
                  <a:pt x="83792" y="2040253"/>
                  <a:pt x="0" y="509754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 w="31750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807569"/>
                      <a:gd name="connsiteY0" fmla="*/ 382316 h 4084572"/>
                      <a:gd name="connsiteX1" fmla="*/ 382316 w 7807569"/>
                      <a:gd name="connsiteY1" fmla="*/ 0 h 4084572"/>
                      <a:gd name="connsiteX2" fmla="*/ 7425253 w 7807569"/>
                      <a:gd name="connsiteY2" fmla="*/ 0 h 4084572"/>
                      <a:gd name="connsiteX3" fmla="*/ 7807569 w 7807569"/>
                      <a:gd name="connsiteY3" fmla="*/ 382316 h 4084572"/>
                      <a:gd name="connsiteX4" fmla="*/ 7807569 w 7807569"/>
                      <a:gd name="connsiteY4" fmla="*/ 3702256 h 4084572"/>
                      <a:gd name="connsiteX5" fmla="*/ 7425253 w 7807569"/>
                      <a:gd name="connsiteY5" fmla="*/ 4084572 h 4084572"/>
                      <a:gd name="connsiteX6" fmla="*/ 382316 w 7807569"/>
                      <a:gd name="connsiteY6" fmla="*/ 4084572 h 4084572"/>
                      <a:gd name="connsiteX7" fmla="*/ 0 w 7807569"/>
                      <a:gd name="connsiteY7" fmla="*/ 3702256 h 4084572"/>
                      <a:gd name="connsiteX8" fmla="*/ 0 w 7807569"/>
                      <a:gd name="connsiteY8" fmla="*/ 382316 h 4084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807569" h="4084572" fill="none" extrusionOk="0">
                        <a:moveTo>
                          <a:pt x="0" y="382316"/>
                        </a:moveTo>
                        <a:cubicBezTo>
                          <a:pt x="-31806" y="166025"/>
                          <a:pt x="175521" y="3559"/>
                          <a:pt x="382316" y="0"/>
                        </a:cubicBezTo>
                        <a:cubicBezTo>
                          <a:pt x="1134921" y="130954"/>
                          <a:pt x="4344509" y="43574"/>
                          <a:pt x="7425253" y="0"/>
                        </a:cubicBezTo>
                        <a:cubicBezTo>
                          <a:pt x="7643397" y="10778"/>
                          <a:pt x="7826096" y="193863"/>
                          <a:pt x="7807569" y="382316"/>
                        </a:cubicBezTo>
                        <a:cubicBezTo>
                          <a:pt x="7657130" y="1407165"/>
                          <a:pt x="7893448" y="2965149"/>
                          <a:pt x="7807569" y="3702256"/>
                        </a:cubicBezTo>
                        <a:cubicBezTo>
                          <a:pt x="7772833" y="3919107"/>
                          <a:pt x="7601923" y="4060783"/>
                          <a:pt x="7425253" y="4084572"/>
                        </a:cubicBezTo>
                        <a:cubicBezTo>
                          <a:pt x="6306976" y="4239769"/>
                          <a:pt x="2691329" y="4247592"/>
                          <a:pt x="382316" y="4084572"/>
                        </a:cubicBezTo>
                        <a:cubicBezTo>
                          <a:pt x="173764" y="4049476"/>
                          <a:pt x="-19806" y="3924968"/>
                          <a:pt x="0" y="3702256"/>
                        </a:cubicBezTo>
                        <a:cubicBezTo>
                          <a:pt x="64656" y="3205205"/>
                          <a:pt x="-17807" y="1510799"/>
                          <a:pt x="0" y="382316"/>
                        </a:cubicBezTo>
                        <a:close/>
                      </a:path>
                      <a:path w="7807569" h="4084572" stroke="0" extrusionOk="0">
                        <a:moveTo>
                          <a:pt x="0" y="382316"/>
                        </a:moveTo>
                        <a:cubicBezTo>
                          <a:pt x="-2465" y="169648"/>
                          <a:pt x="156678" y="5439"/>
                          <a:pt x="382316" y="0"/>
                        </a:cubicBezTo>
                        <a:cubicBezTo>
                          <a:pt x="2911810" y="132882"/>
                          <a:pt x="4455619" y="-84951"/>
                          <a:pt x="7425253" y="0"/>
                        </a:cubicBezTo>
                        <a:cubicBezTo>
                          <a:pt x="7626491" y="9677"/>
                          <a:pt x="7801804" y="203034"/>
                          <a:pt x="7807569" y="382316"/>
                        </a:cubicBezTo>
                        <a:cubicBezTo>
                          <a:pt x="7827756" y="854174"/>
                          <a:pt x="7960049" y="2652296"/>
                          <a:pt x="7807569" y="3702256"/>
                        </a:cubicBezTo>
                        <a:cubicBezTo>
                          <a:pt x="7843732" y="3917693"/>
                          <a:pt x="7649115" y="4058404"/>
                          <a:pt x="7425253" y="4084572"/>
                        </a:cubicBezTo>
                        <a:cubicBezTo>
                          <a:pt x="4364992" y="4172211"/>
                          <a:pt x="3229145" y="4011893"/>
                          <a:pt x="382316" y="4084572"/>
                        </a:cubicBezTo>
                        <a:cubicBezTo>
                          <a:pt x="170869" y="4081708"/>
                          <a:pt x="-2902" y="3917436"/>
                          <a:pt x="0" y="3702256"/>
                        </a:cubicBezTo>
                        <a:cubicBezTo>
                          <a:pt x="-38581" y="2069812"/>
                          <a:pt x="63341" y="1266585"/>
                          <a:pt x="0" y="382316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377">
              <a:defRPr/>
            </a:pPr>
            <a:endParaRPr lang="vi-VN" sz="28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5CCD69C2-D2DB-2777-1610-841E345E5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567" y="3118960"/>
            <a:ext cx="1968023" cy="382400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" name="Picture 6" descr="A picture containing doll, toy&#10;&#10;Description automatically generated">
            <a:extLst>
              <a:ext uri="{FF2B5EF4-FFF2-40B4-BE49-F238E27FC236}">
                <a16:creationId xmlns:a16="http://schemas.microsoft.com/office/drawing/2014/main" id="{A9412A5C-8A02-48E5-50E2-283B3A8FEA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5" y="3316459"/>
            <a:ext cx="2360428" cy="342900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4FB469-2DFE-4F06-BAC1-909A0292AA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6698" y="2090170"/>
            <a:ext cx="8230313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8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111</Words>
  <Application>Microsoft Office PowerPoint</Application>
  <PresentationFormat>Widescreen</PresentationFormat>
  <Paragraphs>9</Paragraphs>
  <Slides>13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1_Office Theme</vt:lpstr>
      <vt:lpstr>3_Office Theme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22</cp:revision>
  <dcterms:created xsi:type="dcterms:W3CDTF">2022-11-26T03:43:29Z</dcterms:created>
  <dcterms:modified xsi:type="dcterms:W3CDTF">2026-01-15T08:04:53Z</dcterms:modified>
</cp:coreProperties>
</file>