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63" r:id="rId2"/>
  </p:sldMasterIdLst>
  <p:notesMasterIdLst>
    <p:notesMasterId r:id="rId24"/>
  </p:notesMasterIdLst>
  <p:sldIdLst>
    <p:sldId id="323" r:id="rId3"/>
    <p:sldId id="2661" r:id="rId4"/>
    <p:sldId id="2663" r:id="rId5"/>
    <p:sldId id="256" r:id="rId6"/>
    <p:sldId id="2642" r:id="rId7"/>
    <p:sldId id="2652" r:id="rId8"/>
    <p:sldId id="2643" r:id="rId9"/>
    <p:sldId id="2644" r:id="rId10"/>
    <p:sldId id="2657" r:id="rId11"/>
    <p:sldId id="2645" r:id="rId12"/>
    <p:sldId id="272" r:id="rId13"/>
    <p:sldId id="2646" r:id="rId14"/>
    <p:sldId id="275" r:id="rId15"/>
    <p:sldId id="2656" r:id="rId16"/>
    <p:sldId id="2655" r:id="rId17"/>
    <p:sldId id="2647" r:id="rId18"/>
    <p:sldId id="330" r:id="rId19"/>
    <p:sldId id="2662" r:id="rId20"/>
    <p:sldId id="2648" r:id="rId21"/>
    <p:sldId id="2641" r:id="rId22"/>
    <p:sldId id="33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F8037F-B3B2-4D7A-B6F6-27C8924C01FF}" v="30" dt="2025-12-16T01:54:53.2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59" autoAdjust="0"/>
    <p:restoredTop sz="92443" autoAdjust="0"/>
  </p:normalViewPr>
  <p:slideViewPr>
    <p:cSldViewPr snapToGrid="0">
      <p:cViewPr varScale="1">
        <p:scale>
          <a:sx n="73" d="100"/>
          <a:sy n="73" d="100"/>
        </p:scale>
        <p:origin x="1109"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thiminhnguyet47@outlook.com" userId="0d22e3bd83959743" providerId="LiveId" clId="{9843FF44-B722-4928-AAA7-5057732824B8}"/>
    <pc:docChg chg="undo redo custSel addSld delSld modSld delMainMaster modMainMaster">
      <pc:chgData name="nguyenthiminhnguyet47@outlook.com" userId="0d22e3bd83959743" providerId="LiveId" clId="{9843FF44-B722-4928-AAA7-5057732824B8}" dt="2025-12-16T01:55:45.117" v="609" actId="14100"/>
      <pc:docMkLst>
        <pc:docMk/>
      </pc:docMkLst>
      <pc:sldChg chg="addSp delSp modSp mod delAnim modAnim">
        <pc:chgData name="nguyenthiminhnguyet47@outlook.com" userId="0d22e3bd83959743" providerId="LiveId" clId="{9843FF44-B722-4928-AAA7-5057732824B8}" dt="2025-12-15T14:16:34.603" v="321" actId="113"/>
        <pc:sldMkLst>
          <pc:docMk/>
          <pc:sldMk cId="1782835429" sldId="256"/>
        </pc:sldMkLst>
        <pc:spChg chg="add del mod">
          <ac:chgData name="nguyenthiminhnguyet47@outlook.com" userId="0d22e3bd83959743" providerId="LiveId" clId="{9843FF44-B722-4928-AAA7-5057732824B8}" dt="2025-12-15T14:16:34.603" v="321" actId="113"/>
          <ac:spMkLst>
            <pc:docMk/>
            <pc:sldMk cId="1782835429" sldId="256"/>
            <ac:spMk id="5" creationId="{D5388976-4FD6-40EF-4AEB-52A40AAC6C96}"/>
          </ac:spMkLst>
        </pc:spChg>
        <pc:picChg chg="del mod">
          <ac:chgData name="nguyenthiminhnguyet47@outlook.com" userId="0d22e3bd83959743" providerId="LiveId" clId="{9843FF44-B722-4928-AAA7-5057732824B8}" dt="2025-12-15T13:26:57.652" v="155" actId="478"/>
          <ac:picMkLst>
            <pc:docMk/>
            <pc:sldMk cId="1782835429" sldId="256"/>
            <ac:picMk id="9" creationId="{693E1B42-E47B-CA0B-6267-C5BB1BABF63C}"/>
          </ac:picMkLst>
        </pc:picChg>
        <pc:picChg chg="del">
          <ac:chgData name="nguyenthiminhnguyet47@outlook.com" userId="0d22e3bd83959743" providerId="LiveId" clId="{9843FF44-B722-4928-AAA7-5057732824B8}" dt="2025-12-15T13:26:54.735" v="154" actId="478"/>
          <ac:picMkLst>
            <pc:docMk/>
            <pc:sldMk cId="1782835429" sldId="256"/>
            <ac:picMk id="13" creationId="{0D8EFE12-F30A-87C9-AEE1-B279D48E3474}"/>
          </ac:picMkLst>
        </pc:picChg>
      </pc:sldChg>
      <pc:sldChg chg="addSp delSp modSp del mod delAnim modAnim">
        <pc:chgData name="nguyenthiminhnguyet47@outlook.com" userId="0d22e3bd83959743" providerId="LiveId" clId="{9843FF44-B722-4928-AAA7-5057732824B8}" dt="2025-12-15T15:07:40.681" v="424" actId="2696"/>
        <pc:sldMkLst>
          <pc:docMk/>
          <pc:sldMk cId="2911890242" sldId="257"/>
        </pc:sldMkLst>
        <pc:picChg chg="add mod">
          <ac:chgData name="nguyenthiminhnguyet47@outlook.com" userId="0d22e3bd83959743" providerId="LiveId" clId="{9843FF44-B722-4928-AAA7-5057732824B8}" dt="2025-12-15T15:06:21.051" v="409"/>
          <ac:picMkLst>
            <pc:docMk/>
            <pc:sldMk cId="2911890242" sldId="257"/>
            <ac:picMk id="2" creationId="{6EF4BE89-5524-BBD2-72FC-5210AE3538CA}"/>
          </ac:picMkLst>
        </pc:picChg>
        <pc:picChg chg="add mod">
          <ac:chgData name="nguyenthiminhnguyet47@outlook.com" userId="0d22e3bd83959743" providerId="LiveId" clId="{9843FF44-B722-4928-AAA7-5057732824B8}" dt="2025-12-15T15:06:48.640" v="414"/>
          <ac:picMkLst>
            <pc:docMk/>
            <pc:sldMk cId="2911890242" sldId="257"/>
            <ac:picMk id="3" creationId="{90A03A41-53B1-C5CC-7C77-7DEE74AD9082}"/>
          </ac:picMkLst>
        </pc:picChg>
        <pc:picChg chg="del">
          <ac:chgData name="nguyenthiminhnguyet47@outlook.com" userId="0d22e3bd83959743" providerId="LiveId" clId="{9843FF44-B722-4928-AAA7-5057732824B8}" dt="2025-12-15T15:06:11.532" v="408" actId="478"/>
          <ac:picMkLst>
            <pc:docMk/>
            <pc:sldMk cId="2911890242" sldId="257"/>
            <ac:picMk id="9" creationId="{A4C7C66B-FEE2-E9CC-6FC6-DBB974975852}"/>
          </ac:picMkLst>
        </pc:picChg>
      </pc:sldChg>
      <pc:sldChg chg="delSp del mod delAnim">
        <pc:chgData name="nguyenthiminhnguyet47@outlook.com" userId="0d22e3bd83959743" providerId="LiveId" clId="{9843FF44-B722-4928-AAA7-5057732824B8}" dt="2025-12-15T16:05:29.107" v="439" actId="2696"/>
        <pc:sldMkLst>
          <pc:docMk/>
          <pc:sldMk cId="3829235255" sldId="259"/>
        </pc:sldMkLst>
        <pc:picChg chg="del">
          <ac:chgData name="nguyenthiminhnguyet47@outlook.com" userId="0d22e3bd83959743" providerId="LiveId" clId="{9843FF44-B722-4928-AAA7-5057732824B8}" dt="2025-12-15T16:05:23.689" v="437" actId="478"/>
          <ac:picMkLst>
            <pc:docMk/>
            <pc:sldMk cId="3829235255" sldId="259"/>
            <ac:picMk id="6" creationId="{BE465E6D-32DE-DE62-098E-56843B30240A}"/>
          </ac:picMkLst>
        </pc:picChg>
      </pc:sldChg>
      <pc:sldChg chg="add del">
        <pc:chgData name="nguyenthiminhnguyet47@outlook.com" userId="0d22e3bd83959743" providerId="LiveId" clId="{9843FF44-B722-4928-AAA7-5057732824B8}" dt="2025-12-16T01:09:14.511" v="601" actId="2696"/>
        <pc:sldMkLst>
          <pc:docMk/>
          <pc:sldMk cId="1481819064" sldId="267"/>
        </pc:sldMkLst>
      </pc:sldChg>
      <pc:sldChg chg="delSp del mod delAnim">
        <pc:chgData name="nguyenthiminhnguyet47@outlook.com" userId="0d22e3bd83959743" providerId="LiveId" clId="{9843FF44-B722-4928-AAA7-5057732824B8}" dt="2025-12-15T14:05:37.721" v="247" actId="2696"/>
        <pc:sldMkLst>
          <pc:docMk/>
          <pc:sldMk cId="2078692080" sldId="272"/>
        </pc:sldMkLst>
        <pc:spChg chg="del">
          <ac:chgData name="nguyenthiminhnguyet47@outlook.com" userId="0d22e3bd83959743" providerId="LiveId" clId="{9843FF44-B722-4928-AAA7-5057732824B8}" dt="2025-12-15T07:28:18.069" v="122" actId="478"/>
          <ac:spMkLst>
            <pc:docMk/>
            <pc:sldMk cId="2078692080" sldId="272"/>
            <ac:spMk id="23" creationId="{54E408EC-283D-4DEC-ABC9-303F399DB59E}"/>
          </ac:spMkLst>
        </pc:spChg>
      </pc:sldChg>
      <pc:sldChg chg="add">
        <pc:chgData name="nguyenthiminhnguyet47@outlook.com" userId="0d22e3bd83959743" providerId="LiveId" clId="{9843FF44-B722-4928-AAA7-5057732824B8}" dt="2025-12-15T14:05:51.127" v="248"/>
        <pc:sldMkLst>
          <pc:docMk/>
          <pc:sldMk cId="3586057762" sldId="272"/>
        </pc:sldMkLst>
      </pc:sldChg>
      <pc:sldChg chg="delSp modSp mod">
        <pc:chgData name="nguyenthiminhnguyet47@outlook.com" userId="0d22e3bd83959743" providerId="LiveId" clId="{9843FF44-B722-4928-AAA7-5057732824B8}" dt="2025-12-15T14:13:28.694" v="281"/>
        <pc:sldMkLst>
          <pc:docMk/>
          <pc:sldMk cId="3290989975" sldId="275"/>
        </pc:sldMkLst>
        <pc:spChg chg="del mod">
          <ac:chgData name="nguyenthiminhnguyet47@outlook.com" userId="0d22e3bd83959743" providerId="LiveId" clId="{9843FF44-B722-4928-AAA7-5057732824B8}" dt="2025-12-15T14:13:28.694" v="281"/>
          <ac:spMkLst>
            <pc:docMk/>
            <pc:sldMk cId="3290989975" sldId="275"/>
            <ac:spMk id="11" creationId="{7568B932-11D6-466D-88AF-D0C01A133517}"/>
          </ac:spMkLst>
        </pc:spChg>
        <pc:spChg chg="mod">
          <ac:chgData name="nguyenthiminhnguyet47@outlook.com" userId="0d22e3bd83959743" providerId="LiveId" clId="{9843FF44-B722-4928-AAA7-5057732824B8}" dt="2025-12-15T14:10:35.160" v="268" actId="1076"/>
          <ac:spMkLst>
            <pc:docMk/>
            <pc:sldMk cId="3290989975" sldId="275"/>
            <ac:spMk id="14" creationId="{4E1A2AB1-282D-46FF-A0B3-B82523596474}"/>
          </ac:spMkLst>
        </pc:spChg>
        <pc:grpChg chg="mod">
          <ac:chgData name="nguyenthiminhnguyet47@outlook.com" userId="0d22e3bd83959743" providerId="LiveId" clId="{9843FF44-B722-4928-AAA7-5057732824B8}" dt="2025-12-15T14:10:26.764" v="267" actId="1076"/>
          <ac:grpSpMkLst>
            <pc:docMk/>
            <pc:sldMk cId="3290989975" sldId="275"/>
            <ac:grpSpMk id="3" creationId="{0D6EF95F-E7EF-428B-BF69-978548FEC8BF}"/>
          </ac:grpSpMkLst>
        </pc:grpChg>
        <pc:picChg chg="mod">
          <ac:chgData name="nguyenthiminhnguyet47@outlook.com" userId="0d22e3bd83959743" providerId="LiveId" clId="{9843FF44-B722-4928-AAA7-5057732824B8}" dt="2025-12-15T14:10:24.868" v="266" actId="1076"/>
          <ac:picMkLst>
            <pc:docMk/>
            <pc:sldMk cId="3290989975" sldId="275"/>
            <ac:picMk id="12" creationId="{DB60CDE1-BD6E-4443-8D03-347E1AB38331}"/>
          </ac:picMkLst>
        </pc:picChg>
      </pc:sldChg>
      <pc:sldChg chg="addSp modSp add mod modAnim">
        <pc:chgData name="nguyenthiminhnguyet47@outlook.com" userId="0d22e3bd83959743" providerId="LiveId" clId="{9843FF44-B722-4928-AAA7-5057732824B8}" dt="2025-12-15T15:07:03.172" v="418"/>
        <pc:sldMkLst>
          <pc:docMk/>
          <pc:sldMk cId="868120449" sldId="323"/>
        </pc:sldMkLst>
        <pc:spChg chg="mod">
          <ac:chgData name="nguyenthiminhnguyet47@outlook.com" userId="0d22e3bd83959743" providerId="LiveId" clId="{9843FF44-B722-4928-AAA7-5057732824B8}" dt="2025-12-15T15:03:18.337" v="364" actId="20577"/>
          <ac:spMkLst>
            <pc:docMk/>
            <pc:sldMk cId="868120449" sldId="323"/>
            <ac:spMk id="7" creationId="{93290BD5-0D8E-C5F5-8E11-FCF40B3EE09B}"/>
          </ac:spMkLst>
        </pc:spChg>
        <pc:spChg chg="mod">
          <ac:chgData name="nguyenthiminhnguyet47@outlook.com" userId="0d22e3bd83959743" providerId="LiveId" clId="{9843FF44-B722-4928-AAA7-5057732824B8}" dt="2025-12-15T15:03:32.918" v="391" actId="20577"/>
          <ac:spMkLst>
            <pc:docMk/>
            <pc:sldMk cId="868120449" sldId="323"/>
            <ac:spMk id="8" creationId="{E0047DBC-C784-7851-8384-E55AD4513E99}"/>
          </ac:spMkLst>
        </pc:spChg>
        <pc:picChg chg="add mod">
          <ac:chgData name="nguyenthiminhnguyet47@outlook.com" userId="0d22e3bd83959743" providerId="LiveId" clId="{9843FF44-B722-4928-AAA7-5057732824B8}" dt="2025-12-15T15:06:52.280" v="415"/>
          <ac:picMkLst>
            <pc:docMk/>
            <pc:sldMk cId="868120449" sldId="323"/>
            <ac:picMk id="3" creationId="{15F243C3-F52F-1D90-AD4F-CE85F2094E50}"/>
          </ac:picMkLst>
        </pc:picChg>
        <pc:picChg chg="add mod">
          <ac:chgData name="nguyenthiminhnguyet47@outlook.com" userId="0d22e3bd83959743" providerId="LiveId" clId="{9843FF44-B722-4928-AAA7-5057732824B8}" dt="2025-12-15T15:07:00.492" v="417"/>
          <ac:picMkLst>
            <pc:docMk/>
            <pc:sldMk cId="868120449" sldId="323"/>
            <ac:picMk id="9" creationId="{49B20D80-7DF2-9250-1F92-D9A899751A36}"/>
          </ac:picMkLst>
        </pc:picChg>
      </pc:sldChg>
      <pc:sldChg chg="addSp delSp modSp mod delAnim modAnim">
        <pc:chgData name="nguyenthiminhnguyet47@outlook.com" userId="0d22e3bd83959743" providerId="LiveId" clId="{9843FF44-B722-4928-AAA7-5057732824B8}" dt="2025-12-16T00:45:23.475" v="564" actId="1076"/>
        <pc:sldMkLst>
          <pc:docMk/>
          <pc:sldMk cId="385109561" sldId="330"/>
        </pc:sldMkLst>
        <pc:spChg chg="add mod">
          <ac:chgData name="nguyenthiminhnguyet47@outlook.com" userId="0d22e3bd83959743" providerId="LiveId" clId="{9843FF44-B722-4928-AAA7-5057732824B8}" dt="2025-12-16T00:45:23.475" v="564" actId="1076"/>
          <ac:spMkLst>
            <pc:docMk/>
            <pc:sldMk cId="385109561" sldId="330"/>
            <ac:spMk id="4" creationId="{DEC3DD83-F1C0-448E-DA2B-FF72790F852B}"/>
          </ac:spMkLst>
        </pc:spChg>
        <pc:picChg chg="add mod">
          <ac:chgData name="nguyenthiminhnguyet47@outlook.com" userId="0d22e3bd83959743" providerId="LiveId" clId="{9843FF44-B722-4928-AAA7-5057732824B8}" dt="2025-12-16T00:41:42.877" v="502"/>
          <ac:picMkLst>
            <pc:docMk/>
            <pc:sldMk cId="385109561" sldId="330"/>
            <ac:picMk id="2" creationId="{62D0EBB8-5D6C-D047-DB14-02AF1CB3E95A}"/>
          </ac:picMkLst>
        </pc:picChg>
        <pc:picChg chg="add mod">
          <ac:chgData name="nguyenthiminhnguyet47@outlook.com" userId="0d22e3bd83959743" providerId="LiveId" clId="{9843FF44-B722-4928-AAA7-5057732824B8}" dt="2025-12-16T00:43:17.536" v="512" actId="14100"/>
          <ac:picMkLst>
            <pc:docMk/>
            <pc:sldMk cId="385109561" sldId="330"/>
            <ac:picMk id="3" creationId="{C0EB0D44-0B3B-261A-218B-5D7FED9A7C27}"/>
          </ac:picMkLst>
        </pc:picChg>
        <pc:picChg chg="del">
          <ac:chgData name="nguyenthiminhnguyet47@outlook.com" userId="0d22e3bd83959743" providerId="LiveId" clId="{9843FF44-B722-4928-AAA7-5057732824B8}" dt="2025-12-16T00:40:15.652" v="500" actId="478"/>
          <ac:picMkLst>
            <pc:docMk/>
            <pc:sldMk cId="385109561" sldId="330"/>
            <ac:picMk id="27" creationId="{4768AA11-24CC-4BC1-98E5-63A2858C5B29}"/>
          </ac:picMkLst>
        </pc:picChg>
      </pc:sldChg>
      <pc:sldChg chg="del">
        <pc:chgData name="nguyenthiminhnguyet47@outlook.com" userId="0d22e3bd83959743" providerId="LiveId" clId="{9843FF44-B722-4928-AAA7-5057732824B8}" dt="2025-12-15T15:01:12.696" v="330" actId="2696"/>
        <pc:sldMkLst>
          <pc:docMk/>
          <pc:sldMk cId="1374728274" sldId="331"/>
        </pc:sldMkLst>
      </pc:sldChg>
      <pc:sldChg chg="modSp add mod">
        <pc:chgData name="nguyenthiminhnguyet47@outlook.com" userId="0d22e3bd83959743" providerId="LiveId" clId="{9843FF44-B722-4928-AAA7-5057732824B8}" dt="2025-12-15T16:05:37.802" v="440" actId="14100"/>
        <pc:sldMkLst>
          <pc:docMk/>
          <pc:sldMk cId="1507566753" sldId="337"/>
        </pc:sldMkLst>
        <pc:grpChg chg="mod">
          <ac:chgData name="nguyenthiminhnguyet47@outlook.com" userId="0d22e3bd83959743" providerId="LiveId" clId="{9843FF44-B722-4928-AAA7-5057732824B8}" dt="2025-12-15T16:05:37.802" v="440" actId="14100"/>
          <ac:grpSpMkLst>
            <pc:docMk/>
            <pc:sldMk cId="1507566753" sldId="337"/>
            <ac:grpSpMk id="2" creationId="{6AFDC49F-5773-B36D-3A1B-DC7A8E3A6079}"/>
          </ac:grpSpMkLst>
        </pc:grpChg>
      </pc:sldChg>
      <pc:sldChg chg="modSp del mod">
        <pc:chgData name="nguyenthiminhnguyet47@outlook.com" userId="0d22e3bd83959743" providerId="LiveId" clId="{9843FF44-B722-4928-AAA7-5057732824B8}" dt="2025-12-15T13:41:42.997" v="244" actId="2696"/>
        <pc:sldMkLst>
          <pc:docMk/>
          <pc:sldMk cId="1519273184" sldId="2636"/>
        </pc:sldMkLst>
        <pc:spChg chg="mod">
          <ac:chgData name="nguyenthiminhnguyet47@outlook.com" userId="0d22e3bd83959743" providerId="LiveId" clId="{9843FF44-B722-4928-AAA7-5057732824B8}" dt="2025-12-15T09:07:25.652" v="135" actId="20577"/>
          <ac:spMkLst>
            <pc:docMk/>
            <pc:sldMk cId="1519273184" sldId="2636"/>
            <ac:spMk id="3" creationId="{ABB1ACF6-457D-4A6B-8124-0F0826308099}"/>
          </ac:spMkLst>
        </pc:spChg>
      </pc:sldChg>
      <pc:sldChg chg="modSp">
        <pc:chgData name="nguyenthiminhnguyet47@outlook.com" userId="0d22e3bd83959743" providerId="LiveId" clId="{9843FF44-B722-4928-AAA7-5057732824B8}" dt="2025-12-15T15:58:22.560" v="436" actId="2711"/>
        <pc:sldMkLst>
          <pc:docMk/>
          <pc:sldMk cId="47549138" sldId="2641"/>
        </pc:sldMkLst>
        <pc:spChg chg="mod">
          <ac:chgData name="nguyenthiminhnguyet47@outlook.com" userId="0d22e3bd83959743" providerId="LiveId" clId="{9843FF44-B722-4928-AAA7-5057732824B8}" dt="2025-12-15T15:58:22.560" v="436" actId="2711"/>
          <ac:spMkLst>
            <pc:docMk/>
            <pc:sldMk cId="47549138" sldId="2641"/>
            <ac:spMk id="14" creationId="{4E1A2AB1-282D-46FF-A0B3-B82523596474}"/>
          </ac:spMkLst>
        </pc:spChg>
      </pc:sldChg>
      <pc:sldChg chg="addSp delSp modSp mod delAnim">
        <pc:chgData name="nguyenthiminhnguyet47@outlook.com" userId="0d22e3bd83959743" providerId="LiveId" clId="{9843FF44-B722-4928-AAA7-5057732824B8}" dt="2025-12-15T14:39:57.127" v="328" actId="113"/>
        <pc:sldMkLst>
          <pc:docMk/>
          <pc:sldMk cId="1732270273" sldId="2642"/>
        </pc:sldMkLst>
        <pc:spChg chg="add mod">
          <ac:chgData name="nguyenthiminhnguyet47@outlook.com" userId="0d22e3bd83959743" providerId="LiveId" clId="{9843FF44-B722-4928-AAA7-5057732824B8}" dt="2025-12-15T14:16:47.445" v="323" actId="113"/>
          <ac:spMkLst>
            <pc:docMk/>
            <pc:sldMk cId="1732270273" sldId="2642"/>
            <ac:spMk id="3" creationId="{B5E4484B-59FB-EC40-4A5C-982FFEB0E8BA}"/>
          </ac:spMkLst>
        </pc:spChg>
        <pc:spChg chg="mod">
          <ac:chgData name="nguyenthiminhnguyet47@outlook.com" userId="0d22e3bd83959743" providerId="LiveId" clId="{9843FF44-B722-4928-AAA7-5057732824B8}" dt="2025-12-15T14:39:57.127" v="328" actId="113"/>
          <ac:spMkLst>
            <pc:docMk/>
            <pc:sldMk cId="1732270273" sldId="2642"/>
            <ac:spMk id="4" creationId="{E25458E7-4C8E-0F30-2E4E-D52F93B335B0}"/>
          </ac:spMkLst>
        </pc:spChg>
        <pc:spChg chg="mod">
          <ac:chgData name="nguyenthiminhnguyet47@outlook.com" userId="0d22e3bd83959743" providerId="LiveId" clId="{9843FF44-B722-4928-AAA7-5057732824B8}" dt="2025-12-15T13:31:27.494" v="209" actId="2711"/>
          <ac:spMkLst>
            <pc:docMk/>
            <pc:sldMk cId="1732270273" sldId="2642"/>
            <ac:spMk id="7" creationId="{0DC393E6-82CA-AB55-4AFC-FBBD52E60775}"/>
          </ac:spMkLst>
        </pc:spChg>
        <pc:spChg chg="mod">
          <ac:chgData name="nguyenthiminhnguyet47@outlook.com" userId="0d22e3bd83959743" providerId="LiveId" clId="{9843FF44-B722-4928-AAA7-5057732824B8}" dt="2025-12-15T13:31:27.494" v="209" actId="2711"/>
          <ac:spMkLst>
            <pc:docMk/>
            <pc:sldMk cId="1732270273" sldId="2642"/>
            <ac:spMk id="8" creationId="{D3F4CBC9-0A14-BA36-69D9-BF316F0CF41B}"/>
          </ac:spMkLst>
        </pc:spChg>
        <pc:spChg chg="mod">
          <ac:chgData name="nguyenthiminhnguyet47@outlook.com" userId="0d22e3bd83959743" providerId="LiveId" clId="{9843FF44-B722-4928-AAA7-5057732824B8}" dt="2025-12-15T14:39:46.953" v="325" actId="113"/>
          <ac:spMkLst>
            <pc:docMk/>
            <pc:sldMk cId="1732270273" sldId="2642"/>
            <ac:spMk id="9" creationId="{8C4717A6-78A5-184B-9B37-DC6C9A3C8BCB}"/>
          </ac:spMkLst>
        </pc:spChg>
        <pc:spChg chg="mod">
          <ac:chgData name="nguyenthiminhnguyet47@outlook.com" userId="0d22e3bd83959743" providerId="LiveId" clId="{9843FF44-B722-4928-AAA7-5057732824B8}" dt="2025-12-15T08:38:26.113" v="130" actId="2711"/>
          <ac:spMkLst>
            <pc:docMk/>
            <pc:sldMk cId="1732270273" sldId="2642"/>
            <ac:spMk id="10" creationId="{E564A07A-5801-362D-0005-4A3EA29616E4}"/>
          </ac:spMkLst>
        </pc:spChg>
        <pc:grpChg chg="mod">
          <ac:chgData name="nguyenthiminhnguyet47@outlook.com" userId="0d22e3bd83959743" providerId="LiveId" clId="{9843FF44-B722-4928-AAA7-5057732824B8}" dt="2025-12-15T13:33:01.973" v="219" actId="14100"/>
          <ac:grpSpMkLst>
            <pc:docMk/>
            <pc:sldMk cId="1732270273" sldId="2642"/>
            <ac:grpSpMk id="6" creationId="{89E37B9E-96CE-F22D-A375-153ED34D1664}"/>
          </ac:grpSpMkLst>
        </pc:grpChg>
        <pc:picChg chg="del">
          <ac:chgData name="nguyenthiminhnguyet47@outlook.com" userId="0d22e3bd83959743" providerId="LiveId" clId="{9843FF44-B722-4928-AAA7-5057732824B8}" dt="2025-12-15T13:31:33.439" v="210" actId="478"/>
          <ac:picMkLst>
            <pc:docMk/>
            <pc:sldMk cId="1732270273" sldId="2642"/>
            <ac:picMk id="12" creationId="{B49CDDAC-8421-9871-3824-90FED07DD0E6}"/>
          </ac:picMkLst>
        </pc:picChg>
      </pc:sldChg>
      <pc:sldChg chg="addSp delSp modSp mod addAnim delAnim modAnim">
        <pc:chgData name="nguyenthiminhnguyet47@outlook.com" userId="0d22e3bd83959743" providerId="LiveId" clId="{9843FF44-B722-4928-AAA7-5057732824B8}" dt="2025-12-15T14:07:06.420" v="254" actId="21"/>
        <pc:sldMkLst>
          <pc:docMk/>
          <pc:sldMk cId="1208650166" sldId="2643"/>
        </pc:sldMkLst>
        <pc:spChg chg="add del mod">
          <ac:chgData name="nguyenthiminhnguyet47@outlook.com" userId="0d22e3bd83959743" providerId="LiveId" clId="{9843FF44-B722-4928-AAA7-5057732824B8}" dt="2025-12-15T14:07:06.420" v="254" actId="21"/>
          <ac:spMkLst>
            <pc:docMk/>
            <pc:sldMk cId="1208650166" sldId="2643"/>
            <ac:spMk id="14" creationId="{73EEABA1-A50F-6F2E-DBCA-47B081E361C7}"/>
          </ac:spMkLst>
        </pc:spChg>
      </pc:sldChg>
      <pc:sldChg chg="addSp delSp modSp mod">
        <pc:chgData name="nguyenthiminhnguyet47@outlook.com" userId="0d22e3bd83959743" providerId="LiveId" clId="{9843FF44-B722-4928-AAA7-5057732824B8}" dt="2025-12-16T00:35:53.187" v="494" actId="20577"/>
        <pc:sldMkLst>
          <pc:docMk/>
          <pc:sldMk cId="1294807784" sldId="2644"/>
        </pc:sldMkLst>
        <pc:spChg chg="mod">
          <ac:chgData name="nguyenthiminhnguyet47@outlook.com" userId="0d22e3bd83959743" providerId="LiveId" clId="{9843FF44-B722-4928-AAA7-5057732824B8}" dt="2025-12-16T00:34:27.622" v="467" actId="20577"/>
          <ac:spMkLst>
            <pc:docMk/>
            <pc:sldMk cId="1294807784" sldId="2644"/>
            <ac:spMk id="5" creationId="{8F9DA724-E212-C114-BFB3-4231A5613D4F}"/>
          </ac:spMkLst>
        </pc:spChg>
        <pc:spChg chg="mod">
          <ac:chgData name="nguyenthiminhnguyet47@outlook.com" userId="0d22e3bd83959743" providerId="LiveId" clId="{9843FF44-B722-4928-AAA7-5057732824B8}" dt="2025-12-15T13:38:39.231" v="233" actId="2711"/>
          <ac:spMkLst>
            <pc:docMk/>
            <pc:sldMk cId="1294807784" sldId="2644"/>
            <ac:spMk id="7" creationId="{786E69CF-71A1-FBB3-E1C8-C7CD9A92759B}"/>
          </ac:spMkLst>
        </pc:spChg>
        <pc:spChg chg="mod">
          <ac:chgData name="nguyenthiminhnguyet47@outlook.com" userId="0d22e3bd83959743" providerId="LiveId" clId="{9843FF44-B722-4928-AAA7-5057732824B8}" dt="2025-12-15T13:38:39.231" v="233" actId="2711"/>
          <ac:spMkLst>
            <pc:docMk/>
            <pc:sldMk cId="1294807784" sldId="2644"/>
            <ac:spMk id="8" creationId="{E23B00AB-0815-A924-D187-F6E0D0D97C68}"/>
          </ac:spMkLst>
        </pc:spChg>
        <pc:spChg chg="add del">
          <ac:chgData name="nguyenthiminhnguyet47@outlook.com" userId="0d22e3bd83959743" providerId="LiveId" clId="{9843FF44-B722-4928-AAA7-5057732824B8}" dt="2025-12-15T14:07:25.241" v="256" actId="22"/>
          <ac:spMkLst>
            <pc:docMk/>
            <pc:sldMk cId="1294807784" sldId="2644"/>
            <ac:spMk id="11" creationId="{6CC2F441-AFD2-6A37-DE39-05792E512C38}"/>
          </ac:spMkLst>
        </pc:spChg>
        <pc:spChg chg="mod">
          <ac:chgData name="nguyenthiminhnguyet47@outlook.com" userId="0d22e3bd83959743" providerId="LiveId" clId="{9843FF44-B722-4928-AAA7-5057732824B8}" dt="2025-12-16T00:34:35.416" v="469" actId="20577"/>
          <ac:spMkLst>
            <pc:docMk/>
            <pc:sldMk cId="1294807784" sldId="2644"/>
            <ac:spMk id="17" creationId="{2837ACBD-EEFE-A76B-0B6C-3C9A3FA00742}"/>
          </ac:spMkLst>
        </pc:spChg>
        <pc:spChg chg="mod">
          <ac:chgData name="nguyenthiminhnguyet47@outlook.com" userId="0d22e3bd83959743" providerId="LiveId" clId="{9843FF44-B722-4928-AAA7-5057732824B8}" dt="2025-12-15T15:09:36.425" v="427" actId="2711"/>
          <ac:spMkLst>
            <pc:docMk/>
            <pc:sldMk cId="1294807784" sldId="2644"/>
            <ac:spMk id="18" creationId="{5F8F2BD2-7FF8-A36E-F4F1-009FA79990E3}"/>
          </ac:spMkLst>
        </pc:spChg>
        <pc:spChg chg="mod">
          <ac:chgData name="nguyenthiminhnguyet47@outlook.com" userId="0d22e3bd83959743" providerId="LiveId" clId="{9843FF44-B722-4928-AAA7-5057732824B8}" dt="2025-12-15T15:09:36.425" v="427" actId="2711"/>
          <ac:spMkLst>
            <pc:docMk/>
            <pc:sldMk cId="1294807784" sldId="2644"/>
            <ac:spMk id="19" creationId="{92BDEEED-DCE9-39F6-5BC0-BB92FC8765E2}"/>
          </ac:spMkLst>
        </pc:spChg>
        <pc:spChg chg="mod">
          <ac:chgData name="nguyenthiminhnguyet47@outlook.com" userId="0d22e3bd83959743" providerId="LiveId" clId="{9843FF44-B722-4928-AAA7-5057732824B8}" dt="2025-12-16T00:35:53.187" v="494" actId="20577"/>
          <ac:spMkLst>
            <pc:docMk/>
            <pc:sldMk cId="1294807784" sldId="2644"/>
            <ac:spMk id="22" creationId="{DD6C4095-9674-A694-9A52-D01D710BAF73}"/>
          </ac:spMkLst>
        </pc:spChg>
        <pc:spChg chg="mod">
          <ac:chgData name="nguyenthiminhnguyet47@outlook.com" userId="0d22e3bd83959743" providerId="LiveId" clId="{9843FF44-B722-4928-AAA7-5057732824B8}" dt="2025-12-15T13:39:33.684" v="240" actId="2711"/>
          <ac:spMkLst>
            <pc:docMk/>
            <pc:sldMk cId="1294807784" sldId="2644"/>
            <ac:spMk id="27" creationId="{63452B81-9955-DE1A-6580-0B4ABFDDB038}"/>
          </ac:spMkLst>
        </pc:spChg>
        <pc:spChg chg="mod">
          <ac:chgData name="nguyenthiminhnguyet47@outlook.com" userId="0d22e3bd83959743" providerId="LiveId" clId="{9843FF44-B722-4928-AAA7-5057732824B8}" dt="2025-12-15T13:39:38.294" v="241" actId="1076"/>
          <ac:spMkLst>
            <pc:docMk/>
            <pc:sldMk cId="1294807784" sldId="2644"/>
            <ac:spMk id="28" creationId="{965B86BA-FD0D-FF3D-7BD5-4FD0D7E5A144}"/>
          </ac:spMkLst>
        </pc:spChg>
      </pc:sldChg>
      <pc:sldChg chg="modSp">
        <pc:chgData name="nguyenthiminhnguyet47@outlook.com" userId="0d22e3bd83959743" providerId="LiveId" clId="{9843FF44-B722-4928-AAA7-5057732824B8}" dt="2025-12-15T15:04:27.621" v="394"/>
        <pc:sldMkLst>
          <pc:docMk/>
          <pc:sldMk cId="3266696354" sldId="2645"/>
        </pc:sldMkLst>
        <pc:spChg chg="mod">
          <ac:chgData name="nguyenthiminhnguyet47@outlook.com" userId="0d22e3bd83959743" providerId="LiveId" clId="{9843FF44-B722-4928-AAA7-5057732824B8}" dt="2025-12-15T15:04:27.621" v="394"/>
          <ac:spMkLst>
            <pc:docMk/>
            <pc:sldMk cId="3266696354" sldId="2645"/>
            <ac:spMk id="9" creationId="{B2472769-FDE7-7CC0-01A5-0A9F3F138754}"/>
          </ac:spMkLst>
        </pc:spChg>
        <pc:picChg chg="mod">
          <ac:chgData name="nguyenthiminhnguyet47@outlook.com" userId="0d22e3bd83959743" providerId="LiveId" clId="{9843FF44-B722-4928-AAA7-5057732824B8}" dt="2025-12-15T15:04:24.618" v="393"/>
          <ac:picMkLst>
            <pc:docMk/>
            <pc:sldMk cId="3266696354" sldId="2645"/>
            <ac:picMk id="4" creationId="{2F7D0E80-7141-66C8-7DED-FCA464A81D52}"/>
          </ac:picMkLst>
        </pc:picChg>
      </pc:sldChg>
      <pc:sldChg chg="modSp">
        <pc:chgData name="nguyenthiminhnguyet47@outlook.com" userId="0d22e3bd83959743" providerId="LiveId" clId="{9843FF44-B722-4928-AAA7-5057732824B8}" dt="2025-12-15T13:43:15.671" v="246" actId="20577"/>
        <pc:sldMkLst>
          <pc:docMk/>
          <pc:sldMk cId="2329094844" sldId="2646"/>
        </pc:sldMkLst>
        <pc:spChg chg="mod">
          <ac:chgData name="nguyenthiminhnguyet47@outlook.com" userId="0d22e3bd83959743" providerId="LiveId" clId="{9843FF44-B722-4928-AAA7-5057732824B8}" dt="2025-12-15T13:43:15.671" v="246" actId="20577"/>
          <ac:spMkLst>
            <pc:docMk/>
            <pc:sldMk cId="2329094844" sldId="2646"/>
            <ac:spMk id="15" creationId="{62FFE78E-24E5-D8FC-27E7-B04D6D10E3B4}"/>
          </ac:spMkLst>
        </pc:spChg>
      </pc:sldChg>
      <pc:sldChg chg="modSp mod">
        <pc:chgData name="nguyenthiminhnguyet47@outlook.com" userId="0d22e3bd83959743" providerId="LiveId" clId="{9843FF44-B722-4928-AAA7-5057732824B8}" dt="2025-12-16T00:50:15.910" v="595" actId="14100"/>
        <pc:sldMkLst>
          <pc:docMk/>
          <pc:sldMk cId="3153350075" sldId="2647"/>
        </pc:sldMkLst>
        <pc:spChg chg="mod">
          <ac:chgData name="nguyenthiminhnguyet47@outlook.com" userId="0d22e3bd83959743" providerId="LiveId" clId="{9843FF44-B722-4928-AAA7-5057732824B8}" dt="2025-12-15T14:15:50.890" v="319" actId="2711"/>
          <ac:spMkLst>
            <pc:docMk/>
            <pc:sldMk cId="3153350075" sldId="2647"/>
            <ac:spMk id="2" creationId="{0815652A-6F53-1C1C-84AE-853A94665B08}"/>
          </ac:spMkLst>
        </pc:spChg>
        <pc:grpChg chg="mod">
          <ac:chgData name="nguyenthiminhnguyet47@outlook.com" userId="0d22e3bd83959743" providerId="LiveId" clId="{9843FF44-B722-4928-AAA7-5057732824B8}" dt="2025-12-16T00:50:08.730" v="594" actId="14100"/>
          <ac:grpSpMkLst>
            <pc:docMk/>
            <pc:sldMk cId="3153350075" sldId="2647"/>
            <ac:grpSpMk id="6" creationId="{EAE3DF39-610C-67B6-2628-D416104DB793}"/>
          </ac:grpSpMkLst>
        </pc:grpChg>
        <pc:picChg chg="mod">
          <ac:chgData name="nguyenthiminhnguyet47@outlook.com" userId="0d22e3bd83959743" providerId="LiveId" clId="{9843FF44-B722-4928-AAA7-5057732824B8}" dt="2025-12-16T00:50:15.910" v="595" actId="14100"/>
          <ac:picMkLst>
            <pc:docMk/>
            <pc:sldMk cId="3153350075" sldId="2647"/>
            <ac:picMk id="11" creationId="{0D804BE7-113F-5BE4-8FCB-C98496AF9B6F}"/>
          </ac:picMkLst>
        </pc:picChg>
      </pc:sldChg>
      <pc:sldChg chg="del">
        <pc:chgData name="nguyenthiminhnguyet47@outlook.com" userId="0d22e3bd83959743" providerId="LiveId" clId="{9843FF44-B722-4928-AAA7-5057732824B8}" dt="2025-12-15T13:41:26.458" v="243" actId="2696"/>
        <pc:sldMkLst>
          <pc:docMk/>
          <pc:sldMk cId="2890012356" sldId="2649"/>
        </pc:sldMkLst>
      </pc:sldChg>
      <pc:sldChg chg="del">
        <pc:chgData name="nguyenthiminhnguyet47@outlook.com" userId="0d22e3bd83959743" providerId="LiveId" clId="{9843FF44-B722-4928-AAA7-5057732824B8}" dt="2025-12-15T13:41:22.336" v="242" actId="2696"/>
        <pc:sldMkLst>
          <pc:docMk/>
          <pc:sldMk cId="3736902510" sldId="2650"/>
        </pc:sldMkLst>
      </pc:sldChg>
      <pc:sldChg chg="new del">
        <pc:chgData name="nguyenthiminhnguyet47@outlook.com" userId="0d22e3bd83959743" providerId="LiveId" clId="{9843FF44-B722-4928-AAA7-5057732824B8}" dt="2025-12-15T07:09:51.202" v="7" actId="680"/>
        <pc:sldMkLst>
          <pc:docMk/>
          <pc:sldMk cId="2234458425" sldId="2651"/>
        </pc:sldMkLst>
      </pc:sldChg>
      <pc:sldChg chg="addSp delSp modSp new del mod">
        <pc:chgData name="nguyenthiminhnguyet47@outlook.com" userId="0d22e3bd83959743" providerId="LiveId" clId="{9843FF44-B722-4928-AAA7-5057732824B8}" dt="2025-12-15T07:09:36.222" v="5" actId="680"/>
        <pc:sldMkLst>
          <pc:docMk/>
          <pc:sldMk cId="3150088280" sldId="2651"/>
        </pc:sldMkLst>
        <pc:spChg chg="add del">
          <ac:chgData name="nguyenthiminhnguyet47@outlook.com" userId="0d22e3bd83959743" providerId="LiveId" clId="{9843FF44-B722-4928-AAA7-5057732824B8}" dt="2025-12-15T07:09:35.514" v="4"/>
          <ac:spMkLst>
            <pc:docMk/>
            <pc:sldMk cId="3150088280" sldId="2651"/>
            <ac:spMk id="3" creationId="{8C6DB162-2F6A-26ED-D9E9-8C2A62902A17}"/>
          </ac:spMkLst>
        </pc:spChg>
        <pc:spChg chg="add del">
          <ac:chgData name="nguyenthiminhnguyet47@outlook.com" userId="0d22e3bd83959743" providerId="LiveId" clId="{9843FF44-B722-4928-AAA7-5057732824B8}" dt="2025-12-15T07:09:34.107" v="3" actId="22"/>
          <ac:spMkLst>
            <pc:docMk/>
            <pc:sldMk cId="3150088280" sldId="2651"/>
            <ac:spMk id="6" creationId="{01E72AB3-0278-1AC0-F552-14CB21DC82F1}"/>
          </ac:spMkLst>
        </pc:spChg>
        <pc:graphicFrameChg chg="add mod">
          <ac:chgData name="nguyenthiminhnguyet47@outlook.com" userId="0d22e3bd83959743" providerId="LiveId" clId="{9843FF44-B722-4928-AAA7-5057732824B8}" dt="2025-12-15T07:09:35.514" v="4"/>
          <ac:graphicFrameMkLst>
            <pc:docMk/>
            <pc:sldMk cId="3150088280" sldId="2651"/>
            <ac:graphicFrameMk id="4" creationId="{04BA7558-D16B-BCE2-A524-F9D55818C7A4}"/>
          </ac:graphicFrameMkLst>
        </pc:graphicFrameChg>
      </pc:sldChg>
      <pc:sldChg chg="addSp delSp modSp new del mod delAnim modAnim">
        <pc:chgData name="nguyenthiminhnguyet47@outlook.com" userId="0d22e3bd83959743" providerId="LiveId" clId="{9843FF44-B722-4928-AAA7-5057732824B8}" dt="2025-12-15T07:34:17.992" v="127" actId="2696"/>
        <pc:sldMkLst>
          <pc:docMk/>
          <pc:sldMk cId="3968358287" sldId="2651"/>
        </pc:sldMkLst>
        <pc:spChg chg="mod">
          <ac:chgData name="nguyenthiminhnguyet47@outlook.com" userId="0d22e3bd83959743" providerId="LiveId" clId="{9843FF44-B722-4928-AAA7-5057732824B8}" dt="2025-12-15T07:16:06.568" v="29"/>
          <ac:spMkLst>
            <pc:docMk/>
            <pc:sldMk cId="3968358287" sldId="2651"/>
            <ac:spMk id="2" creationId="{C25425C2-738B-9DEA-82C7-5829BB25527D}"/>
          </ac:spMkLst>
        </pc:spChg>
        <pc:spChg chg="mod">
          <ac:chgData name="nguyenthiminhnguyet47@outlook.com" userId="0d22e3bd83959743" providerId="LiveId" clId="{9843FF44-B722-4928-AAA7-5057732824B8}" dt="2025-12-15T07:16:06.568" v="29"/>
          <ac:spMkLst>
            <pc:docMk/>
            <pc:sldMk cId="3968358287" sldId="2651"/>
            <ac:spMk id="3" creationId="{2206B4C1-5538-40F6-B053-152AB7A584F5}"/>
          </ac:spMkLst>
        </pc:spChg>
        <pc:spChg chg="mod">
          <ac:chgData name="nguyenthiminhnguyet47@outlook.com" userId="0d22e3bd83959743" providerId="LiveId" clId="{9843FF44-B722-4928-AAA7-5057732824B8}" dt="2025-12-15T07:10:22.792" v="12" actId="14100"/>
          <ac:spMkLst>
            <pc:docMk/>
            <pc:sldMk cId="3968358287" sldId="2651"/>
            <ac:spMk id="5" creationId="{5580E026-9404-33E5-0E6F-822785BD26B5}"/>
          </ac:spMkLst>
        </pc:spChg>
        <pc:spChg chg="mod">
          <ac:chgData name="nguyenthiminhnguyet47@outlook.com" userId="0d22e3bd83959743" providerId="LiveId" clId="{9843FF44-B722-4928-AAA7-5057732824B8}" dt="2025-12-15T07:10:07.776" v="9"/>
          <ac:spMkLst>
            <pc:docMk/>
            <pc:sldMk cId="3968358287" sldId="2651"/>
            <ac:spMk id="6" creationId="{5F98DA8A-CE57-7C50-989B-DB7C753FA80F}"/>
          </ac:spMkLst>
        </pc:spChg>
        <pc:spChg chg="mod">
          <ac:chgData name="nguyenthiminhnguyet47@outlook.com" userId="0d22e3bd83959743" providerId="LiveId" clId="{9843FF44-B722-4928-AAA7-5057732824B8}" dt="2025-12-15T07:13:12.802" v="22" actId="14100"/>
          <ac:spMkLst>
            <pc:docMk/>
            <pc:sldMk cId="3968358287" sldId="2651"/>
            <ac:spMk id="8" creationId="{64DC783B-83D4-D378-E5EA-E619EDF769CB}"/>
          </ac:spMkLst>
        </pc:spChg>
        <pc:spChg chg="mod">
          <ac:chgData name="nguyenthiminhnguyet47@outlook.com" userId="0d22e3bd83959743" providerId="LiveId" clId="{9843FF44-B722-4928-AAA7-5057732824B8}" dt="2025-12-15T07:10:27.825" v="13"/>
          <ac:spMkLst>
            <pc:docMk/>
            <pc:sldMk cId="3968358287" sldId="2651"/>
            <ac:spMk id="9" creationId="{7F0FCAFD-8F7A-8FD0-AE7B-42F74E794F80}"/>
          </ac:spMkLst>
        </pc:spChg>
        <pc:spChg chg="add mod">
          <ac:chgData name="nguyenthiminhnguyet47@outlook.com" userId="0d22e3bd83959743" providerId="LiveId" clId="{9843FF44-B722-4928-AAA7-5057732824B8}" dt="2025-12-15T07:13:57.194" v="27" actId="1076"/>
          <ac:spMkLst>
            <pc:docMk/>
            <pc:sldMk cId="3968358287" sldId="2651"/>
            <ac:spMk id="11" creationId="{FEA05D13-ED53-42AA-4A4C-B68C5E5AE48E}"/>
          </ac:spMkLst>
        </pc:spChg>
        <pc:grpChg chg="add del mod">
          <ac:chgData name="nguyenthiminhnguyet47@outlook.com" userId="0d22e3bd83959743" providerId="LiveId" clId="{9843FF44-B722-4928-AAA7-5057732824B8}" dt="2025-12-15T07:13:17.135" v="23" actId="478"/>
          <ac:grpSpMkLst>
            <pc:docMk/>
            <pc:sldMk cId="3968358287" sldId="2651"/>
            <ac:grpSpMk id="4" creationId="{E033CC6C-CCEC-915B-AE86-CD7F342E39E4}"/>
          </ac:grpSpMkLst>
        </pc:grpChg>
        <pc:grpChg chg="add mod">
          <ac:chgData name="nguyenthiminhnguyet47@outlook.com" userId="0d22e3bd83959743" providerId="LiveId" clId="{9843FF44-B722-4928-AAA7-5057732824B8}" dt="2025-12-15T07:10:51.600" v="17" actId="14100"/>
          <ac:grpSpMkLst>
            <pc:docMk/>
            <pc:sldMk cId="3968358287" sldId="2651"/>
            <ac:grpSpMk id="7" creationId="{0C49D795-AA49-B616-998D-519BFFBA2B0F}"/>
          </ac:grpSpMkLst>
        </pc:grpChg>
      </pc:sldChg>
      <pc:sldChg chg="modSp new mod modAnim">
        <pc:chgData name="nguyenthiminhnguyet47@outlook.com" userId="0d22e3bd83959743" providerId="LiveId" clId="{9843FF44-B722-4928-AAA7-5057732824B8}" dt="2025-12-15T15:04:27.621" v="394"/>
        <pc:sldMkLst>
          <pc:docMk/>
          <pc:sldMk cId="914882702" sldId="2652"/>
        </pc:sldMkLst>
        <pc:spChg chg="mod">
          <ac:chgData name="nguyenthiminhnguyet47@outlook.com" userId="0d22e3bd83959743" providerId="LiveId" clId="{9843FF44-B722-4928-AAA7-5057732824B8}" dt="2025-12-15T15:04:27.621" v="394"/>
          <ac:spMkLst>
            <pc:docMk/>
            <pc:sldMk cId="914882702" sldId="2652"/>
            <ac:spMk id="2" creationId="{08982617-3D89-30EC-7F81-F4C86A4E6736}"/>
          </ac:spMkLst>
        </pc:spChg>
        <pc:spChg chg="mod">
          <ac:chgData name="nguyenthiminhnguyet47@outlook.com" userId="0d22e3bd83959743" providerId="LiveId" clId="{9843FF44-B722-4928-AAA7-5057732824B8}" dt="2025-12-15T13:35:38.710" v="229" actId="20577"/>
          <ac:spMkLst>
            <pc:docMk/>
            <pc:sldMk cId="914882702" sldId="2652"/>
            <ac:spMk id="3" creationId="{0D2ABBB2-127C-8339-E75A-8E4EFC5C8DC9}"/>
          </ac:spMkLst>
        </pc:spChg>
      </pc:sldChg>
      <pc:sldChg chg="new del">
        <pc:chgData name="nguyenthiminhnguyet47@outlook.com" userId="0d22e3bd83959743" providerId="LiveId" clId="{9843FF44-B722-4928-AAA7-5057732824B8}" dt="2025-12-15T09:08:34.609" v="138" actId="2696"/>
        <pc:sldMkLst>
          <pc:docMk/>
          <pc:sldMk cId="326888609" sldId="2653"/>
        </pc:sldMkLst>
      </pc:sldChg>
      <pc:sldChg chg="add del">
        <pc:chgData name="nguyenthiminhnguyet47@outlook.com" userId="0d22e3bd83959743" providerId="LiveId" clId="{9843FF44-B722-4928-AAA7-5057732824B8}" dt="2025-12-15T09:09:26.152" v="143" actId="2696"/>
        <pc:sldMkLst>
          <pc:docMk/>
          <pc:sldMk cId="1932171130" sldId="2653"/>
        </pc:sldMkLst>
      </pc:sldChg>
      <pc:sldChg chg="add del">
        <pc:chgData name="nguyenthiminhnguyet47@outlook.com" userId="0d22e3bd83959743" providerId="LiveId" clId="{9843FF44-B722-4928-AAA7-5057732824B8}" dt="2025-12-15T09:09:22.763" v="142" actId="2696"/>
        <pc:sldMkLst>
          <pc:docMk/>
          <pc:sldMk cId="3754446737" sldId="2654"/>
        </pc:sldMkLst>
      </pc:sldChg>
      <pc:sldChg chg="addSp delSp modSp add mod">
        <pc:chgData name="nguyenthiminhnguyet47@outlook.com" userId="0d22e3bd83959743" providerId="LiveId" clId="{9843FF44-B722-4928-AAA7-5057732824B8}" dt="2025-12-16T00:49:49.928" v="592" actId="207"/>
        <pc:sldMkLst>
          <pc:docMk/>
          <pc:sldMk cId="2709068341" sldId="2655"/>
        </pc:sldMkLst>
        <pc:spChg chg="mod">
          <ac:chgData name="nguyenthiminhnguyet47@outlook.com" userId="0d22e3bd83959743" providerId="LiveId" clId="{9843FF44-B722-4928-AAA7-5057732824B8}" dt="2025-12-16T00:49:22.575" v="586" actId="6549"/>
          <ac:spMkLst>
            <pc:docMk/>
            <pc:sldMk cId="2709068341" sldId="2655"/>
            <ac:spMk id="2" creationId="{B8822C42-E5A3-6F5A-500E-E6F5BDA27DBE}"/>
          </ac:spMkLst>
        </pc:spChg>
        <pc:spChg chg="mod">
          <ac:chgData name="nguyenthiminhnguyet47@outlook.com" userId="0d22e3bd83959743" providerId="LiveId" clId="{9843FF44-B722-4928-AAA7-5057732824B8}" dt="2025-12-15T15:06:40.258" v="412"/>
          <ac:spMkLst>
            <pc:docMk/>
            <pc:sldMk cId="2709068341" sldId="2655"/>
            <ac:spMk id="3" creationId="{3B2A903D-5ED2-1E8B-234E-490744A9A9AE}"/>
          </ac:spMkLst>
        </pc:spChg>
        <pc:spChg chg="mod">
          <ac:chgData name="nguyenthiminhnguyet47@outlook.com" userId="0d22e3bd83959743" providerId="LiveId" clId="{9843FF44-B722-4928-AAA7-5057732824B8}" dt="2025-12-15T15:06:40.258" v="412"/>
          <ac:spMkLst>
            <pc:docMk/>
            <pc:sldMk cId="2709068341" sldId="2655"/>
            <ac:spMk id="4" creationId="{D9EB17D2-CB4A-D1AB-6017-C5A982093FC9}"/>
          </ac:spMkLst>
        </pc:spChg>
        <pc:spChg chg="add del">
          <ac:chgData name="nguyenthiminhnguyet47@outlook.com" userId="0d22e3bd83959743" providerId="LiveId" clId="{9843FF44-B722-4928-AAA7-5057732824B8}" dt="2025-12-15T14:15:00.551" v="311" actId="22"/>
          <ac:spMkLst>
            <pc:docMk/>
            <pc:sldMk cId="2709068341" sldId="2655"/>
            <ac:spMk id="6" creationId="{054CDDAD-4D07-AF23-F08C-1AA712BD683A}"/>
          </ac:spMkLst>
        </pc:spChg>
        <pc:spChg chg="add mod">
          <ac:chgData name="nguyenthiminhnguyet47@outlook.com" userId="0d22e3bd83959743" providerId="LiveId" clId="{9843FF44-B722-4928-AAA7-5057732824B8}" dt="2025-12-16T00:49:49.928" v="592" actId="207"/>
          <ac:spMkLst>
            <pc:docMk/>
            <pc:sldMk cId="2709068341" sldId="2655"/>
            <ac:spMk id="6" creationId="{F94887DD-55BD-A592-53FE-2AB5C8FED364}"/>
          </ac:spMkLst>
        </pc:spChg>
        <pc:picChg chg="add mod">
          <ac:chgData name="nguyenthiminhnguyet47@outlook.com" userId="0d22e3bd83959743" providerId="LiveId" clId="{9843FF44-B722-4928-AAA7-5057732824B8}" dt="2025-12-16T00:49:41.951" v="591" actId="14100"/>
          <ac:picMkLst>
            <pc:docMk/>
            <pc:sldMk cId="2709068341" sldId="2655"/>
            <ac:picMk id="5" creationId="{0B814A21-4C62-4C10-B515-40BB50DF3B92}"/>
          </ac:picMkLst>
        </pc:picChg>
      </pc:sldChg>
      <pc:sldChg chg="modSp add">
        <pc:chgData name="nguyenthiminhnguyet47@outlook.com" userId="0d22e3bd83959743" providerId="LiveId" clId="{9843FF44-B722-4928-AAA7-5057732824B8}" dt="2025-12-15T09:10:36.531" v="145" actId="14100"/>
        <pc:sldMkLst>
          <pc:docMk/>
          <pc:sldMk cId="3427228225" sldId="2656"/>
        </pc:sldMkLst>
        <pc:picChg chg="mod">
          <ac:chgData name="nguyenthiminhnguyet47@outlook.com" userId="0d22e3bd83959743" providerId="LiveId" clId="{9843FF44-B722-4928-AAA7-5057732824B8}" dt="2025-12-15T09:10:36.531" v="145" actId="14100"/>
          <ac:picMkLst>
            <pc:docMk/>
            <pc:sldMk cId="3427228225" sldId="2656"/>
            <ac:picMk id="1026" creationId="{73F6077B-2650-7F2E-211B-DCC4CAE72EB8}"/>
          </ac:picMkLst>
        </pc:picChg>
      </pc:sldChg>
      <pc:sldChg chg="addSp modSp new mod">
        <pc:chgData name="nguyenthiminhnguyet47@outlook.com" userId="0d22e3bd83959743" providerId="LiveId" clId="{9843FF44-B722-4928-AAA7-5057732824B8}" dt="2025-12-15T14:09:30.337" v="265" actId="14100"/>
        <pc:sldMkLst>
          <pc:docMk/>
          <pc:sldMk cId="221281499" sldId="2657"/>
        </pc:sldMkLst>
        <pc:spChg chg="add mod">
          <ac:chgData name="nguyenthiminhnguyet47@outlook.com" userId="0d22e3bd83959743" providerId="LiveId" clId="{9843FF44-B722-4928-AAA7-5057732824B8}" dt="2025-12-15T14:09:30.337" v="265" actId="14100"/>
          <ac:spMkLst>
            <pc:docMk/>
            <pc:sldMk cId="221281499" sldId="2657"/>
            <ac:spMk id="3" creationId="{1B96295D-E627-B912-EF9C-D59321AAB6D7}"/>
          </ac:spMkLst>
        </pc:spChg>
      </pc:sldChg>
      <pc:sldChg chg="add del modTransition">
        <pc:chgData name="nguyenthiminhnguyet47@outlook.com" userId="0d22e3bd83959743" providerId="LiveId" clId="{9843FF44-B722-4928-AAA7-5057732824B8}" dt="2025-12-15T15:06:30.868" v="410" actId="47"/>
        <pc:sldMkLst>
          <pc:docMk/>
          <pc:sldMk cId="861301582" sldId="2658"/>
        </pc:sldMkLst>
      </pc:sldChg>
      <pc:sldChg chg="add del setBg">
        <pc:chgData name="nguyenthiminhnguyet47@outlook.com" userId="0d22e3bd83959743" providerId="LiveId" clId="{9843FF44-B722-4928-AAA7-5057732824B8}" dt="2025-12-15T15:28:48.854" v="430"/>
        <pc:sldMkLst>
          <pc:docMk/>
          <pc:sldMk cId="2540158736" sldId="2659"/>
        </pc:sldMkLst>
      </pc:sldChg>
      <pc:sldChg chg="addSp delSp modSp new del mod setBg modAnim delDesignElem">
        <pc:chgData name="nguyenthiminhnguyet47@outlook.com" userId="0d22e3bd83959743" providerId="LiveId" clId="{9843FF44-B722-4928-AAA7-5057732824B8}" dt="2025-12-15T15:07:43.457" v="425" actId="2696"/>
        <pc:sldMkLst>
          <pc:docMk/>
          <pc:sldMk cId="3051979506" sldId="2659"/>
        </pc:sldMkLst>
        <pc:spChg chg="add del">
          <ac:chgData name="nguyenthiminhnguyet47@outlook.com" userId="0d22e3bd83959743" providerId="LiveId" clId="{9843FF44-B722-4928-AAA7-5057732824B8}" dt="2025-12-15T15:06:40.258" v="412"/>
          <ac:spMkLst>
            <pc:docMk/>
            <pc:sldMk cId="3051979506" sldId="2659"/>
            <ac:spMk id="19" creationId="{03E8462A-FEBA-4848-81CC-3F8DA3E477BE}"/>
          </ac:spMkLst>
        </pc:spChg>
        <pc:spChg chg="add del">
          <ac:chgData name="nguyenthiminhnguyet47@outlook.com" userId="0d22e3bd83959743" providerId="LiveId" clId="{9843FF44-B722-4928-AAA7-5057732824B8}" dt="2025-12-15T15:06:40.258" v="412"/>
          <ac:spMkLst>
            <pc:docMk/>
            <pc:sldMk cId="3051979506" sldId="2659"/>
            <ac:spMk id="32" creationId="{7941F9B1-B01B-4A84-89D9-B169AEB4E456}"/>
          </ac:spMkLst>
        </pc:spChg>
        <pc:grpChg chg="add del">
          <ac:chgData name="nguyenthiminhnguyet47@outlook.com" userId="0d22e3bd83959743" providerId="LiveId" clId="{9843FF44-B722-4928-AAA7-5057732824B8}" dt="2025-12-15T15:06:40.258" v="412"/>
          <ac:grpSpMkLst>
            <pc:docMk/>
            <pc:sldMk cId="3051979506" sldId="2659"/>
            <ac:grpSpMk id="7" creationId="{609316A9-990D-4EC3-A671-70EE5C1493A4}"/>
          </ac:grpSpMkLst>
        </pc:grpChg>
        <pc:grpChg chg="add del">
          <ac:chgData name="nguyenthiminhnguyet47@outlook.com" userId="0d22e3bd83959743" providerId="LiveId" clId="{9843FF44-B722-4928-AAA7-5057732824B8}" dt="2025-12-15T15:06:40.258" v="412"/>
          <ac:grpSpMkLst>
            <pc:docMk/>
            <pc:sldMk cId="3051979506" sldId="2659"/>
            <ac:grpSpMk id="21" creationId="{2109F83F-40FE-4DB3-84CC-09FB3340D06D}"/>
          </ac:grpSpMkLst>
        </pc:grpChg>
        <pc:picChg chg="add mod">
          <ac:chgData name="nguyenthiminhnguyet47@outlook.com" userId="0d22e3bd83959743" providerId="LiveId" clId="{9843FF44-B722-4928-AAA7-5057732824B8}" dt="2025-12-15T15:05:36.974" v="400" actId="26606"/>
          <ac:picMkLst>
            <pc:docMk/>
            <pc:sldMk cId="3051979506" sldId="2659"/>
            <ac:picMk id="2" creationId="{4961C13B-83AF-F03C-AF05-0DFC57EA240C}"/>
          </ac:picMkLst>
        </pc:picChg>
        <pc:picChg chg="add mod">
          <ac:chgData name="nguyenthiminhnguyet47@outlook.com" userId="0d22e3bd83959743" providerId="LiveId" clId="{9843FF44-B722-4928-AAA7-5057732824B8}" dt="2025-12-15T15:07:08.049" v="419"/>
          <ac:picMkLst>
            <pc:docMk/>
            <pc:sldMk cId="3051979506" sldId="2659"/>
            <ac:picMk id="3" creationId="{6F87BF00-8C98-0A53-4B4A-D6FFFC08C03C}"/>
          </ac:picMkLst>
        </pc:picChg>
      </pc:sldChg>
      <pc:sldChg chg="new del">
        <pc:chgData name="nguyenthiminhnguyet47@outlook.com" userId="0d22e3bd83959743" providerId="LiveId" clId="{9843FF44-B722-4928-AAA7-5057732824B8}" dt="2025-12-15T15:07:37.965" v="423" actId="2696"/>
        <pc:sldMkLst>
          <pc:docMk/>
          <pc:sldMk cId="754041729" sldId="2660"/>
        </pc:sldMkLst>
      </pc:sldChg>
      <pc:sldChg chg="delSp add mod delAnim">
        <pc:chgData name="nguyenthiminhnguyet47@outlook.com" userId="0d22e3bd83959743" providerId="LiveId" clId="{9843FF44-B722-4928-AAA7-5057732824B8}" dt="2025-12-15T15:08:18.722" v="426" actId="478"/>
        <pc:sldMkLst>
          <pc:docMk/>
          <pc:sldMk cId="4095585554" sldId="2661"/>
        </pc:sldMkLst>
        <pc:picChg chg="del">
          <ac:chgData name="nguyenthiminhnguyet47@outlook.com" userId="0d22e3bd83959743" providerId="LiveId" clId="{9843FF44-B722-4928-AAA7-5057732824B8}" dt="2025-12-15T15:08:18.722" v="426" actId="478"/>
          <ac:picMkLst>
            <pc:docMk/>
            <pc:sldMk cId="4095585554" sldId="2661"/>
            <ac:picMk id="3" creationId="{34F61D1F-2DC0-A869-B0DC-1950F90C9899}"/>
          </ac:picMkLst>
        </pc:picChg>
      </pc:sldChg>
      <pc:sldChg chg="addSp modSp new del modAnim">
        <pc:chgData name="nguyenthiminhnguyet47@outlook.com" userId="0d22e3bd83959743" providerId="LiveId" clId="{9843FF44-B722-4928-AAA7-5057732824B8}" dt="2025-12-16T00:37:28.233" v="495" actId="2696"/>
        <pc:sldMkLst>
          <pc:docMk/>
          <pc:sldMk cId="3414105176" sldId="2662"/>
        </pc:sldMkLst>
        <pc:picChg chg="add mod">
          <ac:chgData name="nguyenthiminhnguyet47@outlook.com" userId="0d22e3bd83959743" providerId="LiveId" clId="{9843FF44-B722-4928-AAA7-5057732824B8}" dt="2025-12-15T15:36:31.864" v="433"/>
          <ac:picMkLst>
            <pc:docMk/>
            <pc:sldMk cId="3414105176" sldId="2662"/>
            <ac:picMk id="3" creationId="{CD1A706F-3B9F-6C6A-E448-90CC75DEA636}"/>
          </ac:picMkLst>
        </pc:picChg>
        <pc:picChg chg="add mod">
          <ac:chgData name="nguyenthiminhnguyet47@outlook.com" userId="0d22e3bd83959743" providerId="LiveId" clId="{9843FF44-B722-4928-AAA7-5057732824B8}" dt="2025-12-15T15:41:58.165" v="435"/>
          <ac:picMkLst>
            <pc:docMk/>
            <pc:sldMk cId="3414105176" sldId="2662"/>
            <ac:picMk id="4" creationId="{0C5EC956-DFD3-14A5-B5DD-E1C6C47ED9D0}"/>
          </ac:picMkLst>
        </pc:picChg>
      </pc:sldChg>
      <pc:sldChg chg="addSp delSp modSp new mod delAnim modAnim">
        <pc:chgData name="nguyenthiminhnguyet47@outlook.com" userId="0d22e3bd83959743" providerId="LiveId" clId="{9843FF44-B722-4928-AAA7-5057732824B8}" dt="2025-12-16T01:55:45.117" v="609" actId="14100"/>
        <pc:sldMkLst>
          <pc:docMk/>
          <pc:sldMk cId="4187265847" sldId="2662"/>
        </pc:sldMkLst>
        <pc:picChg chg="add del mod">
          <ac:chgData name="nguyenthiminhnguyet47@outlook.com" userId="0d22e3bd83959743" providerId="LiveId" clId="{9843FF44-B722-4928-AAA7-5057732824B8}" dt="2025-12-16T01:54:51.140" v="602" actId="478"/>
          <ac:picMkLst>
            <pc:docMk/>
            <pc:sldMk cId="4187265847" sldId="2662"/>
            <ac:picMk id="3" creationId="{8F150938-7A7A-C88D-A7EA-B73527CA04E7}"/>
          </ac:picMkLst>
        </pc:picChg>
        <pc:picChg chg="add mod">
          <ac:chgData name="nguyenthiminhnguyet47@outlook.com" userId="0d22e3bd83959743" providerId="LiveId" clId="{9843FF44-B722-4928-AAA7-5057732824B8}" dt="2025-12-16T01:55:45.117" v="609" actId="14100"/>
          <ac:picMkLst>
            <pc:docMk/>
            <pc:sldMk cId="4187265847" sldId="2662"/>
            <ac:picMk id="4" creationId="{F9BAC5BC-B6EB-310E-9EC1-011BA5F9B7A5}"/>
          </ac:picMkLst>
        </pc:picChg>
      </pc:sldChg>
      <pc:sldChg chg="addSp modSp new mod modAnim">
        <pc:chgData name="nguyenthiminhnguyet47@outlook.com" userId="0d22e3bd83959743" providerId="LiveId" clId="{9843FF44-B722-4928-AAA7-5057732824B8}" dt="2025-12-16T01:09:06.482" v="600" actId="14100"/>
        <pc:sldMkLst>
          <pc:docMk/>
          <pc:sldMk cId="1018350527" sldId="2663"/>
        </pc:sldMkLst>
        <pc:picChg chg="add mod">
          <ac:chgData name="nguyenthiminhnguyet47@outlook.com" userId="0d22e3bd83959743" providerId="LiveId" clId="{9843FF44-B722-4928-AAA7-5057732824B8}" dt="2025-12-16T01:09:06.482" v="600" actId="14100"/>
          <ac:picMkLst>
            <pc:docMk/>
            <pc:sldMk cId="1018350527" sldId="2663"/>
            <ac:picMk id="3" creationId="{547CBA4F-60FF-082F-0408-492F13A1C222}"/>
          </ac:picMkLst>
        </pc:picChg>
      </pc:sldChg>
      <pc:sldMasterChg chg="del delSldLayout">
        <pc:chgData name="nguyenthiminhnguyet47@outlook.com" userId="0d22e3bd83959743" providerId="LiveId" clId="{9843FF44-B722-4928-AAA7-5057732824B8}" dt="2025-12-15T15:01:12.696" v="330" actId="2696"/>
        <pc:sldMasterMkLst>
          <pc:docMk/>
          <pc:sldMasterMk cId="1629693928" sldId="2147483662"/>
        </pc:sldMasterMkLst>
        <pc:sldLayoutChg chg="del">
          <pc:chgData name="nguyenthiminhnguyet47@outlook.com" userId="0d22e3bd83959743" providerId="LiveId" clId="{9843FF44-B722-4928-AAA7-5057732824B8}" dt="2025-12-15T15:01:12.696" v="330" actId="2696"/>
          <pc:sldLayoutMkLst>
            <pc:docMk/>
            <pc:sldMasterMk cId="1629693928" sldId="2147483662"/>
            <pc:sldLayoutMk cId="2305720442" sldId="2147483663"/>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1749049662" sldId="2147483664"/>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1360911854" sldId="2147483665"/>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2562129846" sldId="2147483666"/>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1363777581" sldId="2147483667"/>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3295791658" sldId="2147483668"/>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3211971207" sldId="2147483669"/>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2627370974" sldId="2147483670"/>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2203112373" sldId="2147483671"/>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1218815633" sldId="2147483672"/>
          </pc:sldLayoutMkLst>
        </pc:sldLayoutChg>
        <pc:sldLayoutChg chg="del">
          <pc:chgData name="nguyenthiminhnguyet47@outlook.com" userId="0d22e3bd83959743" providerId="LiveId" clId="{9843FF44-B722-4928-AAA7-5057732824B8}" dt="2025-12-15T15:01:12.696" v="330" actId="2696"/>
          <pc:sldLayoutMkLst>
            <pc:docMk/>
            <pc:sldMasterMk cId="1629693928" sldId="2147483662"/>
            <pc:sldLayoutMk cId="337905542" sldId="2147483673"/>
          </pc:sldLayoutMkLst>
        </pc:sldLayoutChg>
      </pc:sldMasterChg>
      <pc:sldMasterChg chg="addSp modTransition delSldLayout modSldLayout">
        <pc:chgData name="nguyenthiminhnguyet47@outlook.com" userId="0d22e3bd83959743" providerId="LiveId" clId="{9843FF44-B722-4928-AAA7-5057732824B8}" dt="2025-12-16T01:09:14.511" v="601" actId="2696"/>
        <pc:sldMasterMkLst>
          <pc:docMk/>
          <pc:sldMasterMk cId="682548385" sldId="2147483708"/>
        </pc:sldMasterMkLst>
        <pc:picChg chg="add">
          <ac:chgData name="nguyenthiminhnguyet47@outlook.com" userId="0d22e3bd83959743" providerId="LiveId" clId="{9843FF44-B722-4928-AAA7-5057732824B8}" dt="2025-12-15T07:16:06.568" v="29"/>
          <ac:picMkLst>
            <pc:docMk/>
            <pc:sldMasterMk cId="682548385" sldId="2147483708"/>
            <ac:picMk id="8" creationId="{46470288-AB51-CC52-1B3E-3A45A74A9536}"/>
          </ac:picMkLst>
        </pc:picChg>
        <pc:sldLayoutChg chg="modTransition">
          <pc:chgData name="nguyenthiminhnguyet47@outlook.com" userId="0d22e3bd83959743" providerId="LiveId" clId="{9843FF44-B722-4928-AAA7-5057732824B8}" dt="2025-12-15T07:16:06.568" v="29"/>
          <pc:sldLayoutMkLst>
            <pc:docMk/>
            <pc:sldMasterMk cId="682548385" sldId="2147483708"/>
            <pc:sldLayoutMk cId="3796560832" sldId="2147483709"/>
          </pc:sldLayoutMkLst>
        </pc:sldLayoutChg>
        <pc:sldLayoutChg chg="modTransition">
          <pc:chgData name="nguyenthiminhnguyet47@outlook.com" userId="0d22e3bd83959743" providerId="LiveId" clId="{9843FF44-B722-4928-AAA7-5057732824B8}" dt="2025-12-15T07:16:06.568" v="29"/>
          <pc:sldLayoutMkLst>
            <pc:docMk/>
            <pc:sldMasterMk cId="682548385" sldId="2147483708"/>
            <pc:sldLayoutMk cId="2783744409" sldId="2147483710"/>
          </pc:sldLayoutMkLst>
        </pc:sldLayoutChg>
        <pc:sldLayoutChg chg="del">
          <pc:chgData name="nguyenthiminhnguyet47@outlook.com" userId="0d22e3bd83959743" providerId="LiveId" clId="{9843FF44-B722-4928-AAA7-5057732824B8}" dt="2025-12-15T13:41:42.997" v="244" actId="2696"/>
          <pc:sldLayoutMkLst>
            <pc:docMk/>
            <pc:sldMasterMk cId="682548385" sldId="2147483708"/>
            <pc:sldLayoutMk cId="883783224" sldId="2147483725"/>
          </pc:sldLayoutMkLst>
        </pc:sldLayoutChg>
        <pc:sldLayoutChg chg="del">
          <pc:chgData name="nguyenthiminhnguyet47@outlook.com" userId="0d22e3bd83959743" providerId="LiveId" clId="{9843FF44-B722-4928-AAA7-5057732824B8}" dt="2025-12-16T01:09:14.511" v="601" actId="2696"/>
          <pc:sldLayoutMkLst>
            <pc:docMk/>
            <pc:sldMasterMk cId="682548385" sldId="2147483708"/>
            <pc:sldLayoutMk cId="246105205" sldId="2147483728"/>
          </pc:sldLayoutMkLst>
        </pc:sldLayoutChg>
      </pc:sldMasterChg>
      <pc:sldMasterChg chg="addSp modTransition modSldLayout">
        <pc:chgData name="nguyenthiminhnguyet47@outlook.com" userId="0d22e3bd83959743" providerId="LiveId" clId="{9843FF44-B722-4928-AAA7-5057732824B8}" dt="2025-12-15T15:05:18.997" v="397"/>
        <pc:sldMasterMkLst>
          <pc:docMk/>
          <pc:sldMasterMk cId="2252755669" sldId="2147483729"/>
        </pc:sldMasterMkLst>
        <pc:grpChg chg="add">
          <ac:chgData name="nguyenthiminhnguyet47@outlook.com" userId="0d22e3bd83959743" providerId="LiveId" clId="{9843FF44-B722-4928-AAA7-5057732824B8}" dt="2025-12-15T15:05:18.997" v="397"/>
          <ac:grpSpMkLst>
            <pc:docMk/>
            <pc:sldMasterMk cId="2252755669" sldId="2147483729"/>
            <ac:grpSpMk id="7" creationId="{CB52A891-FCF1-ED92-E6ED-B4E7C34C04F6}"/>
          </ac:grpSpMkLst>
        </pc:grpChg>
        <pc:picChg chg="add">
          <ac:chgData name="nguyenthiminhnguyet47@outlook.com" userId="0d22e3bd83959743" providerId="LiveId" clId="{9843FF44-B722-4928-AAA7-5057732824B8}" dt="2025-12-15T15:05:18.997" v="397"/>
          <ac:picMkLst>
            <pc:docMk/>
            <pc:sldMasterMk cId="2252755669" sldId="2147483729"/>
            <ac:picMk id="25" creationId="{35D3E8BF-93DD-20AE-06B1-B3B7CEA15140}"/>
          </ac:picMkLst>
        </pc:picChg>
        <pc:sldLayoutChg chg="delSp">
          <pc:chgData name="nguyenthiminhnguyet47@outlook.com" userId="0d22e3bd83959743" providerId="LiveId" clId="{9843FF44-B722-4928-AAA7-5057732824B8}" dt="2025-12-15T15:05:18.997" v="397"/>
          <pc:sldLayoutMkLst>
            <pc:docMk/>
            <pc:sldMasterMk cId="2252755669" sldId="2147483729"/>
            <pc:sldLayoutMk cId="2648893524" sldId="2147483743"/>
          </pc:sldLayoutMkLst>
          <pc:spChg chg="del">
            <ac:chgData name="nguyenthiminhnguyet47@outlook.com" userId="0d22e3bd83959743" providerId="LiveId" clId="{9843FF44-B722-4928-AAA7-5057732824B8}" dt="2025-12-15T15:05:18.997" v="397"/>
            <ac:spMkLst>
              <pc:docMk/>
              <pc:sldMasterMk cId="2252755669" sldId="2147483729"/>
              <pc:sldLayoutMk cId="2648893524" sldId="2147483743"/>
              <ac:spMk id="24" creationId="{00000000-0000-0000-0000-000000000000}"/>
            </ac:spMkLst>
          </pc:spChg>
          <pc:spChg chg="del">
            <ac:chgData name="nguyenthiminhnguyet47@outlook.com" userId="0d22e3bd83959743" providerId="LiveId" clId="{9843FF44-B722-4928-AAA7-5057732824B8}" dt="2025-12-15T15:05:18.997" v="397"/>
            <ac:spMkLst>
              <pc:docMk/>
              <pc:sldMasterMk cId="2252755669" sldId="2147483729"/>
              <pc:sldLayoutMk cId="2648893524" sldId="2147483743"/>
              <ac:spMk id="25" creationId="{00000000-0000-0000-0000-000000000000}"/>
            </ac:spMkLst>
          </pc:spChg>
        </pc:sldLayoutChg>
      </pc:sldMasterChg>
      <pc:sldMasterChg chg="addSp modTransition">
        <pc:chgData name="nguyenthiminhnguyet47@outlook.com" userId="0d22e3bd83959743" providerId="LiveId" clId="{9843FF44-B722-4928-AAA7-5057732824B8}" dt="2025-12-15T15:05:31.832" v="398"/>
        <pc:sldMasterMkLst>
          <pc:docMk/>
          <pc:sldMasterMk cId="3154450111" sldId="2147483744"/>
        </pc:sldMasterMkLst>
        <pc:grpChg chg="add">
          <ac:chgData name="nguyenthiminhnguyet47@outlook.com" userId="0d22e3bd83959743" providerId="LiveId" clId="{9843FF44-B722-4928-AAA7-5057732824B8}" dt="2025-12-15T15:05:31.832" v="398"/>
          <ac:grpSpMkLst>
            <pc:docMk/>
            <pc:sldMasterMk cId="3154450111" sldId="2147483744"/>
            <ac:grpSpMk id="8" creationId="{9446A7ED-AF06-CD9A-E624-7CA90A3C9413}"/>
          </ac:grpSpMkLst>
        </pc:grpChg>
        <pc:picChg chg="add">
          <ac:chgData name="nguyenthiminhnguyet47@outlook.com" userId="0d22e3bd83959743" providerId="LiveId" clId="{9843FF44-B722-4928-AAA7-5057732824B8}" dt="2025-12-15T15:05:31.832" v="398"/>
          <ac:picMkLst>
            <pc:docMk/>
            <pc:sldMasterMk cId="3154450111" sldId="2147483744"/>
            <ac:picMk id="36" creationId="{B8C31BE1-81C5-E029-4CA8-97759BBB8678}"/>
          </ac:picMkLst>
        </pc:picChg>
      </pc:sldMasterChg>
      <pc:sldMasterChg chg="addSp modTransition modSldLayout">
        <pc:chgData name="nguyenthiminhnguyet47@outlook.com" userId="0d22e3bd83959743" providerId="LiveId" clId="{9843FF44-B722-4928-AAA7-5057732824B8}" dt="2025-12-15T15:06:40.258" v="412"/>
        <pc:sldMasterMkLst>
          <pc:docMk/>
          <pc:sldMasterMk cId="17902927" sldId="2147483763"/>
        </pc:sldMasterMkLst>
        <pc:grpChg chg="add">
          <ac:chgData name="nguyenthiminhnguyet47@outlook.com" userId="0d22e3bd83959743" providerId="LiveId" clId="{9843FF44-B722-4928-AAA7-5057732824B8}" dt="2025-12-15T15:06:40.258" v="412"/>
          <ac:grpSpMkLst>
            <pc:docMk/>
            <pc:sldMasterMk cId="17902927" sldId="2147483763"/>
            <ac:grpSpMk id="7" creationId="{EB225E8D-CC19-B897-56CE-ACFC2D4F4B27}"/>
          </ac:grpSpMkLst>
        </pc:grpChg>
        <pc:picChg chg="add">
          <ac:chgData name="nguyenthiminhnguyet47@outlook.com" userId="0d22e3bd83959743" providerId="LiveId" clId="{9843FF44-B722-4928-AAA7-5057732824B8}" dt="2025-12-15T15:06:40.258" v="412"/>
          <ac:picMkLst>
            <pc:docMk/>
            <pc:sldMasterMk cId="17902927" sldId="2147483763"/>
            <ac:picMk id="25" creationId="{4751F20D-DDFB-E17D-608F-4F1F2BECD2E3}"/>
          </ac:picMkLst>
        </pc:picChg>
        <pc:sldLayoutChg chg="delSp">
          <pc:chgData name="nguyenthiminhnguyet47@outlook.com" userId="0d22e3bd83959743" providerId="LiveId" clId="{9843FF44-B722-4928-AAA7-5057732824B8}" dt="2025-12-15T15:06:40.258" v="412"/>
          <pc:sldLayoutMkLst>
            <pc:docMk/>
            <pc:sldMasterMk cId="17902927" sldId="2147483763"/>
            <pc:sldLayoutMk cId="656502561" sldId="2147483777"/>
          </pc:sldLayoutMkLst>
          <pc:spChg chg="del">
            <ac:chgData name="nguyenthiminhnguyet47@outlook.com" userId="0d22e3bd83959743" providerId="LiveId" clId="{9843FF44-B722-4928-AAA7-5057732824B8}" dt="2025-12-15T15:06:40.258" v="412"/>
            <ac:spMkLst>
              <pc:docMk/>
              <pc:sldMasterMk cId="17902927" sldId="2147483763"/>
              <pc:sldLayoutMk cId="656502561" sldId="2147483777"/>
              <ac:spMk id="24" creationId="{00000000-0000-0000-0000-000000000000}"/>
            </ac:spMkLst>
          </pc:spChg>
          <pc:spChg chg="del">
            <ac:chgData name="nguyenthiminhnguyet47@outlook.com" userId="0d22e3bd83959743" providerId="LiveId" clId="{9843FF44-B722-4928-AAA7-5057732824B8}" dt="2025-12-15T15:06:40.258" v="412"/>
            <ac:spMkLst>
              <pc:docMk/>
              <pc:sldMasterMk cId="17902927" sldId="2147483763"/>
              <pc:sldLayoutMk cId="656502561" sldId="2147483777"/>
              <ac:spMk id="25" creationId="{00000000-0000-0000-0000-000000000000}"/>
            </ac:spMkLst>
          </pc:spChg>
        </pc:sldLayoutChg>
      </pc:sldMasterChg>
      <pc:sldMasterChg chg="addSp modTransition modSldLayout">
        <pc:chgData name="nguyenthiminhnguyet47@outlook.com" userId="0d22e3bd83959743" providerId="LiveId" clId="{9843FF44-B722-4928-AAA7-5057732824B8}" dt="2025-12-15T15:05:52.170" v="407"/>
        <pc:sldMasterMkLst>
          <pc:docMk/>
          <pc:sldMasterMk cId="1022724126" sldId="2147483763"/>
        </pc:sldMasterMkLst>
        <pc:grpChg chg="add">
          <ac:chgData name="nguyenthiminhnguyet47@outlook.com" userId="0d22e3bd83959743" providerId="LiveId" clId="{9843FF44-B722-4928-AAA7-5057732824B8}" dt="2025-12-15T15:05:42.830" v="402"/>
          <ac:grpSpMkLst>
            <pc:docMk/>
            <pc:sldMasterMk cId="1022724126" sldId="2147483763"/>
            <ac:grpSpMk id="7" creationId="{9B979FC2-1D21-5BCA-3007-74EDFF8F2186}"/>
          </ac:grpSpMkLst>
        </pc:grpChg>
        <pc:picChg chg="add">
          <ac:chgData name="nguyenthiminhnguyet47@outlook.com" userId="0d22e3bd83959743" providerId="LiveId" clId="{9843FF44-B722-4928-AAA7-5057732824B8}" dt="2025-12-15T15:05:42.830" v="402"/>
          <ac:picMkLst>
            <pc:docMk/>
            <pc:sldMasterMk cId="1022724126" sldId="2147483763"/>
            <ac:picMk id="25" creationId="{2E85C489-A436-09C7-DE1B-A0630A783EAA}"/>
          </ac:picMkLst>
        </pc:picChg>
        <pc:sldLayoutChg chg="addSp delSp">
          <pc:chgData name="nguyenthiminhnguyet47@outlook.com" userId="0d22e3bd83959743" providerId="LiveId" clId="{9843FF44-B722-4928-AAA7-5057732824B8}" dt="2025-12-15T15:05:52.170" v="407"/>
          <pc:sldLayoutMkLst>
            <pc:docMk/>
            <pc:sldMasterMk cId="1022724126" sldId="2147483763"/>
            <pc:sldLayoutMk cId="3281575235" sldId="2147483777"/>
          </pc:sldLayoutMkLst>
          <pc:spChg chg="add del">
            <ac:chgData name="nguyenthiminhnguyet47@outlook.com" userId="0d22e3bd83959743" providerId="LiveId" clId="{9843FF44-B722-4928-AAA7-5057732824B8}" dt="2025-12-15T15:05:52.170" v="407"/>
            <ac:spMkLst>
              <pc:docMk/>
              <pc:sldMasterMk cId="1022724126" sldId="2147483763"/>
              <pc:sldLayoutMk cId="3281575235" sldId="2147483777"/>
              <ac:spMk id="24" creationId="{00000000-0000-0000-0000-000000000000}"/>
            </ac:spMkLst>
          </pc:spChg>
          <pc:spChg chg="add del">
            <ac:chgData name="nguyenthiminhnguyet47@outlook.com" userId="0d22e3bd83959743" providerId="LiveId" clId="{9843FF44-B722-4928-AAA7-5057732824B8}" dt="2025-12-15T15:05:52.170" v="407"/>
            <ac:spMkLst>
              <pc:docMk/>
              <pc:sldMasterMk cId="1022724126" sldId="2147483763"/>
              <pc:sldLayoutMk cId="3281575235" sldId="2147483777"/>
              <ac:spMk id="25" creationId="{00000000-0000-0000-0000-000000000000}"/>
            </ac:spMkLst>
          </pc:spChg>
        </pc:sldLayoutChg>
      </pc:sldMasterChg>
      <pc:sldMasterChg chg="addSp modTransition">
        <pc:chgData name="nguyenthiminhnguyet47@outlook.com" userId="0d22e3bd83959743" providerId="LiveId" clId="{9843FF44-B722-4928-AAA7-5057732824B8}" dt="2025-12-15T15:05:50.601" v="405"/>
        <pc:sldMasterMkLst>
          <pc:docMk/>
          <pc:sldMasterMk cId="4139808506" sldId="2147483778"/>
        </pc:sldMasterMkLst>
        <pc:grpChg chg="add">
          <ac:chgData name="nguyenthiminhnguyet47@outlook.com" userId="0d22e3bd83959743" providerId="LiveId" clId="{9843FF44-B722-4928-AAA7-5057732824B8}" dt="2025-12-15T15:05:49.315" v="404"/>
          <ac:grpSpMkLst>
            <pc:docMk/>
            <pc:sldMasterMk cId="4139808506" sldId="2147483778"/>
            <ac:grpSpMk id="7" creationId="{DFB4F03E-ACDA-864B-2BAB-37F1DEE53E59}"/>
          </ac:grpSpMkLst>
        </pc:grpChg>
        <pc:picChg chg="add">
          <ac:chgData name="nguyenthiminhnguyet47@outlook.com" userId="0d22e3bd83959743" providerId="LiveId" clId="{9843FF44-B722-4928-AAA7-5057732824B8}" dt="2025-12-15T15:05:49.315" v="404"/>
          <ac:picMkLst>
            <pc:docMk/>
            <pc:sldMasterMk cId="4139808506" sldId="2147483778"/>
            <ac:picMk id="25" creationId="{50A6F6EA-7D8D-E5BC-532C-0370BC5AE8F6}"/>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3F35E4-C30F-4FCC-BA20-9C42763076E2}" type="datetimeFigureOut">
              <a:rPr lang="en-US" smtClean="0"/>
              <a:t>12/16/2025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F546E5-3EDC-4273-92E1-348F7E48744D}" type="slidenum">
              <a:rPr lang="en-US" smtClean="0"/>
              <a:t>‹#›</a:t>
            </a:fld>
            <a:endParaRPr lang="en-US"/>
          </a:p>
        </p:txBody>
      </p:sp>
    </p:spTree>
    <p:extLst>
      <p:ext uri="{BB962C8B-B14F-4D97-AF65-F5344CB8AC3E}">
        <p14:creationId xmlns:p14="http://schemas.microsoft.com/office/powerpoint/2010/main" val="3662701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0E74-10DF-4CCC-941D-73CC7839639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32843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0E74-10DF-4CCC-941D-73CC7839639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963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0E74-10DF-4CCC-941D-73CC7839639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20432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0E74-10DF-4CCC-941D-73CC7839639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79998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CEBCC-F41B-4E3A-BB88-0AEBA201E519}" type="datetimeFigureOut">
              <a:rPr lang="en-SG" smtClean="0"/>
              <a:t>16/12/2025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4C74B316-E4BF-4BE3-A867-1BA9EB07805A}" type="slidenum">
              <a:rPr lang="en-SG" smtClean="0"/>
              <a:t>‹#›</a:t>
            </a:fld>
            <a:endParaRPr lang="en-SG"/>
          </a:p>
        </p:txBody>
      </p:sp>
    </p:spTree>
    <p:extLst>
      <p:ext uri="{BB962C8B-B14F-4D97-AF65-F5344CB8AC3E}">
        <p14:creationId xmlns:p14="http://schemas.microsoft.com/office/powerpoint/2010/main" val="3796560832"/>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CEBCC-F41B-4E3A-BB88-0AEBA201E519}" type="datetimeFigureOut">
              <a:rPr lang="en-SG" smtClean="0"/>
              <a:t>16/12/2025</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4C74B316-E4BF-4BE3-A867-1BA9EB07805A}" type="slidenum">
              <a:rPr lang="en-SG" smtClean="0"/>
              <a:t>‹#›</a:t>
            </a:fld>
            <a:endParaRPr lang="en-SG"/>
          </a:p>
        </p:txBody>
      </p:sp>
    </p:spTree>
    <p:extLst>
      <p:ext uri="{BB962C8B-B14F-4D97-AF65-F5344CB8AC3E}">
        <p14:creationId xmlns:p14="http://schemas.microsoft.com/office/powerpoint/2010/main" val="2783744409"/>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79096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1319679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22007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23618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33788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436939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44386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16954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04033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71430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76535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80461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018276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6693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B5F65422-4F15-4F65-BF63-A810BB43A49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15" name="图片 14">
            <a:extLst>
              <a:ext uri="{FF2B5EF4-FFF2-40B4-BE49-F238E27FC236}">
                <a16:creationId xmlns:a16="http://schemas.microsoft.com/office/drawing/2014/main" id="{78B06899-8EB2-4232-8660-AEC4B0BD75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120710">
            <a:off x="104089" y="2528964"/>
            <a:ext cx="3633370" cy="4096447"/>
          </a:xfrm>
          <a:prstGeom prst="rect">
            <a:avLst/>
          </a:prstGeom>
        </p:spPr>
      </p:pic>
      <p:pic>
        <p:nvPicPr>
          <p:cNvPr id="16" name="图片 15">
            <a:extLst>
              <a:ext uri="{FF2B5EF4-FFF2-40B4-BE49-F238E27FC236}">
                <a16:creationId xmlns:a16="http://schemas.microsoft.com/office/drawing/2014/main" id="{FEE96F2F-E668-4B9C-A4FF-78DC61D5223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780022" y="1354415"/>
            <a:ext cx="4678681" cy="5274985"/>
          </a:xfrm>
          <a:prstGeom prst="rect">
            <a:avLst/>
          </a:prstGeom>
        </p:spPr>
      </p:pic>
      <p:pic>
        <p:nvPicPr>
          <p:cNvPr id="3" name="图片 2" descr="图片包含 文字&#10;&#10;描述已自动生成">
            <a:extLst>
              <a:ext uri="{FF2B5EF4-FFF2-40B4-BE49-F238E27FC236}">
                <a16:creationId xmlns:a16="http://schemas.microsoft.com/office/drawing/2014/main" id="{F19FEB38-260B-4884-88F0-932576E65CF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319642" y="131198"/>
            <a:ext cx="9571530" cy="5972859"/>
          </a:xfrm>
          <a:prstGeom prst="rect">
            <a:avLst/>
          </a:prstGeom>
        </p:spPr>
      </p:pic>
      <p:pic>
        <p:nvPicPr>
          <p:cNvPr id="18" name="图片 17" descr="图片包含 屏幕截图&#10;&#10;描述已自动生成">
            <a:extLst>
              <a:ext uri="{FF2B5EF4-FFF2-40B4-BE49-F238E27FC236}">
                <a16:creationId xmlns:a16="http://schemas.microsoft.com/office/drawing/2014/main" id="{15798669-13D6-4E0C-973B-7AE155AFC93C}"/>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379989" y="4979321"/>
            <a:ext cx="2801426" cy="1796076"/>
          </a:xfrm>
          <a:prstGeom prst="rect">
            <a:avLst/>
          </a:prstGeom>
        </p:spPr>
      </p:pic>
      <p:pic>
        <p:nvPicPr>
          <p:cNvPr id="9" name="图片 8" descr="图片包含 矢量图形&#10;&#10;描述已自动生成">
            <a:extLst>
              <a:ext uri="{FF2B5EF4-FFF2-40B4-BE49-F238E27FC236}">
                <a16:creationId xmlns:a16="http://schemas.microsoft.com/office/drawing/2014/main" id="{08906958-A621-4AA1-BB37-4729008BD301}"/>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33851" y="441609"/>
            <a:ext cx="3033543" cy="267601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3820231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30B1641-9EB7-4B70-856B-460AB458EF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4" name="图片 3">
            <a:extLst>
              <a:ext uri="{FF2B5EF4-FFF2-40B4-BE49-F238E27FC236}">
                <a16:creationId xmlns:a16="http://schemas.microsoft.com/office/drawing/2014/main" id="{7ABEDC77-C7EB-4647-8B12-BB4B09C6C9E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367083" y="678654"/>
            <a:ext cx="9457833" cy="5368785"/>
          </a:xfrm>
          <a:prstGeom prst="rect">
            <a:avLst/>
          </a:prstGeom>
        </p:spPr>
      </p:pic>
      <p:pic>
        <p:nvPicPr>
          <p:cNvPr id="3" name="图片 2" descr="图片包含 矢量图形&#10;&#10;描述已自动生成">
            <a:extLst>
              <a:ext uri="{FF2B5EF4-FFF2-40B4-BE49-F238E27FC236}">
                <a16:creationId xmlns:a16="http://schemas.microsoft.com/office/drawing/2014/main" id="{089F4924-B610-4B01-AAF0-EB6D4C2B84E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flipH="1">
            <a:off x="8837625" y="182880"/>
            <a:ext cx="2828348" cy="24950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4921035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6DF10BD-A049-4E16-8D62-126B709B9A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4" name="图片 3">
            <a:extLst>
              <a:ext uri="{FF2B5EF4-FFF2-40B4-BE49-F238E27FC236}">
                <a16:creationId xmlns:a16="http://schemas.microsoft.com/office/drawing/2014/main" id="{A7D0DFF0-46F8-4187-942E-DEA6A4808A7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493623" y="182880"/>
            <a:ext cx="7406640" cy="5525284"/>
          </a:xfrm>
          <a:prstGeom prst="rect">
            <a:avLst/>
          </a:prstGeom>
        </p:spPr>
      </p:pic>
      <p:pic>
        <p:nvPicPr>
          <p:cNvPr id="8" name="图片 7" descr="图片包含 矢量图形&#10;&#10;描述已自动生成">
            <a:extLst>
              <a:ext uri="{FF2B5EF4-FFF2-40B4-BE49-F238E27FC236}">
                <a16:creationId xmlns:a16="http://schemas.microsoft.com/office/drawing/2014/main" id="{C7F48FFE-631C-4540-807B-CB3B602A1B0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30629" y="182880"/>
            <a:ext cx="2573382" cy="232518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7891654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72C1917-4A94-41D7-817F-74CD2F2A0B4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9" name="图片 8">
            <a:extLst>
              <a:ext uri="{FF2B5EF4-FFF2-40B4-BE49-F238E27FC236}">
                <a16:creationId xmlns:a16="http://schemas.microsoft.com/office/drawing/2014/main" id="{65570613-31EB-44B1-B34B-ED17A47DBAE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120710">
            <a:off x="104089" y="2528964"/>
            <a:ext cx="3633370" cy="4096447"/>
          </a:xfrm>
          <a:prstGeom prst="rect">
            <a:avLst/>
          </a:prstGeom>
        </p:spPr>
      </p:pic>
      <p:pic>
        <p:nvPicPr>
          <p:cNvPr id="10" name="图片 9">
            <a:extLst>
              <a:ext uri="{FF2B5EF4-FFF2-40B4-BE49-F238E27FC236}">
                <a16:creationId xmlns:a16="http://schemas.microsoft.com/office/drawing/2014/main" id="{DB8F8CF6-17E6-4DF0-A26B-C4FA7E13137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780022" y="1354415"/>
            <a:ext cx="4678681" cy="5274985"/>
          </a:xfrm>
          <a:prstGeom prst="rect">
            <a:avLst/>
          </a:prstGeom>
        </p:spPr>
      </p:pic>
      <p:pic>
        <p:nvPicPr>
          <p:cNvPr id="11" name="图片 10">
            <a:extLst>
              <a:ext uri="{FF2B5EF4-FFF2-40B4-BE49-F238E27FC236}">
                <a16:creationId xmlns:a16="http://schemas.microsoft.com/office/drawing/2014/main" id="{E8EBB76D-25D6-4143-8107-479AA58A618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379989" y="22860"/>
            <a:ext cx="9432022" cy="5854499"/>
          </a:xfrm>
          <a:prstGeom prst="rect">
            <a:avLst/>
          </a:prstGeom>
        </p:spPr>
      </p:pic>
      <p:pic>
        <p:nvPicPr>
          <p:cNvPr id="12" name="图片 11" descr="图片包含 屏幕截图&#10;&#10;描述已自动生成">
            <a:extLst>
              <a:ext uri="{FF2B5EF4-FFF2-40B4-BE49-F238E27FC236}">
                <a16:creationId xmlns:a16="http://schemas.microsoft.com/office/drawing/2014/main" id="{CB8760D8-84F5-48F1-B4FE-BC163B1CD806}"/>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379989" y="4979321"/>
            <a:ext cx="2801426" cy="1796076"/>
          </a:xfrm>
          <a:prstGeom prst="rect">
            <a:avLst/>
          </a:prstGeom>
        </p:spPr>
      </p:pic>
    </p:spTree>
    <p:extLst>
      <p:ext uri="{BB962C8B-B14F-4D97-AF65-F5344CB8AC3E}">
        <p14:creationId xmlns:p14="http://schemas.microsoft.com/office/powerpoint/2010/main" val="203156835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BBFFCB55-A78E-4DE0-92B1-EAB6AD237F0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sp>
        <p:nvSpPr>
          <p:cNvPr id="3" name="矩形: 圆角 2">
            <a:extLst>
              <a:ext uri="{FF2B5EF4-FFF2-40B4-BE49-F238E27FC236}">
                <a16:creationId xmlns:a16="http://schemas.microsoft.com/office/drawing/2014/main" id="{338ADA5F-C62D-4273-AD50-E22051455C04}"/>
              </a:ext>
            </a:extLst>
          </p:cNvPr>
          <p:cNvSpPr/>
          <p:nvPr userDrawn="1"/>
        </p:nvSpPr>
        <p:spPr>
          <a:xfrm>
            <a:off x="992504" y="422910"/>
            <a:ext cx="10206990" cy="6023610"/>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70号-灵悦黑体" panose="00000500000000000000" pitchFamily="2" charset="-122"/>
              <a:ea typeface="字魂70号-灵悦黑体" panose="00000500000000000000" pitchFamily="2" charset="-122"/>
            </a:endParaRPr>
          </a:p>
        </p:txBody>
      </p:sp>
    </p:spTree>
    <p:extLst>
      <p:ext uri="{BB962C8B-B14F-4D97-AF65-F5344CB8AC3E}">
        <p14:creationId xmlns:p14="http://schemas.microsoft.com/office/powerpoint/2010/main" val="179750773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C46C-6DE9-0239-495B-A78ABEB89E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19EB34-93F6-8BBD-8360-2008F7E88C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B047DA-7382-746F-1FFA-243992FAA579}"/>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5" name="Footer Placeholder 4">
            <a:extLst>
              <a:ext uri="{FF2B5EF4-FFF2-40B4-BE49-F238E27FC236}">
                <a16:creationId xmlns:a16="http://schemas.microsoft.com/office/drawing/2014/main" id="{18942CA9-5D88-5C47-274A-1BD752DA27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0EE8E7-5786-B262-AE8E-6A37C3CD30A7}"/>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3878613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69BA7-ADA7-0AA4-A86F-C3A0EAB47D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DAF472-986B-7A06-F9FC-85ACEED7A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5A2D42-C53F-4288-2119-B73C4C0B0F27}"/>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5" name="Footer Placeholder 4">
            <a:extLst>
              <a:ext uri="{FF2B5EF4-FFF2-40B4-BE49-F238E27FC236}">
                <a16:creationId xmlns:a16="http://schemas.microsoft.com/office/drawing/2014/main" id="{B3E645AC-4B84-03F8-6926-11FAE1F2C8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7AEE18-EF45-E398-EDD0-44029D30CC28}"/>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18775894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756B4-7D47-8D64-4426-FA5F9B6762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2F6326-3DCF-2835-D221-C6E1168AA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0D96B3-40BE-1728-F274-09BDC442B50A}"/>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5" name="Footer Placeholder 4">
            <a:extLst>
              <a:ext uri="{FF2B5EF4-FFF2-40B4-BE49-F238E27FC236}">
                <a16:creationId xmlns:a16="http://schemas.microsoft.com/office/drawing/2014/main" id="{1838E27D-0989-B8A0-74F8-3913EA1798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589375-4E82-278C-2AE4-EF47E827FEE2}"/>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39871847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6283A-2CA8-61EB-5ECD-8ED9675A66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B6E2ED-0EC6-3CB2-3E6C-67518B45C6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FA8A19-E85C-EB71-B486-589AAD5CE3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7086FB-C89B-3F55-7E67-8C46F6AAA3E5}"/>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6" name="Footer Placeholder 5">
            <a:extLst>
              <a:ext uri="{FF2B5EF4-FFF2-40B4-BE49-F238E27FC236}">
                <a16:creationId xmlns:a16="http://schemas.microsoft.com/office/drawing/2014/main" id="{5C9F0889-64F8-2616-64AF-734E5AFBF8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7BE9F3-6209-988F-89FE-22A675B75741}"/>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1001486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3DB85-6E03-FEF5-5958-7DD61F8A27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5AF172-ED77-BB52-F798-F22A28A435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97CD88-7A0F-BFB0-634D-73C893FF7B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95FA7B-B863-0068-7161-CAFDB2C278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FE670D-A3E3-F5F6-57BA-F3FB9B6A6C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142F0C-3BAF-3F7E-3EAF-146C17986AEA}"/>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8" name="Footer Placeholder 7">
            <a:extLst>
              <a:ext uri="{FF2B5EF4-FFF2-40B4-BE49-F238E27FC236}">
                <a16:creationId xmlns:a16="http://schemas.microsoft.com/office/drawing/2014/main" id="{832F8243-5242-6BCA-505C-913EAEF3F6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66EE2C-0343-C7CF-6BB6-E0543E1CB8A2}"/>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12521992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44334-EE49-4CD5-0464-9D07FEB3C8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5E770C-E418-0B79-124B-959973B2C314}"/>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4" name="Footer Placeholder 3">
            <a:extLst>
              <a:ext uri="{FF2B5EF4-FFF2-40B4-BE49-F238E27FC236}">
                <a16:creationId xmlns:a16="http://schemas.microsoft.com/office/drawing/2014/main" id="{468B67B8-8664-BE72-C87A-73887A10E9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4495DC-F45C-C1A4-9C28-8BA10BFED78E}"/>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31895165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65BDB2-3F4E-D182-AEF3-CA1D4D935F60}"/>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3" name="Footer Placeholder 2">
            <a:extLst>
              <a:ext uri="{FF2B5EF4-FFF2-40B4-BE49-F238E27FC236}">
                <a16:creationId xmlns:a16="http://schemas.microsoft.com/office/drawing/2014/main" id="{12C258E7-E0E9-9FD8-972B-ECE83DFEB7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3562CC-D495-E18B-D19B-D3E922744455}"/>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37313408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8E30-9B3B-FF16-8353-63B9F73A1C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6F9FA7-F70D-5D80-171E-7DECF98773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14C7AF-6380-96C3-F1FF-C711AD5FDF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F3BA93-809D-5485-4295-C4FE0A72CC50}"/>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6" name="Footer Placeholder 5">
            <a:extLst>
              <a:ext uri="{FF2B5EF4-FFF2-40B4-BE49-F238E27FC236}">
                <a16:creationId xmlns:a16="http://schemas.microsoft.com/office/drawing/2014/main" id="{78C1F2B2-3CBA-D29F-8B3D-AE11D5F905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8BF7CE-35B6-CBFB-AD40-11DF06E66AD0}"/>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2214148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37B6D-1EA8-19C6-16F1-BB74CD1A97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7F80F5-4234-1964-72AF-43D9D0CF02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8C1AC3-CF82-7B72-1A29-D43124209A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970196-EB80-BDBC-7F86-3AB97F553141}"/>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6" name="Footer Placeholder 5">
            <a:extLst>
              <a:ext uri="{FF2B5EF4-FFF2-40B4-BE49-F238E27FC236}">
                <a16:creationId xmlns:a16="http://schemas.microsoft.com/office/drawing/2014/main" id="{9FA58960-3852-8100-CFC0-70FAA14D0B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51EA8F-8755-B249-E363-C456C6D922B2}"/>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7613650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16EA9-B71A-1E70-55D7-C28CA02349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1FC2FF-A8A6-C705-DCF4-51887CDF00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9E2FA-33E2-27BC-788A-3C4A99214B6A}"/>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5" name="Footer Placeholder 4">
            <a:extLst>
              <a:ext uri="{FF2B5EF4-FFF2-40B4-BE49-F238E27FC236}">
                <a16:creationId xmlns:a16="http://schemas.microsoft.com/office/drawing/2014/main" id="{7109A7F9-DE3D-EE62-E585-FAE5F8E88B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85E74-B549-5D04-348C-FFA8EC0A8169}"/>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30549927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F58A08-EACC-39EB-1880-62503FFCD7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51CF54-6F0D-D974-10D8-0B087B1596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1E2807-7B1F-DFFC-447C-EFB07E2FA0EA}"/>
              </a:ext>
            </a:extLst>
          </p:cNvPr>
          <p:cNvSpPr>
            <a:spLocks noGrp="1"/>
          </p:cNvSpPr>
          <p:nvPr>
            <p:ph type="dt" sz="half" idx="10"/>
          </p:nvPr>
        </p:nvSpPr>
        <p:spPr/>
        <p:txBody>
          <a:bodyPr/>
          <a:lstStyle/>
          <a:p>
            <a:fld id="{B47FB800-4BF8-40CD-9B5A-4217FAA384E0}" type="datetimeFigureOut">
              <a:rPr lang="en-US" smtClean="0"/>
              <a:t>12/16/2025</a:t>
            </a:fld>
            <a:endParaRPr lang="en-US"/>
          </a:p>
        </p:txBody>
      </p:sp>
      <p:sp>
        <p:nvSpPr>
          <p:cNvPr id="5" name="Footer Placeholder 4">
            <a:extLst>
              <a:ext uri="{FF2B5EF4-FFF2-40B4-BE49-F238E27FC236}">
                <a16:creationId xmlns:a16="http://schemas.microsoft.com/office/drawing/2014/main" id="{E37016ED-C4F5-7165-5A55-097AEAB58C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A887B3-2C7F-FC1F-5860-EA95897B2084}"/>
              </a:ext>
            </a:extLst>
          </p:cNvPr>
          <p:cNvSpPr>
            <a:spLocks noGrp="1"/>
          </p:cNvSpPr>
          <p:nvPr>
            <p:ph type="sldNum" sz="quarter" idx="12"/>
          </p:nvPr>
        </p:nvSpPr>
        <p:spPr/>
        <p:txBody>
          <a:bodyPr/>
          <a:lstStyle/>
          <a:p>
            <a:fld id="{F54BB1BD-71E1-4869-A72F-0B721A3C8C3B}" type="slidenum">
              <a:rPr lang="en-US" smtClean="0"/>
              <a:t>‹#›</a:t>
            </a:fld>
            <a:endParaRPr lang="en-US"/>
          </a:p>
        </p:txBody>
      </p:sp>
    </p:spTree>
    <p:extLst>
      <p:ext uri="{BB962C8B-B14F-4D97-AF65-F5344CB8AC3E}">
        <p14:creationId xmlns:p14="http://schemas.microsoft.com/office/powerpoint/2010/main" val="7806160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883607349"/>
      </p:ext>
    </p:extLst>
  </p:cSld>
  <p:clrMapOvr>
    <a:masterClrMapping/>
  </p:clrMapOvr>
  <p:transition spd="slow">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96B9FBB-375B-4234-8084-D21169B3D7C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3" name="图片 2">
            <a:extLst>
              <a:ext uri="{FF2B5EF4-FFF2-40B4-BE49-F238E27FC236}">
                <a16:creationId xmlns:a16="http://schemas.microsoft.com/office/drawing/2014/main" id="{AD825717-EB93-4D97-8146-7B6F069812A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120710">
            <a:off x="104089" y="2528964"/>
            <a:ext cx="3633370" cy="4096447"/>
          </a:xfrm>
          <a:prstGeom prst="rect">
            <a:avLst/>
          </a:prstGeom>
        </p:spPr>
      </p:pic>
      <p:pic>
        <p:nvPicPr>
          <p:cNvPr id="4" name="图片 3">
            <a:extLst>
              <a:ext uri="{FF2B5EF4-FFF2-40B4-BE49-F238E27FC236}">
                <a16:creationId xmlns:a16="http://schemas.microsoft.com/office/drawing/2014/main" id="{70B9CAD3-6FBF-4316-9AFA-3E4E5603A45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780022" y="1354415"/>
            <a:ext cx="4678681" cy="5274985"/>
          </a:xfrm>
          <a:prstGeom prst="rect">
            <a:avLst/>
          </a:prstGeom>
        </p:spPr>
      </p:pic>
      <p:pic>
        <p:nvPicPr>
          <p:cNvPr id="5" name="图片 4" descr="图片包含 矢量图形&#10;&#10;描述已自动生成">
            <a:extLst>
              <a:ext uri="{FF2B5EF4-FFF2-40B4-BE49-F238E27FC236}">
                <a16:creationId xmlns:a16="http://schemas.microsoft.com/office/drawing/2014/main" id="{19EB3F4D-4A1E-4A61-9D3D-3A5A195B16C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39987" y="142638"/>
            <a:ext cx="2747350" cy="242355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8876660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6502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image" Target="../media/image14.png"/><Relationship Id="rId26" Type="http://schemas.openxmlformats.org/officeDocument/2006/relationships/image" Target="../media/image22.png"/><Relationship Id="rId3" Type="http://schemas.openxmlformats.org/officeDocument/2006/relationships/slideLayout" Target="../slideLayouts/slideLayout24.xml"/><Relationship Id="rId21" Type="http://schemas.openxmlformats.org/officeDocument/2006/relationships/image" Target="../media/image17.png"/><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image" Target="../media/image13.png"/><Relationship Id="rId25" Type="http://schemas.openxmlformats.org/officeDocument/2006/relationships/image" Target="../media/image21.png"/><Relationship Id="rId2" Type="http://schemas.openxmlformats.org/officeDocument/2006/relationships/slideLayout" Target="../slideLayouts/slideLayout23.xml"/><Relationship Id="rId16" Type="http://schemas.openxmlformats.org/officeDocument/2006/relationships/image" Target="../media/image12.png"/><Relationship Id="rId20" Type="http://schemas.openxmlformats.org/officeDocument/2006/relationships/image" Target="../media/image16.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image" Target="../media/image20.png"/><Relationship Id="rId5" Type="http://schemas.openxmlformats.org/officeDocument/2006/relationships/slideLayout" Target="../slideLayouts/slideLayout26.xml"/><Relationship Id="rId15" Type="http://schemas.openxmlformats.org/officeDocument/2006/relationships/theme" Target="../theme/theme2.xml"/><Relationship Id="rId23" Type="http://schemas.openxmlformats.org/officeDocument/2006/relationships/image" Target="../media/image19.png"/><Relationship Id="rId28" Type="http://schemas.openxmlformats.org/officeDocument/2006/relationships/image" Target="../media/image24.png"/><Relationship Id="rId10" Type="http://schemas.openxmlformats.org/officeDocument/2006/relationships/slideLayout" Target="../slideLayouts/slideLayout31.xml"/><Relationship Id="rId19" Type="http://schemas.openxmlformats.org/officeDocument/2006/relationships/image" Target="../media/image15.png"/><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image" Target="../media/image18.png"/><Relationship Id="rId27" Type="http://schemas.openxmlformats.org/officeDocument/2006/relationships/image" Target="../media/image2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12/16/2025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8" name="图片 6" descr="图片包含 户外&#10;&#10;描述已自动生成">
            <a:extLst>
              <a:ext uri="{FF2B5EF4-FFF2-40B4-BE49-F238E27FC236}">
                <a16:creationId xmlns:a16="http://schemas.microsoft.com/office/drawing/2014/main" id="{46470288-AB51-CC52-1B3E-3A45A74A9536}"/>
              </a:ext>
            </a:extLst>
          </p:cNvPr>
          <p:cNvPicPr>
            <a:picLocks noChangeAspect="1"/>
          </p:cNvPicPr>
          <p:nvPr userDrawn="1"/>
        </p:nvPicPr>
        <p:blipFill>
          <a:blip r:embed="rId2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8254838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687" r:id="rId17"/>
    <p:sldLayoutId id="2147483688" r:id="rId18"/>
    <p:sldLayoutId id="2147483689" r:id="rId19"/>
    <p:sldLayoutId id="2147483692" r:id="rId20"/>
    <p:sldLayoutId id="2147483693" r:id="rId21"/>
  </p:sldLayoutIdLst>
  <p:transition spd="slow">
    <p:random/>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07BC80-2037-AC36-D387-0EFADEB28A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08CE96-C67C-74ED-B409-7699D342F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A629C7-0B55-DE32-0D9D-A877583C4F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1BEF0D-F0BB-DE4B-95CE-6DB70DBA9567}" type="datetimeFigureOut">
              <a:rPr lang="en-US" smtClean="0"/>
              <a:pPr/>
              <a:t>12/16/2025</a:t>
            </a:fld>
            <a:endParaRPr lang="en-US" dirty="0"/>
          </a:p>
        </p:txBody>
      </p:sp>
      <p:sp>
        <p:nvSpPr>
          <p:cNvPr id="5" name="Footer Placeholder 4">
            <a:extLst>
              <a:ext uri="{FF2B5EF4-FFF2-40B4-BE49-F238E27FC236}">
                <a16:creationId xmlns:a16="http://schemas.microsoft.com/office/drawing/2014/main" id="{C1F87B87-9843-A533-610E-B818F60D8C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2378C0E5-270C-9CD2-DF0F-E747B5830D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F1E4F-1CFF-5643-939E-217C01CDF565}" type="slidenum">
              <a:rPr lang="en-US" smtClean="0"/>
              <a:pPr/>
              <a:t>‹#›</a:t>
            </a:fld>
            <a:endParaRPr lang="en-US" dirty="0"/>
          </a:p>
        </p:txBody>
      </p:sp>
      <p:grpSp>
        <p:nvGrpSpPr>
          <p:cNvPr id="7" name="组合 2">
            <a:extLst>
              <a:ext uri="{FF2B5EF4-FFF2-40B4-BE49-F238E27FC236}">
                <a16:creationId xmlns:a16="http://schemas.microsoft.com/office/drawing/2014/main" id="{EB225E8D-CC19-B897-56CE-ACFC2D4F4B27}"/>
              </a:ext>
            </a:extLst>
          </p:cNvPr>
          <p:cNvGrpSpPr/>
          <p:nvPr userDrawn="1"/>
        </p:nvGrpSpPr>
        <p:grpSpPr>
          <a:xfrm>
            <a:off x="0" y="0"/>
            <a:ext cx="12192000" cy="6951405"/>
            <a:chOff x="0" y="0"/>
            <a:chExt cx="12192000" cy="6951405"/>
          </a:xfrm>
        </p:grpSpPr>
        <p:pic>
          <p:nvPicPr>
            <p:cNvPr id="8" name="图片 3">
              <a:extLst>
                <a:ext uri="{FF2B5EF4-FFF2-40B4-BE49-F238E27FC236}">
                  <a16:creationId xmlns:a16="http://schemas.microsoft.com/office/drawing/2014/main" id="{7991D5D9-ED07-DF24-C619-415115CA677F}"/>
                </a:ext>
              </a:extLst>
            </p:cNvPr>
            <p:cNvPicPr>
              <a:picLocks noChangeAspect="1"/>
            </p:cNvPicPr>
            <p:nvPr/>
          </p:nvPicPr>
          <p:blipFill rotWithShape="1">
            <a:blip r:embed="rId16"/>
            <a:srcRect t="20823" b="12839"/>
            <a:stretch/>
          </p:blipFill>
          <p:spPr>
            <a:xfrm>
              <a:off x="0" y="0"/>
              <a:ext cx="12192000" cy="6858000"/>
            </a:xfrm>
            <a:prstGeom prst="rect">
              <a:avLst/>
            </a:prstGeom>
          </p:spPr>
        </p:pic>
        <p:grpSp>
          <p:nvGrpSpPr>
            <p:cNvPr id="9" name="组合 4">
              <a:extLst>
                <a:ext uri="{FF2B5EF4-FFF2-40B4-BE49-F238E27FC236}">
                  <a16:creationId xmlns:a16="http://schemas.microsoft.com/office/drawing/2014/main" id="{BAD96D68-C9F5-BF34-F477-50560C22C229}"/>
                </a:ext>
              </a:extLst>
            </p:cNvPr>
            <p:cNvGrpSpPr/>
            <p:nvPr/>
          </p:nvGrpSpPr>
          <p:grpSpPr>
            <a:xfrm>
              <a:off x="6892413" y="4494682"/>
              <a:ext cx="5299587" cy="2456723"/>
              <a:chOff x="5616923" y="3903406"/>
              <a:chExt cx="6575077" cy="3048000"/>
            </a:xfrm>
          </p:grpSpPr>
          <p:pic>
            <p:nvPicPr>
              <p:cNvPr id="17" name="图片 15">
                <a:extLst>
                  <a:ext uri="{FF2B5EF4-FFF2-40B4-BE49-F238E27FC236}">
                    <a16:creationId xmlns:a16="http://schemas.microsoft.com/office/drawing/2014/main" id="{4BFBD4C6-1086-8B9F-0674-F4EE34824764}"/>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33968" t="70707" r="42426" b="104"/>
              <a:stretch/>
            </p:blipFill>
            <p:spPr>
              <a:xfrm>
                <a:off x="10014154" y="4095135"/>
                <a:ext cx="1489587" cy="2762865"/>
              </a:xfrm>
              <a:prstGeom prst="rect">
                <a:avLst/>
              </a:prstGeom>
            </p:spPr>
          </p:pic>
          <p:pic>
            <p:nvPicPr>
              <p:cNvPr id="18" name="图片 16">
                <a:extLst>
                  <a:ext uri="{FF2B5EF4-FFF2-40B4-BE49-F238E27FC236}">
                    <a16:creationId xmlns:a16="http://schemas.microsoft.com/office/drawing/2014/main" id="{261B07C1-86C3-EA56-1191-33A81C654B03}"/>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l="82473" t="56918"/>
              <a:stretch/>
            </p:blipFill>
            <p:spPr>
              <a:xfrm>
                <a:off x="11390671" y="3903406"/>
                <a:ext cx="801329" cy="2954594"/>
              </a:xfrm>
              <a:prstGeom prst="rect">
                <a:avLst/>
              </a:prstGeom>
            </p:spPr>
          </p:pic>
          <p:pic>
            <p:nvPicPr>
              <p:cNvPr id="19" name="图片 17">
                <a:extLst>
                  <a:ext uri="{FF2B5EF4-FFF2-40B4-BE49-F238E27FC236}">
                    <a16:creationId xmlns:a16="http://schemas.microsoft.com/office/drawing/2014/main" id="{04167E96-4C80-3511-E9A2-56A1259AB632}"/>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t="56919" r="79247" b="5949"/>
              <a:stretch/>
            </p:blipFill>
            <p:spPr>
              <a:xfrm>
                <a:off x="10893162" y="4404851"/>
                <a:ext cx="948813" cy="2546555"/>
              </a:xfrm>
              <a:prstGeom prst="rect">
                <a:avLst/>
              </a:prstGeom>
            </p:spPr>
          </p:pic>
          <p:pic>
            <p:nvPicPr>
              <p:cNvPr id="20" name="图片 18">
                <a:extLst>
                  <a:ext uri="{FF2B5EF4-FFF2-40B4-BE49-F238E27FC236}">
                    <a16:creationId xmlns:a16="http://schemas.microsoft.com/office/drawing/2014/main" id="{B0140F97-ACF3-64E6-73DA-5216AC44901A}"/>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l="38856" t="84371" r="6826" b="360"/>
              <a:stretch/>
            </p:blipFill>
            <p:spPr>
              <a:xfrm>
                <a:off x="8634438" y="5722374"/>
                <a:ext cx="2711405" cy="1143241"/>
              </a:xfrm>
              <a:prstGeom prst="rect">
                <a:avLst/>
              </a:prstGeom>
            </p:spPr>
          </p:pic>
          <p:pic>
            <p:nvPicPr>
              <p:cNvPr id="21" name="图片 19">
                <a:extLst>
                  <a:ext uri="{FF2B5EF4-FFF2-40B4-BE49-F238E27FC236}">
                    <a16:creationId xmlns:a16="http://schemas.microsoft.com/office/drawing/2014/main" id="{904C2DE6-6A6E-F8B2-2FB4-75B6D5B50768}"/>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l="74454" t="50539" r="1953" b="31637"/>
              <a:stretch/>
            </p:blipFill>
            <p:spPr>
              <a:xfrm>
                <a:off x="6344213" y="5800896"/>
                <a:ext cx="2069533" cy="1064719"/>
              </a:xfrm>
              <a:prstGeom prst="rect">
                <a:avLst/>
              </a:prstGeom>
            </p:spPr>
          </p:pic>
          <p:pic>
            <p:nvPicPr>
              <p:cNvPr id="22" name="图片 20">
                <a:extLst>
                  <a:ext uri="{FF2B5EF4-FFF2-40B4-BE49-F238E27FC236}">
                    <a16:creationId xmlns:a16="http://schemas.microsoft.com/office/drawing/2014/main" id="{AEB69BCD-3657-3A2D-7D72-F77367D9325E}"/>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8064" t="71506" r="69295" b="8801"/>
              <a:stretch/>
            </p:blipFill>
            <p:spPr>
              <a:xfrm>
                <a:off x="7723908" y="5257934"/>
                <a:ext cx="1232303" cy="1607681"/>
              </a:xfrm>
              <a:prstGeom prst="rect">
                <a:avLst/>
              </a:prstGeom>
            </p:spPr>
          </p:pic>
          <p:pic>
            <p:nvPicPr>
              <p:cNvPr id="23" name="图片 21">
                <a:extLst>
                  <a:ext uri="{FF2B5EF4-FFF2-40B4-BE49-F238E27FC236}">
                    <a16:creationId xmlns:a16="http://schemas.microsoft.com/office/drawing/2014/main" id="{964992D6-F6AF-BDB6-B6CB-2109FC1E0A20}"/>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t="56919" r="79247" b="25085"/>
              <a:stretch/>
            </p:blipFill>
            <p:spPr>
              <a:xfrm>
                <a:off x="6470542" y="5631426"/>
                <a:ext cx="948813" cy="1234189"/>
              </a:xfrm>
              <a:prstGeom prst="rect">
                <a:avLst/>
              </a:prstGeom>
            </p:spPr>
          </p:pic>
          <p:pic>
            <p:nvPicPr>
              <p:cNvPr id="24" name="图片 22">
                <a:extLst>
                  <a:ext uri="{FF2B5EF4-FFF2-40B4-BE49-F238E27FC236}">
                    <a16:creationId xmlns:a16="http://schemas.microsoft.com/office/drawing/2014/main" id="{ACBF7B07-93DA-E161-DD21-810E0BDC0973}"/>
                  </a:ext>
                </a:extLst>
              </p:cNvPr>
              <p:cNvPicPr>
                <a:picLocks noChangeAspect="1"/>
              </p:cNvPicPr>
              <p:nvPr/>
            </p:nvPicPr>
            <p:blipFill rotWithShape="1">
              <a:blip r:embed="rId23" cstate="print">
                <a:extLst>
                  <a:ext uri="{28A0092B-C50C-407E-A947-70E740481C1C}">
                    <a14:useLocalDpi xmlns:a14="http://schemas.microsoft.com/office/drawing/2010/main" val="0"/>
                  </a:ext>
                </a:extLst>
              </a:blip>
              <a:srcRect l="74454" t="50539" r="1953" b="33639"/>
              <a:stretch/>
            </p:blipFill>
            <p:spPr>
              <a:xfrm>
                <a:off x="5616923" y="6255880"/>
                <a:ext cx="1335123" cy="609736"/>
              </a:xfrm>
              <a:prstGeom prst="rect">
                <a:avLst/>
              </a:prstGeom>
            </p:spPr>
          </p:pic>
        </p:grpSp>
        <p:grpSp>
          <p:nvGrpSpPr>
            <p:cNvPr id="10" name="组合 11">
              <a:extLst>
                <a:ext uri="{FF2B5EF4-FFF2-40B4-BE49-F238E27FC236}">
                  <a16:creationId xmlns:a16="http://schemas.microsoft.com/office/drawing/2014/main" id="{CD63B97F-083B-27B7-AB46-3852F1A57759}"/>
                </a:ext>
              </a:extLst>
            </p:cNvPr>
            <p:cNvGrpSpPr/>
            <p:nvPr/>
          </p:nvGrpSpPr>
          <p:grpSpPr>
            <a:xfrm>
              <a:off x="513677" y="493864"/>
              <a:ext cx="2901074" cy="633507"/>
              <a:chOff x="1513192" y="1554345"/>
              <a:chExt cx="9542584" cy="2489152"/>
            </a:xfrm>
          </p:grpSpPr>
          <p:sp>
            <p:nvSpPr>
              <p:cNvPr id="15" name="Rectangle 4">
                <a:extLst>
                  <a:ext uri="{FF2B5EF4-FFF2-40B4-BE49-F238E27FC236}">
                    <a16:creationId xmlns:a16="http://schemas.microsoft.com/office/drawing/2014/main" id="{071F2448-1355-2561-A772-E1BF62EE2BFA}"/>
                  </a:ext>
                </a:extLst>
              </p:cNvPr>
              <p:cNvSpPr/>
              <p:nvPr/>
            </p:nvSpPr>
            <p:spPr>
              <a:xfrm>
                <a:off x="1513192" y="1554345"/>
                <a:ext cx="9542584" cy="2489152"/>
              </a:xfrm>
              <a:prstGeom prst="roundRect">
                <a:avLst>
                  <a:gd name="adj" fmla="val 50000"/>
                </a:avLst>
              </a:prstGeom>
              <a:solidFill>
                <a:schemeClr val="bg1"/>
              </a:solidFill>
              <a:ln>
                <a:noFill/>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
                <a:extLst>
                  <a:ext uri="{FF2B5EF4-FFF2-40B4-BE49-F238E27FC236}">
                    <a16:creationId xmlns:a16="http://schemas.microsoft.com/office/drawing/2014/main" id="{570CB141-3DBA-F387-8C07-D5FA9A9CD89D}"/>
                  </a:ext>
                </a:extLst>
              </p:cNvPr>
              <p:cNvSpPr/>
              <p:nvPr/>
            </p:nvSpPr>
            <p:spPr>
              <a:xfrm>
                <a:off x="1706880" y="1727314"/>
                <a:ext cx="9178079" cy="2112677"/>
              </a:xfrm>
              <a:prstGeom prst="roundRect">
                <a:avLst>
                  <a:gd name="adj" fmla="val 50000"/>
                </a:avLst>
              </a:prstGeom>
              <a:noFill/>
              <a:ln w="25400" cap="rnd">
                <a:solidFill>
                  <a:srgbClr val="1FC2A4"/>
                </a:solidFill>
                <a:prstDash val="dash"/>
                <a:round/>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图片 7">
              <a:extLst>
                <a:ext uri="{FF2B5EF4-FFF2-40B4-BE49-F238E27FC236}">
                  <a16:creationId xmlns:a16="http://schemas.microsoft.com/office/drawing/2014/main" id="{AB410A46-2476-BBBC-612F-A4C9D373A61C}"/>
                </a:ext>
              </a:extLst>
            </p:cNvPr>
            <p:cNvPicPr>
              <a:picLocks noChangeAspect="1"/>
            </p:cNvPicPr>
            <p:nvPr/>
          </p:nvPicPr>
          <p:blipFill rotWithShape="1">
            <a:blip r:embed="rId24" cstate="print">
              <a:extLst>
                <a:ext uri="{28A0092B-C50C-407E-A947-70E740481C1C}">
                  <a14:useLocalDpi xmlns:a14="http://schemas.microsoft.com/office/drawing/2010/main" val="0"/>
                </a:ext>
              </a:extLst>
            </a:blip>
            <a:srcRect l="89140" t="47312" r="805" b="42652"/>
            <a:stretch/>
          </p:blipFill>
          <p:spPr>
            <a:xfrm>
              <a:off x="449983" y="104044"/>
              <a:ext cx="459724" cy="688258"/>
            </a:xfrm>
            <a:prstGeom prst="rect">
              <a:avLst/>
            </a:prstGeom>
          </p:spPr>
        </p:pic>
        <p:pic>
          <p:nvPicPr>
            <p:cNvPr id="12" name="图片 8">
              <a:extLst>
                <a:ext uri="{FF2B5EF4-FFF2-40B4-BE49-F238E27FC236}">
                  <a16:creationId xmlns:a16="http://schemas.microsoft.com/office/drawing/2014/main" id="{98AD3D58-36E7-A560-1FF9-CA72241869E2}"/>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l="89140" t="47312" r="805" b="42652"/>
            <a:stretch/>
          </p:blipFill>
          <p:spPr>
            <a:xfrm>
              <a:off x="259236" y="615708"/>
              <a:ext cx="626649" cy="688258"/>
            </a:xfrm>
            <a:prstGeom prst="rect">
              <a:avLst/>
            </a:prstGeom>
          </p:spPr>
        </p:pic>
        <p:pic>
          <p:nvPicPr>
            <p:cNvPr id="13" name="图片 9">
              <a:extLst>
                <a:ext uri="{FF2B5EF4-FFF2-40B4-BE49-F238E27FC236}">
                  <a16:creationId xmlns:a16="http://schemas.microsoft.com/office/drawing/2014/main" id="{D290667B-96BB-9C9A-C013-05A4F5F2FFC0}"/>
                </a:ext>
              </a:extLst>
            </p:cNvPr>
            <p:cNvPicPr>
              <a:picLocks noChangeAspect="1"/>
            </p:cNvPicPr>
            <p:nvPr/>
          </p:nvPicPr>
          <p:blipFill rotWithShape="1">
            <a:blip r:embed="rId26" cstate="print">
              <a:extLst>
                <a:ext uri="{28A0092B-C50C-407E-A947-70E740481C1C}">
                  <a14:useLocalDpi xmlns:a14="http://schemas.microsoft.com/office/drawing/2010/main" val="0"/>
                </a:ext>
              </a:extLst>
            </a:blip>
            <a:srcRect r="62473" b="82004"/>
            <a:stretch/>
          </p:blipFill>
          <p:spPr>
            <a:xfrm>
              <a:off x="10880260" y="423590"/>
              <a:ext cx="988800" cy="711281"/>
            </a:xfrm>
            <a:prstGeom prst="rect">
              <a:avLst/>
            </a:prstGeom>
          </p:spPr>
        </p:pic>
        <p:pic>
          <p:nvPicPr>
            <p:cNvPr id="14" name="图片 10">
              <a:extLst>
                <a:ext uri="{FF2B5EF4-FFF2-40B4-BE49-F238E27FC236}">
                  <a16:creationId xmlns:a16="http://schemas.microsoft.com/office/drawing/2014/main" id="{F04F525A-5F83-28DE-BE67-A59FF264B897}"/>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r="62473" b="82004"/>
            <a:stretch/>
          </p:blipFill>
          <p:spPr>
            <a:xfrm>
              <a:off x="335530" y="6157622"/>
              <a:ext cx="574177" cy="413027"/>
            </a:xfrm>
            <a:prstGeom prst="rect">
              <a:avLst/>
            </a:prstGeom>
          </p:spPr>
        </p:pic>
      </p:grpSp>
      <p:pic>
        <p:nvPicPr>
          <p:cNvPr id="25" name="Picture 24" descr="A round pink circle with white text and a black background&#10;&#10;AI-generated content may be incorrect.">
            <a:extLst>
              <a:ext uri="{FF2B5EF4-FFF2-40B4-BE49-F238E27FC236}">
                <a16:creationId xmlns:a16="http://schemas.microsoft.com/office/drawing/2014/main" id="{4751F20D-DDFB-E17D-608F-4F1F2BECD2E3}"/>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629103" y="0"/>
            <a:ext cx="1456042" cy="1456042"/>
          </a:xfrm>
          <a:prstGeom prst="rect">
            <a:avLst/>
          </a:prstGeom>
        </p:spPr>
      </p:pic>
    </p:spTree>
    <p:extLst>
      <p:ext uri="{BB962C8B-B14F-4D97-AF65-F5344CB8AC3E}">
        <p14:creationId xmlns:p14="http://schemas.microsoft.com/office/powerpoint/2010/main" val="1790292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Lst>
  <p:transition spd="slow">
    <p:random/>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21.xml"/><Relationship Id="rId5" Type="http://schemas.openxmlformats.org/officeDocument/2006/relationships/image" Target="../media/image28.gif"/><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33.xml"/><Relationship Id="rId5" Type="http://schemas.openxmlformats.org/officeDocument/2006/relationships/image" Target="../media/image46.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33.xml"/><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33.xml"/><Relationship Id="rId5" Type="http://schemas.openxmlformats.org/officeDocument/2006/relationships/image" Target="../media/image46.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3.png"/><Relationship Id="rId2" Type="http://schemas.openxmlformats.org/officeDocument/2006/relationships/image" Target="../media/image26.png"/><Relationship Id="rId1" Type="http://schemas.openxmlformats.org/officeDocument/2006/relationships/slideLayout" Target="../slideLayouts/slideLayout21.xml"/><Relationship Id="rId6" Type="http://schemas.openxmlformats.org/officeDocument/2006/relationships/image" Target="../media/image28.gif"/><Relationship Id="rId5" Type="http://schemas.openxmlformats.org/officeDocument/2006/relationships/image" Target="../media/image52.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BB602B9-1C28-CB34-D7AA-E3249A5811A0}"/>
              </a:ext>
            </a:extLst>
          </p:cNvPr>
          <p:cNvGrpSpPr/>
          <p:nvPr/>
        </p:nvGrpSpPr>
        <p:grpSpPr>
          <a:xfrm>
            <a:off x="0" y="1090881"/>
            <a:ext cx="12192000" cy="5820050"/>
            <a:chOff x="0" y="1037950"/>
            <a:chExt cx="12192000" cy="5820050"/>
          </a:xfrm>
        </p:grpSpPr>
        <p:pic>
          <p:nvPicPr>
            <p:cNvPr id="4" name="图片 3">
              <a:extLst>
                <a:ext uri="{FF2B5EF4-FFF2-40B4-BE49-F238E27FC236}">
                  <a16:creationId xmlns:a16="http://schemas.microsoft.com/office/drawing/2014/main" id="{431B4E58-40B5-468F-9C0B-7737632F50A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rot="21207172">
              <a:off x="1894757" y="1037950"/>
              <a:ext cx="8008786" cy="4891238"/>
            </a:xfrm>
            <a:prstGeom prst="rect">
              <a:avLst/>
            </a:prstGeom>
          </p:spPr>
        </p:pic>
        <p:pic>
          <p:nvPicPr>
            <p:cNvPr id="19" name="图片 21">
              <a:extLst>
                <a:ext uri="{FF2B5EF4-FFF2-40B4-BE49-F238E27FC236}">
                  <a16:creationId xmlns:a16="http://schemas.microsoft.com/office/drawing/2014/main" id="{6B2E33AD-7DC5-4F7F-B4D5-FF16936D161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5289176"/>
              <a:ext cx="12192000" cy="1568824"/>
            </a:xfrm>
            <a:prstGeom prst="rect">
              <a:avLst/>
            </a:prstGeom>
          </p:spPr>
        </p:pic>
      </p:grpSp>
      <p:sp>
        <p:nvSpPr>
          <p:cNvPr id="5" name="TextBox 4">
            <a:extLst>
              <a:ext uri="{FF2B5EF4-FFF2-40B4-BE49-F238E27FC236}">
                <a16:creationId xmlns:a16="http://schemas.microsoft.com/office/drawing/2014/main" id="{1FBC7A98-5758-57AA-0356-416A9F60BBB7}"/>
              </a:ext>
            </a:extLst>
          </p:cNvPr>
          <p:cNvSpPr txBox="1"/>
          <p:nvPr/>
        </p:nvSpPr>
        <p:spPr>
          <a:xfrm>
            <a:off x="1955138" y="855928"/>
            <a:ext cx="8408015" cy="3259379"/>
          </a:xfrm>
          <a:prstGeom prst="rect">
            <a:avLst/>
          </a:prstGeom>
          <a:noFill/>
        </p:spPr>
        <p:txBody>
          <a:bodyPr wrap="square" rtlCol="0">
            <a:prstTxWarp prst="textArchUp">
              <a:avLst>
                <a:gd name="adj" fmla="val 10982642"/>
              </a:avLst>
            </a:prstTxWarp>
            <a:spAutoFit/>
          </a:bodyPr>
          <a:lstStyle/>
          <a:p>
            <a:pPr algn="ctr"/>
            <a:r>
              <a:rPr lang="en-US" sz="4400" b="1" dirty="0">
                <a:ln w="10160">
                  <a:noFill/>
                  <a:prstDash val="solid"/>
                </a:ln>
                <a:solidFill>
                  <a:schemeClr val="accent1">
                    <a:lumMod val="75000"/>
                  </a:schemeClr>
                </a:solidFill>
                <a:effectLst>
                  <a:outerShdw blurRad="38100" dist="22860" dir="5400000" algn="tl" rotWithShape="0">
                    <a:srgbClr val="000000">
                      <a:alpha val="30000"/>
                    </a:srgbClr>
                  </a:outerShdw>
                </a:effectLst>
                <a:latin typeface="Bahnschrift SemiBold SemiConden" panose="020B0502040204020203" pitchFamily="34" charset="0"/>
                <a:cs typeface="Times New Roman" panose="02020603050405020304" pitchFamily="18" charset="0"/>
              </a:rPr>
              <a:t>TRƯỜNG TIỂU HỌC VÕ THỊ SÁU</a:t>
            </a:r>
          </a:p>
        </p:txBody>
      </p:sp>
      <p:sp>
        <p:nvSpPr>
          <p:cNvPr id="7" name="Rectangle 6">
            <a:extLst>
              <a:ext uri="{FF2B5EF4-FFF2-40B4-BE49-F238E27FC236}">
                <a16:creationId xmlns:a16="http://schemas.microsoft.com/office/drawing/2014/main" id="{93290BD5-0D8E-C5F5-8E11-FCF40B3EE09B}"/>
              </a:ext>
            </a:extLst>
          </p:cNvPr>
          <p:cNvSpPr/>
          <p:nvPr/>
        </p:nvSpPr>
        <p:spPr>
          <a:xfrm>
            <a:off x="926588" y="2045552"/>
            <a:ext cx="10624768" cy="178779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lnSpc>
                <a:spcPct val="120000"/>
              </a:lnSpc>
            </a:pPr>
            <a:r>
              <a:rPr lang="en-US" sz="4800" b="1" cap="none" spc="0" dirty="0">
                <a:ln/>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CHÀO M</a:t>
            </a:r>
            <a:r>
              <a:rPr lang="en-US" sz="4800" b="1" dirty="0">
                <a:ln/>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ỪNG QUÝ THẦY CÔ GIÁO </a:t>
            </a:r>
          </a:p>
          <a:p>
            <a:pPr algn="ctr">
              <a:lnSpc>
                <a:spcPct val="120000"/>
              </a:lnSpc>
            </a:pPr>
            <a:r>
              <a:rPr lang="en-US" sz="4800" b="1" dirty="0">
                <a:ln/>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VỀ DỰ GIỜ , THĂM LỚP 3A</a:t>
            </a:r>
            <a:endParaRPr lang="en-US" sz="4800" b="1" cap="none" spc="0" dirty="0">
              <a:ln/>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E0047DBC-C784-7851-8384-E55AD4513E99}"/>
              </a:ext>
            </a:extLst>
          </p:cNvPr>
          <p:cNvSpPr/>
          <p:nvPr/>
        </p:nvSpPr>
        <p:spPr>
          <a:xfrm>
            <a:off x="1283677" y="3997920"/>
            <a:ext cx="9908931" cy="1815882"/>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endParaRPr lang="en-US" sz="4000" b="1" i="1" cap="none" spc="0" dirty="0">
              <a:ln/>
              <a:solidFill>
                <a:srgbClr val="FF0000"/>
              </a:solidFill>
              <a:effectLst/>
              <a:latin typeface="Times New Roman" panose="02020603050405020304" pitchFamily="18" charset="0"/>
              <a:cs typeface="Times New Roman" panose="02020603050405020304" pitchFamily="18" charset="0"/>
            </a:endParaRPr>
          </a:p>
          <a:p>
            <a:pPr algn="ctr"/>
            <a:r>
              <a:rPr lang="en-US" sz="4000" b="1" i="1" cap="none" spc="0" dirty="0">
                <a:ln/>
                <a:solidFill>
                  <a:srgbClr val="FF0000"/>
                </a:solidFill>
                <a:effectLst/>
                <a:latin typeface="Times New Roman" panose="02020603050405020304" pitchFamily="18" charset="0"/>
                <a:cs typeface="Times New Roman" panose="02020603050405020304" pitchFamily="18" charset="0"/>
              </a:rPr>
              <a:t>Môn</a:t>
            </a:r>
            <a:r>
              <a:rPr lang="en-US" sz="4000" b="1" i="1" dirty="0">
                <a:ln/>
                <a:solidFill>
                  <a:srgbClr val="FF0000"/>
                </a:solidFill>
                <a:latin typeface="Times New Roman" panose="02020603050405020304" pitchFamily="18" charset="0"/>
                <a:cs typeface="Times New Roman" panose="02020603050405020304" pitchFamily="18" charset="0"/>
              </a:rPr>
              <a:t>: </a:t>
            </a:r>
            <a:r>
              <a:rPr lang="en-US" sz="4000" b="1" i="1" dirty="0" err="1">
                <a:ln/>
                <a:solidFill>
                  <a:srgbClr val="FF0000"/>
                </a:solidFill>
                <a:latin typeface="Times New Roman" panose="02020603050405020304" pitchFamily="18" charset="0"/>
                <a:cs typeface="Times New Roman" panose="02020603050405020304" pitchFamily="18" charset="0"/>
              </a:rPr>
              <a:t>Tiếng</a:t>
            </a:r>
            <a:r>
              <a:rPr lang="en-US" sz="4000" b="1" i="1" dirty="0">
                <a:ln/>
                <a:solidFill>
                  <a:srgbClr val="FF0000"/>
                </a:solidFill>
                <a:latin typeface="Times New Roman" panose="02020603050405020304" pitchFamily="18" charset="0"/>
                <a:cs typeface="Times New Roman" panose="02020603050405020304" pitchFamily="18" charset="0"/>
              </a:rPr>
              <a:t> Việt</a:t>
            </a:r>
          </a:p>
          <a:p>
            <a:pPr algn="ctr"/>
            <a:r>
              <a:rPr lang="en-US" sz="3200" b="1" i="1" dirty="0" err="1">
                <a:ln/>
                <a:solidFill>
                  <a:srgbClr val="FF0000"/>
                </a:solidFill>
                <a:latin typeface="Times New Roman" panose="02020603050405020304" pitchFamily="18" charset="0"/>
                <a:cs typeface="Times New Roman" panose="02020603050405020304" pitchFamily="18" charset="0"/>
              </a:rPr>
              <a:t>Giáo</a:t>
            </a:r>
            <a:r>
              <a:rPr lang="en-US" sz="3200" b="1" i="1" dirty="0">
                <a:ln/>
                <a:solidFill>
                  <a:srgbClr val="FF0000"/>
                </a:solidFill>
                <a:latin typeface="Times New Roman" panose="02020603050405020304" pitchFamily="18" charset="0"/>
                <a:cs typeface="Times New Roman" panose="02020603050405020304" pitchFamily="18" charset="0"/>
              </a:rPr>
              <a:t> </a:t>
            </a:r>
            <a:r>
              <a:rPr lang="en-US" sz="3200" b="1" i="1" dirty="0" err="1">
                <a:ln/>
                <a:solidFill>
                  <a:srgbClr val="FF0000"/>
                </a:solidFill>
                <a:latin typeface="Times New Roman" panose="02020603050405020304" pitchFamily="18" charset="0"/>
                <a:cs typeface="Times New Roman" panose="02020603050405020304" pitchFamily="18" charset="0"/>
              </a:rPr>
              <a:t>viên</a:t>
            </a:r>
            <a:r>
              <a:rPr lang="en-US" sz="3200" b="1" i="1" dirty="0">
                <a:ln/>
                <a:solidFill>
                  <a:srgbClr val="FF0000"/>
                </a:solidFill>
                <a:latin typeface="Times New Roman" panose="02020603050405020304" pitchFamily="18" charset="0"/>
                <a:cs typeface="Times New Roman" panose="02020603050405020304" pitchFamily="18" charset="0"/>
              </a:rPr>
              <a:t> </a:t>
            </a:r>
            <a:r>
              <a:rPr lang="en-US" sz="3200" b="1" i="1" dirty="0" err="1">
                <a:ln/>
                <a:solidFill>
                  <a:srgbClr val="FF0000"/>
                </a:solidFill>
                <a:latin typeface="Times New Roman" panose="02020603050405020304" pitchFamily="18" charset="0"/>
                <a:cs typeface="Times New Roman" panose="02020603050405020304" pitchFamily="18" charset="0"/>
              </a:rPr>
              <a:t>thực</a:t>
            </a:r>
            <a:r>
              <a:rPr lang="en-US" sz="3200" b="1" i="1" dirty="0">
                <a:ln/>
                <a:solidFill>
                  <a:srgbClr val="FF0000"/>
                </a:solidFill>
                <a:latin typeface="Times New Roman" panose="02020603050405020304" pitchFamily="18" charset="0"/>
                <a:cs typeface="Times New Roman" panose="02020603050405020304" pitchFamily="18" charset="0"/>
              </a:rPr>
              <a:t> </a:t>
            </a:r>
            <a:r>
              <a:rPr lang="en-US" sz="3200" b="1" i="1" dirty="0" err="1">
                <a:ln/>
                <a:solidFill>
                  <a:srgbClr val="FF0000"/>
                </a:solidFill>
                <a:latin typeface="Times New Roman" panose="02020603050405020304" pitchFamily="18" charset="0"/>
                <a:cs typeface="Times New Roman" panose="02020603050405020304" pitchFamily="18" charset="0"/>
              </a:rPr>
              <a:t>hiện</a:t>
            </a:r>
            <a:r>
              <a:rPr lang="en-US" sz="3200" b="1" i="1" dirty="0">
                <a:ln/>
                <a:solidFill>
                  <a:srgbClr val="FF0000"/>
                </a:solidFill>
                <a:latin typeface="Times New Roman" panose="02020603050405020304" pitchFamily="18" charset="0"/>
                <a:cs typeface="Times New Roman" panose="02020603050405020304" pitchFamily="18" charset="0"/>
              </a:rPr>
              <a:t>: Nguyễn Thị Minh </a:t>
            </a:r>
            <a:r>
              <a:rPr lang="en-US" sz="3200" b="1" i="1" dirty="0" err="1">
                <a:ln/>
                <a:solidFill>
                  <a:srgbClr val="FF0000"/>
                </a:solidFill>
                <a:latin typeface="Times New Roman" panose="02020603050405020304" pitchFamily="18" charset="0"/>
                <a:cs typeface="Times New Roman" panose="02020603050405020304" pitchFamily="18" charset="0"/>
              </a:rPr>
              <a:t>Nguyệt</a:t>
            </a:r>
            <a:endParaRPr lang="en-US" sz="3200" b="1" cap="none" spc="0" dirty="0">
              <a:ln/>
              <a:solidFill>
                <a:srgbClr val="FF0000"/>
              </a:solidFill>
              <a:effectLst/>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40029B0D-D1A7-BB54-F389-317D458817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93300" y="163447"/>
            <a:ext cx="1905000" cy="2095500"/>
          </a:xfrm>
          <a:prstGeom prst="rect">
            <a:avLst/>
          </a:prstGeom>
        </p:spPr>
      </p:pic>
      <p:pic>
        <p:nvPicPr>
          <p:cNvPr id="11" name="Picture 10">
            <a:extLst>
              <a:ext uri="{FF2B5EF4-FFF2-40B4-BE49-F238E27FC236}">
                <a16:creationId xmlns:a16="http://schemas.microsoft.com/office/drawing/2014/main" id="{36CB2BD2-E6F5-020A-40E9-B6D4E809BF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667" y="3452220"/>
            <a:ext cx="1538472" cy="2095500"/>
          </a:xfrm>
          <a:prstGeom prst="rect">
            <a:avLst/>
          </a:prstGeom>
        </p:spPr>
      </p:pic>
      <p:pic>
        <p:nvPicPr>
          <p:cNvPr id="12" name="Picture 11">
            <a:extLst>
              <a:ext uri="{FF2B5EF4-FFF2-40B4-BE49-F238E27FC236}">
                <a16:creationId xmlns:a16="http://schemas.microsoft.com/office/drawing/2014/main" id="{FEEB94CB-59E1-C0FA-BFE4-E49E1ACC8B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2501" y="3997920"/>
            <a:ext cx="1094527" cy="1203980"/>
          </a:xfrm>
          <a:prstGeom prst="rect">
            <a:avLst/>
          </a:prstGeom>
        </p:spPr>
      </p:pic>
    </p:spTree>
    <p:extLst>
      <p:ext uri="{BB962C8B-B14F-4D97-AF65-F5344CB8AC3E}">
        <p14:creationId xmlns:p14="http://schemas.microsoft.com/office/powerpoint/2010/main" val="8681204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69484-4345-579F-F4A8-9156C6E2AE66}"/>
            </a:ext>
          </a:extLst>
        </p:cNvPr>
        <p:cNvGrpSpPr/>
        <p:nvPr/>
      </p:nvGrpSpPr>
      <p:grpSpPr>
        <a:xfrm>
          <a:off x="0" y="0"/>
          <a:ext cx="0" cy="0"/>
          <a:chOff x="0" y="0"/>
          <a:chExt cx="0" cy="0"/>
        </a:xfrm>
      </p:grpSpPr>
      <p:pic>
        <p:nvPicPr>
          <p:cNvPr id="2" name="Picture 1" descr="A close up of a text&#10;&#10;AI-generated content may be incorrect.">
            <a:extLst>
              <a:ext uri="{FF2B5EF4-FFF2-40B4-BE49-F238E27FC236}">
                <a16:creationId xmlns:a16="http://schemas.microsoft.com/office/drawing/2014/main" id="{165F7FDD-AEF6-A626-1BB6-78CCF876E0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309" y="1699894"/>
            <a:ext cx="9941259" cy="3454586"/>
          </a:xfrm>
          <a:prstGeom prst="rect">
            <a:avLst/>
          </a:prstGeom>
        </p:spPr>
      </p:pic>
    </p:spTree>
    <p:extLst>
      <p:ext uri="{BB962C8B-B14F-4D97-AF65-F5344CB8AC3E}">
        <p14:creationId xmlns:p14="http://schemas.microsoft.com/office/powerpoint/2010/main" val="409558555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EE905-D640-8E43-DED6-8629EB0DE369}"/>
              </a:ext>
            </a:extLst>
          </p:cNvPr>
          <p:cNvSpPr>
            <a:spLocks noGrp="1"/>
          </p:cNvSpPr>
          <p:nvPr>
            <p:ph type="title"/>
          </p:nvPr>
        </p:nvSpPr>
        <p:spPr/>
        <p:txBody>
          <a:bodyPr/>
          <a:lstStyle/>
          <a:p>
            <a:endParaRPr lang="en-US" dirty="0"/>
          </a:p>
        </p:txBody>
      </p:sp>
      <p:pic>
        <p:nvPicPr>
          <p:cNvPr id="3" name="videoplayback">
            <a:hlinkClick r:id="" action="ppaction://media"/>
            <a:extLst>
              <a:ext uri="{FF2B5EF4-FFF2-40B4-BE49-F238E27FC236}">
                <a16:creationId xmlns:a16="http://schemas.microsoft.com/office/drawing/2014/main" id="{547CBA4F-60FF-082F-0408-492F13A1C22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424" y="98425"/>
            <a:ext cx="12093575" cy="6649216"/>
          </a:xfrm>
          <a:prstGeom prst="rect">
            <a:avLst/>
          </a:prstGeom>
        </p:spPr>
      </p:pic>
    </p:spTree>
    <p:extLst>
      <p:ext uri="{BB962C8B-B14F-4D97-AF65-F5344CB8AC3E}">
        <p14:creationId xmlns:p14="http://schemas.microsoft.com/office/powerpoint/2010/main" val="101835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96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1">
            <a:extLst>
              <a:ext uri="{FF2B5EF4-FFF2-40B4-BE49-F238E27FC236}">
                <a16:creationId xmlns:a16="http://schemas.microsoft.com/office/drawing/2014/main" id="{D5388976-4FD6-40EF-4AEB-52A40AAC6C96}"/>
              </a:ext>
            </a:extLst>
          </p:cNvPr>
          <p:cNvSpPr/>
          <p:nvPr/>
        </p:nvSpPr>
        <p:spPr>
          <a:xfrm>
            <a:off x="2100177" y="1083786"/>
            <a:ext cx="8153694" cy="3835454"/>
          </a:xfrm>
          <a:custGeom>
            <a:avLst/>
            <a:gdLst/>
            <a:ahLst/>
            <a:cxnLst/>
            <a:rect l="l" t="t" r="r" b="b"/>
            <a:pathLst>
              <a:path w="12230541" h="7521783">
                <a:moveTo>
                  <a:pt x="0" y="0"/>
                </a:moveTo>
                <a:lnTo>
                  <a:pt x="12230540" y="0"/>
                </a:lnTo>
                <a:lnTo>
                  <a:pt x="12230540" y="7521782"/>
                </a:lnTo>
                <a:lnTo>
                  <a:pt x="0" y="75217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dirty="0">
              <a:solidFill>
                <a:prstClr val="black"/>
              </a:solidFill>
              <a:latin typeface="HP001 4 hang 1 ô ly" panose="020B0603050302020204" pitchFamily="34" charset="0"/>
            </a:endParaRPr>
          </a:p>
          <a:p>
            <a:pPr algn="ctr" defTabSz="609630"/>
            <a:r>
              <a:rPr lang="en-US" sz="5400" b="1" dirty="0">
                <a:solidFill>
                  <a:srgbClr val="7030A0"/>
                </a:solidFill>
                <a:latin typeface="HP001 4 hàng" panose="020B0603050302020204" pitchFamily="34" charset="0"/>
              </a:rPr>
              <a:t>Nghe </a:t>
            </a:r>
            <a:r>
              <a:rPr lang="en-US" sz="5400" b="1" dirty="0" err="1">
                <a:solidFill>
                  <a:srgbClr val="7030A0"/>
                </a:solidFill>
                <a:latin typeface="HP001 4 hàng" panose="020B0603050302020204" pitchFamily="34" charset="0"/>
              </a:rPr>
              <a:t>viết</a:t>
            </a:r>
            <a:endParaRPr lang="en-US" sz="5400" b="1" dirty="0">
              <a:solidFill>
                <a:srgbClr val="7030A0"/>
              </a:solidFill>
              <a:latin typeface="HP001 4 hàng" panose="020B0603050302020204" pitchFamily="34" charset="0"/>
            </a:endParaRPr>
          </a:p>
          <a:p>
            <a:pPr algn="ctr" defTabSz="609630"/>
            <a:endParaRPr lang="en-US" sz="3600" b="1" dirty="0">
              <a:solidFill>
                <a:prstClr val="black"/>
              </a:solidFill>
              <a:latin typeface="HP001 4 hàng" panose="020B0603050302020204" pitchFamily="34" charset="0"/>
            </a:endParaRPr>
          </a:p>
          <a:p>
            <a:pPr algn="ctr" defTabSz="609630"/>
            <a:r>
              <a:rPr lang="en-US" sz="6000" b="1" dirty="0">
                <a:solidFill>
                  <a:srgbClr val="FF0000"/>
                </a:solidFill>
                <a:latin typeface="HP001 4 hàng" panose="020B0603050302020204" pitchFamily="34" charset="0"/>
              </a:rPr>
              <a:t>Trong </a:t>
            </a:r>
            <a:r>
              <a:rPr lang="en-US" sz="6000" b="1" dirty="0" err="1">
                <a:solidFill>
                  <a:srgbClr val="FF0000"/>
                </a:solidFill>
                <a:latin typeface="HP001 4 hàng" panose="020B0603050302020204" pitchFamily="34" charset="0"/>
              </a:rPr>
              <a:t>vườn</a:t>
            </a:r>
            <a:endParaRPr lang="en-US" sz="6000" b="1" dirty="0">
              <a:solidFill>
                <a:srgbClr val="FF0000"/>
              </a:solidFill>
              <a:latin typeface="HP001 4 hàng" panose="020B0603050302020204" pitchFamily="34" charset="0"/>
            </a:endParaRPr>
          </a:p>
        </p:txBody>
      </p:sp>
      <p:sp>
        <p:nvSpPr>
          <p:cNvPr id="6" name="Freeform 23">
            <a:extLst>
              <a:ext uri="{FF2B5EF4-FFF2-40B4-BE49-F238E27FC236}">
                <a16:creationId xmlns:a16="http://schemas.microsoft.com/office/drawing/2014/main" id="{3CAD6643-FD98-2E6F-7DD0-DAA4104C6423}"/>
              </a:ext>
            </a:extLst>
          </p:cNvPr>
          <p:cNvSpPr/>
          <p:nvPr/>
        </p:nvSpPr>
        <p:spPr>
          <a:xfrm flipH="1">
            <a:off x="280686" y="3059857"/>
            <a:ext cx="3123972" cy="3798143"/>
          </a:xfrm>
          <a:custGeom>
            <a:avLst/>
            <a:gdLst/>
            <a:ahLst/>
            <a:cxnLst/>
            <a:rect l="l" t="t" r="r" b="b"/>
            <a:pathLst>
              <a:path w="4685958" h="5697214">
                <a:moveTo>
                  <a:pt x="4685958" y="0"/>
                </a:moveTo>
                <a:lnTo>
                  <a:pt x="0" y="0"/>
                </a:lnTo>
                <a:lnTo>
                  <a:pt x="0" y="5697213"/>
                </a:lnTo>
                <a:lnTo>
                  <a:pt x="4685958" y="5697213"/>
                </a:lnTo>
                <a:lnTo>
                  <a:pt x="4685958"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7" name="Freeform 25">
            <a:extLst>
              <a:ext uri="{FF2B5EF4-FFF2-40B4-BE49-F238E27FC236}">
                <a16:creationId xmlns:a16="http://schemas.microsoft.com/office/drawing/2014/main" id="{72D492C4-00A1-384D-68DB-81FA49FF6DE9}"/>
              </a:ext>
            </a:extLst>
          </p:cNvPr>
          <p:cNvSpPr/>
          <p:nvPr/>
        </p:nvSpPr>
        <p:spPr>
          <a:xfrm>
            <a:off x="8715143" y="2949133"/>
            <a:ext cx="2792675" cy="3580353"/>
          </a:xfrm>
          <a:custGeom>
            <a:avLst/>
            <a:gdLst/>
            <a:ahLst/>
            <a:cxnLst/>
            <a:rect l="l" t="t" r="r" b="b"/>
            <a:pathLst>
              <a:path w="4189013" h="5370530">
                <a:moveTo>
                  <a:pt x="0" y="0"/>
                </a:moveTo>
                <a:lnTo>
                  <a:pt x="4189013" y="0"/>
                </a:lnTo>
                <a:lnTo>
                  <a:pt x="4189013" y="5370530"/>
                </a:lnTo>
                <a:lnTo>
                  <a:pt x="0" y="53705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Tree>
    <p:extLst>
      <p:ext uri="{BB962C8B-B14F-4D97-AF65-F5344CB8AC3E}">
        <p14:creationId xmlns:p14="http://schemas.microsoft.com/office/powerpoint/2010/main" val="178283542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9E381-87F7-843A-F59C-ED76EB940858}"/>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89E37B9E-96CE-F22D-A375-153ED34D1664}"/>
              </a:ext>
            </a:extLst>
          </p:cNvPr>
          <p:cNvGrpSpPr/>
          <p:nvPr/>
        </p:nvGrpSpPr>
        <p:grpSpPr>
          <a:xfrm>
            <a:off x="324334" y="-1049573"/>
            <a:ext cx="11184556" cy="6924855"/>
            <a:chOff x="-298087" y="-886905"/>
            <a:chExt cx="4607937" cy="2118885"/>
          </a:xfrm>
        </p:grpSpPr>
        <p:sp>
          <p:nvSpPr>
            <p:cNvPr id="7" name="Freeform 6">
              <a:extLst>
                <a:ext uri="{FF2B5EF4-FFF2-40B4-BE49-F238E27FC236}">
                  <a16:creationId xmlns:a16="http://schemas.microsoft.com/office/drawing/2014/main" id="{0DC393E6-82CA-AB55-4AFC-FBBD52E60775}"/>
                </a:ext>
              </a:extLst>
            </p:cNvPr>
            <p:cNvSpPr/>
            <p:nvPr/>
          </p:nvSpPr>
          <p:spPr>
            <a:xfrm>
              <a:off x="-298087" y="-886905"/>
              <a:ext cx="4607937" cy="2118885"/>
            </a:xfrm>
            <a:custGeom>
              <a:avLst/>
              <a:gdLst/>
              <a:ahLst/>
              <a:cxnLst/>
              <a:rect l="l" t="t" r="r" b="b"/>
              <a:pathLst>
                <a:path w="1828027" h="923962">
                  <a:moveTo>
                    <a:pt x="33463" y="0"/>
                  </a:moveTo>
                  <a:lnTo>
                    <a:pt x="1794565" y="0"/>
                  </a:lnTo>
                  <a:cubicBezTo>
                    <a:pt x="1813046" y="0"/>
                    <a:pt x="1828027" y="14982"/>
                    <a:pt x="1828027" y="33463"/>
                  </a:cubicBezTo>
                  <a:lnTo>
                    <a:pt x="1828027" y="890499"/>
                  </a:lnTo>
                  <a:cubicBezTo>
                    <a:pt x="1828027" y="908980"/>
                    <a:pt x="1813046" y="923962"/>
                    <a:pt x="1794565" y="923962"/>
                  </a:cubicBezTo>
                  <a:lnTo>
                    <a:pt x="33463" y="923962"/>
                  </a:lnTo>
                  <a:cubicBezTo>
                    <a:pt x="14982" y="923962"/>
                    <a:pt x="0" y="908980"/>
                    <a:pt x="0" y="890499"/>
                  </a:cubicBezTo>
                  <a:lnTo>
                    <a:pt x="0" y="33463"/>
                  </a:lnTo>
                  <a:cubicBezTo>
                    <a:pt x="0" y="14982"/>
                    <a:pt x="14982" y="0"/>
                    <a:pt x="33463" y="0"/>
                  </a:cubicBezTo>
                  <a:close/>
                </a:path>
              </a:pathLst>
            </a:custGeom>
            <a:solidFill>
              <a:srgbClr val="F9F9F9"/>
            </a:solidFill>
            <a:ln w="19050" cap="rnd">
              <a:solidFill>
                <a:srgbClr val="185A4D"/>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HP001 4 hang 1 ô ly" panose="020B0603050302020204" pitchFamily="34" charset="0"/>
              </a:endParaRPr>
            </a:p>
          </p:txBody>
        </p:sp>
        <p:sp>
          <p:nvSpPr>
            <p:cNvPr id="8" name="TextBox 7">
              <a:extLst>
                <a:ext uri="{FF2B5EF4-FFF2-40B4-BE49-F238E27FC236}">
                  <a16:creationId xmlns:a16="http://schemas.microsoft.com/office/drawing/2014/main" id="{D3F4CBC9-0A14-BA36-69D9-BF316F0CF41B}"/>
                </a:ext>
              </a:extLst>
            </p:cNvPr>
            <p:cNvSpPr txBox="1"/>
            <p:nvPr/>
          </p:nvSpPr>
          <p:spPr>
            <a:xfrm>
              <a:off x="0" y="-38100"/>
              <a:ext cx="1828027" cy="96206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HP001 4 hang 1 ô ly" panose="020B0603050302020204" pitchFamily="34" charset="0"/>
              </a:endParaRPr>
            </a:p>
          </p:txBody>
        </p:sp>
      </p:grpSp>
      <p:sp>
        <p:nvSpPr>
          <p:cNvPr id="4" name="TextBox 3">
            <a:extLst>
              <a:ext uri="{FF2B5EF4-FFF2-40B4-BE49-F238E27FC236}">
                <a16:creationId xmlns:a16="http://schemas.microsoft.com/office/drawing/2014/main" id="{E25458E7-4C8E-0F30-2E4E-D52F93B335B0}"/>
              </a:ext>
            </a:extLst>
          </p:cNvPr>
          <p:cNvSpPr txBox="1"/>
          <p:nvPr/>
        </p:nvSpPr>
        <p:spPr>
          <a:xfrm>
            <a:off x="844952" y="1364172"/>
            <a:ext cx="5000263" cy="1815882"/>
          </a:xfrm>
          <a:prstGeom prst="rect">
            <a:avLst/>
          </a:prstGeom>
          <a:noFill/>
        </p:spPr>
        <p:txBody>
          <a:bodyPr wrap="square" rtlCol="0">
            <a:spAutoFit/>
          </a:bodyPr>
          <a:lstStyle/>
          <a:p>
            <a:pPr algn="just"/>
            <a:r>
              <a:rPr lang="vi-VN" sz="2800" b="1" i="0" dirty="0">
                <a:solidFill>
                  <a:srgbClr val="000000"/>
                </a:solidFill>
                <a:latin typeface="HP001 4 hàng" panose="020B0603050302020204" pitchFamily="34" charset="0"/>
                <a:ea typeface="Cambria" panose="02040503050406030204" pitchFamily="18" charset="0"/>
                <a:cs typeface="Arial-Rounded" panose="020B0500000000000000" pitchFamily="34" charset="0"/>
              </a:rPr>
              <a:t>Bác xà cừ vươn cao</a:t>
            </a:r>
          </a:p>
          <a:p>
            <a:pPr algn="just"/>
            <a:r>
              <a:rPr lang="vi-VN" sz="2800" b="1" i="0" dirty="0">
                <a:solidFill>
                  <a:srgbClr val="000000"/>
                </a:solidFill>
                <a:latin typeface="HP001 4 hàng" panose="020B0603050302020204" pitchFamily="34" charset="0"/>
                <a:ea typeface="Cambria" panose="02040503050406030204" pitchFamily="18" charset="0"/>
                <a:cs typeface="Arial-Rounded" panose="020B0500000000000000" pitchFamily="34" charset="0"/>
              </a:rPr>
              <a:t>Cam la đà mặt đất</a:t>
            </a:r>
          </a:p>
          <a:p>
            <a:pPr algn="just"/>
            <a:r>
              <a:rPr lang="vi-VN" sz="2800" b="1" i="0" dirty="0">
                <a:solidFill>
                  <a:srgbClr val="000000"/>
                </a:solidFill>
                <a:latin typeface="HP001 4 hàng" panose="020B0603050302020204" pitchFamily="34" charset="0"/>
                <a:ea typeface="Cambria" panose="02040503050406030204" pitchFamily="18" charset="0"/>
                <a:cs typeface="Arial-Rounded" panose="020B0500000000000000" pitchFamily="34" charset="0"/>
              </a:rPr>
              <a:t>Chuối, hồng, cau,… họp mặt</a:t>
            </a:r>
          </a:p>
          <a:p>
            <a:pPr algn="just"/>
            <a:r>
              <a:rPr lang="vi-VN" sz="2800" b="1" i="0" dirty="0">
                <a:solidFill>
                  <a:srgbClr val="000000"/>
                </a:solidFill>
                <a:latin typeface="HP001 4 hàng" panose="020B0603050302020204" pitchFamily="34" charset="0"/>
                <a:ea typeface="Cambria" panose="02040503050406030204" pitchFamily="18" charset="0"/>
                <a:cs typeface="Arial-Rounded" panose="020B0500000000000000" pitchFamily="34" charset="0"/>
              </a:rPr>
              <a:t>Cùng chung sống chan hòa</a:t>
            </a:r>
            <a:r>
              <a:rPr lang="vi-VN" sz="2800" b="1"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a:t>
            </a:r>
          </a:p>
        </p:txBody>
      </p:sp>
      <p:sp>
        <p:nvSpPr>
          <p:cNvPr id="9" name="TextBox 8">
            <a:extLst>
              <a:ext uri="{FF2B5EF4-FFF2-40B4-BE49-F238E27FC236}">
                <a16:creationId xmlns:a16="http://schemas.microsoft.com/office/drawing/2014/main" id="{8C4717A6-78A5-184B-9B37-DC6C9A3C8BCB}"/>
              </a:ext>
            </a:extLst>
          </p:cNvPr>
          <p:cNvSpPr txBox="1"/>
          <p:nvPr/>
        </p:nvSpPr>
        <p:spPr>
          <a:xfrm>
            <a:off x="914603" y="3723202"/>
            <a:ext cx="4780141" cy="1815882"/>
          </a:xfrm>
          <a:prstGeom prst="rect">
            <a:avLst/>
          </a:prstGeom>
          <a:noFill/>
        </p:spPr>
        <p:txBody>
          <a:bodyPr wrap="square" rtlCol="0">
            <a:spAutoFit/>
          </a:bodyPr>
          <a:lstStyle/>
          <a:p>
            <a:pPr algn="just"/>
            <a:r>
              <a:rPr lang="vi-VN" sz="2800" b="1" i="0" dirty="0">
                <a:solidFill>
                  <a:srgbClr val="000000"/>
                </a:solidFill>
                <a:effectLst/>
                <a:latin typeface="HP001 4 hàng" panose="020B0603050302020204" pitchFamily="34" charset="0"/>
                <a:ea typeface="Cambria" panose="02040503050406030204" pitchFamily="18" charset="0"/>
                <a:cs typeface="Arial-Rounded" panose="020B0500000000000000" pitchFamily="34" charset="0"/>
              </a:rPr>
              <a:t>Gió đi qua gật gù</a:t>
            </a:r>
          </a:p>
          <a:p>
            <a:pPr algn="just"/>
            <a:r>
              <a:rPr lang="vi-VN" sz="2800" b="1" i="0" dirty="0">
                <a:solidFill>
                  <a:srgbClr val="000000"/>
                </a:solidFill>
                <a:effectLst/>
                <a:latin typeface="HP001 4 hàng" panose="020B0603050302020204" pitchFamily="34" charset="0"/>
                <a:ea typeface="Cambria" panose="02040503050406030204" pitchFamily="18" charset="0"/>
                <a:cs typeface="Arial-Rounded" panose="020B0500000000000000" pitchFamily="34" charset="0"/>
              </a:rPr>
              <a:t>Chim tới khen rối rít</a:t>
            </a:r>
          </a:p>
          <a:p>
            <a:pPr algn="just"/>
            <a:r>
              <a:rPr lang="vi-VN" sz="2800" b="1" i="0" dirty="0">
                <a:solidFill>
                  <a:srgbClr val="000000"/>
                </a:solidFill>
                <a:effectLst/>
                <a:latin typeface="HP001 4 hàng" panose="020B0603050302020204" pitchFamily="34" charset="0"/>
                <a:ea typeface="Cambria" panose="02040503050406030204" pitchFamily="18" charset="0"/>
                <a:cs typeface="Arial-Rounded" panose="020B0500000000000000" pitchFamily="34" charset="0"/>
              </a:rPr>
              <a:t>Mây qua che vòm mát</a:t>
            </a:r>
          </a:p>
          <a:p>
            <a:pPr algn="just"/>
            <a:r>
              <a:rPr lang="vi-VN" sz="2800" b="1" i="0" dirty="0">
                <a:solidFill>
                  <a:srgbClr val="000000"/>
                </a:solidFill>
                <a:effectLst/>
                <a:latin typeface="HP001 4 hàng" panose="020B0603050302020204" pitchFamily="34" charset="0"/>
                <a:ea typeface="Cambria" panose="02040503050406030204" pitchFamily="18" charset="0"/>
                <a:cs typeface="Arial-Rounded" panose="020B0500000000000000" pitchFamily="34" charset="0"/>
              </a:rPr>
              <a:t>Đất màu dành tốt tươi</a:t>
            </a:r>
            <a:r>
              <a:rPr lang="vi-VN" sz="2800" b="1"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a:t>
            </a:r>
          </a:p>
        </p:txBody>
      </p:sp>
      <p:sp>
        <p:nvSpPr>
          <p:cNvPr id="10" name="TextBox 9">
            <a:extLst>
              <a:ext uri="{FF2B5EF4-FFF2-40B4-BE49-F238E27FC236}">
                <a16:creationId xmlns:a16="http://schemas.microsoft.com/office/drawing/2014/main" id="{E564A07A-5801-362D-0005-4A3EA29616E4}"/>
              </a:ext>
            </a:extLst>
          </p:cNvPr>
          <p:cNvSpPr txBox="1"/>
          <p:nvPr/>
        </p:nvSpPr>
        <p:spPr>
          <a:xfrm>
            <a:off x="6972617" y="2256524"/>
            <a:ext cx="4536273" cy="2246769"/>
          </a:xfrm>
          <a:prstGeom prst="rect">
            <a:avLst/>
          </a:prstGeom>
          <a:noFill/>
        </p:spPr>
        <p:txBody>
          <a:bodyPr wrap="square" rtlCol="0">
            <a:spAutoFit/>
          </a:bodyPr>
          <a:lstStyle/>
          <a:p>
            <a:pPr algn="just"/>
            <a:r>
              <a:rPr lang="vi-VN" sz="2800" b="1" i="0" dirty="0">
                <a:solidFill>
                  <a:srgbClr val="000000"/>
                </a:solidFill>
                <a:effectLst/>
                <a:latin typeface="HP001 4 hàng" panose="020B0603050302020204" pitchFamily="34" charset="0"/>
                <a:ea typeface="Cambria" panose="02040503050406030204" pitchFamily="18" charset="0"/>
                <a:cs typeface="Arial-Rounded" panose="020B0500000000000000" pitchFamily="34" charset="0"/>
              </a:rPr>
              <a:t>Vườn cây sống thật vui</a:t>
            </a:r>
          </a:p>
          <a:p>
            <a:pPr algn="just"/>
            <a:r>
              <a:rPr lang="vi-VN" sz="2800" b="1" i="0" dirty="0">
                <a:solidFill>
                  <a:srgbClr val="000000"/>
                </a:solidFill>
                <a:effectLst/>
                <a:latin typeface="HP001 4 hàng" panose="020B0603050302020204" pitchFamily="34" charset="0"/>
                <a:ea typeface="Cambria" panose="02040503050406030204" pitchFamily="18" charset="0"/>
                <a:cs typeface="Arial-Rounded" panose="020B0500000000000000" pitchFamily="34" charset="0"/>
              </a:rPr>
              <a:t>Nắng mưa cùng chia sẻ</a:t>
            </a:r>
          </a:p>
          <a:p>
            <a:pPr algn="just"/>
            <a:r>
              <a:rPr lang="vi-VN" sz="2800" b="1" i="0" dirty="0">
                <a:solidFill>
                  <a:srgbClr val="000000"/>
                </a:solidFill>
                <a:effectLst/>
                <a:latin typeface="HP001 4 hàng" panose="020B0603050302020204" pitchFamily="34" charset="0"/>
                <a:ea typeface="Cambria" panose="02040503050406030204" pitchFamily="18" charset="0"/>
                <a:cs typeface="Arial-Rounded" panose="020B0500000000000000" pitchFamily="34" charset="0"/>
              </a:rPr>
              <a:t>Đêm đêm ru nhau ngủ</a:t>
            </a:r>
          </a:p>
          <a:p>
            <a:pPr algn="just"/>
            <a:r>
              <a:rPr lang="vi-VN" sz="2800" b="1" i="0" dirty="0">
                <a:solidFill>
                  <a:srgbClr val="000000"/>
                </a:solidFill>
                <a:effectLst/>
                <a:latin typeface="HP001 4 hàng" panose="020B0603050302020204" pitchFamily="34" charset="0"/>
                <a:ea typeface="Cambria" panose="02040503050406030204" pitchFamily="18" charset="0"/>
                <a:cs typeface="Arial-Rounded" panose="020B0500000000000000" pitchFamily="34" charset="0"/>
              </a:rPr>
              <a:t>Bình minh lại xôn xao…</a:t>
            </a:r>
          </a:p>
          <a:p>
            <a:pPr algn="r"/>
            <a:r>
              <a:rPr lang="vi-VN" sz="2800" b="1" i="0" dirty="0">
                <a:solidFill>
                  <a:srgbClr val="000000"/>
                </a:solidFill>
                <a:effectLst/>
                <a:latin typeface="HP001 4 hàng" panose="020B0603050302020204" pitchFamily="34" charset="0"/>
                <a:ea typeface="Cambria" panose="02040503050406030204" pitchFamily="18" charset="0"/>
                <a:cs typeface="Arial-Rounded" panose="020B0500000000000000" pitchFamily="34" charset="0"/>
              </a:rPr>
              <a:t>(Nguyễn Trọng Hoàn)</a:t>
            </a:r>
          </a:p>
        </p:txBody>
      </p:sp>
      <p:sp>
        <p:nvSpPr>
          <p:cNvPr id="3" name="TextBox 2">
            <a:extLst>
              <a:ext uri="{FF2B5EF4-FFF2-40B4-BE49-F238E27FC236}">
                <a16:creationId xmlns:a16="http://schemas.microsoft.com/office/drawing/2014/main" id="{B5E4484B-59FB-EC40-4A5C-982FFEB0E8BA}"/>
              </a:ext>
            </a:extLst>
          </p:cNvPr>
          <p:cNvSpPr txBox="1"/>
          <p:nvPr/>
        </p:nvSpPr>
        <p:spPr>
          <a:xfrm>
            <a:off x="2438231" y="-513260"/>
            <a:ext cx="6093372" cy="1754326"/>
          </a:xfrm>
          <a:prstGeom prst="rect">
            <a:avLst/>
          </a:prstGeom>
          <a:noFill/>
        </p:spPr>
        <p:txBody>
          <a:bodyPr wrap="square">
            <a:spAutoFit/>
          </a:bodyPr>
          <a:lstStyle/>
          <a:p>
            <a:pPr marL="171450" indent="-171450" algn="ctr" defTabSz="609630">
              <a:buFont typeface="Arial" panose="020B0604020202020204" pitchFamily="34" charset="0"/>
              <a:buChar char="•"/>
            </a:pPr>
            <a:endParaRPr lang="en-US" sz="5400" dirty="0">
              <a:solidFill>
                <a:prstClr val="black"/>
              </a:solidFill>
              <a:latin typeface="HP001 4 hang 1 ô ly" panose="020B0603050302020204" pitchFamily="34" charset="0"/>
            </a:endParaRPr>
          </a:p>
          <a:p>
            <a:pPr algn="ctr" defTabSz="609630"/>
            <a:r>
              <a:rPr lang="en-US" sz="5400" b="1" dirty="0">
                <a:solidFill>
                  <a:srgbClr val="FF0000"/>
                </a:solidFill>
                <a:latin typeface="HP001 4 hàng" panose="020B0603050302020204" pitchFamily="34" charset="0"/>
              </a:rPr>
              <a:t>Trong </a:t>
            </a:r>
            <a:r>
              <a:rPr lang="en-US" sz="5400" b="1" dirty="0" err="1">
                <a:solidFill>
                  <a:srgbClr val="FF0000"/>
                </a:solidFill>
                <a:latin typeface="HP001 4 hàng" panose="020B0603050302020204" pitchFamily="34" charset="0"/>
              </a:rPr>
              <a:t>vườn</a:t>
            </a:r>
            <a:endParaRPr lang="en-US" sz="5400" b="1" dirty="0">
              <a:solidFill>
                <a:srgbClr val="FF0000"/>
              </a:solidFill>
              <a:latin typeface="HP001 4 hàng" panose="020B0603050302020204" pitchFamily="34" charset="0"/>
            </a:endParaRPr>
          </a:p>
        </p:txBody>
      </p:sp>
    </p:spTree>
    <p:extLst>
      <p:ext uri="{BB962C8B-B14F-4D97-AF65-F5344CB8AC3E}">
        <p14:creationId xmlns:p14="http://schemas.microsoft.com/office/powerpoint/2010/main" val="173227027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82617-3D89-30EC-7F81-F4C86A4E6736}"/>
              </a:ext>
            </a:extLst>
          </p:cNvPr>
          <p:cNvSpPr>
            <a:spLocks noGrp="1"/>
          </p:cNvSpPr>
          <p:nvPr>
            <p:ph type="title"/>
          </p:nvPr>
        </p:nvSpPr>
        <p:spPr/>
        <p:txBody>
          <a:bodyPr/>
          <a:lstStyle/>
          <a:p>
            <a:r>
              <a:rPr lang="en-US" sz="4000" dirty="0">
                <a:solidFill>
                  <a:srgbClr val="7030A0"/>
                </a:solidFill>
                <a:latin typeface="HP001 4 hang 1 ô ly" panose="020B0603050302020204" pitchFamily="34" charset="0"/>
                <a:cs typeface="Times New Roman" panose="02020603050405020304" pitchFamily="18" charset="0"/>
              </a:rPr>
              <a:t>Em </a:t>
            </a:r>
            <a:r>
              <a:rPr lang="en-US" sz="4000" dirty="0" err="1">
                <a:solidFill>
                  <a:srgbClr val="7030A0"/>
                </a:solidFill>
                <a:latin typeface="HP001 4 hang 1 ô ly" panose="020B0603050302020204" pitchFamily="34" charset="0"/>
                <a:cs typeface="Times New Roman" panose="02020603050405020304" pitchFamily="18" charset="0"/>
              </a:rPr>
              <a:t>hiểu</a:t>
            </a:r>
            <a:r>
              <a:rPr lang="en-US" sz="4000" dirty="0">
                <a:solidFill>
                  <a:srgbClr val="7030A0"/>
                </a:solidFill>
                <a:latin typeface="HP001 4 hang 1 ô ly" panose="020B0603050302020204" pitchFamily="34" charset="0"/>
                <a:cs typeface="Times New Roman" panose="02020603050405020304" pitchFamily="18" charset="0"/>
              </a:rPr>
              <a:t> </a:t>
            </a:r>
            <a:r>
              <a:rPr lang="en-US" sz="4000" dirty="0" err="1">
                <a:solidFill>
                  <a:srgbClr val="7030A0"/>
                </a:solidFill>
                <a:latin typeface="HP001 4 hang 1 ô ly" panose="020B0603050302020204" pitchFamily="34" charset="0"/>
                <a:cs typeface="Times New Roman" panose="02020603050405020304" pitchFamily="18" charset="0"/>
              </a:rPr>
              <a:t>nội</a:t>
            </a:r>
            <a:r>
              <a:rPr lang="en-US" sz="4000" dirty="0">
                <a:solidFill>
                  <a:srgbClr val="7030A0"/>
                </a:solidFill>
                <a:latin typeface="HP001 4 hang 1 ô ly" panose="020B0603050302020204" pitchFamily="34" charset="0"/>
                <a:cs typeface="Times New Roman" panose="02020603050405020304" pitchFamily="18" charset="0"/>
              </a:rPr>
              <a:t> dung </a:t>
            </a:r>
            <a:r>
              <a:rPr lang="en-US" sz="4000" dirty="0" err="1">
                <a:solidFill>
                  <a:srgbClr val="7030A0"/>
                </a:solidFill>
                <a:latin typeface="HP001 4 hang 1 ô ly" panose="020B0603050302020204" pitchFamily="34" charset="0"/>
                <a:cs typeface="Times New Roman" panose="02020603050405020304" pitchFamily="18" charset="0"/>
              </a:rPr>
              <a:t>bài</a:t>
            </a:r>
            <a:r>
              <a:rPr lang="en-US" sz="4000" dirty="0">
                <a:solidFill>
                  <a:srgbClr val="7030A0"/>
                </a:solidFill>
                <a:latin typeface="HP001 4 hang 1 ô ly" panose="020B0603050302020204" pitchFamily="34" charset="0"/>
                <a:cs typeface="Times New Roman" panose="02020603050405020304" pitchFamily="18" charset="0"/>
              </a:rPr>
              <a:t> </a:t>
            </a:r>
            <a:r>
              <a:rPr lang="en-US" sz="4000" dirty="0" err="1">
                <a:solidFill>
                  <a:srgbClr val="7030A0"/>
                </a:solidFill>
                <a:latin typeface="HP001 4 hang 1 ô ly" panose="020B0603050302020204" pitchFamily="34" charset="0"/>
                <a:cs typeface="Times New Roman" panose="02020603050405020304" pitchFamily="18" charset="0"/>
              </a:rPr>
              <a:t>viết</a:t>
            </a:r>
            <a:r>
              <a:rPr lang="en-US" sz="4000" dirty="0">
                <a:solidFill>
                  <a:srgbClr val="7030A0"/>
                </a:solidFill>
                <a:latin typeface="HP001 4 hang 1 ô ly" panose="020B0603050302020204" pitchFamily="34" charset="0"/>
                <a:cs typeface="Times New Roman" panose="02020603050405020304" pitchFamily="18" charset="0"/>
              </a:rPr>
              <a:t> </a:t>
            </a:r>
            <a:r>
              <a:rPr lang="en-US" sz="4000" dirty="0" err="1">
                <a:solidFill>
                  <a:srgbClr val="7030A0"/>
                </a:solidFill>
                <a:latin typeface="HP001 4 hang 1 ô ly" panose="020B0603050302020204" pitchFamily="34" charset="0"/>
                <a:cs typeface="Times New Roman" panose="02020603050405020304" pitchFamily="18" charset="0"/>
              </a:rPr>
              <a:t>là</a:t>
            </a:r>
            <a:r>
              <a:rPr lang="en-US" sz="4000" dirty="0">
                <a:solidFill>
                  <a:srgbClr val="7030A0"/>
                </a:solidFill>
                <a:latin typeface="HP001 4 hang 1 ô ly" panose="020B0603050302020204" pitchFamily="34" charset="0"/>
                <a:cs typeface="Times New Roman" panose="02020603050405020304" pitchFamily="18" charset="0"/>
              </a:rPr>
              <a:t> </a:t>
            </a:r>
            <a:r>
              <a:rPr lang="en-US" sz="4000" dirty="0" err="1">
                <a:solidFill>
                  <a:srgbClr val="7030A0"/>
                </a:solidFill>
                <a:latin typeface="HP001 4 hang 1 ô ly" panose="020B0603050302020204" pitchFamily="34" charset="0"/>
                <a:cs typeface="Times New Roman" panose="02020603050405020304" pitchFamily="18" charset="0"/>
              </a:rPr>
              <a:t>gì</a:t>
            </a:r>
            <a:r>
              <a:rPr lang="en-US" dirty="0">
                <a:solidFill>
                  <a:srgbClr val="002060"/>
                </a:solidFill>
                <a:latin typeface="HP001 4 hang 1 ô ly" panose="020B0603050302020204" pitchFamily="34"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0D2ABBB2-127C-8339-E75A-8E4EFC5C8DC9}"/>
              </a:ext>
            </a:extLst>
          </p:cNvPr>
          <p:cNvSpPr>
            <a:spLocks noGrp="1"/>
          </p:cNvSpPr>
          <p:nvPr>
            <p:ph idx="1"/>
          </p:nvPr>
        </p:nvSpPr>
        <p:spPr>
          <a:xfrm>
            <a:off x="189187" y="2160589"/>
            <a:ext cx="11477296" cy="3880773"/>
          </a:xfrm>
        </p:spPr>
        <p:txBody>
          <a:bodyPr>
            <a:noAutofit/>
          </a:bodyPr>
          <a:lstStyle/>
          <a:p>
            <a:r>
              <a:rPr lang="nl-NL" sz="4000" dirty="0">
                <a:solidFill>
                  <a:srgbClr val="FF0000"/>
                </a:solidFill>
                <a:latin typeface="Times New Roman" panose="02020603050405020304" pitchFamily="18" charset="0"/>
                <a:cs typeface="Times New Roman" panose="02020603050405020304" pitchFamily="18" charset="0"/>
              </a:rPr>
              <a:t>  </a:t>
            </a:r>
            <a:r>
              <a:rPr lang="nl-NL" sz="4000" dirty="0">
                <a:solidFill>
                  <a:srgbClr val="FF0000"/>
                </a:solidFill>
                <a:latin typeface="HP001 4 hang 1 ô ly" panose="020B0603050302020204" pitchFamily="34" charset="0"/>
                <a:cs typeface="Times New Roman" panose="02020603050405020304" pitchFamily="18" charset="0"/>
              </a:rPr>
              <a:t>Bài thơ tả một vườn cây có nhiều loài cây cùng chung sống, tạo nên một khu vườn có nhiều tầng lớp các cây cao thấp khác nhau, nhưng tất cả đều tạo nên bức tranh đẹp về sự quây quần, đoàn kết, sum vầy của vườn cây.</a:t>
            </a:r>
            <a:endParaRPr lang="en-US" sz="4000" dirty="0">
              <a:solidFill>
                <a:srgbClr val="FF0000"/>
              </a:solidFill>
              <a:latin typeface="HP001 4 hang 1 ô ly" panose="020B0603050302020204" pitchFamily="34" charset="0"/>
              <a:cs typeface="Times New Roman" panose="02020603050405020304" pitchFamily="18" charset="0"/>
            </a:endParaRPr>
          </a:p>
        </p:txBody>
      </p:sp>
    </p:spTree>
    <p:extLst>
      <p:ext uri="{BB962C8B-B14F-4D97-AF65-F5344CB8AC3E}">
        <p14:creationId xmlns:p14="http://schemas.microsoft.com/office/powerpoint/2010/main" val="91488270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E4A58-6339-688B-B0E1-1733E1503DAD}"/>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D22A4BD2-9AA5-CB20-AEF1-0552BDB40584}"/>
              </a:ext>
            </a:extLst>
          </p:cNvPr>
          <p:cNvGrpSpPr/>
          <p:nvPr/>
        </p:nvGrpSpPr>
        <p:grpSpPr>
          <a:xfrm>
            <a:off x="505022" y="358815"/>
            <a:ext cx="11184556" cy="6087824"/>
            <a:chOff x="-298087" y="-886905"/>
            <a:chExt cx="4607937" cy="2118885"/>
          </a:xfrm>
        </p:grpSpPr>
        <p:sp>
          <p:nvSpPr>
            <p:cNvPr id="7" name="Freeform 6">
              <a:extLst>
                <a:ext uri="{FF2B5EF4-FFF2-40B4-BE49-F238E27FC236}">
                  <a16:creationId xmlns:a16="http://schemas.microsoft.com/office/drawing/2014/main" id="{8CBFF3C0-ED81-84F7-4E08-3B6FD8C010D7}"/>
                </a:ext>
              </a:extLst>
            </p:cNvPr>
            <p:cNvSpPr/>
            <p:nvPr/>
          </p:nvSpPr>
          <p:spPr>
            <a:xfrm>
              <a:off x="-298087" y="-886905"/>
              <a:ext cx="4607937" cy="2118885"/>
            </a:xfrm>
            <a:custGeom>
              <a:avLst/>
              <a:gdLst/>
              <a:ahLst/>
              <a:cxnLst/>
              <a:rect l="l" t="t" r="r" b="b"/>
              <a:pathLst>
                <a:path w="1828027" h="923962">
                  <a:moveTo>
                    <a:pt x="33463" y="0"/>
                  </a:moveTo>
                  <a:lnTo>
                    <a:pt x="1794565" y="0"/>
                  </a:lnTo>
                  <a:cubicBezTo>
                    <a:pt x="1813046" y="0"/>
                    <a:pt x="1828027" y="14982"/>
                    <a:pt x="1828027" y="33463"/>
                  </a:cubicBezTo>
                  <a:lnTo>
                    <a:pt x="1828027" y="890499"/>
                  </a:lnTo>
                  <a:cubicBezTo>
                    <a:pt x="1828027" y="908980"/>
                    <a:pt x="1813046" y="923962"/>
                    <a:pt x="1794565" y="923962"/>
                  </a:cubicBezTo>
                  <a:lnTo>
                    <a:pt x="33463" y="923962"/>
                  </a:lnTo>
                  <a:cubicBezTo>
                    <a:pt x="14982" y="923962"/>
                    <a:pt x="0" y="908980"/>
                    <a:pt x="0" y="890499"/>
                  </a:cubicBezTo>
                  <a:lnTo>
                    <a:pt x="0" y="33463"/>
                  </a:lnTo>
                  <a:cubicBezTo>
                    <a:pt x="0" y="14982"/>
                    <a:pt x="14982" y="0"/>
                    <a:pt x="33463" y="0"/>
                  </a:cubicBezTo>
                  <a:close/>
                </a:path>
              </a:pathLst>
            </a:custGeom>
            <a:solidFill>
              <a:srgbClr val="F9F9F9"/>
            </a:solidFill>
            <a:ln w="19050" cap="rnd">
              <a:solidFill>
                <a:srgbClr val="185A4D"/>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983A584E-316A-528E-8BB5-42FA88D37142}"/>
                </a:ext>
              </a:extLst>
            </p:cNvPr>
            <p:cNvSpPr txBox="1"/>
            <p:nvPr/>
          </p:nvSpPr>
          <p:spPr>
            <a:xfrm>
              <a:off x="0" y="-38100"/>
              <a:ext cx="1828027" cy="96206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 name="Rectangle 4">
            <a:extLst>
              <a:ext uri="{FF2B5EF4-FFF2-40B4-BE49-F238E27FC236}">
                <a16:creationId xmlns:a16="http://schemas.microsoft.com/office/drawing/2014/main" id="{20B2C2C1-4211-1C8E-20A0-4E1F00FA41E1}"/>
              </a:ext>
            </a:extLst>
          </p:cNvPr>
          <p:cNvSpPr/>
          <p:nvPr/>
        </p:nvSpPr>
        <p:spPr>
          <a:xfrm>
            <a:off x="859465" y="1491132"/>
            <a:ext cx="10473070" cy="4269028"/>
          </a:xfrm>
          <a:prstGeom prst="roundRect">
            <a:avLst>
              <a:gd name="adj" fmla="val 15809"/>
            </a:avLst>
          </a:prstGeom>
          <a:noFill/>
          <a:ln w="38100" cap="rnd">
            <a:solidFill>
              <a:srgbClr val="1FC2A4"/>
            </a:solidFill>
            <a:prstDash val="dash"/>
            <a:round/>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a16="http://schemas.microsoft.com/office/drawing/2014/main" id="{E76C5ED4-FD11-4252-64C1-A019B837DD32}"/>
              </a:ext>
            </a:extLst>
          </p:cNvPr>
          <p:cNvSpPr/>
          <p:nvPr/>
        </p:nvSpPr>
        <p:spPr>
          <a:xfrm>
            <a:off x="1830850" y="1676256"/>
            <a:ext cx="9747990" cy="70788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Đọc</a:t>
            </a:r>
            <a:r>
              <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thầm</a:t>
            </a:r>
            <a:r>
              <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đoạn</a:t>
            </a:r>
            <a:r>
              <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văn</a:t>
            </a:r>
            <a:r>
              <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và</a:t>
            </a:r>
            <a:r>
              <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thực</a:t>
            </a:r>
            <a:r>
              <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hiện</a:t>
            </a:r>
            <a:r>
              <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các</a:t>
            </a:r>
            <a:r>
              <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yêu</a:t>
            </a:r>
            <a:r>
              <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rPr>
              <a:t>cầu</a:t>
            </a:r>
            <a:endParaRPr kumimoji="0" lang="en-US" sz="4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3" name="Rectangle 12">
            <a:extLst>
              <a:ext uri="{FF2B5EF4-FFF2-40B4-BE49-F238E27FC236}">
                <a16:creationId xmlns:a16="http://schemas.microsoft.com/office/drawing/2014/main" id="{FDCC9859-4276-889E-BEED-CCB29423DD03}"/>
              </a:ext>
            </a:extLst>
          </p:cNvPr>
          <p:cNvSpPr/>
          <p:nvPr/>
        </p:nvSpPr>
        <p:spPr>
          <a:xfrm>
            <a:off x="1224466" y="2969120"/>
            <a:ext cx="10397205" cy="70788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1. Gạch chân dưới tiếng/từ khó đọc, dễ viết sai.</a:t>
            </a:r>
          </a:p>
        </p:txBody>
      </p:sp>
      <p:sp>
        <p:nvSpPr>
          <p:cNvPr id="14" name="Rectangle 13">
            <a:extLst>
              <a:ext uri="{FF2B5EF4-FFF2-40B4-BE49-F238E27FC236}">
                <a16:creationId xmlns:a16="http://schemas.microsoft.com/office/drawing/2014/main" id="{73EEABA1-A50F-6F2E-DBCA-47B081E361C7}"/>
              </a:ext>
            </a:extLst>
          </p:cNvPr>
          <p:cNvSpPr/>
          <p:nvPr/>
        </p:nvSpPr>
        <p:spPr>
          <a:xfrm>
            <a:off x="1224466" y="4364640"/>
            <a:ext cx="184731" cy="70788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15" name="Picture 14">
            <a:extLst>
              <a:ext uri="{FF2B5EF4-FFF2-40B4-BE49-F238E27FC236}">
                <a16:creationId xmlns:a16="http://schemas.microsoft.com/office/drawing/2014/main" id="{6F9E6043-FCFF-1C91-599C-67A6E2EB89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08278" y="1498405"/>
            <a:ext cx="1140780" cy="1140780"/>
          </a:xfrm>
          <a:prstGeom prst="rect">
            <a:avLst/>
          </a:prstGeom>
        </p:spPr>
      </p:pic>
    </p:spTree>
    <p:extLst>
      <p:ext uri="{BB962C8B-B14F-4D97-AF65-F5344CB8AC3E}">
        <p14:creationId xmlns:p14="http://schemas.microsoft.com/office/powerpoint/2010/main" val="12086501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par>
                                <p:cTn id="16" presetID="16" presetClass="entr" presetSubtype="21" fill="hold" grpId="0" nodeType="withEffect" nodePh="1">
                                  <p:stCondLst>
                                    <p:cond delay="0"/>
                                  </p:stCondLst>
                                  <p:endCondLst>
                                    <p:cond evt="begin" delay="0">
                                      <p:tn val="16"/>
                                    </p:cond>
                                  </p:end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04484-8B1D-47F8-D9D5-1C670A1FEE3B}"/>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6F8B0FE8-D193-67C7-9CD9-370280ABB82B}"/>
              </a:ext>
            </a:extLst>
          </p:cNvPr>
          <p:cNvGrpSpPr/>
          <p:nvPr/>
        </p:nvGrpSpPr>
        <p:grpSpPr>
          <a:xfrm>
            <a:off x="505022" y="358815"/>
            <a:ext cx="11184556" cy="6087824"/>
            <a:chOff x="-298087" y="-886905"/>
            <a:chExt cx="4607937" cy="2118885"/>
          </a:xfrm>
        </p:grpSpPr>
        <p:sp>
          <p:nvSpPr>
            <p:cNvPr id="7" name="Freeform 6">
              <a:extLst>
                <a:ext uri="{FF2B5EF4-FFF2-40B4-BE49-F238E27FC236}">
                  <a16:creationId xmlns:a16="http://schemas.microsoft.com/office/drawing/2014/main" id="{786E69CF-71A1-FBB3-E1C8-C7CD9A92759B}"/>
                </a:ext>
              </a:extLst>
            </p:cNvPr>
            <p:cNvSpPr/>
            <p:nvPr/>
          </p:nvSpPr>
          <p:spPr>
            <a:xfrm>
              <a:off x="-298087" y="-886905"/>
              <a:ext cx="4607937" cy="2118885"/>
            </a:xfrm>
            <a:custGeom>
              <a:avLst/>
              <a:gdLst/>
              <a:ahLst/>
              <a:cxnLst/>
              <a:rect l="l" t="t" r="r" b="b"/>
              <a:pathLst>
                <a:path w="1828027" h="923962">
                  <a:moveTo>
                    <a:pt x="33463" y="0"/>
                  </a:moveTo>
                  <a:lnTo>
                    <a:pt x="1794565" y="0"/>
                  </a:lnTo>
                  <a:cubicBezTo>
                    <a:pt x="1813046" y="0"/>
                    <a:pt x="1828027" y="14982"/>
                    <a:pt x="1828027" y="33463"/>
                  </a:cubicBezTo>
                  <a:lnTo>
                    <a:pt x="1828027" y="890499"/>
                  </a:lnTo>
                  <a:cubicBezTo>
                    <a:pt x="1828027" y="908980"/>
                    <a:pt x="1813046" y="923962"/>
                    <a:pt x="1794565" y="923962"/>
                  </a:cubicBezTo>
                  <a:lnTo>
                    <a:pt x="33463" y="923962"/>
                  </a:lnTo>
                  <a:cubicBezTo>
                    <a:pt x="14982" y="923962"/>
                    <a:pt x="0" y="908980"/>
                    <a:pt x="0" y="890499"/>
                  </a:cubicBezTo>
                  <a:lnTo>
                    <a:pt x="0" y="33463"/>
                  </a:lnTo>
                  <a:cubicBezTo>
                    <a:pt x="0" y="14982"/>
                    <a:pt x="14982" y="0"/>
                    <a:pt x="33463" y="0"/>
                  </a:cubicBezTo>
                  <a:close/>
                </a:path>
              </a:pathLst>
            </a:custGeom>
            <a:solidFill>
              <a:srgbClr val="F9F9F9"/>
            </a:solidFill>
            <a:ln w="19050" cap="rnd">
              <a:solidFill>
                <a:srgbClr val="185A4D"/>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HP001 4 hang 1 ô ly" panose="020B0603050302020204" pitchFamily="34" charset="0"/>
                <a:ea typeface="Cambria" panose="02040503050406030204" pitchFamily="18" charset="0"/>
              </a:endParaRPr>
            </a:p>
          </p:txBody>
        </p:sp>
        <p:sp>
          <p:nvSpPr>
            <p:cNvPr id="8" name="TextBox 7">
              <a:extLst>
                <a:ext uri="{FF2B5EF4-FFF2-40B4-BE49-F238E27FC236}">
                  <a16:creationId xmlns:a16="http://schemas.microsoft.com/office/drawing/2014/main" id="{E23B00AB-0815-A924-D187-F6E0D0D97C68}"/>
                </a:ext>
              </a:extLst>
            </p:cNvPr>
            <p:cNvSpPr txBox="1"/>
            <p:nvPr/>
          </p:nvSpPr>
          <p:spPr>
            <a:xfrm>
              <a:off x="0" y="-38100"/>
              <a:ext cx="1828027" cy="96206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HP001 4 hang 1 ô ly" panose="020B0603050302020204" pitchFamily="34" charset="0"/>
                <a:ea typeface="Cambria" panose="02040503050406030204" pitchFamily="18" charset="0"/>
              </a:endParaRPr>
            </a:p>
          </p:txBody>
        </p:sp>
      </p:grpSp>
      <p:grpSp>
        <p:nvGrpSpPr>
          <p:cNvPr id="3" name="组合 44">
            <a:extLst>
              <a:ext uri="{FF2B5EF4-FFF2-40B4-BE49-F238E27FC236}">
                <a16:creationId xmlns:a16="http://schemas.microsoft.com/office/drawing/2014/main" id="{245EAE0F-8B8F-A183-0D32-2A96479A2588}"/>
              </a:ext>
            </a:extLst>
          </p:cNvPr>
          <p:cNvGrpSpPr/>
          <p:nvPr/>
        </p:nvGrpSpPr>
        <p:grpSpPr>
          <a:xfrm>
            <a:off x="787795" y="1824983"/>
            <a:ext cx="3787616" cy="861039"/>
            <a:chOff x="1052519" y="1581116"/>
            <a:chExt cx="3787616" cy="861039"/>
          </a:xfrm>
        </p:grpSpPr>
        <p:grpSp>
          <p:nvGrpSpPr>
            <p:cNvPr id="4" name="组合 19">
              <a:extLst>
                <a:ext uri="{FF2B5EF4-FFF2-40B4-BE49-F238E27FC236}">
                  <a16:creationId xmlns:a16="http://schemas.microsoft.com/office/drawing/2014/main" id="{451D96CE-A7CC-72D4-FE8D-8C1BA03730A3}"/>
                </a:ext>
              </a:extLst>
            </p:cNvPr>
            <p:cNvGrpSpPr/>
            <p:nvPr/>
          </p:nvGrpSpPr>
          <p:grpSpPr>
            <a:xfrm>
              <a:off x="1052519" y="1581116"/>
              <a:ext cx="3787616" cy="840919"/>
              <a:chOff x="1513192" y="1554345"/>
              <a:chExt cx="11276353" cy="2489152"/>
            </a:xfrm>
          </p:grpSpPr>
          <p:sp>
            <p:nvSpPr>
              <p:cNvPr id="9" name="Rectangle 4">
                <a:extLst>
                  <a:ext uri="{FF2B5EF4-FFF2-40B4-BE49-F238E27FC236}">
                    <a16:creationId xmlns:a16="http://schemas.microsoft.com/office/drawing/2014/main" id="{5B26C22F-14A6-DE0C-27EB-31452A60933F}"/>
                  </a:ext>
                </a:extLst>
              </p:cNvPr>
              <p:cNvSpPr/>
              <p:nvPr/>
            </p:nvSpPr>
            <p:spPr>
              <a:xfrm>
                <a:off x="1513192" y="1554345"/>
                <a:ext cx="11276353" cy="2489152"/>
              </a:xfrm>
              <a:prstGeom prst="roundRect">
                <a:avLst>
                  <a:gd name="adj" fmla="val 50000"/>
                </a:avLst>
              </a:prstGeom>
              <a:solidFill>
                <a:schemeClr val="bg1"/>
              </a:solidFill>
              <a:ln>
                <a:noFill/>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0" name="Rectangle 4">
                <a:extLst>
                  <a:ext uri="{FF2B5EF4-FFF2-40B4-BE49-F238E27FC236}">
                    <a16:creationId xmlns:a16="http://schemas.microsoft.com/office/drawing/2014/main" id="{650715FE-DB8B-F79C-6EA3-D1DCE4E9526F}"/>
                  </a:ext>
                </a:extLst>
              </p:cNvPr>
              <p:cNvSpPr/>
              <p:nvPr/>
            </p:nvSpPr>
            <p:spPr>
              <a:xfrm>
                <a:off x="1706880" y="1727315"/>
                <a:ext cx="10541875" cy="2112677"/>
              </a:xfrm>
              <a:prstGeom prst="roundRect">
                <a:avLst>
                  <a:gd name="adj" fmla="val 50000"/>
                </a:avLst>
              </a:prstGeom>
              <a:noFill/>
              <a:ln w="25400" cap="rnd">
                <a:solidFill>
                  <a:srgbClr val="1FC2A4"/>
                </a:solidFill>
                <a:prstDash val="dash"/>
                <a:round/>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5" name="文本框 22">
              <a:extLst>
                <a:ext uri="{FF2B5EF4-FFF2-40B4-BE49-F238E27FC236}">
                  <a16:creationId xmlns:a16="http://schemas.microsoft.com/office/drawing/2014/main" id="{8F9DA724-E212-C114-BFB3-4231A5613D4F}"/>
                </a:ext>
              </a:extLst>
            </p:cNvPr>
            <p:cNvSpPr txBox="1"/>
            <p:nvPr/>
          </p:nvSpPr>
          <p:spPr>
            <a:xfrm>
              <a:off x="1836051" y="1672714"/>
              <a:ext cx="1526380" cy="769441"/>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en-US" altLang="zh-CN" sz="4400" b="1" dirty="0" err="1">
                  <a:solidFill>
                    <a:srgbClr val="FF0000"/>
                  </a:solidFill>
                  <a:latin typeface="HP001 4 hàng" panose="020B0603050302020204" pitchFamily="34" charset="0"/>
                  <a:ea typeface="Cambria" panose="02040503050406030204" pitchFamily="18" charset="0"/>
                  <a:cs typeface="Arial-Rounded" panose="020B0500000000000000" pitchFamily="34" charset="0"/>
                </a:rPr>
                <a:t>xà</a:t>
              </a:r>
              <a:r>
                <a:rPr kumimoji="1" lang="en-US" altLang="zh-CN" sz="4400" b="1" dirty="0">
                  <a:solidFill>
                    <a:srgbClr val="FF0000"/>
                  </a:solidFill>
                  <a:latin typeface="HP001 4 hàng" panose="020B0603050302020204" pitchFamily="34" charset="0"/>
                  <a:ea typeface="Cambria" panose="02040503050406030204" pitchFamily="18" charset="0"/>
                  <a:cs typeface="Arial-Rounded" panose="020B0500000000000000" pitchFamily="34" charset="0"/>
                </a:rPr>
                <a:t> </a:t>
              </a:r>
              <a:r>
                <a:rPr kumimoji="1" lang="en-US" altLang="zh-CN" sz="4400" b="1" dirty="0" err="1">
                  <a:solidFill>
                    <a:srgbClr val="FF0000"/>
                  </a:solidFill>
                  <a:latin typeface="HP001 4 hàng" panose="020B0603050302020204" pitchFamily="34" charset="0"/>
                  <a:ea typeface="Cambria" panose="02040503050406030204" pitchFamily="18" charset="0"/>
                  <a:cs typeface="Arial-Rounded" panose="020B0500000000000000" pitchFamily="34" charset="0"/>
                </a:rPr>
                <a:t>cừ</a:t>
              </a:r>
              <a:endParaRPr kumimoji="1" lang="zh-CN" altLang="en-US" sz="4400" b="1" i="0" u="none" strike="noStrike" kern="1200" cap="none" spc="0" normalizeH="0" baseline="0" noProof="0" dirty="0">
                <a:ln>
                  <a:noFill/>
                </a:ln>
                <a:solidFill>
                  <a:srgbClr val="FF0000"/>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grpSp>
      <p:grpSp>
        <p:nvGrpSpPr>
          <p:cNvPr id="12" name="组合 44">
            <a:extLst>
              <a:ext uri="{FF2B5EF4-FFF2-40B4-BE49-F238E27FC236}">
                <a16:creationId xmlns:a16="http://schemas.microsoft.com/office/drawing/2014/main" id="{A93C5B78-4680-6D05-27EF-623AE1A099DF}"/>
              </a:ext>
            </a:extLst>
          </p:cNvPr>
          <p:cNvGrpSpPr/>
          <p:nvPr/>
        </p:nvGrpSpPr>
        <p:grpSpPr>
          <a:xfrm>
            <a:off x="5868658" y="1787504"/>
            <a:ext cx="3796652" cy="891098"/>
            <a:chOff x="1043483" y="1530937"/>
            <a:chExt cx="3796652" cy="891098"/>
          </a:xfrm>
        </p:grpSpPr>
        <p:grpSp>
          <p:nvGrpSpPr>
            <p:cNvPr id="16" name="组合 19">
              <a:extLst>
                <a:ext uri="{FF2B5EF4-FFF2-40B4-BE49-F238E27FC236}">
                  <a16:creationId xmlns:a16="http://schemas.microsoft.com/office/drawing/2014/main" id="{984629AC-438C-2B59-D213-AF5D3710442A}"/>
                </a:ext>
              </a:extLst>
            </p:cNvPr>
            <p:cNvGrpSpPr/>
            <p:nvPr/>
          </p:nvGrpSpPr>
          <p:grpSpPr>
            <a:xfrm>
              <a:off x="1052519" y="1581116"/>
              <a:ext cx="3787616" cy="840919"/>
              <a:chOff x="1513192" y="1554345"/>
              <a:chExt cx="11276353" cy="2489152"/>
            </a:xfrm>
          </p:grpSpPr>
          <p:sp>
            <p:nvSpPr>
              <p:cNvPr id="18" name="Rectangle 4">
                <a:extLst>
                  <a:ext uri="{FF2B5EF4-FFF2-40B4-BE49-F238E27FC236}">
                    <a16:creationId xmlns:a16="http://schemas.microsoft.com/office/drawing/2014/main" id="{5F8F2BD2-7FF8-A36E-F4F1-009FA79990E3}"/>
                  </a:ext>
                </a:extLst>
              </p:cNvPr>
              <p:cNvSpPr/>
              <p:nvPr/>
            </p:nvSpPr>
            <p:spPr>
              <a:xfrm>
                <a:off x="1513192" y="1554345"/>
                <a:ext cx="11276353" cy="2489152"/>
              </a:xfrm>
              <a:prstGeom prst="roundRect">
                <a:avLst>
                  <a:gd name="adj" fmla="val 50000"/>
                </a:avLst>
              </a:prstGeom>
              <a:solidFill>
                <a:schemeClr val="bg1"/>
              </a:solidFill>
              <a:ln>
                <a:noFill/>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HP001 4 hàng" panose="020B0603050302020204" pitchFamily="34" charset="0"/>
                  <a:ea typeface="Cambria" panose="02040503050406030204" pitchFamily="18" charset="0"/>
                  <a:cs typeface="Arial-Rounded" panose="020B0500000000000000" pitchFamily="34" charset="0"/>
                </a:endParaRPr>
              </a:p>
            </p:txBody>
          </p:sp>
          <p:sp>
            <p:nvSpPr>
              <p:cNvPr id="19" name="Rectangle 4">
                <a:extLst>
                  <a:ext uri="{FF2B5EF4-FFF2-40B4-BE49-F238E27FC236}">
                    <a16:creationId xmlns:a16="http://schemas.microsoft.com/office/drawing/2014/main" id="{92BDEEED-DCE9-39F6-5BC0-BB92FC8765E2}"/>
                  </a:ext>
                </a:extLst>
              </p:cNvPr>
              <p:cNvSpPr/>
              <p:nvPr/>
            </p:nvSpPr>
            <p:spPr>
              <a:xfrm>
                <a:off x="1706880" y="1727315"/>
                <a:ext cx="10541875" cy="2112677"/>
              </a:xfrm>
              <a:prstGeom prst="roundRect">
                <a:avLst>
                  <a:gd name="adj" fmla="val 50000"/>
                </a:avLst>
              </a:prstGeom>
              <a:noFill/>
              <a:ln w="25400" cap="rnd">
                <a:solidFill>
                  <a:srgbClr val="1FC2A4"/>
                </a:solidFill>
                <a:prstDash val="dash"/>
                <a:round/>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HP001 4 hàng" panose="020B0603050302020204" pitchFamily="34" charset="0"/>
                  <a:ea typeface="Cambria" panose="02040503050406030204" pitchFamily="18" charset="0"/>
                  <a:cs typeface="Arial-Rounded" panose="020B0500000000000000" pitchFamily="34" charset="0"/>
                </a:endParaRPr>
              </a:p>
            </p:txBody>
          </p:sp>
        </p:grpSp>
        <p:sp>
          <p:nvSpPr>
            <p:cNvPr id="17" name="文本框 22">
              <a:extLst>
                <a:ext uri="{FF2B5EF4-FFF2-40B4-BE49-F238E27FC236}">
                  <a16:creationId xmlns:a16="http://schemas.microsoft.com/office/drawing/2014/main" id="{2837ACBD-EEFE-A76B-0B6C-3C9A3FA00742}"/>
                </a:ext>
              </a:extLst>
            </p:cNvPr>
            <p:cNvSpPr txBox="1"/>
            <p:nvPr/>
          </p:nvSpPr>
          <p:spPr>
            <a:xfrm>
              <a:off x="1043483" y="1530937"/>
              <a:ext cx="2823929" cy="769441"/>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en-US" altLang="zh-CN" sz="4400" b="1" dirty="0">
                  <a:solidFill>
                    <a:srgbClr val="FF0000"/>
                  </a:solidFill>
                  <a:latin typeface="HP001 4 hàng" panose="020B0603050302020204" pitchFamily="34" charset="0"/>
                  <a:ea typeface="Cambria" panose="02040503050406030204" pitchFamily="18" charset="0"/>
                  <a:cs typeface="Arial-Rounded" panose="020B0500000000000000" pitchFamily="34" charset="0"/>
                </a:rPr>
                <a:t>r</a:t>
              </a:r>
              <a:r>
                <a:rPr kumimoji="1" lang="en-US" altLang="zh-CN" sz="4400" b="1" i="0" u="none" strike="noStrike" kern="1200" cap="none" spc="0" normalizeH="0" baseline="0" noProof="0" dirty="0" err="1">
                  <a:ln>
                    <a:noFill/>
                  </a:ln>
                  <a:solidFill>
                    <a:srgbClr val="FF0000"/>
                  </a:solidFill>
                  <a:effectLst/>
                  <a:uLnTx/>
                  <a:uFillTx/>
                  <a:latin typeface="HP001 4 hàng" panose="020B0603050302020204" pitchFamily="34" charset="0"/>
                  <a:ea typeface="Cambria" panose="02040503050406030204" pitchFamily="18" charset="0"/>
                  <a:cs typeface="Arial-Rounded" panose="020B0500000000000000" pitchFamily="34" charset="0"/>
                </a:rPr>
                <a:t>ối</a:t>
              </a:r>
              <a:r>
                <a:rPr kumimoji="1" lang="en-US" altLang="zh-CN" sz="4400" b="1" i="0" u="none" strike="noStrike" kern="1200" cap="none" spc="0" normalizeH="0" baseline="0" noProof="0" dirty="0">
                  <a:ln>
                    <a:noFill/>
                  </a:ln>
                  <a:solidFill>
                    <a:srgbClr val="FF0000"/>
                  </a:solidFill>
                  <a:effectLst/>
                  <a:uLnTx/>
                  <a:uFillTx/>
                  <a:latin typeface="HP001 4 hàng" panose="020B0603050302020204" pitchFamily="34" charset="0"/>
                  <a:ea typeface="Cambria" panose="02040503050406030204" pitchFamily="18" charset="0"/>
                  <a:cs typeface="Arial-Rounded" panose="020B0500000000000000" pitchFamily="34" charset="0"/>
                </a:rPr>
                <a:t> </a:t>
              </a:r>
              <a:r>
                <a:rPr kumimoji="1" lang="en-US" altLang="zh-CN" sz="4400" b="1" i="0" u="none" strike="noStrike" kern="1200" cap="none" spc="0" normalizeH="0" baseline="0" noProof="0" dirty="0" err="1">
                  <a:ln>
                    <a:noFill/>
                  </a:ln>
                  <a:solidFill>
                    <a:srgbClr val="FF0000"/>
                  </a:solidFill>
                  <a:effectLst/>
                  <a:uLnTx/>
                  <a:uFillTx/>
                  <a:latin typeface="HP001 4 hàng" panose="020B0603050302020204" pitchFamily="34" charset="0"/>
                  <a:ea typeface="Cambria" panose="02040503050406030204" pitchFamily="18" charset="0"/>
                  <a:cs typeface="Arial-Rounded" panose="020B0500000000000000" pitchFamily="34" charset="0"/>
                </a:rPr>
                <a:t>rít</a:t>
              </a:r>
              <a:endParaRPr kumimoji="1" lang="zh-CN" altLang="en-US" sz="4400" b="1" i="0" u="none" strike="noStrike" kern="1200" cap="none" spc="0" normalizeH="0" baseline="0" noProof="0" dirty="0">
                <a:ln>
                  <a:noFill/>
                </a:ln>
                <a:solidFill>
                  <a:srgbClr val="FF0000"/>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grpSp>
      <p:grpSp>
        <p:nvGrpSpPr>
          <p:cNvPr id="20" name="组合 44">
            <a:extLst>
              <a:ext uri="{FF2B5EF4-FFF2-40B4-BE49-F238E27FC236}">
                <a16:creationId xmlns:a16="http://schemas.microsoft.com/office/drawing/2014/main" id="{08796A63-44FB-2F02-82BA-E579EC9061D2}"/>
              </a:ext>
            </a:extLst>
          </p:cNvPr>
          <p:cNvGrpSpPr/>
          <p:nvPr/>
        </p:nvGrpSpPr>
        <p:grpSpPr>
          <a:xfrm>
            <a:off x="2061318" y="3312704"/>
            <a:ext cx="3787616" cy="840919"/>
            <a:chOff x="1052519" y="1581116"/>
            <a:chExt cx="3787616" cy="840919"/>
          </a:xfrm>
        </p:grpSpPr>
        <p:grpSp>
          <p:nvGrpSpPr>
            <p:cNvPr id="21" name="组合 19">
              <a:extLst>
                <a:ext uri="{FF2B5EF4-FFF2-40B4-BE49-F238E27FC236}">
                  <a16:creationId xmlns:a16="http://schemas.microsoft.com/office/drawing/2014/main" id="{B7CC9546-5F46-D882-0D47-EFA48291E317}"/>
                </a:ext>
              </a:extLst>
            </p:cNvPr>
            <p:cNvGrpSpPr/>
            <p:nvPr/>
          </p:nvGrpSpPr>
          <p:grpSpPr>
            <a:xfrm>
              <a:off x="1052519" y="1581116"/>
              <a:ext cx="3787616" cy="840919"/>
              <a:chOff x="1513192" y="1554345"/>
              <a:chExt cx="11276353" cy="2489152"/>
            </a:xfrm>
          </p:grpSpPr>
          <p:sp>
            <p:nvSpPr>
              <p:cNvPr id="23" name="Rectangle 4">
                <a:extLst>
                  <a:ext uri="{FF2B5EF4-FFF2-40B4-BE49-F238E27FC236}">
                    <a16:creationId xmlns:a16="http://schemas.microsoft.com/office/drawing/2014/main" id="{A380496D-AD12-B091-0743-0307A24A3EB1}"/>
                  </a:ext>
                </a:extLst>
              </p:cNvPr>
              <p:cNvSpPr/>
              <p:nvPr/>
            </p:nvSpPr>
            <p:spPr>
              <a:xfrm>
                <a:off x="1513192" y="1554345"/>
                <a:ext cx="11276353" cy="2489152"/>
              </a:xfrm>
              <a:prstGeom prst="roundRect">
                <a:avLst>
                  <a:gd name="adj" fmla="val 50000"/>
                </a:avLst>
              </a:prstGeom>
              <a:solidFill>
                <a:schemeClr val="bg1"/>
              </a:solidFill>
              <a:ln>
                <a:noFill/>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4" name="Rectangle 4">
                <a:extLst>
                  <a:ext uri="{FF2B5EF4-FFF2-40B4-BE49-F238E27FC236}">
                    <a16:creationId xmlns:a16="http://schemas.microsoft.com/office/drawing/2014/main" id="{3281F6A2-9558-2089-98D3-CF94E4D40DCF}"/>
                  </a:ext>
                </a:extLst>
              </p:cNvPr>
              <p:cNvSpPr/>
              <p:nvPr/>
            </p:nvSpPr>
            <p:spPr>
              <a:xfrm>
                <a:off x="1706880" y="1727315"/>
                <a:ext cx="10541875" cy="2112677"/>
              </a:xfrm>
              <a:prstGeom prst="roundRect">
                <a:avLst>
                  <a:gd name="adj" fmla="val 50000"/>
                </a:avLst>
              </a:prstGeom>
              <a:noFill/>
              <a:ln w="25400" cap="rnd">
                <a:solidFill>
                  <a:srgbClr val="1FC2A4"/>
                </a:solidFill>
                <a:prstDash val="dash"/>
                <a:round/>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22" name="文本框 22">
              <a:extLst>
                <a:ext uri="{FF2B5EF4-FFF2-40B4-BE49-F238E27FC236}">
                  <a16:creationId xmlns:a16="http://schemas.microsoft.com/office/drawing/2014/main" id="{DD6C4095-9674-A694-9A52-D01D710BAF73}"/>
                </a:ext>
              </a:extLst>
            </p:cNvPr>
            <p:cNvSpPr txBox="1"/>
            <p:nvPr/>
          </p:nvSpPr>
          <p:spPr>
            <a:xfrm>
              <a:off x="1089616" y="1610617"/>
              <a:ext cx="2956259" cy="769441"/>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en-US" altLang="zh-CN" sz="4400" b="1" dirty="0">
                  <a:solidFill>
                    <a:srgbClr val="FF0000"/>
                  </a:solidFill>
                  <a:latin typeface="HP001 4 hang 1 ô ly" panose="020B0603050302020204" pitchFamily="34" charset="0"/>
                  <a:ea typeface="Cambria" panose="02040503050406030204" pitchFamily="18" charset="0"/>
                  <a:cs typeface="Arial-Rounded" panose="020B0500000000000000" pitchFamily="34" charset="0"/>
                </a:rPr>
                <a:t>b</a:t>
              </a:r>
              <a:r>
                <a:rPr kumimoji="1" lang="en-US" altLang="zh-CN" sz="4400" b="1">
                  <a:solidFill>
                    <a:srgbClr val="FF0000"/>
                  </a:solidFill>
                  <a:latin typeface="HP001 4 hang 1 ô ly" panose="020B0603050302020204" pitchFamily="34" charset="0"/>
                  <a:ea typeface="Cambria" panose="02040503050406030204" pitchFamily="18" charset="0"/>
                  <a:cs typeface="Arial-Rounded" panose="020B0500000000000000" pitchFamily="34" charset="0"/>
                </a:rPr>
                <a:t>ình</a:t>
              </a:r>
              <a:r>
                <a:rPr kumimoji="1" lang="en-US" altLang="zh-CN" sz="4400" b="1" dirty="0">
                  <a:solidFill>
                    <a:srgbClr val="FF0000"/>
                  </a:solidFill>
                  <a:latin typeface="HP001 4 hang 1 ô ly" panose="020B0603050302020204" pitchFamily="34" charset="0"/>
                  <a:ea typeface="Cambria" panose="02040503050406030204" pitchFamily="18" charset="0"/>
                  <a:cs typeface="Arial-Rounded" panose="020B0500000000000000" pitchFamily="34" charset="0"/>
                </a:rPr>
                <a:t> </a:t>
              </a:r>
              <a:r>
                <a:rPr kumimoji="1" lang="en-US" altLang="zh-CN" sz="4400" b="1" dirty="0" err="1">
                  <a:solidFill>
                    <a:srgbClr val="FF0000"/>
                  </a:solidFill>
                  <a:latin typeface="HP001 4 hang 1 ô ly" panose="020B0603050302020204" pitchFamily="34" charset="0"/>
                  <a:ea typeface="Cambria" panose="02040503050406030204" pitchFamily="18" charset="0"/>
                  <a:cs typeface="Arial-Rounded" panose="020B0500000000000000" pitchFamily="34" charset="0"/>
                </a:rPr>
                <a:t>minh</a:t>
              </a:r>
              <a:endParaRPr kumimoji="1" lang="zh-CN" altLang="en-US" sz="4400" b="1" i="0" u="none" strike="noStrike" kern="1200" cap="none" spc="0" normalizeH="0" baseline="0" noProof="0" dirty="0">
                <a:ln>
                  <a:noFill/>
                </a:ln>
                <a:solidFill>
                  <a:srgbClr val="FF0000"/>
                </a:solidFill>
                <a:effectLst/>
                <a:uLnTx/>
                <a:uFillTx/>
                <a:latin typeface="HP001 4 hang 1 ô ly" panose="020B0603050302020204" pitchFamily="34" charset="0"/>
                <a:ea typeface="Arial-Rounded" panose="020B0500000000000000" pitchFamily="34" charset="0"/>
                <a:cs typeface="Arial-Rounded" panose="020B0500000000000000" pitchFamily="34" charset="0"/>
              </a:endParaRPr>
            </a:p>
          </p:txBody>
        </p:sp>
      </p:grpSp>
      <p:grpSp>
        <p:nvGrpSpPr>
          <p:cNvPr id="25" name="组合 44">
            <a:extLst>
              <a:ext uri="{FF2B5EF4-FFF2-40B4-BE49-F238E27FC236}">
                <a16:creationId xmlns:a16="http://schemas.microsoft.com/office/drawing/2014/main" id="{BE5CB0F7-85D8-4CC6-FFC6-1720EE7A93C5}"/>
              </a:ext>
            </a:extLst>
          </p:cNvPr>
          <p:cNvGrpSpPr/>
          <p:nvPr/>
        </p:nvGrpSpPr>
        <p:grpSpPr>
          <a:xfrm>
            <a:off x="7280622" y="3189880"/>
            <a:ext cx="3915204" cy="891452"/>
            <a:chOff x="743285" y="1527997"/>
            <a:chExt cx="3915204" cy="891452"/>
          </a:xfrm>
        </p:grpSpPr>
        <p:grpSp>
          <p:nvGrpSpPr>
            <p:cNvPr id="26" name="组合 19">
              <a:extLst>
                <a:ext uri="{FF2B5EF4-FFF2-40B4-BE49-F238E27FC236}">
                  <a16:creationId xmlns:a16="http://schemas.microsoft.com/office/drawing/2014/main" id="{4EF2467E-9D21-8E01-7724-82A4A92B56B7}"/>
                </a:ext>
              </a:extLst>
            </p:cNvPr>
            <p:cNvGrpSpPr/>
            <p:nvPr/>
          </p:nvGrpSpPr>
          <p:grpSpPr>
            <a:xfrm>
              <a:off x="743285" y="1578530"/>
              <a:ext cx="3915204" cy="840919"/>
              <a:chOff x="592552" y="1546690"/>
              <a:chExt cx="11656203" cy="2489152"/>
            </a:xfrm>
          </p:grpSpPr>
          <p:sp>
            <p:nvSpPr>
              <p:cNvPr id="28" name="Rectangle 4">
                <a:extLst>
                  <a:ext uri="{FF2B5EF4-FFF2-40B4-BE49-F238E27FC236}">
                    <a16:creationId xmlns:a16="http://schemas.microsoft.com/office/drawing/2014/main" id="{965B86BA-FD0D-FF3D-7BD5-4FD0D7E5A144}"/>
                  </a:ext>
                </a:extLst>
              </p:cNvPr>
              <p:cNvSpPr/>
              <p:nvPr/>
            </p:nvSpPr>
            <p:spPr>
              <a:xfrm>
                <a:off x="592552" y="1546690"/>
                <a:ext cx="11276353" cy="2489152"/>
              </a:xfrm>
              <a:prstGeom prst="roundRect">
                <a:avLst>
                  <a:gd name="adj" fmla="val 50000"/>
                </a:avLst>
              </a:prstGeom>
              <a:solidFill>
                <a:schemeClr val="bg1"/>
              </a:solidFill>
              <a:ln>
                <a:noFill/>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9" name="Rectangle 4">
                <a:extLst>
                  <a:ext uri="{FF2B5EF4-FFF2-40B4-BE49-F238E27FC236}">
                    <a16:creationId xmlns:a16="http://schemas.microsoft.com/office/drawing/2014/main" id="{AA183FB8-6433-6051-3930-2AD92CD199DF}"/>
                  </a:ext>
                </a:extLst>
              </p:cNvPr>
              <p:cNvSpPr/>
              <p:nvPr/>
            </p:nvSpPr>
            <p:spPr>
              <a:xfrm>
                <a:off x="1706880" y="1727315"/>
                <a:ext cx="10541875" cy="2112677"/>
              </a:xfrm>
              <a:prstGeom prst="roundRect">
                <a:avLst>
                  <a:gd name="adj" fmla="val 50000"/>
                </a:avLst>
              </a:prstGeom>
              <a:noFill/>
              <a:ln w="25400" cap="rnd">
                <a:solidFill>
                  <a:srgbClr val="1FC2A4"/>
                </a:solidFill>
                <a:prstDash val="dash"/>
                <a:round/>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27" name="文本框 22">
              <a:extLst>
                <a:ext uri="{FF2B5EF4-FFF2-40B4-BE49-F238E27FC236}">
                  <a16:creationId xmlns:a16="http://schemas.microsoft.com/office/drawing/2014/main" id="{63452B81-9955-DE1A-6580-0B4ABFDDB038}"/>
                </a:ext>
              </a:extLst>
            </p:cNvPr>
            <p:cNvSpPr txBox="1"/>
            <p:nvPr/>
          </p:nvSpPr>
          <p:spPr>
            <a:xfrm>
              <a:off x="2058805" y="1527997"/>
              <a:ext cx="2162901" cy="769441"/>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en-US" altLang="zh-CN" sz="4400" b="1" i="0" u="none" strike="noStrike" kern="1200" cap="none" spc="0" normalizeH="0" baseline="0" noProof="0" dirty="0" err="1">
                  <a:ln>
                    <a:noFill/>
                  </a:ln>
                  <a:solidFill>
                    <a:srgbClr val="FF0000"/>
                  </a:solidFill>
                  <a:effectLst/>
                  <a:uLnTx/>
                  <a:uFillTx/>
                  <a:latin typeface="HP001 4 hang 1 ô ly" panose="020B0603050302020204" pitchFamily="34" charset="0"/>
                  <a:ea typeface="Cambria" panose="02040503050406030204" pitchFamily="18" charset="0"/>
                  <a:cs typeface="Arial-Rounded" panose="020B0500000000000000" pitchFamily="34" charset="0"/>
                </a:rPr>
                <a:t>xôn</a:t>
              </a:r>
              <a:r>
                <a:rPr kumimoji="1" lang="en-US" altLang="zh-CN" sz="4400" b="1" i="0" u="none" strike="noStrike" kern="1200" cap="none" spc="0" normalizeH="0" baseline="0" noProof="0" dirty="0">
                  <a:ln>
                    <a:noFill/>
                  </a:ln>
                  <a:solidFill>
                    <a:srgbClr val="FF0000"/>
                  </a:solidFill>
                  <a:effectLst/>
                  <a:uLnTx/>
                  <a:uFillTx/>
                  <a:latin typeface="HP001 4 hang 1 ô ly" panose="020B0603050302020204" pitchFamily="34" charset="0"/>
                  <a:ea typeface="Cambria" panose="02040503050406030204" pitchFamily="18" charset="0"/>
                  <a:cs typeface="Arial-Rounded" panose="020B0500000000000000" pitchFamily="34" charset="0"/>
                </a:rPr>
                <a:t> </a:t>
              </a:r>
              <a:r>
                <a:rPr kumimoji="1" lang="en-US" altLang="zh-CN" sz="4400" b="1" i="0" u="none" strike="noStrike" kern="1200" cap="none" spc="0" normalizeH="0" baseline="0" noProof="0" dirty="0" err="1">
                  <a:ln>
                    <a:noFill/>
                  </a:ln>
                  <a:solidFill>
                    <a:srgbClr val="FF0000"/>
                  </a:solidFill>
                  <a:effectLst/>
                  <a:uLnTx/>
                  <a:uFillTx/>
                  <a:latin typeface="HP001 4 hang 1 ô ly" panose="020B0603050302020204" pitchFamily="34" charset="0"/>
                  <a:ea typeface="Cambria" panose="02040503050406030204" pitchFamily="18" charset="0"/>
                  <a:cs typeface="Arial-Rounded" panose="020B0500000000000000" pitchFamily="34" charset="0"/>
                </a:rPr>
                <a:t>xao</a:t>
              </a:r>
              <a:endParaRPr kumimoji="1" lang="zh-CN" altLang="en-US" sz="4400" b="1" i="0" u="none" strike="noStrike" kern="1200" cap="none" spc="0" normalizeH="0" baseline="0" noProof="0" dirty="0">
                <a:ln>
                  <a:noFill/>
                </a:ln>
                <a:solidFill>
                  <a:srgbClr val="FF0000"/>
                </a:solidFill>
                <a:effectLst/>
                <a:uLnTx/>
                <a:uFillTx/>
                <a:latin typeface="HP001 4 hang 1 ô ly" panose="020B0603050302020204" pitchFamily="34" charset="0"/>
                <a:ea typeface="Arial-Rounded" panose="020B0500000000000000" pitchFamily="34" charset="0"/>
                <a:cs typeface="Arial-Rounded" panose="020B0500000000000000" pitchFamily="34" charset="0"/>
              </a:endParaRPr>
            </a:p>
          </p:txBody>
        </p:sp>
      </p:grpSp>
      <p:sp>
        <p:nvSpPr>
          <p:cNvPr id="30" name="Rectangle 29">
            <a:extLst>
              <a:ext uri="{FF2B5EF4-FFF2-40B4-BE49-F238E27FC236}">
                <a16:creationId xmlns:a16="http://schemas.microsoft.com/office/drawing/2014/main" id="{EBC7D3E5-6FC2-76EF-A113-1B3F3BD98BB5}"/>
              </a:ext>
            </a:extLst>
          </p:cNvPr>
          <p:cNvSpPr/>
          <p:nvPr/>
        </p:nvSpPr>
        <p:spPr>
          <a:xfrm>
            <a:off x="4041414" y="382100"/>
            <a:ext cx="4939173" cy="83099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Rounded" panose="020B0500000000000000" pitchFamily="34" charset="0"/>
              </a:rPr>
              <a:t>Cùng</a:t>
            </a:r>
            <a:r>
              <a:rPr kumimoji="0" lang="en-US" sz="4800" b="0" i="0" u="sng"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0" i="0" u="sng"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Rounded" panose="020B0500000000000000" pitchFamily="34" charset="0"/>
              </a:rPr>
              <a:t>luyện</a:t>
            </a:r>
            <a:r>
              <a:rPr kumimoji="0" lang="en-US" sz="4800" b="0" i="0" u="sng"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0" i="0" u="sng"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Rounded" panose="020B0500000000000000" pitchFamily="34" charset="0"/>
              </a:rPr>
              <a:t>từ</a:t>
            </a:r>
            <a:r>
              <a:rPr kumimoji="0" lang="en-US" sz="4800" b="0" i="0" u="sng"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0" i="0" u="sng"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Rounded" panose="020B0500000000000000" pitchFamily="34" charset="0"/>
              </a:rPr>
              <a:t>khó</a:t>
            </a:r>
            <a:endParaRPr kumimoji="0" lang="en-US" sz="4800" b="0" i="0" u="sng"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31" name="Picture 30">
            <a:extLst>
              <a:ext uri="{FF2B5EF4-FFF2-40B4-BE49-F238E27FC236}">
                <a16:creationId xmlns:a16="http://schemas.microsoft.com/office/drawing/2014/main" id="{3E7C4A3C-3022-F166-944F-C886233635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073780" y="188126"/>
            <a:ext cx="1140780" cy="1140780"/>
          </a:xfrm>
          <a:prstGeom prst="rect">
            <a:avLst/>
          </a:prstGeom>
        </p:spPr>
      </p:pic>
    </p:spTree>
    <p:extLst>
      <p:ext uri="{BB962C8B-B14F-4D97-AF65-F5344CB8AC3E}">
        <p14:creationId xmlns:p14="http://schemas.microsoft.com/office/powerpoint/2010/main" val="12948077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96295D-E627-B912-EF9C-D59321AAB6D7}"/>
              </a:ext>
            </a:extLst>
          </p:cNvPr>
          <p:cNvSpPr txBox="1"/>
          <p:nvPr/>
        </p:nvSpPr>
        <p:spPr>
          <a:xfrm>
            <a:off x="2422634" y="976727"/>
            <a:ext cx="8108731" cy="132343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7030A0"/>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r>
              <a:rPr kumimoji="0" lang="vi-VN" sz="4000" b="0" i="0" u="none" strike="noStrike" kern="1200" cap="none" spc="0" normalizeH="0" baseline="0" noProof="0" dirty="0">
                <a:ln>
                  <a:noFill/>
                </a:ln>
                <a:solidFill>
                  <a:srgbClr val="7030A0"/>
                </a:solidFill>
                <a:effectLst/>
                <a:uLnTx/>
                <a:uFillTx/>
                <a:latin typeface="Times New Roman" panose="02020603050405020304" pitchFamily="18" charset="0"/>
                <a:ea typeface="Cambria" panose="02040503050406030204" pitchFamily="18" charset="0"/>
                <a:cs typeface="Times New Roman" panose="02020603050405020304" pitchFamily="18" charset="0"/>
              </a:rPr>
              <a:t>. Em cần lưu ý điều gì khi trình bày bài viết</a:t>
            </a:r>
            <a:r>
              <a:rPr kumimoji="0" lang="en-US" sz="4000" b="0" i="0" u="none" strike="noStrike" kern="1200" cap="none" spc="0" normalizeH="0" baseline="0" noProof="0" dirty="0">
                <a:ln>
                  <a:noFill/>
                </a:ln>
                <a:solidFill>
                  <a:srgbClr val="7030A0"/>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p>
        </p:txBody>
      </p:sp>
    </p:spTree>
    <p:extLst>
      <p:ext uri="{BB962C8B-B14F-4D97-AF65-F5344CB8AC3E}">
        <p14:creationId xmlns:p14="http://schemas.microsoft.com/office/powerpoint/2010/main" val="221281499"/>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2472769-FDE7-7CC0-01A5-0A9F3F138754}"/>
              </a:ext>
            </a:extLst>
          </p:cNvPr>
          <p:cNvSpPr>
            <a:spLocks noGrp="1"/>
          </p:cNvSpPr>
          <p:nvPr>
            <p:ph type="title"/>
          </p:nvPr>
        </p:nvSpPr>
        <p:spPr/>
        <p:txBody>
          <a:bodyPr/>
          <a:lstStyle/>
          <a:p>
            <a:endParaRPr lang="en-US"/>
          </a:p>
        </p:txBody>
      </p:sp>
      <p:pic>
        <p:nvPicPr>
          <p:cNvPr id="4" name="tư thế">
            <a:hlinkClick r:id="" action="ppaction://media"/>
            <a:extLst>
              <a:ext uri="{FF2B5EF4-FFF2-40B4-BE49-F238E27FC236}">
                <a16:creationId xmlns:a16="http://schemas.microsoft.com/office/drawing/2014/main" id="{2F7D0E80-7141-66C8-7DED-FCA464A81D5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24000" y="857250"/>
            <a:ext cx="9144000" cy="5143500"/>
          </a:xfrm>
          <a:noFill/>
        </p:spPr>
      </p:pic>
    </p:spTree>
    <p:extLst>
      <p:ext uri="{BB962C8B-B14F-4D97-AF65-F5344CB8AC3E}">
        <p14:creationId xmlns:p14="http://schemas.microsoft.com/office/powerpoint/2010/main" val="326669635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E93AAB5-B94E-4E7C-AD86-AA3A15D51E8F}"/>
              </a:ext>
            </a:extLst>
          </p:cNvPr>
          <p:cNvSpPr/>
          <p:nvPr/>
        </p:nvSpPr>
        <p:spPr>
          <a:xfrm>
            <a:off x="649213" y="1277988"/>
            <a:ext cx="10893574" cy="4695318"/>
          </a:xfrm>
          <a:prstGeom prst="roundRect">
            <a:avLst>
              <a:gd name="adj" fmla="val 15902"/>
            </a:avLst>
          </a:prstGeom>
          <a:solidFill>
            <a:schemeClr val="bg1"/>
          </a:solidFill>
          <a:ln>
            <a:noFill/>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图片 3">
            <a:extLst>
              <a:ext uri="{FF2B5EF4-FFF2-40B4-BE49-F238E27FC236}">
                <a16:creationId xmlns:a16="http://schemas.microsoft.com/office/drawing/2014/main" id="{CB84E6B0-66F4-4CCB-9EEC-E661CD624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609" y="3951584"/>
            <a:ext cx="4493257" cy="3177814"/>
          </a:xfrm>
          <a:prstGeom prst="rect">
            <a:avLst/>
          </a:prstGeom>
        </p:spPr>
      </p:pic>
      <p:pic>
        <p:nvPicPr>
          <p:cNvPr id="7" name="图片 6">
            <a:extLst>
              <a:ext uri="{FF2B5EF4-FFF2-40B4-BE49-F238E27FC236}">
                <a16:creationId xmlns:a16="http://schemas.microsoft.com/office/drawing/2014/main" id="{E431313B-0036-403C-874F-8AE3B5CF303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2473" b="82004"/>
          <a:stretch/>
        </p:blipFill>
        <p:spPr>
          <a:xfrm>
            <a:off x="8720448" y="-136349"/>
            <a:ext cx="1715729" cy="1234189"/>
          </a:xfrm>
          <a:prstGeom prst="rect">
            <a:avLst/>
          </a:prstGeom>
        </p:spPr>
      </p:pic>
      <p:pic>
        <p:nvPicPr>
          <p:cNvPr id="9" name="Picture 8">
            <a:extLst>
              <a:ext uri="{FF2B5EF4-FFF2-40B4-BE49-F238E27FC236}">
                <a16:creationId xmlns:a16="http://schemas.microsoft.com/office/drawing/2014/main" id="{CB984D61-7F67-4540-82BC-CE6E9BC08D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580222" y="72580"/>
            <a:ext cx="1113112" cy="1113112"/>
          </a:xfrm>
          <a:prstGeom prst="rect">
            <a:avLst/>
          </a:prstGeom>
        </p:spPr>
      </p:pic>
      <p:sp>
        <p:nvSpPr>
          <p:cNvPr id="10" name="Rectangle 9">
            <a:extLst>
              <a:ext uri="{FF2B5EF4-FFF2-40B4-BE49-F238E27FC236}">
                <a16:creationId xmlns:a16="http://schemas.microsoft.com/office/drawing/2014/main" id="{CE959060-2499-4CA4-BED8-B00D625981F1}"/>
              </a:ext>
            </a:extLst>
          </p:cNvPr>
          <p:cNvSpPr/>
          <p:nvPr/>
        </p:nvSpPr>
        <p:spPr>
          <a:xfrm>
            <a:off x="3880906" y="323955"/>
            <a:ext cx="4430187" cy="769441"/>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4400" b="0" i="0" u="sng" strike="noStrike" kern="1200" cap="none" spc="0" normalizeH="0" baseline="0" noProof="0" dirty="0">
                <a:ln>
                  <a:noFill/>
                </a:ln>
                <a:solidFill>
                  <a:srgbClr val="E53238"/>
                </a:solidFill>
                <a:effectLst/>
                <a:uLnTx/>
                <a:uFillTx/>
                <a:latin typeface="Calibri" panose="020F0502020204030204" pitchFamily="34" charset="0"/>
                <a:ea typeface="微软雅黑"/>
                <a:cs typeface="Calibri" panose="020F0502020204030204" pitchFamily="34" charset="0"/>
              </a:rPr>
              <a:t>Lưu ý khi trình bày</a:t>
            </a:r>
          </a:p>
        </p:txBody>
      </p:sp>
      <p:pic>
        <p:nvPicPr>
          <p:cNvPr id="18" name="Picture 4" descr="Mẫu giấy 5 ô ly - Mẫu giấy luyện viết chữ - Download.vn">
            <a:extLst>
              <a:ext uri="{FF2B5EF4-FFF2-40B4-BE49-F238E27FC236}">
                <a16:creationId xmlns:a16="http://schemas.microsoft.com/office/drawing/2014/main" id="{DB278F43-2683-477E-8956-B53AC727026B}"/>
              </a:ext>
            </a:extLst>
          </p:cNvPr>
          <p:cNvPicPr>
            <a:picLocks noChangeAspect="1" noChangeArrowheads="1"/>
          </p:cNvPicPr>
          <p:nvPr/>
        </p:nvPicPr>
        <p:blipFill rotWithShape="1">
          <a:blip r:embed="rId6">
            <a:duotone>
              <a:schemeClr val="accent5">
                <a:shade val="45000"/>
                <a:satMod val="135000"/>
              </a:schemeClr>
              <a:prstClr val="white"/>
            </a:duotone>
            <a:extLst>
              <a:ext uri="{28A0092B-C50C-407E-A947-70E740481C1C}">
                <a14:useLocalDpi xmlns:a14="http://schemas.microsoft.com/office/drawing/2010/main" val="0"/>
              </a:ext>
            </a:extLst>
          </a:blip>
          <a:srcRect t="1" r="30532" b="54556"/>
          <a:stretch/>
        </p:blipFill>
        <p:spPr bwMode="auto">
          <a:xfrm>
            <a:off x="2837157" y="1982243"/>
            <a:ext cx="6909811" cy="3103216"/>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Arrow Connector 18">
            <a:extLst>
              <a:ext uri="{FF2B5EF4-FFF2-40B4-BE49-F238E27FC236}">
                <a16:creationId xmlns:a16="http://schemas.microsoft.com/office/drawing/2014/main" id="{CA4351A7-0CF9-45EB-9872-6F09A764F112}"/>
              </a:ext>
            </a:extLst>
          </p:cNvPr>
          <p:cNvCxnSpPr/>
          <p:nvPr/>
        </p:nvCxnSpPr>
        <p:spPr>
          <a:xfrm>
            <a:off x="2931692" y="1868796"/>
            <a:ext cx="227184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71607B2C-D1BC-4396-A5BE-3393C83B5772}"/>
              </a:ext>
            </a:extLst>
          </p:cNvPr>
          <p:cNvSpPr/>
          <p:nvPr/>
        </p:nvSpPr>
        <p:spPr>
          <a:xfrm>
            <a:off x="3115665" y="1436919"/>
            <a:ext cx="18633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Lùi</a:t>
            </a:r>
            <a:r>
              <a:rPr kumimoji="0" lang="en-US" sz="24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vào</a:t>
            </a:r>
            <a:r>
              <a:rPr kumimoji="0" lang="en-US" sz="24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2 ô </a:t>
            </a:r>
            <a:r>
              <a:rPr kumimoji="0" lang="en-US" sz="24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ly</a:t>
            </a:r>
            <a:r>
              <a:rPr kumimoji="0" lang="en-US" sz="24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p>
        </p:txBody>
      </p:sp>
      <p:sp>
        <p:nvSpPr>
          <p:cNvPr id="21" name="Rectangle 20">
            <a:extLst>
              <a:ext uri="{FF2B5EF4-FFF2-40B4-BE49-F238E27FC236}">
                <a16:creationId xmlns:a16="http://schemas.microsoft.com/office/drawing/2014/main" id="{EA00F404-DE2B-444D-A06D-8E42484874A4}"/>
              </a:ext>
            </a:extLst>
          </p:cNvPr>
          <p:cNvSpPr/>
          <p:nvPr/>
        </p:nvSpPr>
        <p:spPr>
          <a:xfrm>
            <a:off x="2931692" y="2027374"/>
            <a:ext cx="756000" cy="756000"/>
          </a:xfrm>
          <a:prstGeom prst="rect">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AFE067C8-77AF-440D-9EED-96CF5A011AC9}"/>
              </a:ext>
            </a:extLst>
          </p:cNvPr>
          <p:cNvSpPr/>
          <p:nvPr/>
        </p:nvSpPr>
        <p:spPr>
          <a:xfrm>
            <a:off x="3691536" y="2026941"/>
            <a:ext cx="756000" cy="756000"/>
          </a:xfrm>
          <a:prstGeom prst="rect">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8605776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427AF-160F-7154-7E7C-BB3DD16E9950}"/>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9AC35D67-68FE-0491-0F02-DEC59BA54048}"/>
              </a:ext>
            </a:extLst>
          </p:cNvPr>
          <p:cNvGrpSpPr/>
          <p:nvPr/>
        </p:nvGrpSpPr>
        <p:grpSpPr>
          <a:xfrm>
            <a:off x="505022" y="358815"/>
            <a:ext cx="11184556" cy="6087824"/>
            <a:chOff x="-298087" y="-886905"/>
            <a:chExt cx="4607937" cy="2118885"/>
          </a:xfrm>
        </p:grpSpPr>
        <p:sp>
          <p:nvSpPr>
            <p:cNvPr id="7" name="Freeform 6">
              <a:extLst>
                <a:ext uri="{FF2B5EF4-FFF2-40B4-BE49-F238E27FC236}">
                  <a16:creationId xmlns:a16="http://schemas.microsoft.com/office/drawing/2014/main" id="{06FA0EE0-F1FA-718D-1158-3F7BD6695AB9}"/>
                </a:ext>
              </a:extLst>
            </p:cNvPr>
            <p:cNvSpPr/>
            <p:nvPr/>
          </p:nvSpPr>
          <p:spPr>
            <a:xfrm>
              <a:off x="-298087" y="-886905"/>
              <a:ext cx="4607937" cy="2118885"/>
            </a:xfrm>
            <a:custGeom>
              <a:avLst/>
              <a:gdLst/>
              <a:ahLst/>
              <a:cxnLst/>
              <a:rect l="l" t="t" r="r" b="b"/>
              <a:pathLst>
                <a:path w="1828027" h="923962">
                  <a:moveTo>
                    <a:pt x="33463" y="0"/>
                  </a:moveTo>
                  <a:lnTo>
                    <a:pt x="1794565" y="0"/>
                  </a:lnTo>
                  <a:cubicBezTo>
                    <a:pt x="1813046" y="0"/>
                    <a:pt x="1828027" y="14982"/>
                    <a:pt x="1828027" y="33463"/>
                  </a:cubicBezTo>
                  <a:lnTo>
                    <a:pt x="1828027" y="890499"/>
                  </a:lnTo>
                  <a:cubicBezTo>
                    <a:pt x="1828027" y="908980"/>
                    <a:pt x="1813046" y="923962"/>
                    <a:pt x="1794565" y="923962"/>
                  </a:cubicBezTo>
                  <a:lnTo>
                    <a:pt x="33463" y="923962"/>
                  </a:lnTo>
                  <a:cubicBezTo>
                    <a:pt x="14982" y="923962"/>
                    <a:pt x="0" y="908980"/>
                    <a:pt x="0" y="890499"/>
                  </a:cubicBezTo>
                  <a:lnTo>
                    <a:pt x="0" y="33463"/>
                  </a:lnTo>
                  <a:cubicBezTo>
                    <a:pt x="0" y="14982"/>
                    <a:pt x="14982" y="0"/>
                    <a:pt x="33463" y="0"/>
                  </a:cubicBezTo>
                  <a:close/>
                </a:path>
              </a:pathLst>
            </a:custGeom>
            <a:solidFill>
              <a:srgbClr val="F9F9F9"/>
            </a:solidFill>
            <a:ln w="19050" cap="rnd">
              <a:solidFill>
                <a:srgbClr val="185A4D"/>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8" name="TextBox 7">
              <a:extLst>
                <a:ext uri="{FF2B5EF4-FFF2-40B4-BE49-F238E27FC236}">
                  <a16:creationId xmlns:a16="http://schemas.microsoft.com/office/drawing/2014/main" id="{BCC2DF4E-439D-65C1-2119-9FEDCFB74B3D}"/>
                </a:ext>
              </a:extLst>
            </p:cNvPr>
            <p:cNvSpPr txBox="1"/>
            <p:nvPr/>
          </p:nvSpPr>
          <p:spPr>
            <a:xfrm>
              <a:off x="0" y="-38100"/>
              <a:ext cx="1828027" cy="96206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13" name="Picture 12">
            <a:extLst>
              <a:ext uri="{FF2B5EF4-FFF2-40B4-BE49-F238E27FC236}">
                <a16:creationId xmlns:a16="http://schemas.microsoft.com/office/drawing/2014/main" id="{8625FB62-84C3-480B-1A22-33F356A6375C}"/>
              </a:ext>
            </a:extLst>
          </p:cNvPr>
          <p:cNvPicPr>
            <a:picLocks noChangeAspect="1"/>
          </p:cNvPicPr>
          <p:nvPr/>
        </p:nvPicPr>
        <p:blipFill>
          <a:blip r:embed="rId2"/>
          <a:stretch>
            <a:fillRect/>
          </a:stretch>
        </p:blipFill>
        <p:spPr>
          <a:xfrm>
            <a:off x="3557636" y="0"/>
            <a:ext cx="8634364" cy="6376357"/>
          </a:xfrm>
          <a:prstGeom prst="rect">
            <a:avLst/>
          </a:prstGeom>
        </p:spPr>
      </p:pic>
      <p:sp>
        <p:nvSpPr>
          <p:cNvPr id="14" name="Rectangle 13">
            <a:extLst>
              <a:ext uri="{FF2B5EF4-FFF2-40B4-BE49-F238E27FC236}">
                <a16:creationId xmlns:a16="http://schemas.microsoft.com/office/drawing/2014/main" id="{C0FA47EC-3053-78FD-6910-7ED7A5AD2C69}"/>
              </a:ext>
            </a:extLst>
          </p:cNvPr>
          <p:cNvSpPr/>
          <p:nvPr/>
        </p:nvSpPr>
        <p:spPr>
          <a:xfrm>
            <a:off x="5999645" y="1737234"/>
            <a:ext cx="3347390" cy="646331"/>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err="1">
                <a:ln>
                  <a:noFill/>
                </a:ln>
                <a:solidFill>
                  <a:srgbClr val="FF0000"/>
                </a:solidFill>
                <a:effectLst/>
                <a:uLnTx/>
                <a:uFillTx/>
                <a:latin typeface="Calibri"/>
                <a:ea typeface="微软雅黑"/>
                <a:cs typeface="Calibri" panose="020F0502020204030204" pitchFamily="34" charset="0"/>
              </a:rPr>
              <a:t>Tiêu</a:t>
            </a:r>
            <a:r>
              <a:rPr kumimoji="0" lang="en-US" sz="3600" b="0" i="0" u="sng" strike="noStrike" kern="1200" cap="none" spc="0" normalizeH="0" baseline="0" noProof="0" dirty="0">
                <a:ln>
                  <a:noFill/>
                </a:ln>
                <a:solidFill>
                  <a:srgbClr val="FF0000"/>
                </a:solidFill>
                <a:effectLst/>
                <a:uLnTx/>
                <a:uFillTx/>
                <a:latin typeface="Calibri"/>
                <a:ea typeface="微软雅黑"/>
                <a:cs typeface="Calibri" panose="020F0502020204030204" pitchFamily="34" charset="0"/>
              </a:rPr>
              <a:t> </a:t>
            </a:r>
            <a:r>
              <a:rPr kumimoji="0" lang="en-US" sz="3600" b="0" i="0" u="sng" strike="noStrike" kern="1200" cap="none" spc="0" normalizeH="0" baseline="0" noProof="0" dirty="0" err="1">
                <a:ln>
                  <a:noFill/>
                </a:ln>
                <a:solidFill>
                  <a:srgbClr val="FF0000"/>
                </a:solidFill>
                <a:effectLst/>
                <a:uLnTx/>
                <a:uFillTx/>
                <a:latin typeface="Calibri"/>
                <a:ea typeface="微软雅黑"/>
                <a:cs typeface="Calibri" panose="020F0502020204030204" pitchFamily="34" charset="0"/>
              </a:rPr>
              <a:t>chí</a:t>
            </a:r>
            <a:r>
              <a:rPr kumimoji="0" lang="en-US" sz="3600" b="0" i="0" u="sng" strike="noStrike" kern="1200" cap="none" spc="0" normalizeH="0" baseline="0" noProof="0" dirty="0">
                <a:ln>
                  <a:noFill/>
                </a:ln>
                <a:solidFill>
                  <a:srgbClr val="FF0000"/>
                </a:solidFill>
                <a:effectLst/>
                <a:uLnTx/>
                <a:uFillTx/>
                <a:latin typeface="Calibri"/>
                <a:ea typeface="微软雅黑"/>
                <a:cs typeface="Calibri" panose="020F0502020204030204" pitchFamily="34" charset="0"/>
              </a:rPr>
              <a:t> </a:t>
            </a:r>
            <a:r>
              <a:rPr kumimoji="0" lang="en-US" sz="3600" b="0" i="0" u="sng" strike="noStrike" kern="1200" cap="none" spc="0" normalizeH="0" baseline="0" noProof="0" dirty="0" err="1">
                <a:ln>
                  <a:noFill/>
                </a:ln>
                <a:solidFill>
                  <a:srgbClr val="FF0000"/>
                </a:solidFill>
                <a:effectLst/>
                <a:uLnTx/>
                <a:uFillTx/>
                <a:latin typeface="Calibri"/>
                <a:ea typeface="微软雅黑"/>
                <a:cs typeface="Calibri" panose="020F0502020204030204" pitchFamily="34" charset="0"/>
              </a:rPr>
              <a:t>đánh</a:t>
            </a:r>
            <a:r>
              <a:rPr kumimoji="0" lang="en-US" sz="3600" b="0" i="0" u="sng" strike="noStrike" kern="1200" cap="none" spc="0" normalizeH="0" baseline="0" noProof="0" dirty="0">
                <a:ln>
                  <a:noFill/>
                </a:ln>
                <a:solidFill>
                  <a:srgbClr val="FF0000"/>
                </a:solidFill>
                <a:effectLst/>
                <a:uLnTx/>
                <a:uFillTx/>
                <a:latin typeface="Calibri"/>
                <a:ea typeface="微软雅黑"/>
                <a:cs typeface="Calibri" panose="020F0502020204030204" pitchFamily="34" charset="0"/>
              </a:rPr>
              <a:t> </a:t>
            </a:r>
            <a:r>
              <a:rPr kumimoji="0" lang="en-US" sz="3600" b="0" i="0" u="sng" strike="noStrike" kern="1200" cap="none" spc="0" normalizeH="0" baseline="0" noProof="0" dirty="0" err="1">
                <a:ln>
                  <a:noFill/>
                </a:ln>
                <a:solidFill>
                  <a:srgbClr val="FF0000"/>
                </a:solidFill>
                <a:effectLst/>
                <a:uLnTx/>
                <a:uFillTx/>
                <a:latin typeface="Calibri"/>
                <a:ea typeface="微软雅黑"/>
                <a:cs typeface="Calibri" panose="020F0502020204030204" pitchFamily="34" charset="0"/>
              </a:rPr>
              <a:t>giá</a:t>
            </a:r>
            <a:endParaRPr kumimoji="0" lang="en-US" sz="3600" b="0" i="0" u="sng" strike="noStrike" kern="1200" cap="none" spc="0" normalizeH="0" baseline="0" noProof="0" dirty="0">
              <a:ln>
                <a:noFill/>
              </a:ln>
              <a:solidFill>
                <a:srgbClr val="FF0000"/>
              </a:solidFill>
              <a:effectLst/>
              <a:uLnTx/>
              <a:uFillTx/>
              <a:latin typeface="Calibri"/>
              <a:ea typeface="微软雅黑"/>
              <a:cs typeface="Calibri" panose="020F0502020204030204" pitchFamily="34" charset="0"/>
            </a:endParaRPr>
          </a:p>
        </p:txBody>
      </p:sp>
      <p:sp>
        <p:nvSpPr>
          <p:cNvPr id="15" name="Rectangle 14">
            <a:extLst>
              <a:ext uri="{FF2B5EF4-FFF2-40B4-BE49-F238E27FC236}">
                <a16:creationId xmlns:a16="http://schemas.microsoft.com/office/drawing/2014/main" id="{62FFE78E-24E5-D8FC-27E7-B04D6D10E3B4}"/>
              </a:ext>
            </a:extLst>
          </p:cNvPr>
          <p:cNvSpPr/>
          <p:nvPr/>
        </p:nvSpPr>
        <p:spPr>
          <a:xfrm>
            <a:off x="5768812" y="2383565"/>
            <a:ext cx="3809056"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dirty="0">
                <a:ln>
                  <a:noFill/>
                </a:ln>
                <a:solidFill>
                  <a:srgbClr val="E53238">
                    <a:lumMod val="75000"/>
                  </a:srgbClr>
                </a:solidFill>
                <a:effectLst/>
                <a:uLnTx/>
                <a:uFillTx/>
                <a:latin typeface="Calibri"/>
                <a:ea typeface="微软雅黑"/>
                <a:cs typeface="Calibri" panose="020F0502020204030204" pitchFamily="34" charset="0"/>
              </a:rPr>
              <a:t>1. Sai không quá 3 lỗi </a:t>
            </a:r>
          </a:p>
        </p:txBody>
      </p:sp>
      <p:sp>
        <p:nvSpPr>
          <p:cNvPr id="32" name="Rectangle 31">
            <a:extLst>
              <a:ext uri="{FF2B5EF4-FFF2-40B4-BE49-F238E27FC236}">
                <a16:creationId xmlns:a16="http://schemas.microsoft.com/office/drawing/2014/main" id="{556A608D-D052-C851-91A9-70AD3DCECD1E}"/>
              </a:ext>
            </a:extLst>
          </p:cNvPr>
          <p:cNvSpPr/>
          <p:nvPr/>
        </p:nvSpPr>
        <p:spPr>
          <a:xfrm>
            <a:off x="5768812" y="3096621"/>
            <a:ext cx="4952253"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64D2">
                    <a:lumMod val="75000"/>
                  </a:srgbClr>
                </a:solidFill>
                <a:effectLst/>
                <a:uLnTx/>
                <a:uFillTx/>
                <a:latin typeface="Calibri"/>
                <a:ea typeface="微软雅黑"/>
                <a:cs typeface="Calibri" panose="020F0502020204030204" pitchFamily="34" charset="0"/>
              </a:rPr>
              <a:t>2. </a:t>
            </a:r>
            <a:r>
              <a:rPr kumimoji="0" lang="en-US" sz="3200" b="0" i="0" u="none" strike="noStrike" kern="1200" cap="none" spc="0" normalizeH="0" baseline="0" noProof="0" dirty="0" err="1">
                <a:ln>
                  <a:noFill/>
                </a:ln>
                <a:solidFill>
                  <a:srgbClr val="0064D2">
                    <a:lumMod val="75000"/>
                  </a:srgbClr>
                </a:solidFill>
                <a:effectLst/>
                <a:uLnTx/>
                <a:uFillTx/>
                <a:latin typeface="Calibri"/>
                <a:ea typeface="微软雅黑"/>
                <a:cs typeface="Calibri" panose="020F0502020204030204" pitchFamily="34" charset="0"/>
              </a:rPr>
              <a:t>Chữ</a:t>
            </a:r>
            <a:r>
              <a:rPr kumimoji="0" lang="en-US" sz="3200" b="0" i="0" u="none" strike="noStrike" kern="1200" cap="none" spc="0" normalizeH="0" baseline="0" noProof="0" dirty="0">
                <a:ln>
                  <a:noFill/>
                </a:ln>
                <a:solidFill>
                  <a:srgbClr val="0064D2">
                    <a:lumMod val="75000"/>
                  </a:srgbClr>
                </a:solidFill>
                <a:effectLst/>
                <a:uLnTx/>
                <a:uFillTx/>
                <a:latin typeface="Calibri"/>
                <a:ea typeface="微软雅黑"/>
                <a:cs typeface="Calibri" panose="020F0502020204030204" pitchFamily="34" charset="0"/>
              </a:rPr>
              <a:t> </a:t>
            </a:r>
            <a:r>
              <a:rPr kumimoji="0" lang="en-US" sz="3200" b="0" i="0" u="none" strike="noStrike" kern="1200" cap="none" spc="0" normalizeH="0" baseline="0" noProof="0" dirty="0" err="1">
                <a:ln>
                  <a:noFill/>
                </a:ln>
                <a:solidFill>
                  <a:srgbClr val="0064D2">
                    <a:lumMod val="75000"/>
                  </a:srgbClr>
                </a:solidFill>
                <a:effectLst/>
                <a:uLnTx/>
                <a:uFillTx/>
                <a:latin typeface="Calibri"/>
                <a:ea typeface="微软雅黑"/>
                <a:cs typeface="Calibri" panose="020F0502020204030204" pitchFamily="34" charset="0"/>
              </a:rPr>
              <a:t>viết</a:t>
            </a:r>
            <a:r>
              <a:rPr kumimoji="0" lang="en-US" sz="3200" b="0" i="0" u="none" strike="noStrike" kern="1200" cap="none" spc="0" normalizeH="0" baseline="0" noProof="0" dirty="0">
                <a:ln>
                  <a:noFill/>
                </a:ln>
                <a:solidFill>
                  <a:srgbClr val="0064D2">
                    <a:lumMod val="75000"/>
                  </a:srgbClr>
                </a:solidFill>
                <a:effectLst/>
                <a:uLnTx/>
                <a:uFillTx/>
                <a:latin typeface="Calibri"/>
                <a:ea typeface="微软雅黑"/>
                <a:cs typeface="Calibri" panose="020F0502020204030204" pitchFamily="34" charset="0"/>
              </a:rPr>
              <a:t> </a:t>
            </a:r>
            <a:r>
              <a:rPr kumimoji="0" lang="en-US" sz="3200" b="0" i="0" u="none" strike="noStrike" kern="1200" cap="none" spc="0" normalizeH="0" baseline="0" noProof="0" dirty="0" err="1">
                <a:ln>
                  <a:noFill/>
                </a:ln>
                <a:solidFill>
                  <a:srgbClr val="0064D2">
                    <a:lumMod val="75000"/>
                  </a:srgbClr>
                </a:solidFill>
                <a:effectLst/>
                <a:uLnTx/>
                <a:uFillTx/>
                <a:latin typeface="Calibri"/>
                <a:ea typeface="微软雅黑"/>
                <a:cs typeface="Calibri" panose="020F0502020204030204" pitchFamily="34" charset="0"/>
              </a:rPr>
              <a:t>rõ</a:t>
            </a:r>
            <a:r>
              <a:rPr kumimoji="0" lang="en-US" sz="3200" b="0" i="0" u="none" strike="noStrike" kern="1200" cap="none" spc="0" normalizeH="0" baseline="0" noProof="0" dirty="0">
                <a:ln>
                  <a:noFill/>
                </a:ln>
                <a:solidFill>
                  <a:srgbClr val="0064D2">
                    <a:lumMod val="75000"/>
                  </a:srgbClr>
                </a:solidFill>
                <a:effectLst/>
                <a:uLnTx/>
                <a:uFillTx/>
                <a:latin typeface="Calibri"/>
                <a:ea typeface="微软雅黑"/>
                <a:cs typeface="Calibri" panose="020F0502020204030204" pitchFamily="34" charset="0"/>
              </a:rPr>
              <a:t> </a:t>
            </a:r>
            <a:r>
              <a:rPr kumimoji="0" lang="en-US" sz="3200" b="0" i="0" u="none" strike="noStrike" kern="1200" cap="none" spc="0" normalizeH="0" baseline="0" noProof="0" dirty="0" err="1">
                <a:ln>
                  <a:noFill/>
                </a:ln>
                <a:solidFill>
                  <a:srgbClr val="0064D2">
                    <a:lumMod val="75000"/>
                  </a:srgbClr>
                </a:solidFill>
                <a:effectLst/>
                <a:uLnTx/>
                <a:uFillTx/>
                <a:latin typeface="Calibri"/>
                <a:ea typeface="微软雅黑"/>
                <a:cs typeface="Calibri" panose="020F0502020204030204" pitchFamily="34" charset="0"/>
              </a:rPr>
              <a:t>ràng</a:t>
            </a:r>
            <a:r>
              <a:rPr kumimoji="0" lang="en-US" sz="3200" b="0" i="0" u="none" strike="noStrike" kern="1200" cap="none" spc="0" normalizeH="0" baseline="0" noProof="0" dirty="0">
                <a:ln>
                  <a:noFill/>
                </a:ln>
                <a:solidFill>
                  <a:srgbClr val="0064D2">
                    <a:lumMod val="75000"/>
                  </a:srgbClr>
                </a:solidFill>
                <a:effectLst/>
                <a:uLnTx/>
                <a:uFillTx/>
                <a:latin typeface="Calibri"/>
                <a:ea typeface="微软雅黑"/>
                <a:cs typeface="Calibri" panose="020F0502020204030204" pitchFamily="34" charset="0"/>
              </a:rPr>
              <a:t>, </a:t>
            </a:r>
            <a:r>
              <a:rPr kumimoji="0" lang="en-US" sz="3200" b="0" i="0" u="none" strike="noStrike" kern="1200" cap="none" spc="0" normalizeH="0" baseline="0" noProof="0" dirty="0" err="1">
                <a:ln>
                  <a:noFill/>
                </a:ln>
                <a:solidFill>
                  <a:srgbClr val="0064D2">
                    <a:lumMod val="75000"/>
                  </a:srgbClr>
                </a:solidFill>
                <a:effectLst/>
                <a:uLnTx/>
                <a:uFillTx/>
                <a:latin typeface="Calibri"/>
                <a:ea typeface="微软雅黑"/>
                <a:cs typeface="Calibri" panose="020F0502020204030204" pitchFamily="34" charset="0"/>
              </a:rPr>
              <a:t>sạch</a:t>
            </a:r>
            <a:r>
              <a:rPr kumimoji="0" lang="en-US" sz="3200" b="0" i="0" u="none" strike="noStrike" kern="1200" cap="none" spc="0" normalizeH="0" baseline="0" noProof="0" dirty="0">
                <a:ln>
                  <a:noFill/>
                </a:ln>
                <a:solidFill>
                  <a:srgbClr val="0064D2">
                    <a:lumMod val="75000"/>
                  </a:srgbClr>
                </a:solidFill>
                <a:effectLst/>
                <a:uLnTx/>
                <a:uFillTx/>
                <a:latin typeface="Calibri"/>
                <a:ea typeface="微软雅黑"/>
                <a:cs typeface="Calibri" panose="020F0502020204030204" pitchFamily="34" charset="0"/>
              </a:rPr>
              <a:t> </a:t>
            </a:r>
            <a:r>
              <a:rPr kumimoji="0" lang="en-US" sz="3200" b="0" i="0" u="none" strike="noStrike" kern="1200" cap="none" spc="0" normalizeH="0" baseline="0" noProof="0" dirty="0" err="1">
                <a:ln>
                  <a:noFill/>
                </a:ln>
                <a:solidFill>
                  <a:srgbClr val="0064D2">
                    <a:lumMod val="75000"/>
                  </a:srgbClr>
                </a:solidFill>
                <a:effectLst/>
                <a:uLnTx/>
                <a:uFillTx/>
                <a:latin typeface="Calibri"/>
                <a:ea typeface="微软雅黑"/>
                <a:cs typeface="Calibri" panose="020F0502020204030204" pitchFamily="34" charset="0"/>
              </a:rPr>
              <a:t>đẹp</a:t>
            </a:r>
            <a:endParaRPr kumimoji="0" lang="en-US" sz="3200" b="0" i="0" u="none" strike="noStrike" kern="1200" cap="none" spc="0" normalizeH="0" baseline="0" noProof="0" dirty="0">
              <a:ln>
                <a:noFill/>
              </a:ln>
              <a:solidFill>
                <a:srgbClr val="0064D2">
                  <a:lumMod val="75000"/>
                </a:srgbClr>
              </a:solidFill>
              <a:effectLst/>
              <a:uLnTx/>
              <a:uFillTx/>
              <a:latin typeface="Calibri"/>
              <a:ea typeface="微软雅黑"/>
              <a:cs typeface="Calibri" panose="020F0502020204030204" pitchFamily="34" charset="0"/>
            </a:endParaRPr>
          </a:p>
        </p:txBody>
      </p:sp>
      <p:sp>
        <p:nvSpPr>
          <p:cNvPr id="33" name="Rectangle 32">
            <a:extLst>
              <a:ext uri="{FF2B5EF4-FFF2-40B4-BE49-F238E27FC236}">
                <a16:creationId xmlns:a16="http://schemas.microsoft.com/office/drawing/2014/main" id="{43AAD0E9-EAB0-3812-CCA4-36780857376A}"/>
              </a:ext>
            </a:extLst>
          </p:cNvPr>
          <p:cNvSpPr/>
          <p:nvPr/>
        </p:nvSpPr>
        <p:spPr>
          <a:xfrm>
            <a:off x="5768812" y="3809677"/>
            <a:ext cx="4769832"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微软雅黑"/>
                <a:cs typeface="Calibri" panose="020F0502020204030204" pitchFamily="34" charset="0"/>
              </a:rPr>
              <a:t>3. </a:t>
            </a:r>
            <a:r>
              <a:rPr kumimoji="0" lang="en-US" sz="3200" b="0" i="0" u="none" strike="noStrike" kern="1200" cap="none" spc="0" normalizeH="0" baseline="0" noProof="0" dirty="0" err="1">
                <a:ln>
                  <a:noFill/>
                </a:ln>
                <a:solidFill>
                  <a:srgbClr val="00B050"/>
                </a:solidFill>
                <a:effectLst/>
                <a:uLnTx/>
                <a:uFillTx/>
                <a:latin typeface="Calibri"/>
                <a:ea typeface="微软雅黑"/>
                <a:cs typeface="Calibri" panose="020F0502020204030204" pitchFamily="34" charset="0"/>
              </a:rPr>
              <a:t>Trình</a:t>
            </a:r>
            <a:r>
              <a:rPr kumimoji="0" lang="en-US" sz="3200" b="0" i="0" u="none" strike="noStrike" kern="1200" cap="none" spc="0" normalizeH="0" baseline="0" noProof="0" dirty="0">
                <a:ln>
                  <a:noFill/>
                </a:ln>
                <a:solidFill>
                  <a:srgbClr val="00B050"/>
                </a:solidFill>
                <a:effectLst/>
                <a:uLnTx/>
                <a:uFillTx/>
                <a:latin typeface="Calibri"/>
                <a:ea typeface="微软雅黑"/>
                <a:cs typeface="Calibri" panose="020F0502020204030204" pitchFamily="34" charset="0"/>
              </a:rPr>
              <a:t> </a:t>
            </a:r>
            <a:r>
              <a:rPr kumimoji="0" lang="en-US" sz="3200" b="0" i="0" u="none" strike="noStrike" kern="1200" cap="none" spc="0" normalizeH="0" baseline="0" noProof="0" dirty="0" err="1">
                <a:ln>
                  <a:noFill/>
                </a:ln>
                <a:solidFill>
                  <a:srgbClr val="00B050"/>
                </a:solidFill>
                <a:effectLst/>
                <a:uLnTx/>
                <a:uFillTx/>
                <a:latin typeface="Calibri"/>
                <a:ea typeface="微软雅黑"/>
                <a:cs typeface="Calibri" panose="020F0502020204030204" pitchFamily="34" charset="0"/>
              </a:rPr>
              <a:t>bày</a:t>
            </a:r>
            <a:r>
              <a:rPr kumimoji="0" lang="en-US" sz="3200" b="0" i="0" u="none" strike="noStrike" kern="1200" cap="none" spc="0" normalizeH="0" baseline="0" noProof="0" dirty="0">
                <a:ln>
                  <a:noFill/>
                </a:ln>
                <a:solidFill>
                  <a:srgbClr val="00B050"/>
                </a:solidFill>
                <a:effectLst/>
                <a:uLnTx/>
                <a:uFillTx/>
                <a:latin typeface="Calibri"/>
                <a:ea typeface="微软雅黑"/>
                <a:cs typeface="Calibri" panose="020F0502020204030204" pitchFamily="34" charset="0"/>
              </a:rPr>
              <a:t> </a:t>
            </a:r>
            <a:r>
              <a:rPr kumimoji="0" lang="en-US" sz="3200" b="0" i="0" u="none" strike="noStrike" kern="1200" cap="none" spc="0" normalizeH="0" baseline="0" noProof="0" dirty="0" err="1">
                <a:ln>
                  <a:noFill/>
                </a:ln>
                <a:solidFill>
                  <a:srgbClr val="00B050"/>
                </a:solidFill>
                <a:effectLst/>
                <a:uLnTx/>
                <a:uFillTx/>
                <a:latin typeface="Calibri"/>
                <a:ea typeface="微软雅黑"/>
                <a:cs typeface="Calibri" panose="020F0502020204030204" pitchFamily="34" charset="0"/>
              </a:rPr>
              <a:t>đúng</a:t>
            </a:r>
            <a:r>
              <a:rPr kumimoji="0" lang="en-US" sz="3200" b="0" i="0" u="none" strike="noStrike" kern="1200" cap="none" spc="0" normalizeH="0" baseline="0" noProof="0" dirty="0">
                <a:ln>
                  <a:noFill/>
                </a:ln>
                <a:solidFill>
                  <a:srgbClr val="00B050"/>
                </a:solidFill>
                <a:effectLst/>
                <a:uLnTx/>
                <a:uFillTx/>
                <a:latin typeface="Calibri"/>
                <a:ea typeface="微软雅黑"/>
                <a:cs typeface="Calibri" panose="020F0502020204030204" pitchFamily="34" charset="0"/>
              </a:rPr>
              <a:t> </a:t>
            </a:r>
            <a:r>
              <a:rPr kumimoji="0" lang="en-US" sz="3200" b="0" i="0" u="none" strike="noStrike" kern="1200" cap="none" spc="0" normalizeH="0" baseline="0" noProof="0" dirty="0" err="1">
                <a:ln>
                  <a:noFill/>
                </a:ln>
                <a:solidFill>
                  <a:srgbClr val="00B050"/>
                </a:solidFill>
                <a:effectLst/>
                <a:uLnTx/>
                <a:uFillTx/>
                <a:latin typeface="Calibri"/>
                <a:ea typeface="微软雅黑"/>
                <a:cs typeface="Calibri" panose="020F0502020204030204" pitchFamily="34" charset="0"/>
              </a:rPr>
              <a:t>hình</a:t>
            </a:r>
            <a:r>
              <a:rPr kumimoji="0" lang="en-US" sz="3200" b="0" i="0" u="none" strike="noStrike" kern="1200" cap="none" spc="0" normalizeH="0" baseline="0" noProof="0" dirty="0">
                <a:ln>
                  <a:noFill/>
                </a:ln>
                <a:solidFill>
                  <a:srgbClr val="00B050"/>
                </a:solidFill>
                <a:effectLst/>
                <a:uLnTx/>
                <a:uFillTx/>
                <a:latin typeface="Calibri"/>
                <a:ea typeface="微软雅黑"/>
                <a:cs typeface="Calibri" panose="020F0502020204030204" pitchFamily="34" charset="0"/>
              </a:rPr>
              <a:t> </a:t>
            </a:r>
            <a:r>
              <a:rPr kumimoji="0" lang="en-US" sz="3200" b="0" i="0" u="none" strike="noStrike" kern="1200" cap="none" spc="0" normalizeH="0" baseline="0" noProof="0" dirty="0" err="1">
                <a:ln>
                  <a:noFill/>
                </a:ln>
                <a:solidFill>
                  <a:srgbClr val="00B050"/>
                </a:solidFill>
                <a:effectLst/>
                <a:uLnTx/>
                <a:uFillTx/>
                <a:latin typeface="Calibri"/>
                <a:ea typeface="微软雅黑"/>
                <a:cs typeface="Calibri" panose="020F0502020204030204" pitchFamily="34" charset="0"/>
              </a:rPr>
              <a:t>thức</a:t>
            </a:r>
            <a:endParaRPr kumimoji="0" lang="en-US" sz="3200" b="0" i="0" u="none" strike="noStrike" kern="1200" cap="none" spc="0" normalizeH="0" baseline="0" noProof="0" dirty="0">
              <a:ln>
                <a:noFill/>
              </a:ln>
              <a:solidFill>
                <a:srgbClr val="00B050"/>
              </a:solidFill>
              <a:effectLst/>
              <a:uLnTx/>
              <a:uFillTx/>
              <a:latin typeface="Calibri"/>
              <a:ea typeface="微软雅黑"/>
              <a:cs typeface="Calibri" panose="020F0502020204030204" pitchFamily="34" charset="0"/>
            </a:endParaRPr>
          </a:p>
        </p:txBody>
      </p:sp>
      <p:sp>
        <p:nvSpPr>
          <p:cNvPr id="34" name="Freeform 7">
            <a:extLst>
              <a:ext uri="{FF2B5EF4-FFF2-40B4-BE49-F238E27FC236}">
                <a16:creationId xmlns:a16="http://schemas.microsoft.com/office/drawing/2014/main" id="{75DECCC4-AE6E-9BBE-F7AA-27B1706E7CA4}"/>
              </a:ext>
            </a:extLst>
          </p:cNvPr>
          <p:cNvSpPr/>
          <p:nvPr/>
        </p:nvSpPr>
        <p:spPr>
          <a:xfrm>
            <a:off x="1444906" y="1559384"/>
            <a:ext cx="2969538" cy="5033115"/>
          </a:xfrm>
          <a:custGeom>
            <a:avLst/>
            <a:gdLst/>
            <a:ahLst/>
            <a:cxnLst/>
            <a:rect l="l" t="t" r="r" b="b"/>
            <a:pathLst>
              <a:path w="3982888" h="6750657">
                <a:moveTo>
                  <a:pt x="0" y="0"/>
                </a:moveTo>
                <a:lnTo>
                  <a:pt x="3982888" y="0"/>
                </a:lnTo>
                <a:lnTo>
                  <a:pt x="3982888" y="6750657"/>
                </a:lnTo>
                <a:lnTo>
                  <a:pt x="0" y="6750657"/>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232909484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circle(in)">
                                      <p:cBhvr>
                                        <p:cTn id="20" dur="2000"/>
                                        <p:tgtEl>
                                          <p:spTgt spid="33"/>
                                        </p:tgtEl>
                                      </p:cBhvr>
                                    </p:animEffect>
                                  </p:childTnLst>
                                </p:cTn>
                              </p:par>
                              <p:par>
                                <p:cTn id="21" presetID="42"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anim calcmode="lin" valueType="num">
                                      <p:cBhvr>
                                        <p:cTn id="24" dur="1000" fill="hold"/>
                                        <p:tgtEl>
                                          <p:spTgt spid="34"/>
                                        </p:tgtEl>
                                        <p:attrNameLst>
                                          <p:attrName>ppt_x</p:attrName>
                                        </p:attrNameLst>
                                      </p:cBhvr>
                                      <p:tavLst>
                                        <p:tav tm="0">
                                          <p:val>
                                            <p:strVal val="#ppt_x"/>
                                          </p:val>
                                        </p:tav>
                                        <p:tav tm="100000">
                                          <p:val>
                                            <p:strVal val="#ppt_x"/>
                                          </p:val>
                                        </p:tav>
                                      </p:tavLst>
                                    </p:anim>
                                    <p:anim calcmode="lin" valueType="num">
                                      <p:cBhvr>
                                        <p:cTn id="2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35E31F5-EEBD-4636-BB86-84A2C0CE3D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730" t="7741" r="26235" b="32750"/>
          <a:stretch/>
        </p:blipFill>
        <p:spPr>
          <a:xfrm>
            <a:off x="5758405" y="33449"/>
            <a:ext cx="4670323" cy="4081139"/>
          </a:xfrm>
          <a:prstGeom prst="rect">
            <a:avLst/>
          </a:prstGeom>
        </p:spPr>
      </p:pic>
      <p:pic>
        <p:nvPicPr>
          <p:cNvPr id="8" name="图片 7">
            <a:extLst>
              <a:ext uri="{FF2B5EF4-FFF2-40B4-BE49-F238E27FC236}">
                <a16:creationId xmlns:a16="http://schemas.microsoft.com/office/drawing/2014/main" id="{D2B38A4E-AF4D-4837-B6C3-7003F58F86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730" t="7742" r="26235" b="56877"/>
          <a:stretch/>
        </p:blipFill>
        <p:spPr>
          <a:xfrm>
            <a:off x="1544368" y="1752543"/>
            <a:ext cx="4670323" cy="2426461"/>
          </a:xfrm>
          <a:prstGeom prst="rect">
            <a:avLst/>
          </a:prstGeom>
        </p:spPr>
      </p:pic>
      <p:grpSp>
        <p:nvGrpSpPr>
          <p:cNvPr id="3" name="组合 2">
            <a:extLst>
              <a:ext uri="{FF2B5EF4-FFF2-40B4-BE49-F238E27FC236}">
                <a16:creationId xmlns:a16="http://schemas.microsoft.com/office/drawing/2014/main" id="{0D6EF95F-E7EF-428B-BF69-978548FEC8BF}"/>
              </a:ext>
            </a:extLst>
          </p:cNvPr>
          <p:cNvGrpSpPr/>
          <p:nvPr/>
        </p:nvGrpSpPr>
        <p:grpSpPr>
          <a:xfrm>
            <a:off x="1260381" y="3053907"/>
            <a:ext cx="9908620" cy="1932431"/>
            <a:chOff x="1513192" y="1554345"/>
            <a:chExt cx="9542584" cy="2489152"/>
          </a:xfrm>
        </p:grpSpPr>
        <p:sp>
          <p:nvSpPr>
            <p:cNvPr id="4" name="Rectangle 4">
              <a:extLst>
                <a:ext uri="{FF2B5EF4-FFF2-40B4-BE49-F238E27FC236}">
                  <a16:creationId xmlns:a16="http://schemas.microsoft.com/office/drawing/2014/main" id="{D65E8B47-93DE-4E59-8BF2-A48DF6125F29}"/>
                </a:ext>
              </a:extLst>
            </p:cNvPr>
            <p:cNvSpPr/>
            <p:nvPr/>
          </p:nvSpPr>
          <p:spPr>
            <a:xfrm>
              <a:off x="1513192" y="1554345"/>
              <a:ext cx="9542584" cy="2489152"/>
            </a:xfrm>
            <a:prstGeom prst="roundRect">
              <a:avLst>
                <a:gd name="adj" fmla="val 50000"/>
              </a:avLst>
            </a:prstGeom>
            <a:solidFill>
              <a:schemeClr val="bg1"/>
            </a:solidFill>
            <a:ln>
              <a:noFill/>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2EC3DF4F-873A-4670-A30A-CC36570C4641}"/>
                </a:ext>
              </a:extLst>
            </p:cNvPr>
            <p:cNvSpPr/>
            <p:nvPr/>
          </p:nvSpPr>
          <p:spPr>
            <a:xfrm>
              <a:off x="1643790" y="1660916"/>
              <a:ext cx="9304524" cy="2300557"/>
            </a:xfrm>
            <a:prstGeom prst="roundRect">
              <a:avLst>
                <a:gd name="adj" fmla="val 46361"/>
              </a:avLst>
            </a:prstGeom>
            <a:noFill/>
            <a:ln w="38100" cap="rnd">
              <a:solidFill>
                <a:srgbClr val="1FC2A4"/>
              </a:solidFill>
              <a:prstDash val="dash"/>
              <a:round/>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7" name="图片 6">
            <a:extLst>
              <a:ext uri="{FF2B5EF4-FFF2-40B4-BE49-F238E27FC236}">
                <a16:creationId xmlns:a16="http://schemas.microsoft.com/office/drawing/2014/main" id="{2869300E-5EE7-41F7-9086-194D2E877BD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2473" b="82004"/>
          <a:stretch/>
        </p:blipFill>
        <p:spPr>
          <a:xfrm>
            <a:off x="1432783" y="4986338"/>
            <a:ext cx="1715729" cy="1234189"/>
          </a:xfrm>
          <a:prstGeom prst="rect">
            <a:avLst/>
          </a:prstGeom>
        </p:spPr>
      </p:pic>
      <p:pic>
        <p:nvPicPr>
          <p:cNvPr id="12" name="Picture 11">
            <a:extLst>
              <a:ext uri="{FF2B5EF4-FFF2-40B4-BE49-F238E27FC236}">
                <a16:creationId xmlns:a16="http://schemas.microsoft.com/office/drawing/2014/main" id="{DB60CDE1-BD6E-4443-8D03-347E1AB38331}"/>
              </a:ext>
            </a:extLst>
          </p:cNvPr>
          <p:cNvPicPr>
            <a:picLocks noChangeAspect="1"/>
          </p:cNvPicPr>
          <p:nvPr/>
        </p:nvPicPr>
        <p:blipFill>
          <a:blip r:embed="rId5"/>
          <a:stretch>
            <a:fillRect/>
          </a:stretch>
        </p:blipFill>
        <p:spPr>
          <a:xfrm>
            <a:off x="-36122" y="4095921"/>
            <a:ext cx="4224894" cy="3542083"/>
          </a:xfrm>
          <a:prstGeom prst="rect">
            <a:avLst/>
          </a:prstGeom>
        </p:spPr>
      </p:pic>
      <p:sp>
        <p:nvSpPr>
          <p:cNvPr id="14" name="Rectangle 13">
            <a:extLst>
              <a:ext uri="{FF2B5EF4-FFF2-40B4-BE49-F238E27FC236}">
                <a16:creationId xmlns:a16="http://schemas.microsoft.com/office/drawing/2014/main" id="{4E1A2AB1-282D-46FF-A0B3-B82523596474}"/>
              </a:ext>
            </a:extLst>
          </p:cNvPr>
          <p:cNvSpPr/>
          <p:nvPr/>
        </p:nvSpPr>
        <p:spPr>
          <a:xfrm>
            <a:off x="3437592" y="3472659"/>
            <a:ext cx="6760618" cy="132343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Em</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hãy</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tự</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đánh</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giá</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phần</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viết</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của</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mình</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và</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của</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bạn</a:t>
            </a:r>
            <a:r>
              <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a:t>
            </a:r>
          </a:p>
        </p:txBody>
      </p:sp>
    </p:spTree>
    <p:extLst>
      <p:ext uri="{BB962C8B-B14F-4D97-AF65-F5344CB8AC3E}">
        <p14:creationId xmlns:p14="http://schemas.microsoft.com/office/powerpoint/2010/main" val="329098997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6"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BC785-13C6-7BAA-EBBC-7380BF7676E3}"/>
            </a:ext>
          </a:extLst>
        </p:cNvPr>
        <p:cNvGrpSpPr/>
        <p:nvPr/>
      </p:nvGrpSpPr>
      <p:grpSpPr>
        <a:xfrm>
          <a:off x="0" y="0"/>
          <a:ext cx="0" cy="0"/>
          <a:chOff x="0" y="0"/>
          <a:chExt cx="0" cy="0"/>
        </a:xfrm>
      </p:grpSpPr>
      <p:pic>
        <p:nvPicPr>
          <p:cNvPr id="1026" name="Picture 2" descr="Cách tạo nền bảng xanh trên Powerpoint - Cách tạo nền slide trong  Powerpoint - VnDoc.com">
            <a:extLst>
              <a:ext uri="{FF2B5EF4-FFF2-40B4-BE49-F238E27FC236}">
                <a16:creationId xmlns:a16="http://schemas.microsoft.com/office/drawing/2014/main" id="{73F6077B-2650-7F2E-211B-DCC4CAE72E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821" y="0"/>
            <a:ext cx="1251782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F70358D-C525-E95D-D448-667089F840C9}"/>
              </a:ext>
            </a:extLst>
          </p:cNvPr>
          <p:cNvSpPr/>
          <p:nvPr/>
        </p:nvSpPr>
        <p:spPr>
          <a:xfrm>
            <a:off x="4670832" y="402767"/>
            <a:ext cx="3022740" cy="2156299"/>
          </a:xfrm>
          <a:prstGeom prst="rect">
            <a:avLst/>
          </a:prstGeom>
        </p:spPr>
        <p:txBody>
          <a:bodyPr wrap="square">
            <a:spAutoFit/>
          </a:bodyPr>
          <a:lstStyle/>
          <a:p>
            <a:pPr marL="0" marR="0" lvl="0" indent="0" algn="ctr" defTabSz="914400" rtl="0" eaLnBrk="1" fontAlgn="auto" latinLnBrk="0" hangingPunct="1">
              <a:lnSpc>
                <a:spcPct val="100000"/>
              </a:lnSpc>
              <a:spcBef>
                <a:spcPts val="3000"/>
              </a:spcBef>
              <a:spcAft>
                <a:spcPts val="0"/>
              </a:spcAft>
              <a:buClrTx/>
              <a:buSzTx/>
              <a:buFontTx/>
              <a:buNone/>
              <a:tabLst/>
              <a:defRPr/>
            </a:pPr>
            <a:r>
              <a:rPr kumimoji="0" lang="en-US" sz="2800" b="1" i="0" u="none" strike="noStrike" kern="1200" cap="none" spc="0" normalizeH="0" baseline="0" noProof="0" dirty="0">
                <a:ln>
                  <a:noFill/>
                </a:ln>
                <a:solidFill>
                  <a:schemeClr val="bg2"/>
                </a:solidFill>
                <a:effectLst/>
                <a:uLnTx/>
                <a:uFillTx/>
                <a:latin typeface="HP001 4 hàng" panose="020B0603050302020204" pitchFamily="34" charset="0"/>
              </a:rPr>
              <a:t>T</a:t>
            </a:r>
            <a:r>
              <a:rPr kumimoji="0" lang="el-GR" sz="2800" b="1" i="0" u="none" strike="noStrike" kern="1200" cap="none" spc="0" normalizeH="0" baseline="0" noProof="0" dirty="0">
                <a:ln>
                  <a:noFill/>
                </a:ln>
                <a:solidFill>
                  <a:schemeClr val="bg2"/>
                </a:solidFill>
                <a:effectLst/>
                <a:uLnTx/>
                <a:uFillTx/>
                <a:latin typeface="HP001 4 hàng" panose="020B0603050302020204" pitchFamily="34" charset="0"/>
              </a:rPr>
              <a:t>ς</a:t>
            </a:r>
            <a:r>
              <a:rPr kumimoji="0" lang="en-US" sz="2800" b="1" i="0" u="none" strike="noStrike" kern="1200" cap="none" spc="0" normalizeH="0" baseline="0" noProof="0" dirty="0" err="1">
                <a:ln>
                  <a:noFill/>
                </a:ln>
                <a:solidFill>
                  <a:schemeClr val="bg2"/>
                </a:solidFill>
                <a:effectLst/>
                <a:uLnTx/>
                <a:uFillTx/>
                <a:latin typeface="HP001 4 hàng" panose="020B0603050302020204" pitchFamily="34" charset="0"/>
                <a:ea typeface="+mn-ea"/>
                <a:cs typeface="+mn-cs"/>
              </a:rPr>
              <a:t>ong</a:t>
            </a:r>
            <a:r>
              <a:rPr kumimoji="0" lang="en-US" sz="2800" b="1" i="0" u="none" strike="noStrike" kern="1200" cap="none" spc="0" normalizeH="0" baseline="0" noProof="0" dirty="0">
                <a:ln>
                  <a:noFill/>
                </a:ln>
                <a:solidFill>
                  <a:schemeClr val="bg2"/>
                </a:solidFill>
                <a:effectLst/>
                <a:uLnTx/>
                <a:uFillTx/>
                <a:latin typeface="HP001 4 hàng" panose="020B0603050302020204" pitchFamily="34" charset="0"/>
                <a:ea typeface="+mn-ea"/>
                <a:cs typeface="+mn-cs"/>
              </a:rPr>
              <a:t> </a:t>
            </a:r>
            <a:r>
              <a:rPr kumimoji="0" lang="en-US" sz="2800" b="1" i="0" u="none" strike="noStrike" kern="1200" cap="none" spc="0" normalizeH="0" baseline="0" noProof="0" dirty="0" err="1">
                <a:ln>
                  <a:noFill/>
                </a:ln>
                <a:solidFill>
                  <a:schemeClr val="bg2"/>
                </a:solidFill>
                <a:effectLst/>
                <a:uLnTx/>
                <a:uFillTx/>
                <a:latin typeface="HP001 4 hàng" panose="020B0603050302020204" pitchFamily="34" charset="0"/>
                <a:ea typeface="+mn-ea"/>
                <a:cs typeface="+mn-cs"/>
              </a:rPr>
              <a:t>vườn</a:t>
            </a:r>
            <a:endParaRPr kumimoji="0" lang="en-US" sz="2800" b="1" i="0" u="none" strike="noStrike" kern="1200" cap="none" spc="0" normalizeH="0" baseline="0" noProof="0" dirty="0">
              <a:ln>
                <a:noFill/>
              </a:ln>
              <a:solidFill>
                <a:schemeClr val="bg2"/>
              </a:solidFill>
              <a:effectLst/>
              <a:uLnTx/>
              <a:uFillTx/>
              <a:latin typeface="HP001 4 hàng" panose="020B0603050302020204" pitchFamily="34" charset="0"/>
              <a:ea typeface="+mn-ea"/>
              <a:cs typeface="+mn-cs"/>
            </a:endParaRPr>
          </a:p>
          <a:p>
            <a:pPr marL="0" marR="0" lvl="0" indent="0" algn="ctr" defTabSz="914400" rtl="0" eaLnBrk="1" fontAlgn="auto" latinLnBrk="0" hangingPunct="1">
              <a:lnSpc>
                <a:spcPct val="100000"/>
              </a:lnSpc>
              <a:spcBef>
                <a:spcPts val="3000"/>
              </a:spcBef>
              <a:spcAft>
                <a:spcPts val="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HP001 4 hàng" panose="020B0603050302020204" pitchFamily="34" charset="0"/>
              <a:ea typeface="+mn-ea"/>
              <a:cs typeface="+mn-cs"/>
            </a:endParaRPr>
          </a:p>
          <a:p>
            <a:pPr marL="0" marR="0" lvl="0" indent="0" algn="ctr" defTabSz="914400" rtl="0" eaLnBrk="1" fontAlgn="auto" latinLnBrk="0" hangingPunct="1">
              <a:lnSpc>
                <a:spcPct val="100000"/>
              </a:lnSpc>
              <a:spcBef>
                <a:spcPts val="3000"/>
              </a:spcBef>
              <a:spcAft>
                <a:spcPts val="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HP001 4 hàng" panose="020B0603050302020204" pitchFamily="34" charset="0"/>
              <a:ea typeface="+mn-ea"/>
              <a:cs typeface="+mn-cs"/>
            </a:endParaRPr>
          </a:p>
        </p:txBody>
      </p:sp>
      <p:sp>
        <p:nvSpPr>
          <p:cNvPr id="4" name="TextBox 3">
            <a:extLst>
              <a:ext uri="{FF2B5EF4-FFF2-40B4-BE49-F238E27FC236}">
                <a16:creationId xmlns:a16="http://schemas.microsoft.com/office/drawing/2014/main" id="{A825AEC4-40B9-075D-0650-2E245A226A3C}"/>
              </a:ext>
            </a:extLst>
          </p:cNvPr>
          <p:cNvSpPr txBox="1"/>
          <p:nvPr/>
        </p:nvSpPr>
        <p:spPr>
          <a:xfrm>
            <a:off x="933445" y="994699"/>
            <a:ext cx="4333875"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Bác xà cừ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νΰΩ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cao</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6" name="TextBox 5">
            <a:extLst>
              <a:ext uri="{FF2B5EF4-FFF2-40B4-BE49-F238E27FC236}">
                <a16:creationId xmlns:a16="http://schemas.microsoft.com/office/drawing/2014/main" id="{501A515D-A443-F405-047E-EE350F1626B2}"/>
              </a:ext>
            </a:extLst>
          </p:cNvPr>
          <p:cNvSpPr txBox="1"/>
          <p:nvPr/>
        </p:nvSpPr>
        <p:spPr>
          <a:xfrm>
            <a:off x="933448" y="1564079"/>
            <a:ext cx="4333875"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Cam la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đà</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jặt</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đất</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7" name="TextBox 6">
            <a:extLst>
              <a:ext uri="{FF2B5EF4-FFF2-40B4-BE49-F238E27FC236}">
                <a16:creationId xmlns:a16="http://schemas.microsoft.com/office/drawing/2014/main" id="{843ADABC-7052-479C-4B51-D69A995DB9BB}"/>
              </a:ext>
            </a:extLst>
          </p:cNvPr>
          <p:cNvSpPr txBox="1"/>
          <p:nvPr/>
        </p:nvSpPr>
        <p:spPr>
          <a:xfrm>
            <a:off x="933447" y="2048297"/>
            <a:ext cx="4679077"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ChuĒ</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hŬg</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cau</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hĤ</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jặt</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8" name="TextBox 7">
            <a:extLst>
              <a:ext uri="{FF2B5EF4-FFF2-40B4-BE49-F238E27FC236}">
                <a16:creationId xmlns:a16="http://schemas.microsoft.com/office/drawing/2014/main" id="{7C9A0A5F-C83A-95DB-8195-2A16CDDFDBE9}"/>
              </a:ext>
            </a:extLst>
          </p:cNvPr>
          <p:cNvSpPr txBox="1"/>
          <p:nvPr/>
        </p:nvSpPr>
        <p:spPr>
          <a:xfrm>
            <a:off x="933448" y="2600876"/>
            <a:ext cx="4679076"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Cùng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ε</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ung sūg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ε</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an hƣ</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9" name="TextBox 8">
            <a:extLst>
              <a:ext uri="{FF2B5EF4-FFF2-40B4-BE49-F238E27FC236}">
                <a16:creationId xmlns:a16="http://schemas.microsoft.com/office/drawing/2014/main" id="{3F40E6E3-E83C-43C0-9498-CD0FB1EBF639}"/>
              </a:ext>
            </a:extLst>
          </p:cNvPr>
          <p:cNvSpPr txBox="1"/>
          <p:nvPr/>
        </p:nvSpPr>
        <p:spPr>
          <a:xfrm>
            <a:off x="933444" y="3656389"/>
            <a:ext cx="4333875"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Gió đi Ǖ</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ί</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a gật gù</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10" name="TextBox 9">
            <a:extLst>
              <a:ext uri="{FF2B5EF4-FFF2-40B4-BE49-F238E27FC236}">
                <a16:creationId xmlns:a16="http://schemas.microsoft.com/office/drawing/2014/main" id="{447BA59E-A15D-D957-D77C-C3B1CBB93185}"/>
              </a:ext>
            </a:extLst>
          </p:cNvPr>
          <p:cNvSpPr txBox="1"/>
          <p:nvPr/>
        </p:nvSpPr>
        <p:spPr>
          <a:xfrm>
            <a:off x="933446" y="4211661"/>
            <a:ext cx="4333875"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Chim Ǉƞ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Ά΄</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n ǟĒ ǟít</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11" name="TextBox 10">
            <a:extLst>
              <a:ext uri="{FF2B5EF4-FFF2-40B4-BE49-F238E27FC236}">
                <a16:creationId xmlns:a16="http://schemas.microsoft.com/office/drawing/2014/main" id="{5F589069-131D-FF69-08CA-8B1A6C8C8ADF}"/>
              </a:ext>
            </a:extLst>
          </p:cNvPr>
          <p:cNvSpPr txBox="1"/>
          <p:nvPr/>
        </p:nvSpPr>
        <p:spPr>
          <a:xfrm>
            <a:off x="933446" y="4741216"/>
            <a:ext cx="4333875" cy="461665"/>
          </a:xfrm>
          <a:prstGeom prst="rect">
            <a:avLst/>
          </a:prstGeom>
          <a:noFill/>
        </p:spPr>
        <p:txBody>
          <a:bodyPr wrap="square" rtlCol="0">
            <a:spAutoFit/>
          </a:bodyPr>
          <a:lstStyle/>
          <a:p>
            <a:pPr lvl="0" indent="361950" algn="just">
              <a:spcAft>
                <a:spcPts val="500"/>
              </a:spcAft>
              <a:defRPr/>
            </a:pPr>
            <a:r>
              <a:rPr lang="pt-B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Mây Ǖ</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ί</a:t>
            </a:r>
            <a:r>
              <a:rPr lang="pt-B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a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Έ; </a:t>
            </a:r>
            <a:r>
              <a:rPr lang="pt-B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vī ját</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12" name="TextBox 11">
            <a:extLst>
              <a:ext uri="{FF2B5EF4-FFF2-40B4-BE49-F238E27FC236}">
                <a16:creationId xmlns:a16="http://schemas.microsoft.com/office/drawing/2014/main" id="{94ACAB47-1CEE-7FD8-B150-075340FBF5A9}"/>
              </a:ext>
            </a:extLst>
          </p:cNvPr>
          <p:cNvSpPr txBox="1"/>
          <p:nvPr/>
        </p:nvSpPr>
        <p:spPr>
          <a:xfrm>
            <a:off x="933446" y="5293794"/>
            <a:ext cx="4333875"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Đất jàu dà</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ζ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Ǉō Ǉư</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Π</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13" name="TextBox 12">
            <a:extLst>
              <a:ext uri="{FF2B5EF4-FFF2-40B4-BE49-F238E27FC236}">
                <a16:creationId xmlns:a16="http://schemas.microsoft.com/office/drawing/2014/main" id="{C0E0241D-BCC8-0948-A29A-D98B23F25D77}"/>
              </a:ext>
            </a:extLst>
          </p:cNvPr>
          <p:cNvSpPr txBox="1"/>
          <p:nvPr/>
        </p:nvSpPr>
        <p:spPr>
          <a:xfrm>
            <a:off x="5665076" y="954699"/>
            <a:ext cx="4857427"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VưŊ cây sūg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κ</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ật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νί</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i</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14" name="TextBox 13">
            <a:extLst>
              <a:ext uri="{FF2B5EF4-FFF2-40B4-BE49-F238E27FC236}">
                <a16:creationId xmlns:a16="http://schemas.microsoft.com/office/drawing/2014/main" id="{F1197996-0D35-B567-C153-704AC2159E84}"/>
              </a:ext>
            </a:extLst>
          </p:cNvPr>
          <p:cNvSpPr txBox="1"/>
          <p:nvPr/>
        </p:nvSpPr>
        <p:spPr>
          <a:xfrm>
            <a:off x="6526592" y="1522062"/>
            <a:ext cx="4677441"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Nắng jưa cùng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ε</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ia sẻ</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15" name="TextBox 14">
            <a:extLst>
              <a:ext uri="{FF2B5EF4-FFF2-40B4-BE49-F238E27FC236}">
                <a16:creationId xmlns:a16="http://schemas.microsoft.com/office/drawing/2014/main" id="{EE3DDE73-4243-4F7A-BC13-2838E6E5448C}"/>
              </a:ext>
            </a:extLst>
          </p:cNvPr>
          <p:cNvSpPr txBox="1"/>
          <p:nvPr/>
        </p:nvSpPr>
        <p:spPr>
          <a:xfrm>
            <a:off x="5705470" y="2089425"/>
            <a:ext cx="5078144"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Đêm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Α</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łm ǟu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η</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au wgủ</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16" name="TextBox 15">
            <a:extLst>
              <a:ext uri="{FF2B5EF4-FFF2-40B4-BE49-F238E27FC236}">
                <a16:creationId xmlns:a16="http://schemas.microsoft.com/office/drawing/2014/main" id="{7EDE8E16-64A4-DCEE-B247-B8545681A794}"/>
              </a:ext>
            </a:extLst>
          </p:cNvPr>
          <p:cNvSpPr txBox="1"/>
          <p:nvPr/>
        </p:nvSpPr>
        <p:spPr>
          <a:xfrm>
            <a:off x="6464275" y="2594360"/>
            <a:ext cx="4611390"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Bì</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ζ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ji</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ζ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lại xŪ xao…</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17" name="TextBox 16">
            <a:extLst>
              <a:ext uri="{FF2B5EF4-FFF2-40B4-BE49-F238E27FC236}">
                <a16:creationId xmlns:a16="http://schemas.microsoft.com/office/drawing/2014/main" id="{2C02EFEF-94C9-6FF8-573D-DE4160C62BE5}"/>
              </a:ext>
            </a:extLst>
          </p:cNvPr>
          <p:cNvSpPr txBox="1"/>
          <p:nvPr/>
        </p:nvSpPr>
        <p:spPr>
          <a:xfrm>
            <a:off x="6741790" y="3110999"/>
            <a:ext cx="5082348" cy="461665"/>
          </a:xfrm>
          <a:prstGeom prst="rect">
            <a:avLst/>
          </a:prstGeom>
          <a:noFill/>
        </p:spPr>
        <p:txBody>
          <a:bodyPr wrap="square" rtlCol="0">
            <a:spAutoFit/>
          </a:bodyPr>
          <a:lstStyle/>
          <a:p>
            <a:pPr lvl="0" indent="361950" algn="just">
              <a:spcAft>
                <a:spcPts val="500"/>
              </a:spcAft>
              <a:defRPr/>
            </a:pP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(Ngu</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ΐ</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ğn Tǟŧg H</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oàn</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a:t>
            </a:r>
            <a:endParaRPr kumimoji="0" lang="vi-VN"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42722822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AE42D-A1B2-8C6F-98D7-9EDA7EFCAB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822C42-E5A3-6F5A-500E-E6F5BDA27DBE}"/>
              </a:ext>
            </a:extLst>
          </p:cNvPr>
          <p:cNvSpPr>
            <a:spLocks noGrp="1"/>
          </p:cNvSpPr>
          <p:nvPr>
            <p:ph type="title"/>
          </p:nvPr>
        </p:nvSpPr>
        <p:spPr>
          <a:xfrm>
            <a:off x="677332" y="2225473"/>
            <a:ext cx="4754763" cy="746234"/>
          </a:xfrm>
        </p:spPr>
        <p:txBody>
          <a:bodyPr>
            <a:noAutofit/>
          </a:bodyPr>
          <a:lstStyle/>
          <a:p>
            <a:endParaRPr lang="en-US" sz="5400" b="1" dirty="0">
              <a:latin typeface="HP001 4 hàng" panose="020B0603050302020204" pitchFamily="34" charset="0"/>
            </a:endParaRPr>
          </a:p>
        </p:txBody>
      </p:sp>
      <p:sp>
        <p:nvSpPr>
          <p:cNvPr id="3" name="Text Placeholder 2">
            <a:extLst>
              <a:ext uri="{FF2B5EF4-FFF2-40B4-BE49-F238E27FC236}">
                <a16:creationId xmlns:a16="http://schemas.microsoft.com/office/drawing/2014/main" id="{3B2A903D-5ED2-1E8B-234E-490744A9A9AE}"/>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D9EB17D2-CB4A-D1AB-6017-C5A982093FC9}"/>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0B814A21-4C62-4C10-B515-40BB50DF3B92}"/>
              </a:ext>
            </a:extLst>
          </p:cNvPr>
          <p:cNvPicPr>
            <a:picLocks noChangeAspect="1"/>
          </p:cNvPicPr>
          <p:nvPr/>
        </p:nvPicPr>
        <p:blipFill>
          <a:blip r:embed="rId2"/>
          <a:stretch>
            <a:fillRect/>
          </a:stretch>
        </p:blipFill>
        <p:spPr>
          <a:xfrm>
            <a:off x="-1420009" y="-437189"/>
            <a:ext cx="12934673" cy="6376357"/>
          </a:xfrm>
          <a:prstGeom prst="rect">
            <a:avLst/>
          </a:prstGeom>
        </p:spPr>
      </p:pic>
      <p:sp>
        <p:nvSpPr>
          <p:cNvPr id="6" name="Title 1">
            <a:extLst>
              <a:ext uri="{FF2B5EF4-FFF2-40B4-BE49-F238E27FC236}">
                <a16:creationId xmlns:a16="http://schemas.microsoft.com/office/drawing/2014/main" id="{F94887DD-55BD-A592-53FE-2AB5C8FED364}"/>
              </a:ext>
            </a:extLst>
          </p:cNvPr>
          <p:cNvSpPr txBox="1">
            <a:spLocks/>
          </p:cNvSpPr>
          <p:nvPr/>
        </p:nvSpPr>
        <p:spPr>
          <a:xfrm>
            <a:off x="4141694" y="2377873"/>
            <a:ext cx="4916245" cy="7462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kern="1200" cap="none">
                <a:solidFill>
                  <a:schemeClr val="tx1"/>
                </a:solidFill>
                <a:latin typeface="+mj-lt"/>
                <a:ea typeface="+mj-ea"/>
                <a:cs typeface="+mj-cs"/>
              </a:defRPr>
            </a:lvl1pPr>
          </a:lstStyle>
          <a:p>
            <a:r>
              <a:rPr lang="en-US" sz="5400" b="1" dirty="0" err="1">
                <a:solidFill>
                  <a:srgbClr val="7030A0"/>
                </a:solidFill>
                <a:latin typeface="HP001 4 hàng" panose="020B0603050302020204" pitchFamily="34" charset="0"/>
              </a:rPr>
              <a:t>Luyện</a:t>
            </a:r>
            <a:r>
              <a:rPr lang="en-US" sz="5400" b="1" dirty="0">
                <a:solidFill>
                  <a:srgbClr val="7030A0"/>
                </a:solidFill>
                <a:latin typeface="HP001 4 hàng" panose="020B0603050302020204" pitchFamily="34" charset="0"/>
              </a:rPr>
              <a:t> </a:t>
            </a:r>
            <a:r>
              <a:rPr lang="en-US" sz="5400" b="1" dirty="0" err="1">
                <a:solidFill>
                  <a:srgbClr val="7030A0"/>
                </a:solidFill>
                <a:latin typeface="HP001 4 hàng" panose="020B0603050302020204" pitchFamily="34" charset="0"/>
              </a:rPr>
              <a:t>tập</a:t>
            </a:r>
            <a:endParaRPr lang="en-US" sz="5400" b="1" dirty="0">
              <a:solidFill>
                <a:srgbClr val="7030A0"/>
              </a:solidFill>
              <a:latin typeface="HP001 4 hàng" panose="020B0603050302020204" pitchFamily="34" charset="0"/>
            </a:endParaRPr>
          </a:p>
        </p:txBody>
      </p:sp>
    </p:spTree>
    <p:extLst>
      <p:ext uri="{BB962C8B-B14F-4D97-AF65-F5344CB8AC3E}">
        <p14:creationId xmlns:p14="http://schemas.microsoft.com/office/powerpoint/2010/main" val="2709068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13E81-D170-90C7-94E2-1BFCACF7E644}"/>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AE3DF39-610C-67B6-2628-D416104DB793}"/>
              </a:ext>
            </a:extLst>
          </p:cNvPr>
          <p:cNvGrpSpPr/>
          <p:nvPr/>
        </p:nvGrpSpPr>
        <p:grpSpPr>
          <a:xfrm>
            <a:off x="84083" y="94593"/>
            <a:ext cx="11605495" cy="6352046"/>
            <a:chOff x="-298087" y="-886905"/>
            <a:chExt cx="4607937" cy="2118885"/>
          </a:xfrm>
        </p:grpSpPr>
        <p:sp>
          <p:nvSpPr>
            <p:cNvPr id="7" name="Freeform 6">
              <a:extLst>
                <a:ext uri="{FF2B5EF4-FFF2-40B4-BE49-F238E27FC236}">
                  <a16:creationId xmlns:a16="http://schemas.microsoft.com/office/drawing/2014/main" id="{B7A42D97-2055-6426-3452-2BDDE95A6570}"/>
                </a:ext>
              </a:extLst>
            </p:cNvPr>
            <p:cNvSpPr/>
            <p:nvPr/>
          </p:nvSpPr>
          <p:spPr>
            <a:xfrm>
              <a:off x="-298087" y="-886905"/>
              <a:ext cx="4607937" cy="2118885"/>
            </a:xfrm>
            <a:custGeom>
              <a:avLst/>
              <a:gdLst/>
              <a:ahLst/>
              <a:cxnLst/>
              <a:rect l="l" t="t" r="r" b="b"/>
              <a:pathLst>
                <a:path w="1828027" h="923962">
                  <a:moveTo>
                    <a:pt x="33463" y="0"/>
                  </a:moveTo>
                  <a:lnTo>
                    <a:pt x="1794565" y="0"/>
                  </a:lnTo>
                  <a:cubicBezTo>
                    <a:pt x="1813046" y="0"/>
                    <a:pt x="1828027" y="14982"/>
                    <a:pt x="1828027" y="33463"/>
                  </a:cubicBezTo>
                  <a:lnTo>
                    <a:pt x="1828027" y="890499"/>
                  </a:lnTo>
                  <a:cubicBezTo>
                    <a:pt x="1828027" y="908980"/>
                    <a:pt x="1813046" y="923962"/>
                    <a:pt x="1794565" y="923962"/>
                  </a:cubicBezTo>
                  <a:lnTo>
                    <a:pt x="33463" y="923962"/>
                  </a:lnTo>
                  <a:cubicBezTo>
                    <a:pt x="14982" y="923962"/>
                    <a:pt x="0" y="908980"/>
                    <a:pt x="0" y="890499"/>
                  </a:cubicBezTo>
                  <a:lnTo>
                    <a:pt x="0" y="33463"/>
                  </a:lnTo>
                  <a:cubicBezTo>
                    <a:pt x="0" y="14982"/>
                    <a:pt x="14982" y="0"/>
                    <a:pt x="33463" y="0"/>
                  </a:cubicBezTo>
                  <a:close/>
                </a:path>
              </a:pathLst>
            </a:custGeom>
            <a:solidFill>
              <a:srgbClr val="F9F9F9"/>
            </a:solidFill>
            <a:ln w="19050" cap="rnd">
              <a:solidFill>
                <a:srgbClr val="185A4D"/>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8" name="TextBox 7">
              <a:extLst>
                <a:ext uri="{FF2B5EF4-FFF2-40B4-BE49-F238E27FC236}">
                  <a16:creationId xmlns:a16="http://schemas.microsoft.com/office/drawing/2014/main" id="{5C2C7DEF-EB26-9DC2-B048-E71374388AF5}"/>
                </a:ext>
              </a:extLst>
            </p:cNvPr>
            <p:cNvSpPr txBox="1"/>
            <p:nvPr/>
          </p:nvSpPr>
          <p:spPr>
            <a:xfrm>
              <a:off x="0" y="-38100"/>
              <a:ext cx="1828027" cy="96206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
        <p:nvSpPr>
          <p:cNvPr id="2" name="文本框 1">
            <a:extLst>
              <a:ext uri="{FF2B5EF4-FFF2-40B4-BE49-F238E27FC236}">
                <a16:creationId xmlns:a16="http://schemas.microsoft.com/office/drawing/2014/main" id="{0815652A-6F53-1C1C-84AE-853A94665B08}"/>
              </a:ext>
            </a:extLst>
          </p:cNvPr>
          <p:cNvSpPr txBox="1"/>
          <p:nvPr/>
        </p:nvSpPr>
        <p:spPr>
          <a:xfrm>
            <a:off x="1203325" y="673741"/>
            <a:ext cx="952500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a. </a:t>
            </a:r>
            <a:r>
              <a:rPr kumimoji="0" lang="en-US" altLang="zh-CN" sz="4000" b="1" i="0" u="none" strike="noStrike" kern="1200" cap="none" spc="0" normalizeH="0" baseline="0" noProof="0" dirty="0" err="1">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Chọn</a:t>
            </a:r>
            <a:r>
              <a:rPr kumimoji="0" lang="en-US" altLang="zh-CN" sz="4000" b="1" i="0" u="none" strike="noStrike" kern="1200" cap="none" spc="0" normalizeH="0" baseline="0" noProof="0" dirty="0">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lặng</a:t>
            </a:r>
            <a:r>
              <a:rPr kumimoji="0" lang="en-US" altLang="zh-CN" sz="4000" b="1" i="0" u="none" strike="noStrike" kern="1200" cap="none" spc="0" normalizeH="0" baseline="0" noProof="0" dirty="0">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hoặc</a:t>
            </a:r>
            <a:r>
              <a:rPr kumimoji="0" lang="en-US" altLang="zh-CN" sz="4000" b="1" i="0" u="none" strike="noStrike" kern="1200" cap="none" spc="0" normalizeH="0" baseline="0" noProof="0" dirty="0">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nặng</a:t>
            </a:r>
            <a:r>
              <a:rPr kumimoji="0" lang="en-US" altLang="zh-CN" sz="4000" b="1" i="0" u="none" strike="noStrike" kern="1200" cap="none" spc="0" normalizeH="0" baseline="0" noProof="0" dirty="0">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thay</a:t>
            </a:r>
            <a:r>
              <a:rPr kumimoji="0" lang="en-US" altLang="zh-CN" sz="4000" b="1" i="0" u="none" strike="noStrike" kern="1200" cap="none" spc="0" normalizeH="0" baseline="0" noProof="0" dirty="0">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cho</a:t>
            </a:r>
            <a:r>
              <a:rPr kumimoji="0" lang="en-US" altLang="zh-CN" sz="4000" b="1" i="0" u="none" strike="noStrike" kern="1200" cap="none" spc="0" normalizeH="0" baseline="0" noProof="0" dirty="0">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 ô </a:t>
            </a:r>
            <a:r>
              <a:rPr kumimoji="0" lang="en-US" altLang="zh-CN" sz="4000" b="1" i="0" u="none" strike="noStrike" kern="1200" cap="none" spc="0" normalizeH="0" baseline="0" noProof="0" dirty="0" err="1">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vuông</a:t>
            </a:r>
            <a:r>
              <a:rPr kumimoji="0" lang="en-US" altLang="zh-CN" sz="4000" b="1" i="0" u="none" strike="noStrike" kern="1200" cap="none" spc="0" normalizeH="0" baseline="0" noProof="0" dirty="0">
                <a:ln>
                  <a:noFill/>
                </a:ln>
                <a:solidFill>
                  <a:srgbClr val="C00000"/>
                </a:solidFill>
                <a:effectLst/>
                <a:uLnTx/>
                <a:uFillTx/>
                <a:latin typeface="HP001 4 hàng" panose="020B0603050302020204" pitchFamily="34" charset="0"/>
                <a:ea typeface="小宝贝儿拼音体" panose="02010601030101010101" pitchFamily="2" charset="-122"/>
                <a:cs typeface="萝莉体 第二版" panose="02000500000000000000" pitchFamily="2" charset="-122"/>
              </a:rPr>
              <a:t>.</a:t>
            </a:r>
          </a:p>
        </p:txBody>
      </p:sp>
      <p:pic>
        <p:nvPicPr>
          <p:cNvPr id="11" name="Picture 10">
            <a:extLst>
              <a:ext uri="{FF2B5EF4-FFF2-40B4-BE49-F238E27FC236}">
                <a16:creationId xmlns:a16="http://schemas.microsoft.com/office/drawing/2014/main" id="{0D804BE7-113F-5BE4-8FCB-C98496AF9B6F}"/>
              </a:ext>
            </a:extLst>
          </p:cNvPr>
          <p:cNvPicPr>
            <a:picLocks noChangeAspect="1"/>
          </p:cNvPicPr>
          <p:nvPr/>
        </p:nvPicPr>
        <p:blipFill>
          <a:blip r:embed="rId2"/>
          <a:stretch>
            <a:fillRect/>
          </a:stretch>
        </p:blipFill>
        <p:spPr>
          <a:xfrm>
            <a:off x="1575235" y="1557561"/>
            <a:ext cx="9153090" cy="4265170"/>
          </a:xfrm>
          <a:prstGeom prst="rect">
            <a:avLst/>
          </a:prstGeom>
        </p:spPr>
      </p:pic>
    </p:spTree>
    <p:extLst>
      <p:ext uri="{BB962C8B-B14F-4D97-AF65-F5344CB8AC3E}">
        <p14:creationId xmlns:p14="http://schemas.microsoft.com/office/powerpoint/2010/main" val="315335007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2BE9BA96-CC03-456B-A969-72102D60D676}"/>
              </a:ext>
            </a:extLst>
          </p:cNvPr>
          <p:cNvGrpSpPr/>
          <p:nvPr/>
        </p:nvGrpSpPr>
        <p:grpSpPr>
          <a:xfrm>
            <a:off x="331420" y="223309"/>
            <a:ext cx="11593880" cy="6411381"/>
            <a:chOff x="1513192" y="1554345"/>
            <a:chExt cx="9542584" cy="2489152"/>
          </a:xfrm>
        </p:grpSpPr>
        <p:sp>
          <p:nvSpPr>
            <p:cNvPr id="6" name="Rectangle 4">
              <a:extLst>
                <a:ext uri="{FF2B5EF4-FFF2-40B4-BE49-F238E27FC236}">
                  <a16:creationId xmlns:a16="http://schemas.microsoft.com/office/drawing/2014/main" id="{A04DED19-A7ED-49D2-9E17-1A1184C17949}"/>
                </a:ext>
              </a:extLst>
            </p:cNvPr>
            <p:cNvSpPr/>
            <p:nvPr/>
          </p:nvSpPr>
          <p:spPr>
            <a:xfrm>
              <a:off x="1513192" y="1554345"/>
              <a:ext cx="9542584" cy="2489152"/>
            </a:xfrm>
            <a:prstGeom prst="roundRect">
              <a:avLst>
                <a:gd name="adj" fmla="val 14939"/>
              </a:avLst>
            </a:prstGeom>
            <a:solidFill>
              <a:schemeClr val="bg1"/>
            </a:solidFill>
            <a:ln>
              <a:noFill/>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Rectangle 4">
              <a:extLst>
                <a:ext uri="{FF2B5EF4-FFF2-40B4-BE49-F238E27FC236}">
                  <a16:creationId xmlns:a16="http://schemas.microsoft.com/office/drawing/2014/main" id="{CEBD9C19-9706-43BC-BDF4-9ECE20B6DB08}"/>
                </a:ext>
              </a:extLst>
            </p:cNvPr>
            <p:cNvSpPr/>
            <p:nvPr/>
          </p:nvSpPr>
          <p:spPr>
            <a:xfrm>
              <a:off x="1643790" y="1660916"/>
              <a:ext cx="9271480" cy="2300557"/>
            </a:xfrm>
            <a:prstGeom prst="roundRect">
              <a:avLst>
                <a:gd name="adj" fmla="val 16999"/>
              </a:avLst>
            </a:prstGeom>
            <a:noFill/>
            <a:ln w="38100" cap="rnd">
              <a:solidFill>
                <a:srgbClr val="1FC2A4"/>
              </a:solidFill>
              <a:prstDash val="dash"/>
              <a:round/>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2" name="组合 57">
            <a:extLst>
              <a:ext uri="{FF2B5EF4-FFF2-40B4-BE49-F238E27FC236}">
                <a16:creationId xmlns:a16="http://schemas.microsoft.com/office/drawing/2014/main" id="{0FEC9484-BCA1-45E9-92AB-EE26B26F5118}"/>
              </a:ext>
            </a:extLst>
          </p:cNvPr>
          <p:cNvGrpSpPr/>
          <p:nvPr/>
        </p:nvGrpSpPr>
        <p:grpSpPr>
          <a:xfrm>
            <a:off x="2194560" y="971974"/>
            <a:ext cx="8046720" cy="5195146"/>
            <a:chOff x="6380" y="1309"/>
            <a:chExt cx="7586" cy="6347"/>
          </a:xfrm>
        </p:grpSpPr>
        <p:sp>
          <p:nvSpPr>
            <p:cNvPr id="23" name="云形 56">
              <a:extLst>
                <a:ext uri="{FF2B5EF4-FFF2-40B4-BE49-F238E27FC236}">
                  <a16:creationId xmlns:a16="http://schemas.microsoft.com/office/drawing/2014/main" id="{46DC4652-0EB1-465C-B3F8-DA4C80BA7153}"/>
                </a:ext>
              </a:extLst>
            </p:cNvPr>
            <p:cNvSpPr/>
            <p:nvPr/>
          </p:nvSpPr>
          <p:spPr>
            <a:xfrm>
              <a:off x="6580" y="1509"/>
              <a:ext cx="7386" cy="6147"/>
            </a:xfrm>
            <a:prstGeom prst="cloud">
              <a:avLst/>
            </a:prstGeom>
            <a:solidFill>
              <a:srgbClr val="63C0B4"/>
            </a:solidFill>
            <a:ln w="12700" cmpd="sng">
              <a:solidFill>
                <a:srgbClr val="843C0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4" name="云形 54">
              <a:extLst>
                <a:ext uri="{FF2B5EF4-FFF2-40B4-BE49-F238E27FC236}">
                  <a16:creationId xmlns:a16="http://schemas.microsoft.com/office/drawing/2014/main" id="{441EBA92-5F3A-435F-81BD-21615B0E69C4}"/>
                </a:ext>
              </a:extLst>
            </p:cNvPr>
            <p:cNvSpPr/>
            <p:nvPr/>
          </p:nvSpPr>
          <p:spPr>
            <a:xfrm>
              <a:off x="6380" y="1309"/>
              <a:ext cx="7386" cy="6147"/>
            </a:xfrm>
            <a:prstGeom prst="cloud">
              <a:avLst/>
            </a:prstGeom>
            <a:solidFill>
              <a:schemeClr val="bg1"/>
            </a:solidFill>
            <a:ln w="12700" cmpd="sng">
              <a:solidFill>
                <a:srgbClr val="843C0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25" name="图片 10">
            <a:extLst>
              <a:ext uri="{FF2B5EF4-FFF2-40B4-BE49-F238E27FC236}">
                <a16:creationId xmlns:a16="http://schemas.microsoft.com/office/drawing/2014/main" id="{3573D2D0-8A3B-4F03-9A9D-0B25BBB10D07}"/>
              </a:ext>
            </a:extLst>
          </p:cNvPr>
          <p:cNvPicPr>
            <a:picLocks noChangeAspect="1"/>
          </p:cNvPicPr>
          <p:nvPr/>
        </p:nvPicPr>
        <p:blipFill>
          <a:blip r:embed="rId3" cstate="screen"/>
          <a:stretch>
            <a:fillRect/>
          </a:stretch>
        </p:blipFill>
        <p:spPr>
          <a:xfrm flipH="1">
            <a:off x="8828087" y="223309"/>
            <a:ext cx="1840230" cy="1840230"/>
          </a:xfrm>
          <a:prstGeom prst="rect">
            <a:avLst/>
          </a:prstGeom>
        </p:spPr>
      </p:pic>
      <p:pic>
        <p:nvPicPr>
          <p:cNvPr id="26" name="图片 1">
            <a:extLst>
              <a:ext uri="{FF2B5EF4-FFF2-40B4-BE49-F238E27FC236}">
                <a16:creationId xmlns:a16="http://schemas.microsoft.com/office/drawing/2014/main" id="{C4E38DDD-1DCF-4BDE-8207-869C20C32B59}"/>
              </a:ext>
            </a:extLst>
          </p:cNvPr>
          <p:cNvPicPr>
            <a:picLocks noChangeAspect="1"/>
          </p:cNvPicPr>
          <p:nvPr/>
        </p:nvPicPr>
        <p:blipFill>
          <a:blip r:embed="rId3" cstate="screen"/>
          <a:stretch>
            <a:fillRect/>
          </a:stretch>
        </p:blipFill>
        <p:spPr>
          <a:xfrm>
            <a:off x="1531941" y="223309"/>
            <a:ext cx="1840230" cy="1840230"/>
          </a:xfrm>
          <a:prstGeom prst="rect">
            <a:avLst/>
          </a:prstGeom>
        </p:spPr>
      </p:pic>
      <p:pic>
        <p:nvPicPr>
          <p:cNvPr id="3" name="Picture 9">
            <a:extLst>
              <a:ext uri="{FF2B5EF4-FFF2-40B4-BE49-F238E27FC236}">
                <a16:creationId xmlns:a16="http://schemas.microsoft.com/office/drawing/2014/main" id="{C0EB0D44-0B3B-261A-218B-5D7FED9A7C2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3395" y="3899339"/>
            <a:ext cx="4193611" cy="226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Rounded Corners 3">
            <a:extLst>
              <a:ext uri="{FF2B5EF4-FFF2-40B4-BE49-F238E27FC236}">
                <a16:creationId xmlns:a16="http://schemas.microsoft.com/office/drawing/2014/main" id="{DEC3DD83-F1C0-448E-DA2B-FF72790F852B}"/>
              </a:ext>
            </a:extLst>
          </p:cNvPr>
          <p:cNvSpPr/>
          <p:nvPr/>
        </p:nvSpPr>
        <p:spPr>
          <a:xfrm>
            <a:off x="3720102" y="2378787"/>
            <a:ext cx="4751795" cy="11089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err="1">
                <a:solidFill>
                  <a:srgbClr val="FF0000"/>
                </a:solidFill>
                <a:latin typeface="HP001 4 hàng" panose="020B0603050302020204" pitchFamily="34" charset="0"/>
                <a:ea typeface="Cambria" panose="02040503050406030204" pitchFamily="18" charset="0"/>
                <a:cs typeface="Calibri" panose="020F0502020204030204" pitchFamily="34" charset="0"/>
              </a:rPr>
              <a:t>Làm</a:t>
            </a:r>
            <a:r>
              <a:rPr lang="en-US" sz="4000" b="1" dirty="0">
                <a:solidFill>
                  <a:srgbClr val="FF0000"/>
                </a:solidFill>
                <a:latin typeface="HP001 4 hàng" panose="020B0603050302020204" pitchFamily="34" charset="0"/>
                <a:ea typeface="Cambria" panose="02040503050406030204" pitchFamily="18" charset="0"/>
                <a:cs typeface="Calibri" panose="020F0502020204030204" pitchFamily="34" charset="0"/>
              </a:rPr>
              <a:t> </a:t>
            </a:r>
            <a:r>
              <a:rPr lang="en-US" sz="4000" b="1" dirty="0" err="1">
                <a:solidFill>
                  <a:srgbClr val="FF0000"/>
                </a:solidFill>
                <a:latin typeface="HP001 4 hàng" panose="020B0603050302020204" pitchFamily="34" charset="0"/>
                <a:ea typeface="Cambria" panose="02040503050406030204" pitchFamily="18" charset="0"/>
                <a:cs typeface="Calibri" panose="020F0502020204030204" pitchFamily="34" charset="0"/>
              </a:rPr>
              <a:t>việc</a:t>
            </a:r>
            <a:r>
              <a:rPr lang="en-US" sz="4000" b="1" dirty="0">
                <a:solidFill>
                  <a:srgbClr val="FF0000"/>
                </a:solidFill>
                <a:latin typeface="HP001 4 hàng" panose="020B0603050302020204" pitchFamily="34" charset="0"/>
                <a:ea typeface="Cambria" panose="02040503050406030204" pitchFamily="18" charset="0"/>
                <a:cs typeface="Calibri" panose="020F0502020204030204" pitchFamily="34" charset="0"/>
              </a:rPr>
              <a:t> </a:t>
            </a:r>
            <a:r>
              <a:rPr lang="en-US" sz="4000" b="1" dirty="0" err="1">
                <a:solidFill>
                  <a:srgbClr val="FF0000"/>
                </a:solidFill>
                <a:latin typeface="HP001 4 hàng" panose="020B0603050302020204" pitchFamily="34" charset="0"/>
                <a:ea typeface="Cambria" panose="02040503050406030204" pitchFamily="18" charset="0"/>
                <a:cs typeface="Calibri" panose="020F0502020204030204" pitchFamily="34" charset="0"/>
              </a:rPr>
              <a:t>cá</a:t>
            </a:r>
            <a:r>
              <a:rPr lang="en-US" sz="4000" b="1" dirty="0">
                <a:solidFill>
                  <a:srgbClr val="FF0000"/>
                </a:solidFill>
                <a:latin typeface="HP001 4 hàng" panose="020B0603050302020204" pitchFamily="34" charset="0"/>
                <a:ea typeface="Cambria" panose="02040503050406030204" pitchFamily="18" charset="0"/>
                <a:cs typeface="Calibri" panose="020F0502020204030204" pitchFamily="34" charset="0"/>
              </a:rPr>
              <a:t> </a:t>
            </a:r>
            <a:r>
              <a:rPr lang="en-US" sz="4000" b="1" dirty="0" err="1">
                <a:solidFill>
                  <a:srgbClr val="FF0000"/>
                </a:solidFill>
                <a:latin typeface="HP001 4 hàng" panose="020B0603050302020204" pitchFamily="34" charset="0"/>
                <a:ea typeface="Cambria" panose="02040503050406030204" pitchFamily="18" charset="0"/>
                <a:cs typeface="Calibri" panose="020F0502020204030204" pitchFamily="34" charset="0"/>
              </a:rPr>
              <a:t>nhân</a:t>
            </a:r>
            <a:r>
              <a:rPr lang="en-US" sz="4000" b="1" dirty="0">
                <a:solidFill>
                  <a:srgbClr val="FF0000"/>
                </a:solidFill>
                <a:latin typeface="HP001 4 hàng" panose="020B0603050302020204" pitchFamily="34" charset="0"/>
                <a:ea typeface="Cambria" panose="02040503050406030204" pitchFamily="18" charset="0"/>
                <a:cs typeface="Calibri" panose="020F0502020204030204" pitchFamily="34" charset="0"/>
              </a:rPr>
              <a:t> </a:t>
            </a:r>
          </a:p>
        </p:txBody>
      </p:sp>
    </p:spTree>
    <p:extLst>
      <p:ext uri="{BB962C8B-B14F-4D97-AF65-F5344CB8AC3E}">
        <p14:creationId xmlns:p14="http://schemas.microsoft.com/office/powerpoint/2010/main" val="38510956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CA21F-52E2-AEE9-7712-DB6BA071B109}"/>
              </a:ext>
            </a:extLst>
          </p:cNvPr>
          <p:cNvSpPr>
            <a:spLocks noGrp="1"/>
          </p:cNvSpPr>
          <p:nvPr>
            <p:ph type="title"/>
          </p:nvPr>
        </p:nvSpPr>
        <p:spPr/>
        <p:txBody>
          <a:bodyPr/>
          <a:lstStyle/>
          <a:p>
            <a:endParaRPr lang="en-US" dirty="0"/>
          </a:p>
        </p:txBody>
      </p:sp>
      <p:pic>
        <p:nvPicPr>
          <p:cNvPr id="4" name="4FF9798A">
            <a:hlinkClick r:id="" action="ppaction://media"/>
            <a:extLst>
              <a:ext uri="{FF2B5EF4-FFF2-40B4-BE49-F238E27FC236}">
                <a16:creationId xmlns:a16="http://schemas.microsoft.com/office/drawing/2014/main" id="{F9BAC5BC-B6EB-310E-9EC1-011BA5F9B7A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4084" y="0"/>
            <a:ext cx="11992302" cy="6858000"/>
          </a:xfrm>
          <a:prstGeom prst="rect">
            <a:avLst/>
          </a:prstGeom>
        </p:spPr>
      </p:pic>
    </p:spTree>
    <p:extLst>
      <p:ext uri="{BB962C8B-B14F-4D97-AF65-F5344CB8AC3E}">
        <p14:creationId xmlns:p14="http://schemas.microsoft.com/office/powerpoint/2010/main" val="418726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4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1BAFE-6FC0-AA6A-1D04-B146213B4E22}"/>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4C0D010-A32E-90EF-9FB4-F6FBE77C5AF5}"/>
              </a:ext>
            </a:extLst>
          </p:cNvPr>
          <p:cNvGrpSpPr/>
          <p:nvPr/>
        </p:nvGrpSpPr>
        <p:grpSpPr>
          <a:xfrm>
            <a:off x="505022" y="358815"/>
            <a:ext cx="11184556" cy="6087824"/>
            <a:chOff x="-298087" y="-886905"/>
            <a:chExt cx="4607937" cy="2118885"/>
          </a:xfrm>
        </p:grpSpPr>
        <p:sp>
          <p:nvSpPr>
            <p:cNvPr id="7" name="Freeform 6">
              <a:extLst>
                <a:ext uri="{FF2B5EF4-FFF2-40B4-BE49-F238E27FC236}">
                  <a16:creationId xmlns:a16="http://schemas.microsoft.com/office/drawing/2014/main" id="{C2A71EC5-AF9C-E1BA-F19A-5F289ED2CB01}"/>
                </a:ext>
              </a:extLst>
            </p:cNvPr>
            <p:cNvSpPr/>
            <p:nvPr/>
          </p:nvSpPr>
          <p:spPr>
            <a:xfrm>
              <a:off x="-298087" y="-886905"/>
              <a:ext cx="4607937" cy="2118885"/>
            </a:xfrm>
            <a:custGeom>
              <a:avLst/>
              <a:gdLst/>
              <a:ahLst/>
              <a:cxnLst/>
              <a:rect l="l" t="t" r="r" b="b"/>
              <a:pathLst>
                <a:path w="1828027" h="923962">
                  <a:moveTo>
                    <a:pt x="33463" y="0"/>
                  </a:moveTo>
                  <a:lnTo>
                    <a:pt x="1794565" y="0"/>
                  </a:lnTo>
                  <a:cubicBezTo>
                    <a:pt x="1813046" y="0"/>
                    <a:pt x="1828027" y="14982"/>
                    <a:pt x="1828027" y="33463"/>
                  </a:cubicBezTo>
                  <a:lnTo>
                    <a:pt x="1828027" y="890499"/>
                  </a:lnTo>
                  <a:cubicBezTo>
                    <a:pt x="1828027" y="908980"/>
                    <a:pt x="1813046" y="923962"/>
                    <a:pt x="1794565" y="923962"/>
                  </a:cubicBezTo>
                  <a:lnTo>
                    <a:pt x="33463" y="923962"/>
                  </a:lnTo>
                  <a:cubicBezTo>
                    <a:pt x="14982" y="923962"/>
                    <a:pt x="0" y="908980"/>
                    <a:pt x="0" y="890499"/>
                  </a:cubicBezTo>
                  <a:lnTo>
                    <a:pt x="0" y="33463"/>
                  </a:lnTo>
                  <a:cubicBezTo>
                    <a:pt x="0" y="14982"/>
                    <a:pt x="14982" y="0"/>
                    <a:pt x="33463" y="0"/>
                  </a:cubicBezTo>
                  <a:close/>
                </a:path>
              </a:pathLst>
            </a:custGeom>
            <a:solidFill>
              <a:srgbClr val="F9F9F9"/>
            </a:solidFill>
            <a:ln w="19050" cap="rnd">
              <a:solidFill>
                <a:srgbClr val="185A4D"/>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B6B3A76F-A0C6-B408-D1FE-C1AB05B9D074}"/>
                </a:ext>
              </a:extLst>
            </p:cNvPr>
            <p:cNvSpPr txBox="1"/>
            <p:nvPr/>
          </p:nvSpPr>
          <p:spPr>
            <a:xfrm>
              <a:off x="0" y="-38100"/>
              <a:ext cx="1828027" cy="96206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2" name="文本框 1">
            <a:extLst>
              <a:ext uri="{FF2B5EF4-FFF2-40B4-BE49-F238E27FC236}">
                <a16:creationId xmlns:a16="http://schemas.microsoft.com/office/drawing/2014/main" id="{FA07258F-73B4-E3C5-0A0D-9D09A128F209}"/>
              </a:ext>
            </a:extLst>
          </p:cNvPr>
          <p:cNvSpPr txBox="1"/>
          <p:nvPr/>
        </p:nvSpPr>
        <p:spPr>
          <a:xfrm>
            <a:off x="1203325" y="673741"/>
            <a:ext cx="952500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a.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Chọn</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lặng</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hoặc</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nặng</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thay</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cho</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ô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vuông</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a:t>
            </a:r>
          </a:p>
        </p:txBody>
      </p:sp>
      <p:pic>
        <p:nvPicPr>
          <p:cNvPr id="11" name="Picture 10">
            <a:extLst>
              <a:ext uri="{FF2B5EF4-FFF2-40B4-BE49-F238E27FC236}">
                <a16:creationId xmlns:a16="http://schemas.microsoft.com/office/drawing/2014/main" id="{6363908E-D51E-34D7-B15D-0061C990BDDC}"/>
              </a:ext>
            </a:extLst>
          </p:cNvPr>
          <p:cNvPicPr>
            <a:picLocks noChangeAspect="1"/>
          </p:cNvPicPr>
          <p:nvPr/>
        </p:nvPicPr>
        <p:blipFill>
          <a:blip r:embed="rId2"/>
          <a:stretch>
            <a:fillRect/>
          </a:stretch>
        </p:blipFill>
        <p:spPr>
          <a:xfrm>
            <a:off x="1575235" y="1557561"/>
            <a:ext cx="9153090" cy="3746818"/>
          </a:xfrm>
          <a:prstGeom prst="rect">
            <a:avLst/>
          </a:prstGeom>
        </p:spPr>
      </p:pic>
      <p:sp>
        <p:nvSpPr>
          <p:cNvPr id="9" name="文本框 1">
            <a:extLst>
              <a:ext uri="{FF2B5EF4-FFF2-40B4-BE49-F238E27FC236}">
                <a16:creationId xmlns:a16="http://schemas.microsoft.com/office/drawing/2014/main" id="{6FF8EEF7-17D5-E354-88B3-140CB9BA5A48}"/>
              </a:ext>
            </a:extLst>
          </p:cNvPr>
          <p:cNvSpPr txBox="1"/>
          <p:nvPr/>
        </p:nvSpPr>
        <p:spPr>
          <a:xfrm>
            <a:off x="1203325" y="673741"/>
            <a:ext cx="952500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a.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Chọn</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lặng</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hoặc</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nặng</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thay</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cho</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 ô </a:t>
            </a:r>
            <a:r>
              <a:rPr kumimoji="0" lang="en-US" altLang="zh-CN" sz="40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vuông</a:t>
            </a:r>
            <a:r>
              <a:rPr kumimoji="0" lang="en-US" altLang="zh-CN" sz="4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萝莉体 第二版" panose="02000500000000000000" pitchFamily="2" charset="-122"/>
              </a:rPr>
              <a:t>.</a:t>
            </a:r>
          </a:p>
        </p:txBody>
      </p:sp>
      <p:pic>
        <p:nvPicPr>
          <p:cNvPr id="10" name="Picture 9">
            <a:extLst>
              <a:ext uri="{FF2B5EF4-FFF2-40B4-BE49-F238E27FC236}">
                <a16:creationId xmlns:a16="http://schemas.microsoft.com/office/drawing/2014/main" id="{35E9912D-BF7E-781B-1DE7-ADC80DB393EA}"/>
              </a:ext>
            </a:extLst>
          </p:cNvPr>
          <p:cNvPicPr>
            <a:picLocks noChangeAspect="1"/>
          </p:cNvPicPr>
          <p:nvPr/>
        </p:nvPicPr>
        <p:blipFill>
          <a:blip r:embed="rId2"/>
          <a:stretch>
            <a:fillRect/>
          </a:stretch>
        </p:blipFill>
        <p:spPr>
          <a:xfrm>
            <a:off x="924560" y="1555590"/>
            <a:ext cx="10495280" cy="4316889"/>
          </a:xfrm>
          <a:prstGeom prst="rect">
            <a:avLst/>
          </a:prstGeom>
        </p:spPr>
      </p:pic>
      <p:sp>
        <p:nvSpPr>
          <p:cNvPr id="12" name="TextBox 11">
            <a:extLst>
              <a:ext uri="{FF2B5EF4-FFF2-40B4-BE49-F238E27FC236}">
                <a16:creationId xmlns:a16="http://schemas.microsoft.com/office/drawing/2014/main" id="{077DF86E-3022-943C-582A-4D8285588B6E}"/>
              </a:ext>
            </a:extLst>
          </p:cNvPr>
          <p:cNvSpPr txBox="1"/>
          <p:nvPr/>
        </p:nvSpPr>
        <p:spPr>
          <a:xfrm>
            <a:off x="2225040" y="2804160"/>
            <a:ext cx="104648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lặng</a:t>
            </a:r>
            <a:endParaRPr lang="en-US" sz="2400" b="1" dirty="0">
              <a:solidFill>
                <a:srgbClr val="FF0000"/>
              </a:solidFill>
              <a:latin typeface="Cambria" panose="02040503050406030204" pitchFamily="18" charset="0"/>
              <a:ea typeface="Cambria" panose="02040503050406030204" pitchFamily="18" charset="0"/>
              <a:cs typeface="Arial-Rounded" panose="020B0500000000000000" pitchFamily="34" charset="0"/>
            </a:endParaRPr>
          </a:p>
        </p:txBody>
      </p:sp>
      <p:sp>
        <p:nvSpPr>
          <p:cNvPr id="13" name="TextBox 12">
            <a:extLst>
              <a:ext uri="{FF2B5EF4-FFF2-40B4-BE49-F238E27FC236}">
                <a16:creationId xmlns:a16="http://schemas.microsoft.com/office/drawing/2014/main" id="{7E410662-20F4-7D19-7D93-94D4B58EA3C2}"/>
              </a:ext>
            </a:extLst>
          </p:cNvPr>
          <p:cNvSpPr txBox="1"/>
          <p:nvPr/>
        </p:nvSpPr>
        <p:spPr>
          <a:xfrm>
            <a:off x="9184640" y="2208577"/>
            <a:ext cx="104648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nặng</a:t>
            </a:r>
            <a:endParaRPr lang="en-US" sz="2400" b="1" dirty="0">
              <a:solidFill>
                <a:srgbClr val="FF0000"/>
              </a:solidFill>
              <a:latin typeface="Cambria" panose="02040503050406030204" pitchFamily="18" charset="0"/>
              <a:ea typeface="Cambria" panose="02040503050406030204" pitchFamily="18" charset="0"/>
              <a:cs typeface="Arial-Rounded" panose="020B0500000000000000" pitchFamily="34" charset="0"/>
            </a:endParaRPr>
          </a:p>
        </p:txBody>
      </p:sp>
      <p:sp>
        <p:nvSpPr>
          <p:cNvPr id="14" name="TextBox 13">
            <a:extLst>
              <a:ext uri="{FF2B5EF4-FFF2-40B4-BE49-F238E27FC236}">
                <a16:creationId xmlns:a16="http://schemas.microsoft.com/office/drawing/2014/main" id="{57C8A456-EA46-F323-B609-F0A30356C199}"/>
              </a:ext>
            </a:extLst>
          </p:cNvPr>
          <p:cNvSpPr txBox="1"/>
          <p:nvPr/>
        </p:nvSpPr>
        <p:spPr>
          <a:xfrm>
            <a:off x="2895600" y="3861943"/>
            <a:ext cx="104648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lặng</a:t>
            </a:r>
            <a:endParaRPr lang="en-US" sz="2400" b="1" dirty="0">
              <a:solidFill>
                <a:srgbClr val="FF0000"/>
              </a:solidFill>
              <a:latin typeface="Cambria" panose="02040503050406030204" pitchFamily="18" charset="0"/>
              <a:ea typeface="Cambria" panose="02040503050406030204" pitchFamily="18" charset="0"/>
              <a:cs typeface="Arial-Rounded" panose="020B0500000000000000" pitchFamily="34" charset="0"/>
            </a:endParaRPr>
          </a:p>
        </p:txBody>
      </p:sp>
      <p:sp>
        <p:nvSpPr>
          <p:cNvPr id="15" name="TextBox 14">
            <a:extLst>
              <a:ext uri="{FF2B5EF4-FFF2-40B4-BE49-F238E27FC236}">
                <a16:creationId xmlns:a16="http://schemas.microsoft.com/office/drawing/2014/main" id="{AA7047B5-715F-5F58-3A1D-30819A631033}"/>
              </a:ext>
            </a:extLst>
          </p:cNvPr>
          <p:cNvSpPr txBox="1"/>
          <p:nvPr/>
        </p:nvSpPr>
        <p:spPr>
          <a:xfrm>
            <a:off x="6715760" y="4092775"/>
            <a:ext cx="1046480" cy="461665"/>
          </a:xfrm>
          <a:prstGeom prst="rect">
            <a:avLst/>
          </a:prstGeom>
          <a:noFill/>
        </p:spPr>
        <p:txBody>
          <a:bodyPr wrap="square" rtlCol="0">
            <a:spAutoFit/>
          </a:bodyPr>
          <a:lstStyle/>
          <a:p>
            <a:r>
              <a:rPr lang="en-US" sz="24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Lặng</a:t>
            </a:r>
            <a:endParaRPr lang="en-US" sz="2400" b="1" dirty="0">
              <a:solidFill>
                <a:srgbClr val="FF0000"/>
              </a:solidFill>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79928845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1000"/>
                                        <p:tgtEl>
                                          <p:spTgt spid="12">
                                            <p:txEl>
                                              <p:pRg st="0" end="0"/>
                                            </p:txEl>
                                          </p:spTgt>
                                        </p:tgtEl>
                                      </p:cBhvr>
                                    </p:animEffect>
                                    <p:anim calcmode="lin" valueType="num">
                                      <p:cBhvr>
                                        <p:cTn id="1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fade">
                                      <p:cBhvr>
                                        <p:cTn id="24" dur="1000"/>
                                        <p:tgtEl>
                                          <p:spTgt spid="13">
                                            <p:txEl>
                                              <p:pRg st="0" end="0"/>
                                            </p:txEl>
                                          </p:spTgt>
                                        </p:tgtEl>
                                      </p:cBhvr>
                                    </p:animEffect>
                                    <p:anim calcmode="lin" valueType="num">
                                      <p:cBhvr>
                                        <p:cTn id="2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Effect transition="in" filter="fade">
                                      <p:cBhvr>
                                        <p:cTn id="31" dur="1000"/>
                                        <p:tgtEl>
                                          <p:spTgt spid="14">
                                            <p:txEl>
                                              <p:pRg st="0" end="0"/>
                                            </p:txEl>
                                          </p:spTgt>
                                        </p:tgtEl>
                                      </p:cBhvr>
                                    </p:animEffect>
                                    <p:anim calcmode="lin" valueType="num">
                                      <p:cBhvr>
                                        <p:cTn id="3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fade">
                                      <p:cBhvr>
                                        <p:cTn id="38" dur="1000"/>
                                        <p:tgtEl>
                                          <p:spTgt spid="15">
                                            <p:txEl>
                                              <p:pRg st="0" end="0"/>
                                            </p:txEl>
                                          </p:spTgt>
                                        </p:tgtEl>
                                      </p:cBhvr>
                                    </p:animEffect>
                                    <p:anim calcmode="lin" valueType="num">
                                      <p:cBhvr>
                                        <p:cTn id="39"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35E31F5-EEBD-4636-BB86-84A2C0CE3D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730" t="7741" r="26235" b="32750"/>
          <a:stretch/>
        </p:blipFill>
        <p:spPr>
          <a:xfrm>
            <a:off x="5758405" y="33449"/>
            <a:ext cx="4670323" cy="4081139"/>
          </a:xfrm>
          <a:prstGeom prst="rect">
            <a:avLst/>
          </a:prstGeom>
        </p:spPr>
      </p:pic>
      <p:pic>
        <p:nvPicPr>
          <p:cNvPr id="8" name="图片 7">
            <a:extLst>
              <a:ext uri="{FF2B5EF4-FFF2-40B4-BE49-F238E27FC236}">
                <a16:creationId xmlns:a16="http://schemas.microsoft.com/office/drawing/2014/main" id="{D2B38A4E-AF4D-4837-B6C3-7003F58F86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730" t="7742" r="26235" b="56877"/>
          <a:stretch/>
        </p:blipFill>
        <p:spPr>
          <a:xfrm>
            <a:off x="1544368" y="1752543"/>
            <a:ext cx="4670323" cy="2426461"/>
          </a:xfrm>
          <a:prstGeom prst="rect">
            <a:avLst/>
          </a:prstGeom>
        </p:spPr>
      </p:pic>
      <p:grpSp>
        <p:nvGrpSpPr>
          <p:cNvPr id="3" name="组合 2">
            <a:extLst>
              <a:ext uri="{FF2B5EF4-FFF2-40B4-BE49-F238E27FC236}">
                <a16:creationId xmlns:a16="http://schemas.microsoft.com/office/drawing/2014/main" id="{0D6EF95F-E7EF-428B-BF69-978548FEC8BF}"/>
              </a:ext>
            </a:extLst>
          </p:cNvPr>
          <p:cNvGrpSpPr/>
          <p:nvPr/>
        </p:nvGrpSpPr>
        <p:grpSpPr>
          <a:xfrm>
            <a:off x="1141690" y="3915476"/>
            <a:ext cx="11050310" cy="1932431"/>
            <a:chOff x="1513192" y="1554345"/>
            <a:chExt cx="9542584" cy="2489152"/>
          </a:xfrm>
        </p:grpSpPr>
        <p:sp>
          <p:nvSpPr>
            <p:cNvPr id="4" name="Rectangle 4">
              <a:extLst>
                <a:ext uri="{FF2B5EF4-FFF2-40B4-BE49-F238E27FC236}">
                  <a16:creationId xmlns:a16="http://schemas.microsoft.com/office/drawing/2014/main" id="{D65E8B47-93DE-4E59-8BF2-A48DF6125F29}"/>
                </a:ext>
              </a:extLst>
            </p:cNvPr>
            <p:cNvSpPr/>
            <p:nvPr/>
          </p:nvSpPr>
          <p:spPr>
            <a:xfrm>
              <a:off x="1513192" y="1554345"/>
              <a:ext cx="9542584" cy="2489152"/>
            </a:xfrm>
            <a:prstGeom prst="roundRect">
              <a:avLst>
                <a:gd name="adj" fmla="val 50000"/>
              </a:avLst>
            </a:prstGeom>
            <a:solidFill>
              <a:schemeClr val="bg1"/>
            </a:solidFill>
            <a:ln>
              <a:noFill/>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2EC3DF4F-873A-4670-A30A-CC36570C4641}"/>
                </a:ext>
              </a:extLst>
            </p:cNvPr>
            <p:cNvSpPr/>
            <p:nvPr/>
          </p:nvSpPr>
          <p:spPr>
            <a:xfrm>
              <a:off x="1643790" y="1660916"/>
              <a:ext cx="9304524" cy="2300557"/>
            </a:xfrm>
            <a:prstGeom prst="roundRect">
              <a:avLst>
                <a:gd name="adj" fmla="val 46361"/>
              </a:avLst>
            </a:prstGeom>
            <a:noFill/>
            <a:ln w="38100" cap="rnd">
              <a:solidFill>
                <a:srgbClr val="1FC2A4"/>
              </a:solidFill>
              <a:prstDash val="dash"/>
              <a:round/>
            </a:ln>
            <a:effectLst>
              <a:outerShdw blurRad="152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7" name="图片 6">
            <a:extLst>
              <a:ext uri="{FF2B5EF4-FFF2-40B4-BE49-F238E27FC236}">
                <a16:creationId xmlns:a16="http://schemas.microsoft.com/office/drawing/2014/main" id="{2869300E-5EE7-41F7-9086-194D2E877BD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2473" b="82004"/>
          <a:stretch/>
        </p:blipFill>
        <p:spPr>
          <a:xfrm>
            <a:off x="1432783" y="4986338"/>
            <a:ext cx="1715729" cy="1234189"/>
          </a:xfrm>
          <a:prstGeom prst="rect">
            <a:avLst/>
          </a:prstGeom>
        </p:spPr>
      </p:pic>
      <p:sp>
        <p:nvSpPr>
          <p:cNvPr id="11" name="Rectangle 10">
            <a:extLst>
              <a:ext uri="{FF2B5EF4-FFF2-40B4-BE49-F238E27FC236}">
                <a16:creationId xmlns:a16="http://schemas.microsoft.com/office/drawing/2014/main" id="{7568B932-11D6-466D-88AF-D0C01A133517}"/>
              </a:ext>
            </a:extLst>
          </p:cNvPr>
          <p:cNvSpPr/>
          <p:nvPr/>
        </p:nvSpPr>
        <p:spPr>
          <a:xfrm>
            <a:off x="1200700" y="493747"/>
            <a:ext cx="1394934" cy="58477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Về</a:t>
            </a:r>
            <a:r>
              <a:rPr kumimoji="0" lang="en-US" sz="3200" b="1"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rPr>
              <a:t>nhà</a:t>
            </a:r>
            <a:endParaRPr kumimoji="0" lang="en-US" sz="3200" b="1"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2" name="Picture 11">
            <a:extLst>
              <a:ext uri="{FF2B5EF4-FFF2-40B4-BE49-F238E27FC236}">
                <a16:creationId xmlns:a16="http://schemas.microsoft.com/office/drawing/2014/main" id="{DB60CDE1-BD6E-4443-8D03-347E1AB38331}"/>
              </a:ext>
            </a:extLst>
          </p:cNvPr>
          <p:cNvPicPr>
            <a:picLocks noChangeAspect="1"/>
          </p:cNvPicPr>
          <p:nvPr/>
        </p:nvPicPr>
        <p:blipFill>
          <a:blip r:embed="rId5"/>
          <a:stretch>
            <a:fillRect/>
          </a:stretch>
        </p:blipFill>
        <p:spPr>
          <a:xfrm>
            <a:off x="178200" y="3964618"/>
            <a:ext cx="4224894" cy="3542083"/>
          </a:xfrm>
          <a:prstGeom prst="rect">
            <a:avLst/>
          </a:prstGeom>
        </p:spPr>
      </p:pic>
      <p:sp>
        <p:nvSpPr>
          <p:cNvPr id="14" name="Rectangle 13">
            <a:extLst>
              <a:ext uri="{FF2B5EF4-FFF2-40B4-BE49-F238E27FC236}">
                <a16:creationId xmlns:a16="http://schemas.microsoft.com/office/drawing/2014/main" id="{4E1A2AB1-282D-46FF-A0B3-B82523596474}"/>
              </a:ext>
            </a:extLst>
          </p:cNvPr>
          <p:cNvSpPr/>
          <p:nvPr/>
        </p:nvSpPr>
        <p:spPr>
          <a:xfrm>
            <a:off x="3825093" y="4228146"/>
            <a:ext cx="7950347" cy="132343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Kể</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với</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người</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thân</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về</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một</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hoạt</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động</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tập</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thể</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của</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lớp</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mà</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em</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thấy</a:t>
            </a:r>
            <a:r>
              <a:rPr kumimoji="0" lang="en-US" sz="4000" b="0" i="0" u="none" strike="noStrike" kern="1200" cap="none" spc="0" normalizeH="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4000" b="0" i="0" u="none" strike="noStrike" kern="1200" cap="none" spc="0" normalizeH="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vui</a:t>
            </a:r>
            <a:endParaRPr kumimoji="0" lang="en-US" sz="4000" b="0"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endParaRPr>
          </a:p>
        </p:txBody>
      </p:sp>
    </p:spTree>
    <p:extLst>
      <p:ext uri="{BB962C8B-B14F-4D97-AF65-F5344CB8AC3E}">
        <p14:creationId xmlns:p14="http://schemas.microsoft.com/office/powerpoint/2010/main" val="4754913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6"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D84A5-18D9-9F1C-B031-1F77DE5238E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AFDC49F-5773-B36D-3A1B-DC7A8E3A6079}"/>
              </a:ext>
            </a:extLst>
          </p:cNvPr>
          <p:cNvGrpSpPr/>
          <p:nvPr/>
        </p:nvGrpSpPr>
        <p:grpSpPr>
          <a:xfrm>
            <a:off x="142142" y="725121"/>
            <a:ext cx="12192000" cy="5969432"/>
            <a:chOff x="0" y="1037950"/>
            <a:chExt cx="12192000" cy="5820050"/>
          </a:xfrm>
        </p:grpSpPr>
        <p:pic>
          <p:nvPicPr>
            <p:cNvPr id="4" name="图片 3">
              <a:extLst>
                <a:ext uri="{FF2B5EF4-FFF2-40B4-BE49-F238E27FC236}">
                  <a16:creationId xmlns:a16="http://schemas.microsoft.com/office/drawing/2014/main" id="{EFFD3BA9-6742-057E-53F1-C51EC48373D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rot="21207172">
              <a:off x="1894757" y="1037950"/>
              <a:ext cx="8008786" cy="4891238"/>
            </a:xfrm>
            <a:prstGeom prst="rect">
              <a:avLst/>
            </a:prstGeom>
          </p:spPr>
        </p:pic>
        <p:pic>
          <p:nvPicPr>
            <p:cNvPr id="19" name="图片 21">
              <a:extLst>
                <a:ext uri="{FF2B5EF4-FFF2-40B4-BE49-F238E27FC236}">
                  <a16:creationId xmlns:a16="http://schemas.microsoft.com/office/drawing/2014/main" id="{DD76DA7C-EB06-C3DA-66B9-264C77B49F6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5289176"/>
              <a:ext cx="12192000" cy="1568824"/>
            </a:xfrm>
            <a:prstGeom prst="rect">
              <a:avLst/>
            </a:prstGeom>
          </p:spPr>
        </p:pic>
      </p:grpSp>
      <p:sp>
        <p:nvSpPr>
          <p:cNvPr id="5" name="TextBox 4">
            <a:extLst>
              <a:ext uri="{FF2B5EF4-FFF2-40B4-BE49-F238E27FC236}">
                <a16:creationId xmlns:a16="http://schemas.microsoft.com/office/drawing/2014/main" id="{D58E0751-3245-F317-E533-A02751DCBEC2}"/>
              </a:ext>
            </a:extLst>
          </p:cNvPr>
          <p:cNvSpPr txBox="1"/>
          <p:nvPr/>
        </p:nvSpPr>
        <p:spPr>
          <a:xfrm>
            <a:off x="2174241" y="2399154"/>
            <a:ext cx="7863840" cy="1463040"/>
          </a:xfrm>
          <a:prstGeom prst="rect">
            <a:avLst/>
          </a:prstGeom>
          <a:noFill/>
        </p:spPr>
        <p:txBody>
          <a:bodyPr wrap="square" rtlCol="0">
            <a:prstTxWarp prst="textArchUp">
              <a:avLst>
                <a:gd name="adj" fmla="val 10982642"/>
              </a:avLst>
            </a:prstTxWarp>
            <a:spAutoFit/>
          </a:bodyPr>
          <a:lstStyle/>
          <a:p>
            <a:pPr lvl="0" algn="ctr" defTabSz="914400">
              <a:defRPr/>
            </a:pPr>
            <a:r>
              <a:rPr lang="en-US" sz="4400" b="1" dirty="0">
                <a:ln/>
                <a:solidFill>
                  <a:srgbClr val="FF0000"/>
                </a:solidFill>
                <a:latin typeface="Times New Roman" panose="02020603050405020304" pitchFamily="18" charset="0"/>
                <a:cs typeface="Times New Roman" panose="02020603050405020304" pitchFamily="18" charset="0"/>
              </a:rPr>
              <a:t>TRÂN TRỌNG CẢM ƠN 	</a:t>
            </a:r>
            <a:r>
              <a:rPr lang="vi-VN" sz="4400" b="1" dirty="0">
                <a:ln/>
                <a:solidFill>
                  <a:srgbClr val="FF0000"/>
                </a:solidFill>
                <a:latin typeface="Times New Roman" panose="02020603050405020304" pitchFamily="18" charset="0"/>
                <a:cs typeface="Times New Roman" panose="02020603050405020304" pitchFamily="18" charset="0"/>
              </a:rPr>
              <a:t>QUÝ </a:t>
            </a:r>
            <a:r>
              <a:rPr lang="en-US" sz="4400" b="1" dirty="0">
                <a:ln/>
                <a:solidFill>
                  <a:srgbClr val="FF0000"/>
                </a:solidFill>
                <a:latin typeface="Times New Roman" panose="02020603050405020304" pitchFamily="18" charset="0"/>
                <a:cs typeface="Times New Roman" panose="02020603050405020304" pitchFamily="18" charset="0"/>
              </a:rPr>
              <a:t>THẦY CÔ</a:t>
            </a:r>
          </a:p>
          <a:p>
            <a:pPr lvl="0" algn="ctr" defTabSz="914400">
              <a:defRPr/>
            </a:pPr>
            <a:r>
              <a:rPr lang="en-US" sz="4400" b="1" dirty="0">
                <a:ln/>
                <a:solidFill>
                  <a:srgbClr val="FF0000"/>
                </a:solidFill>
                <a:latin typeface="Times New Roman" panose="02020603050405020304" pitchFamily="18" charset="0"/>
                <a:cs typeface="Times New Roman" panose="02020603050405020304" pitchFamily="18" charset="0"/>
              </a:rPr>
              <a:t>VÀ CÁC </a:t>
            </a:r>
            <a:r>
              <a:rPr lang="vi-VN" sz="4400" b="1" dirty="0">
                <a:ln/>
                <a:solidFill>
                  <a:srgbClr val="FF0000"/>
                </a:solidFill>
                <a:latin typeface="Times New Roman" panose="02020603050405020304" pitchFamily="18" charset="0"/>
                <a:cs typeface="Times New Roman" panose="02020603050405020304" pitchFamily="18" charset="0"/>
              </a:rPr>
              <a:t>BẠN </a:t>
            </a:r>
            <a:r>
              <a:rPr lang="en-US" sz="4400" b="1" dirty="0">
                <a:ln/>
                <a:solidFill>
                  <a:srgbClr val="FF0000"/>
                </a:solidFill>
                <a:latin typeface="Times New Roman" panose="02020603050405020304" pitchFamily="18" charset="0"/>
                <a:cs typeface="Times New Roman" panose="02020603050405020304" pitchFamily="18" charset="0"/>
              </a:rPr>
              <a:t>HỌC SINH!</a:t>
            </a:r>
          </a:p>
        </p:txBody>
      </p:sp>
      <p:pic>
        <p:nvPicPr>
          <p:cNvPr id="6" name="Picture 3">
            <a:extLst>
              <a:ext uri="{FF2B5EF4-FFF2-40B4-BE49-F238E27FC236}">
                <a16:creationId xmlns:a16="http://schemas.microsoft.com/office/drawing/2014/main" id="{7D3088BD-95A5-5B50-3D00-5FA0C82FE23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6850" y="112713"/>
            <a:ext cx="1476603" cy="147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76FE991D-5027-2A66-AD5A-EB6325FB3E7B}"/>
              </a:ext>
            </a:extLst>
          </p:cNvPr>
          <p:cNvSpPr/>
          <p:nvPr/>
        </p:nvSpPr>
        <p:spPr>
          <a:xfrm>
            <a:off x="6146606" y="2045552"/>
            <a:ext cx="184731" cy="90140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lnSpc>
                <a:spcPct val="120000"/>
              </a:lnSpc>
            </a:pPr>
            <a:endParaRPr lang="en-US" sz="4800" b="1" cap="none" spc="0" dirty="0">
              <a:ln/>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5D5C9541-02DA-1EAE-6A44-BCBE33F39AC1}"/>
              </a:ext>
            </a:extLst>
          </p:cNvPr>
          <p:cNvSpPr/>
          <p:nvPr/>
        </p:nvSpPr>
        <p:spPr>
          <a:xfrm>
            <a:off x="1283677" y="3997920"/>
            <a:ext cx="9908931" cy="707886"/>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endParaRPr lang="en-US" sz="4000" b="1" i="1" cap="none" spc="0" dirty="0">
              <a:ln/>
              <a:solidFill>
                <a:srgbClr val="FF0000"/>
              </a:solidFill>
              <a:effectLst/>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B5FD88CA-E785-C3FC-EBEF-0616AC8C40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93300" y="163447"/>
            <a:ext cx="1905000" cy="2095500"/>
          </a:xfrm>
          <a:prstGeom prst="rect">
            <a:avLst/>
          </a:prstGeom>
        </p:spPr>
      </p:pic>
      <p:pic>
        <p:nvPicPr>
          <p:cNvPr id="11" name="Picture 10">
            <a:extLst>
              <a:ext uri="{FF2B5EF4-FFF2-40B4-BE49-F238E27FC236}">
                <a16:creationId xmlns:a16="http://schemas.microsoft.com/office/drawing/2014/main" id="{B4B7DBFF-37C3-60BC-0655-D3F53C0D64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667" y="3452220"/>
            <a:ext cx="1538472" cy="2095500"/>
          </a:xfrm>
          <a:prstGeom prst="rect">
            <a:avLst/>
          </a:prstGeom>
        </p:spPr>
      </p:pic>
      <p:pic>
        <p:nvPicPr>
          <p:cNvPr id="12" name="Picture 11">
            <a:extLst>
              <a:ext uri="{FF2B5EF4-FFF2-40B4-BE49-F238E27FC236}">
                <a16:creationId xmlns:a16="http://schemas.microsoft.com/office/drawing/2014/main" id="{78142954-0989-FCA4-9E7C-F21CABFA0E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42501" y="3997920"/>
            <a:ext cx="1094527" cy="1203980"/>
          </a:xfrm>
          <a:prstGeom prst="rect">
            <a:avLst/>
          </a:prstGeom>
        </p:spPr>
      </p:pic>
      <p:pic>
        <p:nvPicPr>
          <p:cNvPr id="3" name="Picture 2" descr="A blue and orange text&#10;&#10;AI-generated content may be incorrect.">
            <a:extLst>
              <a:ext uri="{FF2B5EF4-FFF2-40B4-BE49-F238E27FC236}">
                <a16:creationId xmlns:a16="http://schemas.microsoft.com/office/drawing/2014/main" id="{9D72819A-6B4F-20EF-6FC5-69A7E3FDAE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62824" y="3277246"/>
            <a:ext cx="8254699" cy="2445447"/>
          </a:xfrm>
          <a:prstGeom prst="rect">
            <a:avLst/>
          </a:prstGeom>
        </p:spPr>
      </p:pic>
    </p:spTree>
    <p:extLst>
      <p:ext uri="{BB962C8B-B14F-4D97-AF65-F5344CB8AC3E}">
        <p14:creationId xmlns:p14="http://schemas.microsoft.com/office/powerpoint/2010/main" val="1507566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348</TotalTime>
  <Words>462</Words>
  <Application>Microsoft Office PowerPoint</Application>
  <PresentationFormat>Widescreen</PresentationFormat>
  <Paragraphs>73</Paragraphs>
  <Slides>21</Slides>
  <Notes>4</Notes>
  <HiddenSlides>0</HiddenSlides>
  <MMClips>3</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21</vt:i4>
      </vt:variant>
    </vt:vector>
  </HeadingPairs>
  <TitlesOfParts>
    <vt:vector size="37" baseType="lpstr">
      <vt:lpstr>等线</vt:lpstr>
      <vt:lpstr>Aptos</vt:lpstr>
      <vt:lpstr>Aptos Display</vt:lpstr>
      <vt:lpstr>Arial</vt:lpstr>
      <vt:lpstr>Arial-Rounded</vt:lpstr>
      <vt:lpstr>Bahnschrift SemiBold SemiConden</vt:lpstr>
      <vt:lpstr>Calibri</vt:lpstr>
      <vt:lpstr>Cambria</vt:lpstr>
      <vt:lpstr>HP001 4 hàng</vt:lpstr>
      <vt:lpstr>HP001 4 hang 1 ô ly</vt:lpstr>
      <vt:lpstr>Times New Roman</vt:lpstr>
      <vt:lpstr>Trebuchet MS</vt:lpstr>
      <vt:lpstr>Wingdings 3</vt:lpstr>
      <vt:lpstr>字魂70号-灵悦黑体</vt:lpstr>
      <vt:lpstr>Facet</vt:lpstr>
      <vt:lpstr>Office Theme</vt:lpstr>
      <vt:lpstr>PowerPoint Presentation</vt:lpstr>
      <vt:lpstr>PowerPoint Presentation</vt:lpstr>
      <vt:lpstr>PowerPoint Presentation</vt:lpstr>
      <vt:lpstr>PowerPoint Presentation</vt:lpstr>
      <vt:lpstr>PowerPoint Presentation</vt:lpstr>
      <vt:lpstr>Em hiểu nội dung bài viết là gì?</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nguyenthiminhnguyet47@outlook.com</cp:lastModifiedBy>
  <cp:revision>40</cp:revision>
  <dcterms:created xsi:type="dcterms:W3CDTF">2022-08-30T23:57:02Z</dcterms:created>
  <dcterms:modified xsi:type="dcterms:W3CDTF">2025-12-16T01:55:51Z</dcterms:modified>
</cp:coreProperties>
</file>