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3" r:id="rId2"/>
    <p:sldMasterId id="2147483697" r:id="rId3"/>
    <p:sldMasterId id="2147483705" r:id="rId4"/>
    <p:sldMasterId id="2147483716" r:id="rId5"/>
  </p:sldMasterIdLst>
  <p:notesMasterIdLst>
    <p:notesMasterId r:id="rId32"/>
  </p:notesMasterIdLst>
  <p:sldIdLst>
    <p:sldId id="2007577233" r:id="rId6"/>
    <p:sldId id="11696" r:id="rId7"/>
    <p:sldId id="11697" r:id="rId8"/>
    <p:sldId id="11698" r:id="rId9"/>
    <p:sldId id="11699" r:id="rId10"/>
    <p:sldId id="11700" r:id="rId11"/>
    <p:sldId id="280" r:id="rId12"/>
    <p:sldId id="9513" r:id="rId13"/>
    <p:sldId id="2007577234" r:id="rId14"/>
    <p:sldId id="9512" r:id="rId15"/>
    <p:sldId id="2636" r:id="rId16"/>
    <p:sldId id="272" r:id="rId17"/>
    <p:sldId id="9474" r:id="rId18"/>
    <p:sldId id="9515" r:id="rId19"/>
    <p:sldId id="9516" r:id="rId20"/>
    <p:sldId id="9517" r:id="rId21"/>
    <p:sldId id="268" r:id="rId22"/>
    <p:sldId id="269" r:id="rId23"/>
    <p:sldId id="284" r:id="rId24"/>
    <p:sldId id="9518" r:id="rId25"/>
    <p:sldId id="9519" r:id="rId26"/>
    <p:sldId id="2007577232" r:id="rId27"/>
    <p:sldId id="9524" r:id="rId28"/>
    <p:sldId id="2638" r:id="rId29"/>
    <p:sldId id="271" r:id="rId30"/>
    <p:sldId id="28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6" d="100"/>
          <a:sy n="56" d="100"/>
        </p:scale>
        <p:origin x="106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00910-C279-4734-AEA7-8C46DBB432E8}" type="datetimeFigureOut">
              <a:rPr lang="en-US" smtClean="0"/>
              <a:t>1/18/2026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CB4389-E712-4B21-A368-D0F259AB50EE}" type="slidenum">
              <a:rPr lang="en-US" smtClean="0"/>
              <a:t>‹#›</a:t>
            </a:fld>
            <a:endParaRPr lang="en-US"/>
          </a:p>
        </p:txBody>
      </p:sp>
    </p:spTree>
    <p:extLst>
      <p:ext uri="{BB962C8B-B14F-4D97-AF65-F5344CB8AC3E}">
        <p14:creationId xmlns:p14="http://schemas.microsoft.com/office/powerpoint/2010/main" val="1819719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Trả</a:t>
            </a:r>
            <a:r>
              <a:rPr lang="en-US" dirty="0"/>
              <a:t> </a:t>
            </a:r>
            <a:r>
              <a:rPr lang="en-US" dirty="0" err="1"/>
              <a:t>lời</a:t>
            </a:r>
            <a:r>
              <a:rPr lang="en-US" dirty="0"/>
              <a:t> </a:t>
            </a:r>
            <a:r>
              <a:rPr lang="en-US" dirty="0" err="1"/>
              <a:t>xong</a:t>
            </a:r>
            <a:r>
              <a:rPr lang="en-US" dirty="0"/>
              <a:t> </a:t>
            </a:r>
            <a:r>
              <a:rPr lang="en-US" dirty="0" err="1"/>
              <a:t>hết</a:t>
            </a:r>
            <a:r>
              <a:rPr lang="en-US" dirty="0"/>
              <a:t> </a:t>
            </a:r>
            <a:r>
              <a:rPr lang="en-US" dirty="0" err="1"/>
              <a:t>bấm</a:t>
            </a:r>
            <a:r>
              <a:rPr lang="en-US" dirty="0"/>
              <a:t> </a:t>
            </a:r>
            <a:r>
              <a:rPr lang="en-US" dirty="0" err="1"/>
              <a:t>vào</a:t>
            </a:r>
            <a:r>
              <a:rPr lang="en-US" dirty="0"/>
              <a:t> </a:t>
            </a:r>
            <a:r>
              <a:rPr lang="en-US" dirty="0" err="1"/>
              <a:t>gấu</a:t>
            </a:r>
            <a:r>
              <a:rPr lang="en-US" dirty="0"/>
              <a:t> </a:t>
            </a:r>
            <a:r>
              <a:rPr lang="en-US" dirty="0" err="1"/>
              <a:t>đến</a:t>
            </a:r>
            <a:r>
              <a:rPr lang="en-US" dirty="0"/>
              <a:t> </a:t>
            </a:r>
            <a:r>
              <a:rPr lang="en-US" dirty="0" err="1"/>
              <a:t>bài</a:t>
            </a:r>
            <a:r>
              <a:rPr lang="en-US" dirty="0"/>
              <a:t> </a:t>
            </a:r>
            <a:r>
              <a:rPr lang="en-US" dirty="0" err="1"/>
              <a:t>mới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41C6C-ED77-4877-927B-0AE0C3885B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6394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lọ</a:t>
            </a:r>
            <a:r>
              <a:rPr lang="en-US" dirty="0"/>
              <a:t> </a:t>
            </a:r>
            <a:r>
              <a:rPr lang="en-US" dirty="0" err="1"/>
              <a:t>mật</a:t>
            </a:r>
            <a:r>
              <a:rPr lang="en-US" dirty="0"/>
              <a:t> </a:t>
            </a:r>
            <a:r>
              <a:rPr lang="en-US" dirty="0" err="1"/>
              <a:t>để</a:t>
            </a:r>
            <a:r>
              <a:rPr lang="en-US" dirty="0"/>
              <a:t> quay </a:t>
            </a:r>
            <a:r>
              <a:rPr lang="en-US" dirty="0" err="1"/>
              <a:t>về</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41C6C-ED77-4877-927B-0AE0C3885B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4094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703BF-2364-43CA-966A-DA7E170455E5}"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645819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703BF-2364-43CA-966A-DA7E170455E5}"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452659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703BF-2364-43CA-966A-DA7E170455E5}"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960977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14.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74652-335E-479C-827D-F30C70914BF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F404D0-8047-4708-97F1-7055D649BB3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EF597F2-5935-4033-8247-66A1C3F06853}"/>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5" name="Footer Placeholder 4">
            <a:extLst>
              <a:ext uri="{FF2B5EF4-FFF2-40B4-BE49-F238E27FC236}">
                <a16:creationId xmlns:a16="http://schemas.microsoft.com/office/drawing/2014/main" id="{D84BEBD7-D6D7-49D7-B2F3-4A49A433472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7F9B837-DC7B-445B-A3CB-BEC8790163EF}"/>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2692844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81AF6-D32C-4FB6-8536-653067BA662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B199241-C1A3-4967-956B-24A124B6B70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8848E1-0D67-4156-AD39-3D6BA8AFDE8F}"/>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5" name="Footer Placeholder 4">
            <a:extLst>
              <a:ext uri="{FF2B5EF4-FFF2-40B4-BE49-F238E27FC236}">
                <a16:creationId xmlns:a16="http://schemas.microsoft.com/office/drawing/2014/main" id="{1B6DBD2E-322A-4A3A-A44E-BB6B6811D7A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0227C06-E39C-4320-950A-6A7666CC4C8E}"/>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3381737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795C-9C2A-4867-9D5E-66579D6C52B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E32E91-2DB4-48AF-A3E5-0F1981EC3B4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A23EE7-0B29-498C-B68F-82EAA212A369}"/>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5" name="Footer Placeholder 4">
            <a:extLst>
              <a:ext uri="{FF2B5EF4-FFF2-40B4-BE49-F238E27FC236}">
                <a16:creationId xmlns:a16="http://schemas.microsoft.com/office/drawing/2014/main" id="{5431081A-D6B1-4403-9083-DACA50C91D2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7CB0FEA-ED50-4101-9857-10A4C3A89A0E}"/>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1158871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8F9B1-EB80-4F5F-ABE8-443AE5772D8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8DA4F77-E909-4FF9-B6DF-C05F6FC3505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2E87D7-3621-4C27-A57A-D2A0A1FD4330}"/>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23C1DF-6F30-4879-80E7-15BEBD4FF2B1}"/>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6" name="Footer Placeholder 5">
            <a:extLst>
              <a:ext uri="{FF2B5EF4-FFF2-40B4-BE49-F238E27FC236}">
                <a16:creationId xmlns:a16="http://schemas.microsoft.com/office/drawing/2014/main" id="{0C028261-FF27-4609-A078-F00343C455A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3C81E30-E8FD-4449-AC1B-655C4D1FF4B1}"/>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2010101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47824-8421-44BE-87E9-EB5AE448D01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A7DC0A88-9894-4A27-BB3F-9A6B91BEB93C}"/>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232F0A-34A9-4896-9607-B95D1D7E7908}"/>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6BB0D2-C263-40D6-A126-3721B0CEA8C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0AEA8E-B010-498E-A355-971EB77C2F74}"/>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6D1BB1-32EF-4599-BB4D-F79EDB389B6C}"/>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8" name="Footer Placeholder 7">
            <a:extLst>
              <a:ext uri="{FF2B5EF4-FFF2-40B4-BE49-F238E27FC236}">
                <a16:creationId xmlns:a16="http://schemas.microsoft.com/office/drawing/2014/main" id="{45B4959C-E1FD-4689-93DF-AFBCF1DB607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6C5F489-BE8B-4AAF-8277-5E6F4014FBFB}"/>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77370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34E5F-9A45-46BB-93AE-CECCADA20BC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8FEB94B-BB27-4998-90F5-D52BA3A2050A}"/>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4" name="Footer Placeholder 3">
            <a:extLst>
              <a:ext uri="{FF2B5EF4-FFF2-40B4-BE49-F238E27FC236}">
                <a16:creationId xmlns:a16="http://schemas.microsoft.com/office/drawing/2014/main" id="{44D3C394-DEA9-4F49-85E2-70EF09BEDB6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710026C-9279-4895-BCD0-09980CEFB121}"/>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315118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3BB83E-EE55-41B8-8D6D-0BFB22357426}"/>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3" name="Footer Placeholder 2">
            <a:extLst>
              <a:ext uri="{FF2B5EF4-FFF2-40B4-BE49-F238E27FC236}">
                <a16:creationId xmlns:a16="http://schemas.microsoft.com/office/drawing/2014/main" id="{03BDF2B3-A15D-4B29-A678-F767F52128B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0781A85-6151-49C9-B2EE-E206D4E77450}"/>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1429909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EFBAF-499C-4852-A8D9-436743CF7F5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C7DB60-F3C5-458F-8163-F44FB2374A0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3C7690-9131-4292-B543-D62BACB1614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CCC2E-0F66-4D21-A042-2C93F6924E34}"/>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6" name="Footer Placeholder 5">
            <a:extLst>
              <a:ext uri="{FF2B5EF4-FFF2-40B4-BE49-F238E27FC236}">
                <a16:creationId xmlns:a16="http://schemas.microsoft.com/office/drawing/2014/main" id="{8475FBD2-9A8F-4E02-9FC4-5819B09DFC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38A5A06-3387-4011-9024-07EC8AB9A9ED}"/>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3955256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55B32-DC11-4ED7-AC00-E1B50F07B64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09A1BF-9060-4870-BC88-4F8CF9BFFFE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84C31E-1A0D-415D-902F-F1D1F6CBAEC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E52E3-7863-4446-893D-43EF6E39099D}"/>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6" name="Footer Placeholder 5">
            <a:extLst>
              <a:ext uri="{FF2B5EF4-FFF2-40B4-BE49-F238E27FC236}">
                <a16:creationId xmlns:a16="http://schemas.microsoft.com/office/drawing/2014/main" id="{946F987B-276B-4BAC-88C9-9BCCE03C9ED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320D75C-DBD5-40B5-A174-CE11C6DD1C51}"/>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1897863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B0080-3D14-46A9-B593-799C4D00009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46BDBD-F820-4E2B-B190-7F57C3DF190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FF6411-76AA-4491-A5DC-87319F8CF9C3}"/>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5" name="Footer Placeholder 4">
            <a:extLst>
              <a:ext uri="{FF2B5EF4-FFF2-40B4-BE49-F238E27FC236}">
                <a16:creationId xmlns:a16="http://schemas.microsoft.com/office/drawing/2014/main" id="{B81DC52F-A919-44F3-87BB-123217BB832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5377DB2-6C05-4D68-A4F8-83E1DE496E53}"/>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1857834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4E73E5-1726-411E-9DFC-3245D304C2E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01F12A6-EF35-443A-9084-627B0CF9A2DA}"/>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E1B4C0F7-DE0A-4C70-AA1F-39CF06DE756C}"/>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A78B867D-BF1F-4125-B719-8512EDB9AD22}"/>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A87DF462-5909-4DE5-840E-9904B5EB822A}"/>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601270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CFEE2E-B44B-4489-B71E-BE14EE775BAB}"/>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04F54CF-42EC-4FF4-BD2C-F000AC96F1D6}"/>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3CAB4A8-235B-4BE0-BC61-98459B06A86E}"/>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152EE08C-B85A-4467-B7DC-B1957F738583}"/>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6F7E5F7F-1306-47FC-91C6-53BF6BA74DFE}"/>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266558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154FD7-C553-4FCC-8285-FFADA8CBF62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C7E75E9-6220-42C0-A011-01CB52BA880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C504B9F-433A-403B-B1E1-99B6700817E8}"/>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C49ABD0C-B39E-457C-A881-D2DCC7F54AA8}"/>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2667D7AA-14A0-4899-9087-5CC47678DE87}"/>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4821589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9CA284-98A6-440C-8B24-9072B7019BE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2104684-DF7D-4516-A72C-ACF55F92DE6A}"/>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6F99CFD5-C9DD-40FE-A33A-C25722121030}"/>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29FF193-F069-4ABE-8CA3-585D5BD7414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CBD18E14-88C0-4C5E-8BB7-6F22133BA012}"/>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E048203F-40BA-41C3-9D1D-97C74B6313BF}"/>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081572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5189B2-9313-46C8-B7D7-412F0E57C608}"/>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A7A0766-D04E-45C1-8B7C-E13799B27D1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055DE30C-C045-44D3-8386-24FC29BF03DB}"/>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8D79602-CFA8-4FB4-A189-4A503377AB3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6EFDB2B3-C01D-4ACB-9BA8-F00BF2C7724C}"/>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9B9A2E3-FD8A-4716-B5D2-7618F4B3A54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8" name="页脚占位符 7">
            <a:extLst>
              <a:ext uri="{FF2B5EF4-FFF2-40B4-BE49-F238E27FC236}">
                <a16:creationId xmlns:a16="http://schemas.microsoft.com/office/drawing/2014/main" id="{9E88B819-E1AD-4D64-8834-A74496A8587D}"/>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9" name="灯片编号占位符 8">
            <a:extLst>
              <a:ext uri="{FF2B5EF4-FFF2-40B4-BE49-F238E27FC236}">
                <a16:creationId xmlns:a16="http://schemas.microsoft.com/office/drawing/2014/main" id="{8F86E4FE-ECD9-4583-B617-55944BE560AB}"/>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254630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098A17-97C7-4E2F-AE6E-053B4F8DBB40}"/>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960C925-CA4C-473A-B971-4BC4FFD1136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页脚占位符 3">
            <a:extLst>
              <a:ext uri="{FF2B5EF4-FFF2-40B4-BE49-F238E27FC236}">
                <a16:creationId xmlns:a16="http://schemas.microsoft.com/office/drawing/2014/main" id="{0EEA7882-B52B-4836-A4C0-87A7A34563A4}"/>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灯片编号占位符 4">
            <a:extLst>
              <a:ext uri="{FF2B5EF4-FFF2-40B4-BE49-F238E27FC236}">
                <a16:creationId xmlns:a16="http://schemas.microsoft.com/office/drawing/2014/main" id="{D4016063-EC0B-44B6-B202-2DBF1E72CFFA}"/>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769096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77288CB-3A52-4928-A17C-B2490F3D152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C6DA8B06-D1F1-4B7E-BCED-2BA0C42604B9}"/>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493F67A8-26AE-4753-AE2C-2607A75801C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42515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77288CB-3A52-4928-A17C-B2490F3D152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a:extLst>
              <a:ext uri="{FF2B5EF4-FFF2-40B4-BE49-F238E27FC236}">
                <a16:creationId xmlns:a16="http://schemas.microsoft.com/office/drawing/2014/main" id="{C6DA8B06-D1F1-4B7E-BCED-2BA0C42604B9}"/>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a:extLst>
              <a:ext uri="{FF2B5EF4-FFF2-40B4-BE49-F238E27FC236}">
                <a16:creationId xmlns:a16="http://schemas.microsoft.com/office/drawing/2014/main" id="{493F67A8-26AE-4753-AE2C-2607A75801C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5915159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B9B9B2-A315-492E-87BD-4B73D604D21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28C0DB01-5334-4899-BBE4-EF9BC1323DA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FA652883-C4D9-41D3-94BE-C1AD79F1C68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6266CE7-2C85-4532-821C-4C4104919CE7}"/>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93A8FE48-36E2-4E8A-8D57-D4DEFBEBBA98}"/>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B45BFC4A-ECED-42F3-847F-E0B6D271FC7F}"/>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110278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33AAB5-5E46-48F4-A59E-ADBA0FB425B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54B9570-F50B-46EB-B2E8-4A1B20AD7DF2}"/>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1706CA3D-0098-4010-8010-4ED14DB0004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2A15E6D-9731-4F31-AE4A-3C711AA2F3D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a:extLst>
              <a:ext uri="{FF2B5EF4-FFF2-40B4-BE49-F238E27FC236}">
                <a16:creationId xmlns:a16="http://schemas.microsoft.com/office/drawing/2014/main" id="{B4831F18-4748-46B4-8EA2-E07956D5CDAD}"/>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a:extLst>
              <a:ext uri="{FF2B5EF4-FFF2-40B4-BE49-F238E27FC236}">
                <a16:creationId xmlns:a16="http://schemas.microsoft.com/office/drawing/2014/main" id="{56E45455-2E42-45DB-B352-E8DA4FC69832}"/>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971923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C6B3D2-C45F-41E9-B3AE-9E3D303A24F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3E162A51-DE7E-403E-BFBC-9FDCEA589C4F}"/>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9908DFA-6B01-44F8-9808-691B0417DB4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8A649296-B414-4FB9-9BE6-83482A7F8204}"/>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D66A54C0-74AA-4D2E-B24E-3AD65CC1E13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919906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28B0430-01BD-4195-8F5E-AEA8B8F37917}"/>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077B962-3133-4A14-91C6-3F08C7C76AA7}"/>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080FD2E-0BB7-4E91-B200-8E04205815A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10FE77A-8DEC-4B2C-8A50-C1B1746A6DD3}"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2026/1/18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a:extLst>
              <a:ext uri="{FF2B5EF4-FFF2-40B4-BE49-F238E27FC236}">
                <a16:creationId xmlns:a16="http://schemas.microsoft.com/office/drawing/2014/main" id="{DB71CB1A-7C64-4653-AC89-1BF7836DFF0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a:extLst>
              <a:ext uri="{FF2B5EF4-FFF2-40B4-BE49-F238E27FC236}">
                <a16:creationId xmlns:a16="http://schemas.microsoft.com/office/drawing/2014/main" id="{F8204C70-01DD-4022-90EF-A234F8AB048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A61BF7-313D-46A7-AAD9-6F35DAA51421}"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072164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33991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B5F65422-4F15-4F65-BF63-A810BB43A49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2880"/>
            <a:ext cx="12192000" cy="6675120"/>
          </a:xfrm>
          <a:prstGeom prst="rect">
            <a:avLst/>
          </a:prstGeom>
        </p:spPr>
      </p:pic>
      <p:pic>
        <p:nvPicPr>
          <p:cNvPr id="15" name="图片 14">
            <a:extLst>
              <a:ext uri="{FF2B5EF4-FFF2-40B4-BE49-F238E27FC236}">
                <a16:creationId xmlns:a16="http://schemas.microsoft.com/office/drawing/2014/main" id="{78B06899-8EB2-4232-8660-AEC4B0BD75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120710">
            <a:off x="104089" y="2528964"/>
            <a:ext cx="3633370" cy="4096447"/>
          </a:xfrm>
          <a:prstGeom prst="rect">
            <a:avLst/>
          </a:prstGeom>
        </p:spPr>
      </p:pic>
      <p:pic>
        <p:nvPicPr>
          <p:cNvPr id="16" name="图片 15">
            <a:extLst>
              <a:ext uri="{FF2B5EF4-FFF2-40B4-BE49-F238E27FC236}">
                <a16:creationId xmlns:a16="http://schemas.microsoft.com/office/drawing/2014/main" id="{FEE96F2F-E668-4B9C-A4FF-78DC61D5223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780022" y="1354415"/>
            <a:ext cx="4678681" cy="5274985"/>
          </a:xfrm>
          <a:prstGeom prst="rect">
            <a:avLst/>
          </a:prstGeom>
        </p:spPr>
      </p:pic>
      <p:pic>
        <p:nvPicPr>
          <p:cNvPr id="3" name="图片 2" descr="图片包含 文字&#10;&#10;描述已自动生成">
            <a:extLst>
              <a:ext uri="{FF2B5EF4-FFF2-40B4-BE49-F238E27FC236}">
                <a16:creationId xmlns:a16="http://schemas.microsoft.com/office/drawing/2014/main" id="{F19FEB38-260B-4884-88F0-932576E65CF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319642" y="131198"/>
            <a:ext cx="9571530" cy="5972859"/>
          </a:xfrm>
          <a:prstGeom prst="rect">
            <a:avLst/>
          </a:prstGeom>
        </p:spPr>
      </p:pic>
      <p:pic>
        <p:nvPicPr>
          <p:cNvPr id="18" name="图片 17" descr="图片包含 屏幕截图&#10;&#10;描述已自动生成">
            <a:extLst>
              <a:ext uri="{FF2B5EF4-FFF2-40B4-BE49-F238E27FC236}">
                <a16:creationId xmlns:a16="http://schemas.microsoft.com/office/drawing/2014/main" id="{15798669-13D6-4E0C-973B-7AE155AFC93C}"/>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379989" y="4979321"/>
            <a:ext cx="2801426" cy="1796076"/>
          </a:xfrm>
          <a:prstGeom prst="rect">
            <a:avLst/>
          </a:prstGeom>
        </p:spPr>
      </p:pic>
      <p:pic>
        <p:nvPicPr>
          <p:cNvPr id="9" name="图片 8" descr="图片包含 矢量图形&#10;&#10;描述已自动生成">
            <a:extLst>
              <a:ext uri="{FF2B5EF4-FFF2-40B4-BE49-F238E27FC236}">
                <a16:creationId xmlns:a16="http://schemas.microsoft.com/office/drawing/2014/main" id="{08906958-A621-4AA1-BB37-4729008BD301}"/>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1133851" y="441609"/>
            <a:ext cx="3033543" cy="267601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78400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930B1641-9EB7-4B70-856B-460AB458EF5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2880"/>
            <a:ext cx="12192000" cy="6675120"/>
          </a:xfrm>
          <a:prstGeom prst="rect">
            <a:avLst/>
          </a:prstGeom>
        </p:spPr>
      </p:pic>
      <p:pic>
        <p:nvPicPr>
          <p:cNvPr id="4" name="图片 3">
            <a:extLst>
              <a:ext uri="{FF2B5EF4-FFF2-40B4-BE49-F238E27FC236}">
                <a16:creationId xmlns:a16="http://schemas.microsoft.com/office/drawing/2014/main" id="{7ABEDC77-C7EB-4647-8B12-BB4B09C6C9E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367083" y="678654"/>
            <a:ext cx="9457833" cy="5368785"/>
          </a:xfrm>
          <a:prstGeom prst="rect">
            <a:avLst/>
          </a:prstGeom>
        </p:spPr>
      </p:pic>
      <p:pic>
        <p:nvPicPr>
          <p:cNvPr id="3" name="图片 2" descr="图片包含 矢量图形&#10;&#10;描述已自动生成">
            <a:extLst>
              <a:ext uri="{FF2B5EF4-FFF2-40B4-BE49-F238E27FC236}">
                <a16:creationId xmlns:a16="http://schemas.microsoft.com/office/drawing/2014/main" id="{089F4924-B610-4B01-AAF0-EB6D4C2B84E7}"/>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flipH="1">
            <a:off x="8837625" y="182880"/>
            <a:ext cx="2828348" cy="24950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81769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6DF10BD-A049-4E16-8D62-126B709B9A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2880"/>
            <a:ext cx="12192000" cy="6675120"/>
          </a:xfrm>
          <a:prstGeom prst="rect">
            <a:avLst/>
          </a:prstGeom>
        </p:spPr>
      </p:pic>
      <p:pic>
        <p:nvPicPr>
          <p:cNvPr id="4" name="图片 3">
            <a:extLst>
              <a:ext uri="{FF2B5EF4-FFF2-40B4-BE49-F238E27FC236}">
                <a16:creationId xmlns:a16="http://schemas.microsoft.com/office/drawing/2014/main" id="{A7D0DFF0-46F8-4187-942E-DEA6A4808A7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493623" y="182880"/>
            <a:ext cx="7406640" cy="5525284"/>
          </a:xfrm>
          <a:prstGeom prst="rect">
            <a:avLst/>
          </a:prstGeom>
        </p:spPr>
      </p:pic>
      <p:pic>
        <p:nvPicPr>
          <p:cNvPr id="8" name="图片 7" descr="图片包含 矢量图形&#10;&#10;描述已自动生成">
            <a:extLst>
              <a:ext uri="{FF2B5EF4-FFF2-40B4-BE49-F238E27FC236}">
                <a16:creationId xmlns:a16="http://schemas.microsoft.com/office/drawing/2014/main" id="{C7F48FFE-631C-4540-807B-CB3B602A1B0D}"/>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30629" y="182880"/>
            <a:ext cx="2573382" cy="232518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77167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96B9FBB-375B-4234-8084-D21169B3D7C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2880"/>
            <a:ext cx="12192000" cy="6675120"/>
          </a:xfrm>
          <a:prstGeom prst="rect">
            <a:avLst/>
          </a:prstGeom>
        </p:spPr>
      </p:pic>
      <p:pic>
        <p:nvPicPr>
          <p:cNvPr id="3" name="图片 2">
            <a:extLst>
              <a:ext uri="{FF2B5EF4-FFF2-40B4-BE49-F238E27FC236}">
                <a16:creationId xmlns:a16="http://schemas.microsoft.com/office/drawing/2014/main" id="{AD825717-EB93-4D97-8146-7B6F069812A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120710">
            <a:off x="104089" y="2528964"/>
            <a:ext cx="3633370" cy="4096447"/>
          </a:xfrm>
          <a:prstGeom prst="rect">
            <a:avLst/>
          </a:prstGeom>
        </p:spPr>
      </p:pic>
      <p:pic>
        <p:nvPicPr>
          <p:cNvPr id="4" name="图片 3">
            <a:extLst>
              <a:ext uri="{FF2B5EF4-FFF2-40B4-BE49-F238E27FC236}">
                <a16:creationId xmlns:a16="http://schemas.microsoft.com/office/drawing/2014/main" id="{70B9CAD3-6FBF-4316-9AFA-3E4E5603A45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780022" y="1354415"/>
            <a:ext cx="4678681" cy="5274985"/>
          </a:xfrm>
          <a:prstGeom prst="rect">
            <a:avLst/>
          </a:prstGeom>
        </p:spPr>
      </p:pic>
      <p:pic>
        <p:nvPicPr>
          <p:cNvPr id="5" name="图片 4" descr="图片包含 矢量图形&#10;&#10;描述已自动生成">
            <a:extLst>
              <a:ext uri="{FF2B5EF4-FFF2-40B4-BE49-F238E27FC236}">
                <a16:creationId xmlns:a16="http://schemas.microsoft.com/office/drawing/2014/main" id="{19EB3F4D-4A1E-4A61-9D3D-3A5A195B16C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39987" y="142638"/>
            <a:ext cx="2747350" cy="242355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73115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51A1023-4220-4CE5-B5EF-344DCFB6674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2880"/>
            <a:ext cx="12192000" cy="6675120"/>
          </a:xfrm>
          <a:prstGeom prst="rect">
            <a:avLst/>
          </a:prstGeom>
        </p:spPr>
      </p:pic>
      <p:pic>
        <p:nvPicPr>
          <p:cNvPr id="3" name="图片 2">
            <a:extLst>
              <a:ext uri="{FF2B5EF4-FFF2-40B4-BE49-F238E27FC236}">
                <a16:creationId xmlns:a16="http://schemas.microsoft.com/office/drawing/2014/main" id="{17AB1272-66D6-4F7C-8D48-6903E68214C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77524" y="182880"/>
            <a:ext cx="11436951" cy="6492241"/>
          </a:xfrm>
          <a:prstGeom prst="rect">
            <a:avLst/>
          </a:prstGeom>
        </p:spPr>
      </p:pic>
      <p:pic>
        <p:nvPicPr>
          <p:cNvPr id="5" name="图片 4" descr="图片包含 矢量图形&#10;&#10;描述已自动生成">
            <a:extLst>
              <a:ext uri="{FF2B5EF4-FFF2-40B4-BE49-F238E27FC236}">
                <a16:creationId xmlns:a16="http://schemas.microsoft.com/office/drawing/2014/main" id="{AD4EFE15-4A23-403E-8AF7-9B5B0641F98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flipH="1">
            <a:off x="10192905" y="0"/>
            <a:ext cx="1999094" cy="1763486"/>
          </a:xfrm>
          <a:prstGeom prst="rect">
            <a:avLst/>
          </a:prstGeom>
          <a:effectLst>
            <a:outerShdw blurRad="50800" dist="38100" dir="2700000" algn="tl" rotWithShape="0">
              <a:prstClr val="black">
                <a:alpha val="40000"/>
              </a:prstClr>
            </a:outerShdw>
          </a:effectLst>
        </p:spPr>
      </p:pic>
      <p:sp>
        <p:nvSpPr>
          <p:cNvPr id="6" name="矩形: 圆角 5">
            <a:extLst>
              <a:ext uri="{FF2B5EF4-FFF2-40B4-BE49-F238E27FC236}">
                <a16:creationId xmlns:a16="http://schemas.microsoft.com/office/drawing/2014/main" id="{3C33D859-34D3-4234-AB03-95A8549D8C6D}"/>
              </a:ext>
            </a:extLst>
          </p:cNvPr>
          <p:cNvSpPr/>
          <p:nvPr userDrawn="1"/>
        </p:nvSpPr>
        <p:spPr>
          <a:xfrm>
            <a:off x="4306387" y="992777"/>
            <a:ext cx="3579223" cy="535577"/>
          </a:xfrm>
          <a:prstGeom prst="roundRect">
            <a:avLst>
              <a:gd name="adj" fmla="val 50000"/>
            </a:avLst>
          </a:prstGeom>
          <a:solidFill>
            <a:srgbClr val="396B67"/>
          </a:solidFill>
          <a:ln w="508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70号-灵悦黑体" panose="00000500000000000000" pitchFamily="2" charset="-122"/>
              <a:ea typeface="字魂70号-灵悦黑体" panose="00000500000000000000" pitchFamily="2" charset="-122"/>
            </a:endParaRPr>
          </a:p>
        </p:txBody>
      </p:sp>
    </p:spTree>
    <p:extLst>
      <p:ext uri="{BB962C8B-B14F-4D97-AF65-F5344CB8AC3E}">
        <p14:creationId xmlns:p14="http://schemas.microsoft.com/office/powerpoint/2010/main" val="97370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872C1917-4A94-41D7-817F-74CD2F2A0B4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2880"/>
            <a:ext cx="12192000" cy="6675120"/>
          </a:xfrm>
          <a:prstGeom prst="rect">
            <a:avLst/>
          </a:prstGeom>
        </p:spPr>
      </p:pic>
      <p:pic>
        <p:nvPicPr>
          <p:cNvPr id="9" name="图片 8">
            <a:extLst>
              <a:ext uri="{FF2B5EF4-FFF2-40B4-BE49-F238E27FC236}">
                <a16:creationId xmlns:a16="http://schemas.microsoft.com/office/drawing/2014/main" id="{65570613-31EB-44B1-B34B-ED17A47DBAE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120710">
            <a:off x="104089" y="2528964"/>
            <a:ext cx="3633370" cy="4096447"/>
          </a:xfrm>
          <a:prstGeom prst="rect">
            <a:avLst/>
          </a:prstGeom>
        </p:spPr>
      </p:pic>
      <p:pic>
        <p:nvPicPr>
          <p:cNvPr id="10" name="图片 9">
            <a:extLst>
              <a:ext uri="{FF2B5EF4-FFF2-40B4-BE49-F238E27FC236}">
                <a16:creationId xmlns:a16="http://schemas.microsoft.com/office/drawing/2014/main" id="{DB8F8CF6-17E6-4DF0-A26B-C4FA7E13137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780022" y="1354415"/>
            <a:ext cx="4678681" cy="5274985"/>
          </a:xfrm>
          <a:prstGeom prst="rect">
            <a:avLst/>
          </a:prstGeom>
        </p:spPr>
      </p:pic>
      <p:pic>
        <p:nvPicPr>
          <p:cNvPr id="11" name="图片 10">
            <a:extLst>
              <a:ext uri="{FF2B5EF4-FFF2-40B4-BE49-F238E27FC236}">
                <a16:creationId xmlns:a16="http://schemas.microsoft.com/office/drawing/2014/main" id="{E8EBB76D-25D6-4143-8107-479AA58A618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379989" y="22860"/>
            <a:ext cx="9432022" cy="5854499"/>
          </a:xfrm>
          <a:prstGeom prst="rect">
            <a:avLst/>
          </a:prstGeom>
        </p:spPr>
      </p:pic>
      <p:pic>
        <p:nvPicPr>
          <p:cNvPr id="12" name="图片 11" descr="图片包含 屏幕截图&#10;&#10;描述已自动生成">
            <a:extLst>
              <a:ext uri="{FF2B5EF4-FFF2-40B4-BE49-F238E27FC236}">
                <a16:creationId xmlns:a16="http://schemas.microsoft.com/office/drawing/2014/main" id="{CB8760D8-84F5-48F1-B4FE-BC163B1CD806}"/>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379989" y="4979321"/>
            <a:ext cx="2801426" cy="1796076"/>
          </a:xfrm>
          <a:prstGeom prst="rect">
            <a:avLst/>
          </a:prstGeom>
        </p:spPr>
      </p:pic>
    </p:spTree>
    <p:extLst>
      <p:ext uri="{BB962C8B-B14F-4D97-AF65-F5344CB8AC3E}">
        <p14:creationId xmlns:p14="http://schemas.microsoft.com/office/powerpoint/2010/main" val="822531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BBFFCB55-A78E-4DE0-92B1-EAB6AD237F0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82880"/>
            <a:ext cx="12192000" cy="6675120"/>
          </a:xfrm>
          <a:prstGeom prst="rect">
            <a:avLst/>
          </a:prstGeom>
        </p:spPr>
      </p:pic>
      <p:sp>
        <p:nvSpPr>
          <p:cNvPr id="3" name="矩形: 圆角 2">
            <a:extLst>
              <a:ext uri="{FF2B5EF4-FFF2-40B4-BE49-F238E27FC236}">
                <a16:creationId xmlns:a16="http://schemas.microsoft.com/office/drawing/2014/main" id="{338ADA5F-C62D-4273-AD50-E22051455C04}"/>
              </a:ext>
            </a:extLst>
          </p:cNvPr>
          <p:cNvSpPr/>
          <p:nvPr userDrawn="1"/>
        </p:nvSpPr>
        <p:spPr>
          <a:xfrm>
            <a:off x="992504" y="422910"/>
            <a:ext cx="10206990" cy="6023610"/>
          </a:xfrm>
          <a:prstGeom prst="round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70号-灵悦黑体" panose="00000500000000000000" pitchFamily="2" charset="-122"/>
              <a:ea typeface="字魂70号-灵悦黑体" panose="00000500000000000000" pitchFamily="2" charset="-122"/>
            </a:endParaRPr>
          </a:p>
        </p:txBody>
      </p:sp>
    </p:spTree>
    <p:extLst>
      <p:ext uri="{BB962C8B-B14F-4D97-AF65-F5344CB8AC3E}">
        <p14:creationId xmlns:p14="http://schemas.microsoft.com/office/powerpoint/2010/main" val="402048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74652-335E-479C-827D-F30C70914BF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F404D0-8047-4708-97F1-7055D649BB3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EF597F2-5935-4033-8247-66A1C3F06853}"/>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5" name="Footer Placeholder 4">
            <a:extLst>
              <a:ext uri="{FF2B5EF4-FFF2-40B4-BE49-F238E27FC236}">
                <a16:creationId xmlns:a16="http://schemas.microsoft.com/office/drawing/2014/main" id="{D84BEBD7-D6D7-49D7-B2F3-4A49A433472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7F9B837-DC7B-445B-A3CB-BEC8790163EF}"/>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2528010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81AF6-D32C-4FB6-8536-653067BA662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B199241-C1A3-4967-956B-24A124B6B70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8848E1-0D67-4156-AD39-3D6BA8AFDE8F}"/>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5" name="Footer Placeholder 4">
            <a:extLst>
              <a:ext uri="{FF2B5EF4-FFF2-40B4-BE49-F238E27FC236}">
                <a16:creationId xmlns:a16="http://schemas.microsoft.com/office/drawing/2014/main" id="{1B6DBD2E-322A-4A3A-A44E-BB6B6811D7A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0227C06-E39C-4320-950A-6A7666CC4C8E}"/>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35184990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795C-9C2A-4867-9D5E-66579D6C52B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E32E91-2DB4-48AF-A3E5-0F1981EC3B4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A23EE7-0B29-498C-B68F-82EAA212A369}"/>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5" name="Footer Placeholder 4">
            <a:extLst>
              <a:ext uri="{FF2B5EF4-FFF2-40B4-BE49-F238E27FC236}">
                <a16:creationId xmlns:a16="http://schemas.microsoft.com/office/drawing/2014/main" id="{5431081A-D6B1-4403-9083-DACA50C91D2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7CB0FEA-ED50-4101-9857-10A4C3A89A0E}"/>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27976452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8F9B1-EB80-4F5F-ABE8-443AE5772D8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8DA4F77-E909-4FF9-B6DF-C05F6FC3505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2E87D7-3621-4C27-A57A-D2A0A1FD4330}"/>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23C1DF-6F30-4879-80E7-15BEBD4FF2B1}"/>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6" name="Footer Placeholder 5">
            <a:extLst>
              <a:ext uri="{FF2B5EF4-FFF2-40B4-BE49-F238E27FC236}">
                <a16:creationId xmlns:a16="http://schemas.microsoft.com/office/drawing/2014/main" id="{0C028261-FF27-4609-A078-F00343C455A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3C81E30-E8FD-4449-AC1B-655C4D1FF4B1}"/>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33455651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47824-8421-44BE-87E9-EB5AE448D01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A7DC0A88-9894-4A27-BB3F-9A6B91BEB93C}"/>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232F0A-34A9-4896-9607-B95D1D7E7908}"/>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6BB0D2-C263-40D6-A126-3721B0CEA8C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0AEA8E-B010-498E-A355-971EB77C2F74}"/>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6D1BB1-32EF-4599-BB4D-F79EDB389B6C}"/>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8" name="Footer Placeholder 7">
            <a:extLst>
              <a:ext uri="{FF2B5EF4-FFF2-40B4-BE49-F238E27FC236}">
                <a16:creationId xmlns:a16="http://schemas.microsoft.com/office/drawing/2014/main" id="{45B4959C-E1FD-4689-93DF-AFBCF1DB607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6C5F489-BE8B-4AAF-8277-5E6F4014FBFB}"/>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42214065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34E5F-9A45-46BB-93AE-CECCADA20BC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8FEB94B-BB27-4998-90F5-D52BA3A2050A}"/>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4" name="Footer Placeholder 3">
            <a:extLst>
              <a:ext uri="{FF2B5EF4-FFF2-40B4-BE49-F238E27FC236}">
                <a16:creationId xmlns:a16="http://schemas.microsoft.com/office/drawing/2014/main" id="{44D3C394-DEA9-4F49-85E2-70EF09BEDB6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710026C-9279-4895-BCD0-09980CEFB121}"/>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34442942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3BB83E-EE55-41B8-8D6D-0BFB22357426}"/>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3" name="Footer Placeholder 2">
            <a:extLst>
              <a:ext uri="{FF2B5EF4-FFF2-40B4-BE49-F238E27FC236}">
                <a16:creationId xmlns:a16="http://schemas.microsoft.com/office/drawing/2014/main" id="{03BDF2B3-A15D-4B29-A678-F767F52128B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0781A85-6151-49C9-B2EE-E206D4E77450}"/>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14229525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EFBAF-499C-4852-A8D9-436743CF7F5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C7DB60-F3C5-458F-8163-F44FB2374A0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3C7690-9131-4292-B543-D62BACB1614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CCC2E-0F66-4D21-A042-2C93F6924E34}"/>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6" name="Footer Placeholder 5">
            <a:extLst>
              <a:ext uri="{FF2B5EF4-FFF2-40B4-BE49-F238E27FC236}">
                <a16:creationId xmlns:a16="http://schemas.microsoft.com/office/drawing/2014/main" id="{8475FBD2-9A8F-4E02-9FC4-5819B09DFC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38A5A06-3387-4011-9024-07EC8AB9A9ED}"/>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21619564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55B32-DC11-4ED7-AC00-E1B50F07B64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09A1BF-9060-4870-BC88-4F8CF9BFFFE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84C31E-1A0D-415D-902F-F1D1F6CBAEC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E52E3-7863-4446-893D-43EF6E39099D}"/>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6" name="Footer Placeholder 5">
            <a:extLst>
              <a:ext uri="{FF2B5EF4-FFF2-40B4-BE49-F238E27FC236}">
                <a16:creationId xmlns:a16="http://schemas.microsoft.com/office/drawing/2014/main" id="{946F987B-276B-4BAC-88C9-9BCCE03C9ED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320D75C-DBD5-40B5-A174-CE11C6DD1C51}"/>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28148445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B0080-3D14-46A9-B593-799C4D00009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46BDBD-F820-4E2B-B190-7F57C3DF190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FF6411-76AA-4491-A5DC-87319F8CF9C3}"/>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1/18/2026</a:t>
            </a:fld>
            <a:endParaRPr lang="en-US"/>
          </a:p>
        </p:txBody>
      </p:sp>
      <p:sp>
        <p:nvSpPr>
          <p:cNvPr id="5" name="Footer Placeholder 4">
            <a:extLst>
              <a:ext uri="{FF2B5EF4-FFF2-40B4-BE49-F238E27FC236}">
                <a16:creationId xmlns:a16="http://schemas.microsoft.com/office/drawing/2014/main" id="{B81DC52F-A919-44F3-87BB-123217BB832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5377DB2-6C05-4D68-A4F8-83E1DE496E53}"/>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3240773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4D6DC-1257-44D0-A975-65C98FCE03B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842A5EC2-5A3C-4D2E-9217-B54D66F4D37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4494D42C-5551-44E9-A87B-BFD1847A4479}"/>
              </a:ext>
            </a:extLst>
          </p:cNvPr>
          <p:cNvSpPr>
            <a:spLocks noGrp="1"/>
          </p:cNvSpPr>
          <p:nvPr>
            <p:ph type="dt" sz="half" idx="10"/>
          </p:nvPr>
        </p:nvSpPr>
        <p:spPr>
          <a:xfrm>
            <a:off x="838200" y="6356350"/>
            <a:ext cx="2743200" cy="365125"/>
          </a:xfrm>
          <a:prstGeom prst="rect">
            <a:avLst/>
          </a:prstGeom>
        </p:spPr>
        <p:txBody>
          <a:bodyPr/>
          <a:lstStyle/>
          <a:p>
            <a:fld id="{C2345A2D-909E-478B-AB05-3818BFBE808A}" type="datetimeFigureOut">
              <a:rPr lang="vi-VN" smtClean="0"/>
              <a:t>18/01/2026</a:t>
            </a:fld>
            <a:endParaRPr lang="vi-VN"/>
          </a:p>
        </p:txBody>
      </p:sp>
      <p:sp>
        <p:nvSpPr>
          <p:cNvPr id="5" name="Footer Placeholder 4">
            <a:extLst>
              <a:ext uri="{FF2B5EF4-FFF2-40B4-BE49-F238E27FC236}">
                <a16:creationId xmlns:a16="http://schemas.microsoft.com/office/drawing/2014/main" id="{C9F3A208-A864-4785-ABC4-0AD98FD1E08E}"/>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D29FE55F-F958-4753-A946-7063B62B4D1A}"/>
              </a:ext>
            </a:extLst>
          </p:cNvPr>
          <p:cNvSpPr>
            <a:spLocks noGrp="1"/>
          </p:cNvSpPr>
          <p:nvPr>
            <p:ph type="sldNum" sz="quarter" idx="12"/>
          </p:nvPr>
        </p:nvSpPr>
        <p:spPr>
          <a:xfrm>
            <a:off x="8610600" y="6356350"/>
            <a:ext cx="2743200" cy="365125"/>
          </a:xfrm>
          <a:prstGeom prst="rect">
            <a:avLst/>
          </a:prstGeom>
        </p:spPr>
        <p:txBody>
          <a:bodyPr/>
          <a:lstStyle/>
          <a:p>
            <a:fld id="{A9CD098A-F05B-4A7A-9087-6E69585AD04A}" type="slidenum">
              <a:rPr lang="vi-VN" smtClean="0"/>
              <a:t>‹#›</a:t>
            </a:fld>
            <a:endParaRPr lang="vi-VN"/>
          </a:p>
        </p:txBody>
      </p:sp>
    </p:spTree>
    <p:extLst>
      <p:ext uri="{BB962C8B-B14F-4D97-AF65-F5344CB8AC3E}">
        <p14:creationId xmlns:p14="http://schemas.microsoft.com/office/powerpoint/2010/main" val="4044417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D2C51-089F-4ACF-B101-2B5FCF0BD83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8D4A1403-AB26-41F3-A5BB-7775CA5E241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936DC00A-00AC-4E90-ACEF-C7AC9A9F79BF}"/>
              </a:ext>
            </a:extLst>
          </p:cNvPr>
          <p:cNvSpPr>
            <a:spLocks noGrp="1"/>
          </p:cNvSpPr>
          <p:nvPr>
            <p:ph type="dt" sz="half" idx="10"/>
          </p:nvPr>
        </p:nvSpPr>
        <p:spPr>
          <a:xfrm>
            <a:off x="838200" y="6356350"/>
            <a:ext cx="2743200" cy="365125"/>
          </a:xfrm>
          <a:prstGeom prst="rect">
            <a:avLst/>
          </a:prstGeom>
        </p:spPr>
        <p:txBody>
          <a:bodyPr/>
          <a:lstStyle/>
          <a:p>
            <a:fld id="{C2345A2D-909E-478B-AB05-3818BFBE808A}" type="datetimeFigureOut">
              <a:rPr lang="vi-VN" smtClean="0"/>
              <a:t>18/01/2026</a:t>
            </a:fld>
            <a:endParaRPr lang="vi-VN"/>
          </a:p>
        </p:txBody>
      </p:sp>
      <p:sp>
        <p:nvSpPr>
          <p:cNvPr id="5" name="Footer Placeholder 4">
            <a:extLst>
              <a:ext uri="{FF2B5EF4-FFF2-40B4-BE49-F238E27FC236}">
                <a16:creationId xmlns:a16="http://schemas.microsoft.com/office/drawing/2014/main" id="{86B736BD-59DA-4411-91EF-623793F639F4}"/>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2DED7111-9017-488D-BDED-299DB2F32D24}"/>
              </a:ext>
            </a:extLst>
          </p:cNvPr>
          <p:cNvSpPr>
            <a:spLocks noGrp="1"/>
          </p:cNvSpPr>
          <p:nvPr>
            <p:ph type="sldNum" sz="quarter" idx="12"/>
          </p:nvPr>
        </p:nvSpPr>
        <p:spPr>
          <a:xfrm>
            <a:off x="8610600" y="6356350"/>
            <a:ext cx="2743200" cy="365125"/>
          </a:xfrm>
          <a:prstGeom prst="rect">
            <a:avLst/>
          </a:prstGeom>
        </p:spPr>
        <p:txBody>
          <a:bodyPr/>
          <a:lstStyle/>
          <a:p>
            <a:fld id="{A9CD098A-F05B-4A7A-9087-6E69585AD04A}" type="slidenum">
              <a:rPr lang="vi-VN" smtClean="0"/>
              <a:t>‹#›</a:t>
            </a:fld>
            <a:endParaRPr lang="vi-VN"/>
          </a:p>
        </p:txBody>
      </p:sp>
    </p:spTree>
    <p:extLst>
      <p:ext uri="{BB962C8B-B14F-4D97-AF65-F5344CB8AC3E}">
        <p14:creationId xmlns:p14="http://schemas.microsoft.com/office/powerpoint/2010/main" val="1908329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70405-41FA-4016-8D43-A38BE634AD4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D3CEC1B7-63B4-49F7-A53B-11A252AE5A2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65DFA3-A8A1-4AE6-9DAC-A73FA4E5D6E6}"/>
              </a:ext>
            </a:extLst>
          </p:cNvPr>
          <p:cNvSpPr>
            <a:spLocks noGrp="1"/>
          </p:cNvSpPr>
          <p:nvPr>
            <p:ph type="dt" sz="half" idx="10"/>
          </p:nvPr>
        </p:nvSpPr>
        <p:spPr>
          <a:xfrm>
            <a:off x="838200" y="6356350"/>
            <a:ext cx="2743200" cy="365125"/>
          </a:xfrm>
          <a:prstGeom prst="rect">
            <a:avLst/>
          </a:prstGeom>
        </p:spPr>
        <p:txBody>
          <a:bodyPr/>
          <a:lstStyle/>
          <a:p>
            <a:fld id="{C2345A2D-909E-478B-AB05-3818BFBE808A}" type="datetimeFigureOut">
              <a:rPr lang="vi-VN" smtClean="0"/>
              <a:t>18/01/2026</a:t>
            </a:fld>
            <a:endParaRPr lang="vi-VN"/>
          </a:p>
        </p:txBody>
      </p:sp>
      <p:sp>
        <p:nvSpPr>
          <p:cNvPr id="5" name="Footer Placeholder 4">
            <a:extLst>
              <a:ext uri="{FF2B5EF4-FFF2-40B4-BE49-F238E27FC236}">
                <a16:creationId xmlns:a16="http://schemas.microsoft.com/office/drawing/2014/main" id="{6E63F25F-E89B-4384-8358-AFD9EA1683DE}"/>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B427FFB0-1E4A-437F-8214-A2E9097EE64C}"/>
              </a:ext>
            </a:extLst>
          </p:cNvPr>
          <p:cNvSpPr>
            <a:spLocks noGrp="1"/>
          </p:cNvSpPr>
          <p:nvPr>
            <p:ph type="sldNum" sz="quarter" idx="12"/>
          </p:nvPr>
        </p:nvSpPr>
        <p:spPr>
          <a:xfrm>
            <a:off x="8610600" y="6356350"/>
            <a:ext cx="2743200" cy="365125"/>
          </a:xfrm>
          <a:prstGeom prst="rect">
            <a:avLst/>
          </a:prstGeom>
        </p:spPr>
        <p:txBody>
          <a:bodyPr/>
          <a:lstStyle/>
          <a:p>
            <a:fld id="{A9CD098A-F05B-4A7A-9087-6E69585AD04A}" type="slidenum">
              <a:rPr lang="vi-VN" smtClean="0"/>
              <a:t>‹#›</a:t>
            </a:fld>
            <a:endParaRPr lang="vi-VN"/>
          </a:p>
        </p:txBody>
      </p:sp>
    </p:spTree>
    <p:extLst>
      <p:ext uri="{BB962C8B-B14F-4D97-AF65-F5344CB8AC3E}">
        <p14:creationId xmlns:p14="http://schemas.microsoft.com/office/powerpoint/2010/main" val="24403716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3856-E9F9-461B-905B-779BB62988D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0F15B4C0-4E83-4F86-B15C-8436C96FF78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1C6ECF18-BBF7-4C99-898D-3ABE9BFB568A}"/>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71B41844-6484-423A-AA9E-FCC534AA15AE}"/>
              </a:ext>
            </a:extLst>
          </p:cNvPr>
          <p:cNvSpPr>
            <a:spLocks noGrp="1"/>
          </p:cNvSpPr>
          <p:nvPr>
            <p:ph type="dt" sz="half" idx="10"/>
          </p:nvPr>
        </p:nvSpPr>
        <p:spPr>
          <a:xfrm>
            <a:off x="838200" y="6356350"/>
            <a:ext cx="2743200" cy="365125"/>
          </a:xfrm>
          <a:prstGeom prst="rect">
            <a:avLst/>
          </a:prstGeom>
        </p:spPr>
        <p:txBody>
          <a:bodyPr/>
          <a:lstStyle/>
          <a:p>
            <a:fld id="{C2345A2D-909E-478B-AB05-3818BFBE808A}" type="datetimeFigureOut">
              <a:rPr lang="vi-VN" smtClean="0"/>
              <a:t>18/01/2026</a:t>
            </a:fld>
            <a:endParaRPr lang="vi-VN"/>
          </a:p>
        </p:txBody>
      </p:sp>
      <p:sp>
        <p:nvSpPr>
          <p:cNvPr id="6" name="Footer Placeholder 5">
            <a:extLst>
              <a:ext uri="{FF2B5EF4-FFF2-40B4-BE49-F238E27FC236}">
                <a16:creationId xmlns:a16="http://schemas.microsoft.com/office/drawing/2014/main" id="{5B3904AA-E484-4978-9846-3039B67649BA}"/>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a:extLst>
              <a:ext uri="{FF2B5EF4-FFF2-40B4-BE49-F238E27FC236}">
                <a16:creationId xmlns:a16="http://schemas.microsoft.com/office/drawing/2014/main" id="{62F41D47-56C0-459C-BABB-1F2E245C76CD}"/>
              </a:ext>
            </a:extLst>
          </p:cNvPr>
          <p:cNvSpPr>
            <a:spLocks noGrp="1"/>
          </p:cNvSpPr>
          <p:nvPr>
            <p:ph type="sldNum" sz="quarter" idx="12"/>
          </p:nvPr>
        </p:nvSpPr>
        <p:spPr>
          <a:xfrm>
            <a:off x="8610600" y="6356350"/>
            <a:ext cx="2743200" cy="365125"/>
          </a:xfrm>
          <a:prstGeom prst="rect">
            <a:avLst/>
          </a:prstGeom>
        </p:spPr>
        <p:txBody>
          <a:bodyPr/>
          <a:lstStyle/>
          <a:p>
            <a:fld id="{A9CD098A-F05B-4A7A-9087-6E69585AD04A}" type="slidenum">
              <a:rPr lang="vi-VN" smtClean="0"/>
              <a:t>‹#›</a:t>
            </a:fld>
            <a:endParaRPr lang="vi-VN"/>
          </a:p>
        </p:txBody>
      </p:sp>
    </p:spTree>
    <p:extLst>
      <p:ext uri="{BB962C8B-B14F-4D97-AF65-F5344CB8AC3E}">
        <p14:creationId xmlns:p14="http://schemas.microsoft.com/office/powerpoint/2010/main" val="3789845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035CE-2978-467D-B36B-AA37B2C6879C}"/>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B613A619-6C97-484A-9773-1C2459DE16D5}"/>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D6B6CD-2C29-4DC3-AA9E-61D72E634166}"/>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C7F12F25-3983-45CA-87A2-C0FB20DE35F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E783C8-969C-471E-B7C7-79DB1F0512D9}"/>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4A645427-7575-422F-8CF2-C28B80F7C15D}"/>
              </a:ext>
            </a:extLst>
          </p:cNvPr>
          <p:cNvSpPr>
            <a:spLocks noGrp="1"/>
          </p:cNvSpPr>
          <p:nvPr>
            <p:ph type="dt" sz="half" idx="10"/>
          </p:nvPr>
        </p:nvSpPr>
        <p:spPr>
          <a:xfrm>
            <a:off x="838200" y="6356350"/>
            <a:ext cx="2743200" cy="365125"/>
          </a:xfrm>
          <a:prstGeom prst="rect">
            <a:avLst/>
          </a:prstGeom>
        </p:spPr>
        <p:txBody>
          <a:bodyPr/>
          <a:lstStyle/>
          <a:p>
            <a:fld id="{C2345A2D-909E-478B-AB05-3818BFBE808A}" type="datetimeFigureOut">
              <a:rPr lang="vi-VN" smtClean="0"/>
              <a:t>18/01/2026</a:t>
            </a:fld>
            <a:endParaRPr lang="vi-VN"/>
          </a:p>
        </p:txBody>
      </p:sp>
      <p:sp>
        <p:nvSpPr>
          <p:cNvPr id="8" name="Footer Placeholder 7">
            <a:extLst>
              <a:ext uri="{FF2B5EF4-FFF2-40B4-BE49-F238E27FC236}">
                <a16:creationId xmlns:a16="http://schemas.microsoft.com/office/drawing/2014/main" id="{6FFED16B-FA3C-4D7D-B6F4-92F5127D5865}"/>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9" name="Slide Number Placeholder 8">
            <a:extLst>
              <a:ext uri="{FF2B5EF4-FFF2-40B4-BE49-F238E27FC236}">
                <a16:creationId xmlns:a16="http://schemas.microsoft.com/office/drawing/2014/main" id="{0A02483B-576D-4E09-920C-D7F1C53BCB93}"/>
              </a:ext>
            </a:extLst>
          </p:cNvPr>
          <p:cNvSpPr>
            <a:spLocks noGrp="1"/>
          </p:cNvSpPr>
          <p:nvPr>
            <p:ph type="sldNum" sz="quarter" idx="12"/>
          </p:nvPr>
        </p:nvSpPr>
        <p:spPr>
          <a:xfrm>
            <a:off x="8610600" y="6356350"/>
            <a:ext cx="2743200" cy="365125"/>
          </a:xfrm>
          <a:prstGeom prst="rect">
            <a:avLst/>
          </a:prstGeom>
        </p:spPr>
        <p:txBody>
          <a:bodyPr/>
          <a:lstStyle/>
          <a:p>
            <a:fld id="{A9CD098A-F05B-4A7A-9087-6E69585AD04A}" type="slidenum">
              <a:rPr lang="vi-VN" smtClean="0"/>
              <a:t>‹#›</a:t>
            </a:fld>
            <a:endParaRPr lang="vi-VN"/>
          </a:p>
        </p:txBody>
      </p:sp>
    </p:spTree>
    <p:extLst>
      <p:ext uri="{BB962C8B-B14F-4D97-AF65-F5344CB8AC3E}">
        <p14:creationId xmlns:p14="http://schemas.microsoft.com/office/powerpoint/2010/main" val="34274835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AB659-C681-479C-B09C-ABCC78D61DB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D1D96085-DB8C-4A83-86FD-D759A61DFD7E}"/>
              </a:ext>
            </a:extLst>
          </p:cNvPr>
          <p:cNvSpPr>
            <a:spLocks noGrp="1"/>
          </p:cNvSpPr>
          <p:nvPr>
            <p:ph type="dt" sz="half" idx="10"/>
          </p:nvPr>
        </p:nvSpPr>
        <p:spPr>
          <a:xfrm>
            <a:off x="838200" y="6356350"/>
            <a:ext cx="2743200" cy="365125"/>
          </a:xfrm>
          <a:prstGeom prst="rect">
            <a:avLst/>
          </a:prstGeom>
        </p:spPr>
        <p:txBody>
          <a:bodyPr/>
          <a:lstStyle/>
          <a:p>
            <a:fld id="{C2345A2D-909E-478B-AB05-3818BFBE808A}" type="datetimeFigureOut">
              <a:rPr lang="vi-VN" smtClean="0"/>
              <a:t>18/01/2026</a:t>
            </a:fld>
            <a:endParaRPr lang="vi-VN"/>
          </a:p>
        </p:txBody>
      </p:sp>
      <p:sp>
        <p:nvSpPr>
          <p:cNvPr id="4" name="Footer Placeholder 3">
            <a:extLst>
              <a:ext uri="{FF2B5EF4-FFF2-40B4-BE49-F238E27FC236}">
                <a16:creationId xmlns:a16="http://schemas.microsoft.com/office/drawing/2014/main" id="{902C382C-FCA4-41DD-8FE8-51E6DD1F06C0}"/>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5" name="Slide Number Placeholder 4">
            <a:extLst>
              <a:ext uri="{FF2B5EF4-FFF2-40B4-BE49-F238E27FC236}">
                <a16:creationId xmlns:a16="http://schemas.microsoft.com/office/drawing/2014/main" id="{66D61119-3294-43C1-B530-DDAF1A3647DB}"/>
              </a:ext>
            </a:extLst>
          </p:cNvPr>
          <p:cNvSpPr>
            <a:spLocks noGrp="1"/>
          </p:cNvSpPr>
          <p:nvPr>
            <p:ph type="sldNum" sz="quarter" idx="12"/>
          </p:nvPr>
        </p:nvSpPr>
        <p:spPr>
          <a:xfrm>
            <a:off x="8610600" y="6356350"/>
            <a:ext cx="2743200" cy="365125"/>
          </a:xfrm>
          <a:prstGeom prst="rect">
            <a:avLst/>
          </a:prstGeom>
        </p:spPr>
        <p:txBody>
          <a:bodyPr/>
          <a:lstStyle/>
          <a:p>
            <a:fld id="{A9CD098A-F05B-4A7A-9087-6E69585AD04A}" type="slidenum">
              <a:rPr lang="vi-VN" smtClean="0"/>
              <a:t>‹#›</a:t>
            </a:fld>
            <a:endParaRPr lang="vi-VN"/>
          </a:p>
        </p:txBody>
      </p:sp>
    </p:spTree>
    <p:extLst>
      <p:ext uri="{BB962C8B-B14F-4D97-AF65-F5344CB8AC3E}">
        <p14:creationId xmlns:p14="http://schemas.microsoft.com/office/powerpoint/2010/main" val="745153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A08AB2-E1BB-A19F-4108-D57737E2E470}"/>
              </a:ext>
            </a:extLst>
          </p:cNvPr>
          <p:cNvPicPr>
            <a:picLocks noChangeAspect="1"/>
          </p:cNvPicPr>
          <p:nvPr userDrawn="1"/>
        </p:nvPicPr>
        <p:blipFill rotWithShape="1">
          <a:blip r:embed="rId2"/>
          <a:srcRect l="12827" t="21298" r="8917" b="21298"/>
          <a:stretch/>
        </p:blipFill>
        <p:spPr>
          <a:xfrm>
            <a:off x="-1" y="1"/>
            <a:ext cx="12192001" cy="6858000"/>
          </a:xfrm>
          <a:prstGeom prst="rect">
            <a:avLst/>
          </a:prstGeom>
        </p:spPr>
      </p:pic>
    </p:spTree>
    <p:extLst>
      <p:ext uri="{BB962C8B-B14F-4D97-AF65-F5344CB8AC3E}">
        <p14:creationId xmlns:p14="http://schemas.microsoft.com/office/powerpoint/2010/main" val="2796054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3053C-0970-42C3-9979-D1B29D43F35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057C6B97-DE5C-47D7-AD82-1A8181B5D90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622E43F8-BA90-4D7F-81BB-BBB04E814C2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934DD1-0F94-41CA-B910-8A71F181D24C}"/>
              </a:ext>
            </a:extLst>
          </p:cNvPr>
          <p:cNvSpPr>
            <a:spLocks noGrp="1"/>
          </p:cNvSpPr>
          <p:nvPr>
            <p:ph type="dt" sz="half" idx="10"/>
          </p:nvPr>
        </p:nvSpPr>
        <p:spPr>
          <a:xfrm>
            <a:off x="838200" y="6356350"/>
            <a:ext cx="2743200" cy="365125"/>
          </a:xfrm>
          <a:prstGeom prst="rect">
            <a:avLst/>
          </a:prstGeom>
        </p:spPr>
        <p:txBody>
          <a:bodyPr/>
          <a:lstStyle/>
          <a:p>
            <a:fld id="{C2345A2D-909E-478B-AB05-3818BFBE808A}" type="datetimeFigureOut">
              <a:rPr lang="vi-VN" smtClean="0"/>
              <a:t>18/01/2026</a:t>
            </a:fld>
            <a:endParaRPr lang="vi-VN"/>
          </a:p>
        </p:txBody>
      </p:sp>
      <p:sp>
        <p:nvSpPr>
          <p:cNvPr id="6" name="Footer Placeholder 5">
            <a:extLst>
              <a:ext uri="{FF2B5EF4-FFF2-40B4-BE49-F238E27FC236}">
                <a16:creationId xmlns:a16="http://schemas.microsoft.com/office/drawing/2014/main" id="{085AFB09-D212-49CE-AA31-5B13D4FF69B8}"/>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a:extLst>
              <a:ext uri="{FF2B5EF4-FFF2-40B4-BE49-F238E27FC236}">
                <a16:creationId xmlns:a16="http://schemas.microsoft.com/office/drawing/2014/main" id="{D54CC868-D165-4FBE-95E2-A638C5E4FD3F}"/>
              </a:ext>
            </a:extLst>
          </p:cNvPr>
          <p:cNvSpPr>
            <a:spLocks noGrp="1"/>
          </p:cNvSpPr>
          <p:nvPr>
            <p:ph type="sldNum" sz="quarter" idx="12"/>
          </p:nvPr>
        </p:nvSpPr>
        <p:spPr>
          <a:xfrm>
            <a:off x="8610600" y="6356350"/>
            <a:ext cx="2743200" cy="365125"/>
          </a:xfrm>
          <a:prstGeom prst="rect">
            <a:avLst/>
          </a:prstGeom>
        </p:spPr>
        <p:txBody>
          <a:bodyPr/>
          <a:lstStyle/>
          <a:p>
            <a:fld id="{A9CD098A-F05B-4A7A-9087-6E69585AD04A}" type="slidenum">
              <a:rPr lang="vi-VN" smtClean="0"/>
              <a:t>‹#›</a:t>
            </a:fld>
            <a:endParaRPr lang="vi-VN"/>
          </a:p>
        </p:txBody>
      </p:sp>
    </p:spTree>
    <p:extLst>
      <p:ext uri="{BB962C8B-B14F-4D97-AF65-F5344CB8AC3E}">
        <p14:creationId xmlns:p14="http://schemas.microsoft.com/office/powerpoint/2010/main" val="13540477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8B45A-B46D-4CBE-98AA-48CE02D50E0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B8312B50-C8A3-47A1-9895-37FF9F5D37B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A14BF27D-B48B-4425-853D-30C81A8D75D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5DCF27-A5E7-4427-BDF5-63BF1FC82ED1}"/>
              </a:ext>
            </a:extLst>
          </p:cNvPr>
          <p:cNvSpPr>
            <a:spLocks noGrp="1"/>
          </p:cNvSpPr>
          <p:nvPr>
            <p:ph type="dt" sz="half" idx="10"/>
          </p:nvPr>
        </p:nvSpPr>
        <p:spPr>
          <a:xfrm>
            <a:off x="838200" y="6356350"/>
            <a:ext cx="2743200" cy="365125"/>
          </a:xfrm>
          <a:prstGeom prst="rect">
            <a:avLst/>
          </a:prstGeom>
        </p:spPr>
        <p:txBody>
          <a:bodyPr/>
          <a:lstStyle/>
          <a:p>
            <a:fld id="{C2345A2D-909E-478B-AB05-3818BFBE808A}" type="datetimeFigureOut">
              <a:rPr lang="vi-VN" smtClean="0"/>
              <a:t>18/01/2026</a:t>
            </a:fld>
            <a:endParaRPr lang="vi-VN"/>
          </a:p>
        </p:txBody>
      </p:sp>
      <p:sp>
        <p:nvSpPr>
          <p:cNvPr id="6" name="Footer Placeholder 5">
            <a:extLst>
              <a:ext uri="{FF2B5EF4-FFF2-40B4-BE49-F238E27FC236}">
                <a16:creationId xmlns:a16="http://schemas.microsoft.com/office/drawing/2014/main" id="{9C5493F2-51B9-4DFD-8F65-3AC7D25A5DD6}"/>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a:extLst>
              <a:ext uri="{FF2B5EF4-FFF2-40B4-BE49-F238E27FC236}">
                <a16:creationId xmlns:a16="http://schemas.microsoft.com/office/drawing/2014/main" id="{15ADE6BD-F9AC-420A-BAC5-6A347C2FB314}"/>
              </a:ext>
            </a:extLst>
          </p:cNvPr>
          <p:cNvSpPr>
            <a:spLocks noGrp="1"/>
          </p:cNvSpPr>
          <p:nvPr>
            <p:ph type="sldNum" sz="quarter" idx="12"/>
          </p:nvPr>
        </p:nvSpPr>
        <p:spPr>
          <a:xfrm>
            <a:off x="8610600" y="6356350"/>
            <a:ext cx="2743200" cy="365125"/>
          </a:xfrm>
          <a:prstGeom prst="rect">
            <a:avLst/>
          </a:prstGeom>
        </p:spPr>
        <p:txBody>
          <a:bodyPr/>
          <a:lstStyle/>
          <a:p>
            <a:fld id="{A9CD098A-F05B-4A7A-9087-6E69585AD04A}" type="slidenum">
              <a:rPr lang="vi-VN" smtClean="0"/>
              <a:t>‹#›</a:t>
            </a:fld>
            <a:endParaRPr lang="vi-VN"/>
          </a:p>
        </p:txBody>
      </p:sp>
    </p:spTree>
    <p:extLst>
      <p:ext uri="{BB962C8B-B14F-4D97-AF65-F5344CB8AC3E}">
        <p14:creationId xmlns:p14="http://schemas.microsoft.com/office/powerpoint/2010/main" val="16071864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BF602-6B01-491B-969D-5A26AC97B29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2EA81497-51BF-46BC-87CF-9D29F384492D}"/>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0CACBD77-87EF-4CF8-BDA3-4B7FC4223D0B}"/>
              </a:ext>
            </a:extLst>
          </p:cNvPr>
          <p:cNvSpPr>
            <a:spLocks noGrp="1"/>
          </p:cNvSpPr>
          <p:nvPr>
            <p:ph type="dt" sz="half" idx="10"/>
          </p:nvPr>
        </p:nvSpPr>
        <p:spPr>
          <a:xfrm>
            <a:off x="838200" y="6356350"/>
            <a:ext cx="2743200" cy="365125"/>
          </a:xfrm>
          <a:prstGeom prst="rect">
            <a:avLst/>
          </a:prstGeom>
        </p:spPr>
        <p:txBody>
          <a:bodyPr/>
          <a:lstStyle/>
          <a:p>
            <a:fld id="{C2345A2D-909E-478B-AB05-3818BFBE808A}" type="datetimeFigureOut">
              <a:rPr lang="vi-VN" smtClean="0"/>
              <a:t>18/01/2026</a:t>
            </a:fld>
            <a:endParaRPr lang="vi-VN"/>
          </a:p>
        </p:txBody>
      </p:sp>
      <p:sp>
        <p:nvSpPr>
          <p:cNvPr id="5" name="Footer Placeholder 4">
            <a:extLst>
              <a:ext uri="{FF2B5EF4-FFF2-40B4-BE49-F238E27FC236}">
                <a16:creationId xmlns:a16="http://schemas.microsoft.com/office/drawing/2014/main" id="{0D403C6E-3D53-4FBC-90B7-6B0D0E234369}"/>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16532DD4-4ADB-4484-8F85-D1C78CBCB599}"/>
              </a:ext>
            </a:extLst>
          </p:cNvPr>
          <p:cNvSpPr>
            <a:spLocks noGrp="1"/>
          </p:cNvSpPr>
          <p:nvPr>
            <p:ph type="sldNum" sz="quarter" idx="12"/>
          </p:nvPr>
        </p:nvSpPr>
        <p:spPr>
          <a:xfrm>
            <a:off x="8610600" y="6356350"/>
            <a:ext cx="2743200" cy="365125"/>
          </a:xfrm>
          <a:prstGeom prst="rect">
            <a:avLst/>
          </a:prstGeom>
        </p:spPr>
        <p:txBody>
          <a:bodyPr/>
          <a:lstStyle/>
          <a:p>
            <a:fld id="{A9CD098A-F05B-4A7A-9087-6E69585AD04A}" type="slidenum">
              <a:rPr lang="vi-VN" smtClean="0"/>
              <a:t>‹#›</a:t>
            </a:fld>
            <a:endParaRPr lang="vi-VN"/>
          </a:p>
        </p:txBody>
      </p:sp>
    </p:spTree>
    <p:extLst>
      <p:ext uri="{BB962C8B-B14F-4D97-AF65-F5344CB8AC3E}">
        <p14:creationId xmlns:p14="http://schemas.microsoft.com/office/powerpoint/2010/main" val="2352736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528C13-2CA3-4613-8AC3-F20F2AB28348}"/>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58DFC875-6F82-4FFC-83A4-9197E1130AAF}"/>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ACB94BE7-D9D2-4FDF-84D4-B3B21119F7DD}"/>
              </a:ext>
            </a:extLst>
          </p:cNvPr>
          <p:cNvSpPr>
            <a:spLocks noGrp="1"/>
          </p:cNvSpPr>
          <p:nvPr>
            <p:ph type="dt" sz="half" idx="10"/>
          </p:nvPr>
        </p:nvSpPr>
        <p:spPr>
          <a:xfrm>
            <a:off x="838200" y="6356350"/>
            <a:ext cx="2743200" cy="365125"/>
          </a:xfrm>
          <a:prstGeom prst="rect">
            <a:avLst/>
          </a:prstGeom>
        </p:spPr>
        <p:txBody>
          <a:bodyPr/>
          <a:lstStyle/>
          <a:p>
            <a:fld id="{C2345A2D-909E-478B-AB05-3818BFBE808A}" type="datetimeFigureOut">
              <a:rPr lang="vi-VN" smtClean="0"/>
              <a:t>18/01/2026</a:t>
            </a:fld>
            <a:endParaRPr lang="vi-VN"/>
          </a:p>
        </p:txBody>
      </p:sp>
      <p:sp>
        <p:nvSpPr>
          <p:cNvPr id="5" name="Footer Placeholder 4">
            <a:extLst>
              <a:ext uri="{FF2B5EF4-FFF2-40B4-BE49-F238E27FC236}">
                <a16:creationId xmlns:a16="http://schemas.microsoft.com/office/drawing/2014/main" id="{74E66495-E6FB-46BA-96B0-77D7403F8E1A}"/>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CECFED28-9B80-4F8A-BDD2-0DB93378AE54}"/>
              </a:ext>
            </a:extLst>
          </p:cNvPr>
          <p:cNvSpPr>
            <a:spLocks noGrp="1"/>
          </p:cNvSpPr>
          <p:nvPr>
            <p:ph type="sldNum" sz="quarter" idx="12"/>
          </p:nvPr>
        </p:nvSpPr>
        <p:spPr>
          <a:xfrm>
            <a:off x="8610600" y="6356350"/>
            <a:ext cx="2743200" cy="365125"/>
          </a:xfrm>
          <a:prstGeom prst="rect">
            <a:avLst/>
          </a:prstGeom>
        </p:spPr>
        <p:txBody>
          <a:bodyPr/>
          <a:lstStyle/>
          <a:p>
            <a:fld id="{A9CD098A-F05B-4A7A-9087-6E69585AD04A}" type="slidenum">
              <a:rPr lang="vi-VN" smtClean="0"/>
              <a:t>‹#›</a:t>
            </a:fld>
            <a:endParaRPr lang="vi-VN"/>
          </a:p>
        </p:txBody>
      </p:sp>
    </p:spTree>
    <p:extLst>
      <p:ext uri="{BB962C8B-B14F-4D97-AF65-F5344CB8AC3E}">
        <p14:creationId xmlns:p14="http://schemas.microsoft.com/office/powerpoint/2010/main" val="1414988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1.pn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image" Target="../media/image1.png"/><Relationship Id="rId4" Type="http://schemas.openxmlformats.org/officeDocument/2006/relationships/slideLayout" Target="../slideLayouts/slideLayout27.xml"/><Relationship Id="rId9" Type="http://schemas.openxmlformats.org/officeDocument/2006/relationships/image" Target="../media/image2.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image" Target="../media/image1.pn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theme" Target="../theme/theme4.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07951532-39C7-0A8F-80DA-AE19F912AE10}"/>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755228" y="112626"/>
            <a:ext cx="1487573" cy="1487573"/>
          </a:xfrm>
          <a:prstGeom prst="rect">
            <a:avLst/>
          </a:prstGeom>
        </p:spPr>
      </p:pic>
    </p:spTree>
    <p:extLst>
      <p:ext uri="{BB962C8B-B14F-4D97-AF65-F5344CB8AC3E}">
        <p14:creationId xmlns:p14="http://schemas.microsoft.com/office/powerpoint/2010/main" val="15566595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BA8279ED-8AA2-0C49-FD4A-325E17671FA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755228" y="112626"/>
            <a:ext cx="1487573" cy="1487573"/>
          </a:xfrm>
          <a:prstGeom prst="rect">
            <a:avLst/>
          </a:prstGeom>
        </p:spPr>
      </p:pic>
    </p:spTree>
    <p:extLst>
      <p:ext uri="{BB962C8B-B14F-4D97-AF65-F5344CB8AC3E}">
        <p14:creationId xmlns:p14="http://schemas.microsoft.com/office/powerpoint/2010/main" val="384544974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descr="图片包含 户外&#10;&#10;描述已自动生成">
            <a:extLst>
              <a:ext uri="{FF2B5EF4-FFF2-40B4-BE49-F238E27FC236}">
                <a16:creationId xmlns:a16="http://schemas.microsoft.com/office/drawing/2014/main" id="{51D981AD-9FC1-4415-8F8F-8DBB61E1CAAF}"/>
              </a:ext>
            </a:extLst>
          </p:cNvPr>
          <p:cNvPicPr>
            <a:picLocks noChangeAspect="1"/>
          </p:cNvPicPr>
          <p:nvPr userDrawn="1"/>
        </p:nvPicPr>
        <p:blipFill>
          <a:blip r:embed="rId9">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Picture 1" descr="A round pink circle with white text and a black background&#10;&#10;AI-generated content may be incorrect.">
            <a:extLst>
              <a:ext uri="{FF2B5EF4-FFF2-40B4-BE49-F238E27FC236}">
                <a16:creationId xmlns:a16="http://schemas.microsoft.com/office/drawing/2014/main" id="{7E3B117C-DAF6-43BF-85FB-B6714B450376}"/>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755228" y="112626"/>
            <a:ext cx="1487573" cy="1487573"/>
          </a:xfrm>
          <a:prstGeom prst="rect">
            <a:avLst/>
          </a:prstGeom>
        </p:spPr>
      </p:pic>
    </p:spTree>
    <p:extLst>
      <p:ext uri="{BB962C8B-B14F-4D97-AF65-F5344CB8AC3E}">
        <p14:creationId xmlns:p14="http://schemas.microsoft.com/office/powerpoint/2010/main" val="250952359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round pink circle with white text and a black background&#10;&#10;AI-generated content may be incorrect.">
            <a:extLst>
              <a:ext uri="{FF2B5EF4-FFF2-40B4-BE49-F238E27FC236}">
                <a16:creationId xmlns:a16="http://schemas.microsoft.com/office/drawing/2014/main" id="{5AFE57E2-842E-A7CF-37DE-0864B6ACC1C8}"/>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755228" y="112626"/>
            <a:ext cx="1487573" cy="1487573"/>
          </a:xfrm>
          <a:prstGeom prst="rect">
            <a:avLst/>
          </a:prstGeom>
        </p:spPr>
      </p:pic>
    </p:spTree>
    <p:extLst>
      <p:ext uri="{BB962C8B-B14F-4D97-AF65-F5344CB8AC3E}">
        <p14:creationId xmlns:p14="http://schemas.microsoft.com/office/powerpoint/2010/main" val="417699012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460045"/>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37.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47.xml"/><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jpg"/><Relationship Id="rId10" Type="http://schemas.openxmlformats.org/officeDocument/2006/relationships/image" Target="../media/image24.png"/><Relationship Id="rId4" Type="http://schemas.openxmlformats.org/officeDocument/2006/relationships/audio" Target="../media/audio1.wav"/><Relationship Id="rId9" Type="http://schemas.openxmlformats.org/officeDocument/2006/relationships/image" Target="../media/image23.png"/></Relationships>
</file>

<file path=ppt/slides/_rels/slide3.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31.png"/><Relationship Id="rId3" Type="http://schemas.openxmlformats.org/officeDocument/2006/relationships/audio" Target="../media/audio2.wav"/><Relationship Id="rId7" Type="http://schemas.openxmlformats.org/officeDocument/2006/relationships/image" Target="../media/image28.png"/><Relationship Id="rId12"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47.xml"/><Relationship Id="rId6" Type="http://schemas.openxmlformats.org/officeDocument/2006/relationships/slide" Target="slide5.xml"/><Relationship Id="rId11" Type="http://schemas.openxmlformats.org/officeDocument/2006/relationships/image" Target="../media/image25.png"/><Relationship Id="rId5" Type="http://schemas.openxmlformats.org/officeDocument/2006/relationships/image" Target="../media/image27.png"/><Relationship Id="rId10" Type="http://schemas.openxmlformats.org/officeDocument/2006/relationships/slide" Target="slide7.xml"/><Relationship Id="rId4" Type="http://schemas.openxmlformats.org/officeDocument/2006/relationships/slide" Target="slide4.xml"/><Relationship Id="rId9" Type="http://schemas.openxmlformats.org/officeDocument/2006/relationships/image" Target="../media/image29.png"/></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audio" Target="../media/audio1.wav"/><Relationship Id="rId7" Type="http://schemas.openxmlformats.org/officeDocument/2006/relationships/image" Target="../media/image32.png"/><Relationship Id="rId12"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47.xml"/><Relationship Id="rId6" Type="http://schemas.openxmlformats.org/officeDocument/2006/relationships/image" Target="../media/image19.jpg"/><Relationship Id="rId11" Type="http://schemas.openxmlformats.org/officeDocument/2006/relationships/slide" Target="slide3.xml"/><Relationship Id="rId5" Type="http://schemas.openxmlformats.org/officeDocument/2006/relationships/audio" Target="../media/audio4.wav"/><Relationship Id="rId10" Type="http://schemas.openxmlformats.org/officeDocument/2006/relationships/image" Target="../media/image35.png"/><Relationship Id="rId4" Type="http://schemas.openxmlformats.org/officeDocument/2006/relationships/audio" Target="../media/audio3.wav"/><Relationship Id="rId9" Type="http://schemas.openxmlformats.org/officeDocument/2006/relationships/image" Target="../media/image34.png"/></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audio" Target="../media/audio3.wav"/><Relationship Id="rId7" Type="http://schemas.openxmlformats.org/officeDocument/2006/relationships/image" Target="../media/image33.png"/><Relationship Id="rId2" Type="http://schemas.openxmlformats.org/officeDocument/2006/relationships/audio" Target="../media/audio1.wav"/><Relationship Id="rId1" Type="http://schemas.openxmlformats.org/officeDocument/2006/relationships/slideLayout" Target="../slideLayouts/slideLayout47.xml"/><Relationship Id="rId6" Type="http://schemas.openxmlformats.org/officeDocument/2006/relationships/image" Target="../media/image32.png"/><Relationship Id="rId11" Type="http://schemas.openxmlformats.org/officeDocument/2006/relationships/image" Target="../media/image36.png"/><Relationship Id="rId5" Type="http://schemas.openxmlformats.org/officeDocument/2006/relationships/image" Target="../media/image19.jpg"/><Relationship Id="rId10" Type="http://schemas.openxmlformats.org/officeDocument/2006/relationships/slide" Target="slide3.xml"/><Relationship Id="rId4" Type="http://schemas.openxmlformats.org/officeDocument/2006/relationships/audio" Target="../media/audio4.wav"/><Relationship Id="rId9" Type="http://schemas.openxmlformats.org/officeDocument/2006/relationships/image" Target="../media/image35.pn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audio" Target="../media/audio3.wav"/><Relationship Id="rId7" Type="http://schemas.openxmlformats.org/officeDocument/2006/relationships/image" Target="../media/image33.png"/><Relationship Id="rId2" Type="http://schemas.openxmlformats.org/officeDocument/2006/relationships/audio" Target="../media/audio1.wav"/><Relationship Id="rId1" Type="http://schemas.openxmlformats.org/officeDocument/2006/relationships/slideLayout" Target="../slideLayouts/slideLayout47.xml"/><Relationship Id="rId6" Type="http://schemas.openxmlformats.org/officeDocument/2006/relationships/image" Target="../media/image32.png"/><Relationship Id="rId11" Type="http://schemas.openxmlformats.org/officeDocument/2006/relationships/image" Target="../media/image36.png"/><Relationship Id="rId5" Type="http://schemas.openxmlformats.org/officeDocument/2006/relationships/image" Target="../media/image19.jpg"/><Relationship Id="rId10" Type="http://schemas.openxmlformats.org/officeDocument/2006/relationships/slide" Target="slide3.xml"/><Relationship Id="rId4" Type="http://schemas.openxmlformats.org/officeDocument/2006/relationships/audio" Target="../media/audio4.wav"/><Relationship Id="rId9"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gif"/><Relationship Id="rId4" Type="http://schemas.openxmlformats.org/officeDocument/2006/relationships/image" Target="../media/image39.gif"/></Relationships>
</file>

<file path=ppt/slides/_rels/slide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39.gi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40.gif"/></Relationships>
</file>

<file path=ppt/slides/_rels/slide1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8" Type="http://schemas.openxmlformats.org/officeDocument/2006/relationships/audio" Target="../media/audio5.wav"/><Relationship Id="rId3" Type="http://schemas.openxmlformats.org/officeDocument/2006/relationships/image" Target="../media/image47.jpg"/><Relationship Id="rId7" Type="http://schemas.openxmlformats.org/officeDocument/2006/relationships/image" Target="../media/image50.png"/><Relationship Id="rId2" Type="http://schemas.openxmlformats.org/officeDocument/2006/relationships/audio" Target="../media/audio5.wav"/><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9.pn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2.png"/><Relationship Id="rId5" Type="http://schemas.microsoft.com/office/2007/relationships/hdphoto" Target="../media/hdphoto2.wdp"/><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2.png"/><Relationship Id="rId5" Type="http://schemas.microsoft.com/office/2007/relationships/hdphoto" Target="../media/hdphoto2.wdp"/><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2.png"/><Relationship Id="rId5" Type="http://schemas.microsoft.com/office/2007/relationships/hdphoto" Target="../media/hdphoto2.wdp"/><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47.jp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7.jpg"/><Relationship Id="rId1" Type="http://schemas.openxmlformats.org/officeDocument/2006/relationships/slideLayout" Target="../slideLayouts/slideLayout7.xml"/><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3.png"/><Relationship Id="rId1" Type="http://schemas.openxmlformats.org/officeDocument/2006/relationships/slideLayout" Target="../slideLayouts/slideLayout11.xml"/><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Không có mô tả ảnh.">
            <a:extLst>
              <a:ext uri="{FF2B5EF4-FFF2-40B4-BE49-F238E27FC236}">
                <a16:creationId xmlns:a16="http://schemas.microsoft.com/office/drawing/2014/main" id="{E798F098-63CE-4E66-A652-550E837286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C8AD765-58C2-485A-B69E-2FE049DE2725}"/>
              </a:ext>
            </a:extLst>
          </p:cNvPr>
          <p:cNvPicPr>
            <a:picLocks noChangeAspect="1"/>
          </p:cNvPicPr>
          <p:nvPr/>
        </p:nvPicPr>
        <p:blipFill>
          <a:blip r:embed="rId3"/>
          <a:stretch>
            <a:fillRect/>
          </a:stretch>
        </p:blipFill>
        <p:spPr>
          <a:xfrm>
            <a:off x="3325245" y="1579760"/>
            <a:ext cx="6523285" cy="1542422"/>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D42E8853-8CAB-432A-9FD9-CC1FDD5271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39571" y="0"/>
            <a:ext cx="3566155" cy="3899985"/>
          </a:xfrm>
          <a:prstGeom prst="rect">
            <a:avLst/>
          </a:prstGeom>
        </p:spPr>
      </p:pic>
    </p:spTree>
    <p:extLst>
      <p:ext uri="{BB962C8B-B14F-4D97-AF65-F5344CB8AC3E}">
        <p14:creationId xmlns:p14="http://schemas.microsoft.com/office/powerpoint/2010/main" val="25844556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F9B30BE-B8B1-42B1-A8C3-9565EBB87DC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0367" y="-108488"/>
            <a:ext cx="12374696" cy="6960767"/>
          </a:xfrm>
          <a:prstGeom prst="rect">
            <a:avLst/>
          </a:prstGeom>
        </p:spPr>
      </p:pic>
      <p:pic>
        <p:nvPicPr>
          <p:cNvPr id="7" name="Picture 6">
            <a:extLst>
              <a:ext uri="{FF2B5EF4-FFF2-40B4-BE49-F238E27FC236}">
                <a16:creationId xmlns:a16="http://schemas.microsoft.com/office/drawing/2014/main" id="{6A948F06-AA0E-4320-9103-205E36EF99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7600" y="3681"/>
            <a:ext cx="1825570" cy="2033248"/>
          </a:xfrm>
          <a:prstGeom prst="rect">
            <a:avLst/>
          </a:prstGeom>
        </p:spPr>
      </p:pic>
      <p:pic>
        <p:nvPicPr>
          <p:cNvPr id="9" name="Picture 8">
            <a:extLst>
              <a:ext uri="{FF2B5EF4-FFF2-40B4-BE49-F238E27FC236}">
                <a16:creationId xmlns:a16="http://schemas.microsoft.com/office/drawing/2014/main" id="{6C30D2D6-9212-49BB-8A70-BB41283B63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42750">
            <a:off x="8990297" y="1231051"/>
            <a:ext cx="2109779" cy="1088416"/>
          </a:xfrm>
          <a:prstGeom prst="rect">
            <a:avLst/>
          </a:prstGeom>
        </p:spPr>
      </p:pic>
      <p:pic>
        <p:nvPicPr>
          <p:cNvPr id="19" name="Picture 18">
            <a:hlinkClick r:id="" action="ppaction://hlinkshowjump?jump=nextslide"/>
            <a:extLst>
              <a:ext uri="{FF2B5EF4-FFF2-40B4-BE49-F238E27FC236}">
                <a16:creationId xmlns:a16="http://schemas.microsoft.com/office/drawing/2014/main" id="{EB5B81DF-143D-4E16-9C7A-131315FA7664}"/>
              </a:ext>
            </a:extLst>
          </p:cNvPr>
          <p:cNvPicPr>
            <a:picLocks noChangeAspect="1"/>
          </p:cNvPicPr>
          <p:nvPr/>
        </p:nvPicPr>
        <p:blipFill rotWithShape="1">
          <a:blip r:embed="rId8">
            <a:extLst>
              <a:ext uri="{28A0092B-C50C-407E-A947-70E740481C1C}">
                <a14:useLocalDpi xmlns:a14="http://schemas.microsoft.com/office/drawing/2010/main" val="0"/>
              </a:ext>
            </a:extLst>
          </a:blip>
          <a:srcRect l="-1039" t="-1698" r="52145" b="70068"/>
          <a:stretch/>
        </p:blipFill>
        <p:spPr>
          <a:xfrm>
            <a:off x="4848743" y="4454763"/>
            <a:ext cx="3041072" cy="1530746"/>
          </a:xfrm>
          <a:prstGeom prst="rect">
            <a:avLst/>
          </a:prstGeom>
        </p:spPr>
      </p:pic>
      <p:pic>
        <p:nvPicPr>
          <p:cNvPr id="23" name="Picture 22">
            <a:extLst>
              <a:ext uri="{FF2B5EF4-FFF2-40B4-BE49-F238E27FC236}">
                <a16:creationId xmlns:a16="http://schemas.microsoft.com/office/drawing/2014/main" id="{8F8AEE6C-BB0D-4281-8E21-DE1E158E2944}"/>
              </a:ext>
            </a:extLst>
          </p:cNvPr>
          <p:cNvPicPr>
            <a:picLocks noChangeAspect="1"/>
          </p:cNvPicPr>
          <p:nvPr/>
        </p:nvPicPr>
        <p:blipFill>
          <a:blip r:embed="rId9"/>
          <a:stretch>
            <a:fillRect/>
          </a:stretch>
        </p:blipFill>
        <p:spPr>
          <a:xfrm>
            <a:off x="3421422" y="2082049"/>
            <a:ext cx="7584081" cy="2859272"/>
          </a:xfrm>
          <a:prstGeom prst="rect">
            <a:avLst/>
          </a:prstGeom>
        </p:spPr>
      </p:pic>
      <p:pic>
        <p:nvPicPr>
          <p:cNvPr id="11" name="Picture 10">
            <a:extLst>
              <a:ext uri="{FF2B5EF4-FFF2-40B4-BE49-F238E27FC236}">
                <a16:creationId xmlns:a16="http://schemas.microsoft.com/office/drawing/2014/main" id="{5C5500F5-2FD1-4B7B-A851-A8ADCEAA44D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3770719">
            <a:off x="5626782" y="514342"/>
            <a:ext cx="938436" cy="1902435"/>
          </a:xfrm>
          <a:prstGeom prst="rect">
            <a:avLst/>
          </a:prstGeom>
        </p:spPr>
      </p:pic>
      <p:pic>
        <p:nvPicPr>
          <p:cNvPr id="17" name="Picture 16">
            <a:extLst>
              <a:ext uri="{FF2B5EF4-FFF2-40B4-BE49-F238E27FC236}">
                <a16:creationId xmlns:a16="http://schemas.microsoft.com/office/drawing/2014/main" id="{050C6E35-B19E-4B8D-92D8-3D0CBF38CC7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1590" y="2965279"/>
            <a:ext cx="3179481" cy="3778514"/>
          </a:xfrm>
          <a:prstGeom prst="rect">
            <a:avLst/>
          </a:prstGeom>
        </p:spPr>
      </p:pic>
      <p:pic>
        <p:nvPicPr>
          <p:cNvPr id="2" name="5cf0516366c93">
            <a:hlinkClick r:id="" action="ppaction://media"/>
            <a:extLst>
              <a:ext uri="{FF2B5EF4-FFF2-40B4-BE49-F238E27FC236}">
                <a16:creationId xmlns:a16="http://schemas.microsoft.com/office/drawing/2014/main" id="{B9955C6B-A8ED-6A35-C236-486562484553}"/>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909789" y="-108488"/>
            <a:ext cx="890931" cy="890931"/>
          </a:xfrm>
          <a:prstGeom prst="rect">
            <a:avLst/>
          </a:prstGeom>
        </p:spPr>
      </p:pic>
    </p:spTree>
    <p:extLst>
      <p:ext uri="{BB962C8B-B14F-4D97-AF65-F5344CB8AC3E}">
        <p14:creationId xmlns:p14="http://schemas.microsoft.com/office/powerpoint/2010/main" val="2075065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2" presetClass="entr" presetSubtype="8" fill="hold" nodeType="withEffect">
                                  <p:stCondLst>
                                    <p:cond delay="0"/>
                                  </p:stCondLst>
                                  <p:childTnLst>
                                    <p:set>
                                      <p:cBhvr>
                                        <p:cTn id="8" dur="1" fill="hold">
                                          <p:stCondLst>
                                            <p:cond delay="0"/>
                                          </p:stCondLst>
                                        </p:cTn>
                                        <p:tgtEl>
                                          <p:spTgt spid="23"/>
                                        </p:tgtEl>
                                        <p:attrNameLst>
                                          <p:attrName>style.visibility</p:attrName>
                                        </p:attrNameLst>
                                      </p:cBhvr>
                                      <p:to>
                                        <p:strVal val="visible"/>
                                      </p:to>
                                    </p:set>
                                    <p:animEffect transition="in" filter="wipe(left)">
                                      <p:cBhvr>
                                        <p:cTn id="9" dur="500"/>
                                        <p:tgtEl>
                                          <p:spTgt spid="23"/>
                                        </p:tgtEl>
                                      </p:cBhvr>
                                    </p:animEffect>
                                  </p:childTnLst>
                                </p:cTn>
                              </p:par>
                              <p:par>
                                <p:cTn id="10" presetID="32" presetClass="emph" presetSubtype="0" repeatCount="indefinite" fill="hold" nodeType="withEffect">
                                  <p:stCondLst>
                                    <p:cond delay="0"/>
                                  </p:stCondLst>
                                  <p:childTnLst>
                                    <p:animRot by="120000">
                                      <p:cBhvr>
                                        <p:cTn id="11" dur="100" fill="hold">
                                          <p:stCondLst>
                                            <p:cond delay="0"/>
                                          </p:stCondLst>
                                        </p:cTn>
                                        <p:tgtEl>
                                          <p:spTgt spid="11"/>
                                        </p:tgtEl>
                                        <p:attrNameLst>
                                          <p:attrName>r</p:attrName>
                                        </p:attrNameLst>
                                      </p:cBhvr>
                                    </p:animRot>
                                    <p:animRot by="-240000">
                                      <p:cBhvr>
                                        <p:cTn id="12" dur="200" fill="hold">
                                          <p:stCondLst>
                                            <p:cond delay="200"/>
                                          </p:stCondLst>
                                        </p:cTn>
                                        <p:tgtEl>
                                          <p:spTgt spid="11"/>
                                        </p:tgtEl>
                                        <p:attrNameLst>
                                          <p:attrName>r</p:attrName>
                                        </p:attrNameLst>
                                      </p:cBhvr>
                                    </p:animRot>
                                    <p:animRot by="240000">
                                      <p:cBhvr>
                                        <p:cTn id="13" dur="200" fill="hold">
                                          <p:stCondLst>
                                            <p:cond delay="400"/>
                                          </p:stCondLst>
                                        </p:cTn>
                                        <p:tgtEl>
                                          <p:spTgt spid="11"/>
                                        </p:tgtEl>
                                        <p:attrNameLst>
                                          <p:attrName>r</p:attrName>
                                        </p:attrNameLst>
                                      </p:cBhvr>
                                    </p:animRot>
                                    <p:animRot by="-240000">
                                      <p:cBhvr>
                                        <p:cTn id="14" dur="200" fill="hold">
                                          <p:stCondLst>
                                            <p:cond delay="600"/>
                                          </p:stCondLst>
                                        </p:cTn>
                                        <p:tgtEl>
                                          <p:spTgt spid="11"/>
                                        </p:tgtEl>
                                        <p:attrNameLst>
                                          <p:attrName>r</p:attrName>
                                        </p:attrNameLst>
                                      </p:cBhvr>
                                    </p:animRot>
                                    <p:animRot by="120000">
                                      <p:cBhvr>
                                        <p:cTn id="15" dur="200" fill="hold">
                                          <p:stCondLst>
                                            <p:cond delay="800"/>
                                          </p:stCondLst>
                                        </p:cTn>
                                        <p:tgtEl>
                                          <p:spTgt spid="11"/>
                                        </p:tgtEl>
                                        <p:attrNameLst>
                                          <p:attrName>r</p:attrName>
                                        </p:attrNameLst>
                                      </p:cBhvr>
                                    </p:animRot>
                                  </p:childTnLst>
                                </p:cTn>
                              </p:par>
                              <p:par>
                                <p:cTn id="16" presetID="32" presetClass="emph" presetSubtype="0" repeatCount="indefinite" fill="hold" nodeType="withEffect">
                                  <p:stCondLst>
                                    <p:cond delay="0"/>
                                  </p:stCondLst>
                                  <p:childTnLst>
                                    <p:animRot by="120000">
                                      <p:cBhvr>
                                        <p:cTn id="17" dur="100" fill="hold">
                                          <p:stCondLst>
                                            <p:cond delay="0"/>
                                          </p:stCondLst>
                                        </p:cTn>
                                        <p:tgtEl>
                                          <p:spTgt spid="9"/>
                                        </p:tgtEl>
                                        <p:attrNameLst>
                                          <p:attrName>r</p:attrName>
                                        </p:attrNameLst>
                                      </p:cBhvr>
                                    </p:animRot>
                                    <p:animRot by="-240000">
                                      <p:cBhvr>
                                        <p:cTn id="18" dur="200" fill="hold">
                                          <p:stCondLst>
                                            <p:cond delay="200"/>
                                          </p:stCondLst>
                                        </p:cTn>
                                        <p:tgtEl>
                                          <p:spTgt spid="9"/>
                                        </p:tgtEl>
                                        <p:attrNameLst>
                                          <p:attrName>r</p:attrName>
                                        </p:attrNameLst>
                                      </p:cBhvr>
                                    </p:animRot>
                                    <p:animRot by="240000">
                                      <p:cBhvr>
                                        <p:cTn id="19" dur="200" fill="hold">
                                          <p:stCondLst>
                                            <p:cond delay="400"/>
                                          </p:stCondLst>
                                        </p:cTn>
                                        <p:tgtEl>
                                          <p:spTgt spid="9"/>
                                        </p:tgtEl>
                                        <p:attrNameLst>
                                          <p:attrName>r</p:attrName>
                                        </p:attrNameLst>
                                      </p:cBhvr>
                                    </p:animRot>
                                    <p:animRot by="-240000">
                                      <p:cBhvr>
                                        <p:cTn id="20" dur="200" fill="hold">
                                          <p:stCondLst>
                                            <p:cond delay="600"/>
                                          </p:stCondLst>
                                        </p:cTn>
                                        <p:tgtEl>
                                          <p:spTgt spid="9"/>
                                        </p:tgtEl>
                                        <p:attrNameLst>
                                          <p:attrName>r</p:attrName>
                                        </p:attrNameLst>
                                      </p:cBhvr>
                                    </p:animRot>
                                    <p:animRot by="120000">
                                      <p:cBhvr>
                                        <p:cTn id="21" dur="200" fill="hold">
                                          <p:stCondLst>
                                            <p:cond delay="800"/>
                                          </p:stCondLst>
                                        </p:cTn>
                                        <p:tgtEl>
                                          <p:spTgt spid="9"/>
                                        </p:tgtEl>
                                        <p:attrNameLst>
                                          <p:attrName>r</p:attrName>
                                        </p:attrNameLst>
                                      </p:cBhvr>
                                    </p:animRot>
                                  </p:childTnLst>
                                </p:cTn>
                              </p:par>
                            </p:childTnLst>
                          </p:cTn>
                        </p:par>
                        <p:par>
                          <p:cTn id="22" fill="hold">
                            <p:stCondLst>
                              <p:cond delay="1000"/>
                            </p:stCondLst>
                            <p:childTnLst>
                              <p:par>
                                <p:cTn id="23" presetID="53" presetClass="entr" presetSubtype="16"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subTnLst>
                                    <p:audio>
                                      <p:cMediaNode>
                                        <p:cTn display="0" masterRel="sameClick">
                                          <p:stCondLst>
                                            <p:cond evt="begin" delay="0">
                                              <p:tn val="23"/>
                                            </p:cond>
                                          </p:stCondLst>
                                          <p:endCondLst>
                                            <p:cond evt="onStopAudio" delay="0">
                                              <p:tgtEl>
                                                <p:sldTgt/>
                                              </p:tgtEl>
                                            </p:cond>
                                          </p:endCondLst>
                                        </p:cTn>
                                        <p:tgtEl>
                                          <p:sndTgt r:embed="rId4"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28"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75" name="Picture 4474">
            <a:hlinkClick r:id="rId4" action="ppaction://hlinksldjump"/>
            <a:extLst>
              <a:ext uri="{FF2B5EF4-FFF2-40B4-BE49-F238E27FC236}">
                <a16:creationId xmlns:a16="http://schemas.microsoft.com/office/drawing/2014/main" id="{46C8EF24-6065-0F34-D8FB-084DBFC5BAC9}"/>
              </a:ext>
            </a:extLst>
          </p:cNvPr>
          <p:cNvPicPr>
            <a:picLocks noChangeAspect="1"/>
          </p:cNvPicPr>
          <p:nvPr/>
        </p:nvPicPr>
        <p:blipFill>
          <a:blip r:embed="rId5"/>
          <a:stretch>
            <a:fillRect/>
          </a:stretch>
        </p:blipFill>
        <p:spPr>
          <a:xfrm>
            <a:off x="3070287" y="3199721"/>
            <a:ext cx="1719221" cy="1926503"/>
          </a:xfrm>
          <a:prstGeom prst="rect">
            <a:avLst/>
          </a:prstGeom>
        </p:spPr>
      </p:pic>
      <p:pic>
        <p:nvPicPr>
          <p:cNvPr id="4476" name="Picture 4475">
            <a:hlinkClick r:id="rId6" action="ppaction://hlinksldjump"/>
            <a:extLst>
              <a:ext uri="{FF2B5EF4-FFF2-40B4-BE49-F238E27FC236}">
                <a16:creationId xmlns:a16="http://schemas.microsoft.com/office/drawing/2014/main" id="{5BB1ED31-2F21-021D-9B52-2AF7952B47E9}"/>
              </a:ext>
            </a:extLst>
          </p:cNvPr>
          <p:cNvPicPr>
            <a:picLocks noChangeAspect="1"/>
          </p:cNvPicPr>
          <p:nvPr/>
        </p:nvPicPr>
        <p:blipFill>
          <a:blip r:embed="rId7"/>
          <a:stretch>
            <a:fillRect/>
          </a:stretch>
        </p:blipFill>
        <p:spPr>
          <a:xfrm>
            <a:off x="5090699" y="3190031"/>
            <a:ext cx="1719221" cy="1926503"/>
          </a:xfrm>
          <a:prstGeom prst="rect">
            <a:avLst/>
          </a:prstGeom>
        </p:spPr>
      </p:pic>
      <p:pic>
        <p:nvPicPr>
          <p:cNvPr id="4477" name="Picture 4476">
            <a:hlinkClick r:id="rId8" action="ppaction://hlinksldjump"/>
            <a:extLst>
              <a:ext uri="{FF2B5EF4-FFF2-40B4-BE49-F238E27FC236}">
                <a16:creationId xmlns:a16="http://schemas.microsoft.com/office/drawing/2014/main" id="{40F84F65-006B-6F3D-61CF-0183ABA128BF}"/>
              </a:ext>
            </a:extLst>
          </p:cNvPr>
          <p:cNvPicPr>
            <a:picLocks noChangeAspect="1"/>
          </p:cNvPicPr>
          <p:nvPr/>
        </p:nvPicPr>
        <p:blipFill>
          <a:blip r:embed="rId9"/>
          <a:stretch>
            <a:fillRect/>
          </a:stretch>
        </p:blipFill>
        <p:spPr>
          <a:xfrm>
            <a:off x="7228746" y="3191755"/>
            <a:ext cx="1719221" cy="1926503"/>
          </a:xfrm>
          <a:prstGeom prst="rect">
            <a:avLst/>
          </a:prstGeom>
        </p:spPr>
      </p:pic>
      <p:pic>
        <p:nvPicPr>
          <p:cNvPr id="4453" name="Picture 4452">
            <a:hlinkClick r:id="rId10" action="ppaction://hlinksldjump"/>
            <a:extLst>
              <a:ext uri="{FF2B5EF4-FFF2-40B4-BE49-F238E27FC236}">
                <a16:creationId xmlns:a16="http://schemas.microsoft.com/office/drawing/2014/main" id="{12B00578-F664-CCF3-353F-C37C047651F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32" y="3429000"/>
            <a:ext cx="2885378" cy="3429000"/>
          </a:xfrm>
          <a:prstGeom prst="rect">
            <a:avLst/>
          </a:prstGeom>
        </p:spPr>
      </p:pic>
      <p:pic>
        <p:nvPicPr>
          <p:cNvPr id="4458" name="Picture 4457">
            <a:extLst>
              <a:ext uri="{FF2B5EF4-FFF2-40B4-BE49-F238E27FC236}">
                <a16:creationId xmlns:a16="http://schemas.microsoft.com/office/drawing/2014/main" id="{458ADE0B-9B21-B0E6-8CCD-803EC306A116}"/>
              </a:ext>
            </a:extLst>
          </p:cNvPr>
          <p:cNvPicPr>
            <a:picLocks noChangeAspect="1"/>
          </p:cNvPicPr>
          <p:nvPr/>
        </p:nvPicPr>
        <p:blipFill>
          <a:blip r:embed="rId12"/>
          <a:stretch>
            <a:fillRect/>
          </a:stretch>
        </p:blipFill>
        <p:spPr>
          <a:xfrm>
            <a:off x="3104468" y="4330733"/>
            <a:ext cx="1719221" cy="651012"/>
          </a:xfrm>
          <a:prstGeom prst="rect">
            <a:avLst/>
          </a:prstGeom>
        </p:spPr>
      </p:pic>
      <p:pic>
        <p:nvPicPr>
          <p:cNvPr id="4459" name="Picture 4458">
            <a:extLst>
              <a:ext uri="{FF2B5EF4-FFF2-40B4-BE49-F238E27FC236}">
                <a16:creationId xmlns:a16="http://schemas.microsoft.com/office/drawing/2014/main" id="{D170A954-773C-F879-3602-974AE1E60E42}"/>
              </a:ext>
            </a:extLst>
          </p:cNvPr>
          <p:cNvPicPr>
            <a:picLocks noChangeAspect="1"/>
          </p:cNvPicPr>
          <p:nvPr/>
        </p:nvPicPr>
        <p:blipFill>
          <a:blip r:embed="rId12"/>
          <a:stretch>
            <a:fillRect/>
          </a:stretch>
        </p:blipFill>
        <p:spPr>
          <a:xfrm>
            <a:off x="5242515" y="4292870"/>
            <a:ext cx="1719221" cy="651012"/>
          </a:xfrm>
          <a:prstGeom prst="rect">
            <a:avLst/>
          </a:prstGeom>
        </p:spPr>
      </p:pic>
      <p:pic>
        <p:nvPicPr>
          <p:cNvPr id="4460" name="Picture 4459">
            <a:extLst>
              <a:ext uri="{FF2B5EF4-FFF2-40B4-BE49-F238E27FC236}">
                <a16:creationId xmlns:a16="http://schemas.microsoft.com/office/drawing/2014/main" id="{9475698A-D89E-E7BE-1BBE-2CFB94E4D2AB}"/>
              </a:ext>
            </a:extLst>
          </p:cNvPr>
          <p:cNvPicPr>
            <a:picLocks noChangeAspect="1"/>
          </p:cNvPicPr>
          <p:nvPr/>
        </p:nvPicPr>
        <p:blipFill>
          <a:blip r:embed="rId12"/>
          <a:stretch>
            <a:fillRect/>
          </a:stretch>
        </p:blipFill>
        <p:spPr>
          <a:xfrm>
            <a:off x="7380562" y="4260298"/>
            <a:ext cx="1719221" cy="651012"/>
          </a:xfrm>
          <a:prstGeom prst="rect">
            <a:avLst/>
          </a:prstGeom>
        </p:spPr>
      </p:pic>
      <p:pic>
        <p:nvPicPr>
          <p:cNvPr id="4474" name="Picture 4473">
            <a:extLst>
              <a:ext uri="{FF2B5EF4-FFF2-40B4-BE49-F238E27FC236}">
                <a16:creationId xmlns:a16="http://schemas.microsoft.com/office/drawing/2014/main" id="{C3C9416D-EC46-354B-3828-7EE0877366B5}"/>
              </a:ext>
            </a:extLst>
          </p:cNvPr>
          <p:cNvPicPr>
            <a:picLocks noChangeAspect="1"/>
          </p:cNvPicPr>
          <p:nvPr/>
        </p:nvPicPr>
        <p:blipFill>
          <a:blip r:embed="rId13"/>
          <a:stretch>
            <a:fillRect/>
          </a:stretch>
        </p:blipFill>
        <p:spPr>
          <a:xfrm>
            <a:off x="3929898" y="955842"/>
            <a:ext cx="4304149" cy="1457070"/>
          </a:xfrm>
          <a:prstGeom prst="rect">
            <a:avLst/>
          </a:prstGeom>
        </p:spPr>
      </p:pic>
    </p:spTree>
    <p:extLst>
      <p:ext uri="{BB962C8B-B14F-4D97-AF65-F5344CB8AC3E}">
        <p14:creationId xmlns:p14="http://schemas.microsoft.com/office/powerpoint/2010/main" val="1570379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475"/>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4475"/>
                                        </p:tgtEl>
                                        <p:attrNameLst>
                                          <p:attrName>r</p:attrName>
                                        </p:attrNameLst>
                                      </p:cBhvr>
                                    </p:animRot>
                                    <p:animRot by="-240000">
                                      <p:cBhvr>
                                        <p:cTn id="7" dur="200" fill="hold">
                                          <p:stCondLst>
                                            <p:cond delay="200"/>
                                          </p:stCondLst>
                                        </p:cTn>
                                        <p:tgtEl>
                                          <p:spTgt spid="4475"/>
                                        </p:tgtEl>
                                        <p:attrNameLst>
                                          <p:attrName>r</p:attrName>
                                        </p:attrNameLst>
                                      </p:cBhvr>
                                    </p:animRot>
                                    <p:animRot by="240000">
                                      <p:cBhvr>
                                        <p:cTn id="8" dur="200" fill="hold">
                                          <p:stCondLst>
                                            <p:cond delay="400"/>
                                          </p:stCondLst>
                                        </p:cTn>
                                        <p:tgtEl>
                                          <p:spTgt spid="4475"/>
                                        </p:tgtEl>
                                        <p:attrNameLst>
                                          <p:attrName>r</p:attrName>
                                        </p:attrNameLst>
                                      </p:cBhvr>
                                    </p:animRot>
                                    <p:animRot by="-240000">
                                      <p:cBhvr>
                                        <p:cTn id="9" dur="200" fill="hold">
                                          <p:stCondLst>
                                            <p:cond delay="600"/>
                                          </p:stCondLst>
                                        </p:cTn>
                                        <p:tgtEl>
                                          <p:spTgt spid="4475"/>
                                        </p:tgtEl>
                                        <p:attrNameLst>
                                          <p:attrName>r</p:attrName>
                                        </p:attrNameLst>
                                      </p:cBhvr>
                                    </p:animRot>
                                    <p:animRot by="120000">
                                      <p:cBhvr>
                                        <p:cTn id="10" dur="200" fill="hold">
                                          <p:stCondLst>
                                            <p:cond delay="800"/>
                                          </p:stCondLst>
                                        </p:cTn>
                                        <p:tgtEl>
                                          <p:spTgt spid="4475"/>
                                        </p:tgtEl>
                                        <p:attrNameLst>
                                          <p:attrName>r</p:attrName>
                                        </p:attrNameLst>
                                      </p:cBhvr>
                                    </p:animRo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4458"/>
                                        </p:tgtEl>
                                        <p:attrNameLst>
                                          <p:attrName>style.visibility</p:attrName>
                                        </p:attrNameLst>
                                      </p:cBhvr>
                                      <p:to>
                                        <p:strVal val="visible"/>
                                      </p:to>
                                    </p:set>
                                    <p:anim calcmode="lin" valueType="num">
                                      <p:cBhvr>
                                        <p:cTn id="14" dur="500" fill="hold"/>
                                        <p:tgtEl>
                                          <p:spTgt spid="4458"/>
                                        </p:tgtEl>
                                        <p:attrNameLst>
                                          <p:attrName>ppt_w</p:attrName>
                                        </p:attrNameLst>
                                      </p:cBhvr>
                                      <p:tavLst>
                                        <p:tav tm="0">
                                          <p:val>
                                            <p:fltVal val="0"/>
                                          </p:val>
                                        </p:tav>
                                        <p:tav tm="100000">
                                          <p:val>
                                            <p:strVal val="#ppt_w"/>
                                          </p:val>
                                        </p:tav>
                                      </p:tavLst>
                                    </p:anim>
                                    <p:anim calcmode="lin" valueType="num">
                                      <p:cBhvr>
                                        <p:cTn id="15" dur="500" fill="hold"/>
                                        <p:tgtEl>
                                          <p:spTgt spid="4458"/>
                                        </p:tgtEl>
                                        <p:attrNameLst>
                                          <p:attrName>ppt_h</p:attrName>
                                        </p:attrNameLst>
                                      </p:cBhvr>
                                      <p:tavLst>
                                        <p:tav tm="0">
                                          <p:val>
                                            <p:fltVal val="0"/>
                                          </p:val>
                                        </p:tav>
                                        <p:tav tm="100000">
                                          <p:val>
                                            <p:strVal val="#ppt_h"/>
                                          </p:val>
                                        </p:tav>
                                      </p:tavLst>
                                    </p:anim>
                                    <p:animEffect transition="in" filter="fade">
                                      <p:cBhvr>
                                        <p:cTn id="16" dur="500"/>
                                        <p:tgtEl>
                                          <p:spTgt spid="4458"/>
                                        </p:tgtEl>
                                      </p:cBhvr>
                                    </p:animEffect>
                                  </p:childTnLst>
                                  <p:subTnLst>
                                    <p:audio>
                                      <p:cMediaNode>
                                        <p:cTn display="0" masterRel="sameClick">
                                          <p:stCondLst>
                                            <p:cond evt="begin" delay="0">
                                              <p:tn val="12"/>
                                            </p:cond>
                                          </p:stCondLst>
                                          <p:endCondLst>
                                            <p:cond evt="onStopAudio" delay="0">
                                              <p:tgtEl>
                                                <p:sldTgt/>
                                              </p:tgtEl>
                                            </p:cond>
                                          </p:endCondLst>
                                        </p:cTn>
                                        <p:tgtEl>
                                          <p:sndTgt r:embed="rId3" name="Dung 01.wav"/>
                                        </p:tgtEl>
                                      </p:cMediaNode>
                                    </p:audio>
                                  </p:subTnLst>
                                </p:cTn>
                              </p:par>
                            </p:childTnLst>
                          </p:cTn>
                        </p:par>
                      </p:childTnLst>
                    </p:cTn>
                  </p:par>
                </p:childTnLst>
              </p:cTn>
              <p:nextCondLst>
                <p:cond evt="onClick" delay="0">
                  <p:tgtEl>
                    <p:spTgt spid="4475"/>
                  </p:tgtEl>
                </p:cond>
              </p:nextCondLst>
            </p:seq>
            <p:seq concurrent="1" nextAc="seek">
              <p:cTn id="17" restart="whenNotActive" fill="hold" evtFilter="cancelBubble" nodeType="interactiveSeq">
                <p:stCondLst>
                  <p:cond evt="onClick" delay="0">
                    <p:tgtEl>
                      <p:spTgt spid="4476"/>
                    </p:tgtEl>
                  </p:cond>
                </p:stCondLst>
                <p:endSync evt="end" delay="0">
                  <p:rtn val="all"/>
                </p:endSync>
                <p:childTnLst>
                  <p:par>
                    <p:cTn id="18" fill="hold">
                      <p:stCondLst>
                        <p:cond delay="0"/>
                      </p:stCondLst>
                      <p:childTnLst>
                        <p:par>
                          <p:cTn id="19" fill="hold">
                            <p:stCondLst>
                              <p:cond delay="0"/>
                            </p:stCondLst>
                            <p:childTnLst>
                              <p:par>
                                <p:cTn id="20" presetID="32" presetClass="emph" presetSubtype="0" fill="hold" nodeType="clickEffect">
                                  <p:stCondLst>
                                    <p:cond delay="0"/>
                                  </p:stCondLst>
                                  <p:childTnLst>
                                    <p:animRot by="120000">
                                      <p:cBhvr>
                                        <p:cTn id="21" dur="100" fill="hold">
                                          <p:stCondLst>
                                            <p:cond delay="0"/>
                                          </p:stCondLst>
                                        </p:cTn>
                                        <p:tgtEl>
                                          <p:spTgt spid="4476"/>
                                        </p:tgtEl>
                                        <p:attrNameLst>
                                          <p:attrName>r</p:attrName>
                                        </p:attrNameLst>
                                      </p:cBhvr>
                                    </p:animRot>
                                    <p:animRot by="-240000">
                                      <p:cBhvr>
                                        <p:cTn id="22" dur="200" fill="hold">
                                          <p:stCondLst>
                                            <p:cond delay="200"/>
                                          </p:stCondLst>
                                        </p:cTn>
                                        <p:tgtEl>
                                          <p:spTgt spid="4476"/>
                                        </p:tgtEl>
                                        <p:attrNameLst>
                                          <p:attrName>r</p:attrName>
                                        </p:attrNameLst>
                                      </p:cBhvr>
                                    </p:animRot>
                                    <p:animRot by="240000">
                                      <p:cBhvr>
                                        <p:cTn id="23" dur="200" fill="hold">
                                          <p:stCondLst>
                                            <p:cond delay="400"/>
                                          </p:stCondLst>
                                        </p:cTn>
                                        <p:tgtEl>
                                          <p:spTgt spid="4476"/>
                                        </p:tgtEl>
                                        <p:attrNameLst>
                                          <p:attrName>r</p:attrName>
                                        </p:attrNameLst>
                                      </p:cBhvr>
                                    </p:animRot>
                                    <p:animRot by="-240000">
                                      <p:cBhvr>
                                        <p:cTn id="24" dur="200" fill="hold">
                                          <p:stCondLst>
                                            <p:cond delay="600"/>
                                          </p:stCondLst>
                                        </p:cTn>
                                        <p:tgtEl>
                                          <p:spTgt spid="4476"/>
                                        </p:tgtEl>
                                        <p:attrNameLst>
                                          <p:attrName>r</p:attrName>
                                        </p:attrNameLst>
                                      </p:cBhvr>
                                    </p:animRot>
                                    <p:animRot by="120000">
                                      <p:cBhvr>
                                        <p:cTn id="25" dur="200" fill="hold">
                                          <p:stCondLst>
                                            <p:cond delay="800"/>
                                          </p:stCondLst>
                                        </p:cTn>
                                        <p:tgtEl>
                                          <p:spTgt spid="4476"/>
                                        </p:tgtEl>
                                        <p:attrNameLst>
                                          <p:attrName>r</p:attrName>
                                        </p:attrNameLst>
                                      </p:cBhvr>
                                    </p:animRot>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4459"/>
                                        </p:tgtEl>
                                        <p:attrNameLst>
                                          <p:attrName>style.visibility</p:attrName>
                                        </p:attrNameLst>
                                      </p:cBhvr>
                                      <p:to>
                                        <p:strVal val="visible"/>
                                      </p:to>
                                    </p:set>
                                    <p:anim calcmode="lin" valueType="num">
                                      <p:cBhvr>
                                        <p:cTn id="29" dur="500" fill="hold"/>
                                        <p:tgtEl>
                                          <p:spTgt spid="4459"/>
                                        </p:tgtEl>
                                        <p:attrNameLst>
                                          <p:attrName>ppt_w</p:attrName>
                                        </p:attrNameLst>
                                      </p:cBhvr>
                                      <p:tavLst>
                                        <p:tav tm="0">
                                          <p:val>
                                            <p:fltVal val="0"/>
                                          </p:val>
                                        </p:tav>
                                        <p:tav tm="100000">
                                          <p:val>
                                            <p:strVal val="#ppt_w"/>
                                          </p:val>
                                        </p:tav>
                                      </p:tavLst>
                                    </p:anim>
                                    <p:anim calcmode="lin" valueType="num">
                                      <p:cBhvr>
                                        <p:cTn id="30" dur="500" fill="hold"/>
                                        <p:tgtEl>
                                          <p:spTgt spid="4459"/>
                                        </p:tgtEl>
                                        <p:attrNameLst>
                                          <p:attrName>ppt_h</p:attrName>
                                        </p:attrNameLst>
                                      </p:cBhvr>
                                      <p:tavLst>
                                        <p:tav tm="0">
                                          <p:val>
                                            <p:fltVal val="0"/>
                                          </p:val>
                                        </p:tav>
                                        <p:tav tm="100000">
                                          <p:val>
                                            <p:strVal val="#ppt_h"/>
                                          </p:val>
                                        </p:tav>
                                      </p:tavLst>
                                    </p:anim>
                                    <p:animEffect transition="in" filter="fade">
                                      <p:cBhvr>
                                        <p:cTn id="31" dur="500"/>
                                        <p:tgtEl>
                                          <p:spTgt spid="4459"/>
                                        </p:tgtEl>
                                      </p:cBhvr>
                                    </p:animEffect>
                                  </p:childTnLst>
                                  <p:subTnLst>
                                    <p:audio>
                                      <p:cMediaNode>
                                        <p:cTn display="0" masterRel="sameClick">
                                          <p:stCondLst>
                                            <p:cond evt="begin" delay="0">
                                              <p:tn val="27"/>
                                            </p:cond>
                                          </p:stCondLst>
                                          <p:endCondLst>
                                            <p:cond evt="onStopAudio" delay="0">
                                              <p:tgtEl>
                                                <p:sldTgt/>
                                              </p:tgtEl>
                                            </p:cond>
                                          </p:endCondLst>
                                        </p:cTn>
                                        <p:tgtEl>
                                          <p:sndTgt r:embed="rId3" name="Dung 01.wav"/>
                                        </p:tgtEl>
                                      </p:cMediaNode>
                                    </p:audio>
                                  </p:subTnLst>
                                </p:cTn>
                              </p:par>
                            </p:childTnLst>
                          </p:cTn>
                        </p:par>
                      </p:childTnLst>
                    </p:cTn>
                  </p:par>
                </p:childTnLst>
              </p:cTn>
              <p:nextCondLst>
                <p:cond evt="onClick" delay="0">
                  <p:tgtEl>
                    <p:spTgt spid="4476"/>
                  </p:tgtEl>
                </p:cond>
              </p:nextCondLst>
            </p:seq>
            <p:seq concurrent="1" nextAc="seek">
              <p:cTn id="32" restart="whenNotActive" fill="hold" evtFilter="cancelBubble" nodeType="interactiveSeq">
                <p:stCondLst>
                  <p:cond evt="onClick" delay="0">
                    <p:tgtEl>
                      <p:spTgt spid="4477"/>
                    </p:tgtEl>
                  </p:cond>
                </p:stCondLst>
                <p:endSync evt="end" delay="0">
                  <p:rtn val="all"/>
                </p:endSync>
                <p:childTnLst>
                  <p:par>
                    <p:cTn id="33" fill="hold">
                      <p:stCondLst>
                        <p:cond delay="0"/>
                      </p:stCondLst>
                      <p:childTnLst>
                        <p:par>
                          <p:cTn id="34" fill="hold">
                            <p:stCondLst>
                              <p:cond delay="0"/>
                            </p:stCondLst>
                            <p:childTnLst>
                              <p:par>
                                <p:cTn id="35" presetID="32" presetClass="emph" presetSubtype="0" fill="hold" nodeType="clickEffect">
                                  <p:stCondLst>
                                    <p:cond delay="0"/>
                                  </p:stCondLst>
                                  <p:childTnLst>
                                    <p:animRot by="120000">
                                      <p:cBhvr>
                                        <p:cTn id="36" dur="100" fill="hold">
                                          <p:stCondLst>
                                            <p:cond delay="0"/>
                                          </p:stCondLst>
                                        </p:cTn>
                                        <p:tgtEl>
                                          <p:spTgt spid="4477"/>
                                        </p:tgtEl>
                                        <p:attrNameLst>
                                          <p:attrName>r</p:attrName>
                                        </p:attrNameLst>
                                      </p:cBhvr>
                                    </p:animRot>
                                    <p:animRot by="-240000">
                                      <p:cBhvr>
                                        <p:cTn id="37" dur="200" fill="hold">
                                          <p:stCondLst>
                                            <p:cond delay="200"/>
                                          </p:stCondLst>
                                        </p:cTn>
                                        <p:tgtEl>
                                          <p:spTgt spid="4477"/>
                                        </p:tgtEl>
                                        <p:attrNameLst>
                                          <p:attrName>r</p:attrName>
                                        </p:attrNameLst>
                                      </p:cBhvr>
                                    </p:animRot>
                                    <p:animRot by="240000">
                                      <p:cBhvr>
                                        <p:cTn id="38" dur="200" fill="hold">
                                          <p:stCondLst>
                                            <p:cond delay="400"/>
                                          </p:stCondLst>
                                        </p:cTn>
                                        <p:tgtEl>
                                          <p:spTgt spid="4477"/>
                                        </p:tgtEl>
                                        <p:attrNameLst>
                                          <p:attrName>r</p:attrName>
                                        </p:attrNameLst>
                                      </p:cBhvr>
                                    </p:animRot>
                                    <p:animRot by="-240000">
                                      <p:cBhvr>
                                        <p:cTn id="39" dur="200" fill="hold">
                                          <p:stCondLst>
                                            <p:cond delay="600"/>
                                          </p:stCondLst>
                                        </p:cTn>
                                        <p:tgtEl>
                                          <p:spTgt spid="4477"/>
                                        </p:tgtEl>
                                        <p:attrNameLst>
                                          <p:attrName>r</p:attrName>
                                        </p:attrNameLst>
                                      </p:cBhvr>
                                    </p:animRot>
                                    <p:animRot by="120000">
                                      <p:cBhvr>
                                        <p:cTn id="40" dur="200" fill="hold">
                                          <p:stCondLst>
                                            <p:cond delay="800"/>
                                          </p:stCondLst>
                                        </p:cTn>
                                        <p:tgtEl>
                                          <p:spTgt spid="4477"/>
                                        </p:tgtEl>
                                        <p:attrNameLst>
                                          <p:attrName>r</p:attrName>
                                        </p:attrNameLst>
                                      </p:cBhvr>
                                    </p:animRot>
                                  </p:childTnLst>
                                </p:cTn>
                              </p:par>
                            </p:childTnLst>
                          </p:cTn>
                        </p:par>
                        <p:par>
                          <p:cTn id="41" fill="hold">
                            <p:stCondLst>
                              <p:cond delay="1000"/>
                            </p:stCondLst>
                            <p:childTnLst>
                              <p:par>
                                <p:cTn id="42" presetID="53" presetClass="entr" presetSubtype="16" fill="hold" nodeType="afterEffect">
                                  <p:stCondLst>
                                    <p:cond delay="0"/>
                                  </p:stCondLst>
                                  <p:childTnLst>
                                    <p:set>
                                      <p:cBhvr>
                                        <p:cTn id="43" dur="1" fill="hold">
                                          <p:stCondLst>
                                            <p:cond delay="0"/>
                                          </p:stCondLst>
                                        </p:cTn>
                                        <p:tgtEl>
                                          <p:spTgt spid="4460"/>
                                        </p:tgtEl>
                                        <p:attrNameLst>
                                          <p:attrName>style.visibility</p:attrName>
                                        </p:attrNameLst>
                                      </p:cBhvr>
                                      <p:to>
                                        <p:strVal val="visible"/>
                                      </p:to>
                                    </p:set>
                                    <p:anim calcmode="lin" valueType="num">
                                      <p:cBhvr>
                                        <p:cTn id="44" dur="500" fill="hold"/>
                                        <p:tgtEl>
                                          <p:spTgt spid="4460"/>
                                        </p:tgtEl>
                                        <p:attrNameLst>
                                          <p:attrName>ppt_w</p:attrName>
                                        </p:attrNameLst>
                                      </p:cBhvr>
                                      <p:tavLst>
                                        <p:tav tm="0">
                                          <p:val>
                                            <p:fltVal val="0"/>
                                          </p:val>
                                        </p:tav>
                                        <p:tav tm="100000">
                                          <p:val>
                                            <p:strVal val="#ppt_w"/>
                                          </p:val>
                                        </p:tav>
                                      </p:tavLst>
                                    </p:anim>
                                    <p:anim calcmode="lin" valueType="num">
                                      <p:cBhvr>
                                        <p:cTn id="45" dur="500" fill="hold"/>
                                        <p:tgtEl>
                                          <p:spTgt spid="4460"/>
                                        </p:tgtEl>
                                        <p:attrNameLst>
                                          <p:attrName>ppt_h</p:attrName>
                                        </p:attrNameLst>
                                      </p:cBhvr>
                                      <p:tavLst>
                                        <p:tav tm="0">
                                          <p:val>
                                            <p:fltVal val="0"/>
                                          </p:val>
                                        </p:tav>
                                        <p:tav tm="100000">
                                          <p:val>
                                            <p:strVal val="#ppt_h"/>
                                          </p:val>
                                        </p:tav>
                                      </p:tavLst>
                                    </p:anim>
                                    <p:animEffect transition="in" filter="fade">
                                      <p:cBhvr>
                                        <p:cTn id="46" dur="500"/>
                                        <p:tgtEl>
                                          <p:spTgt spid="4460"/>
                                        </p:tgtEl>
                                      </p:cBhvr>
                                    </p:animEffect>
                                  </p:childTnLst>
                                  <p:subTnLst>
                                    <p:audio>
                                      <p:cMediaNode>
                                        <p:cTn display="0" masterRel="sameClick">
                                          <p:stCondLst>
                                            <p:cond evt="begin" delay="0">
                                              <p:tn val="42"/>
                                            </p:cond>
                                          </p:stCondLst>
                                          <p:endCondLst>
                                            <p:cond evt="onStopAudio" delay="0">
                                              <p:tgtEl>
                                                <p:sldTgt/>
                                              </p:tgtEl>
                                            </p:cond>
                                          </p:endCondLst>
                                        </p:cTn>
                                        <p:tgtEl>
                                          <p:sndTgt r:embed="rId3" name="Dung 01.wav"/>
                                        </p:tgtEl>
                                      </p:cMediaNode>
                                    </p:audio>
                                  </p:subTnLst>
                                </p:cTn>
                              </p:par>
                            </p:childTnLst>
                          </p:cTn>
                        </p:par>
                      </p:childTnLst>
                    </p:cTn>
                  </p:par>
                </p:childTnLst>
              </p:cTn>
              <p:nextCondLst>
                <p:cond evt="onClick" delay="0">
                  <p:tgtEl>
                    <p:spTgt spid="447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9F5C9FD0-78CD-40B6-A314-1F0A40E68506}"/>
              </a:ext>
            </a:extLst>
          </p:cNvPr>
          <p:cNvPicPr>
            <a:picLocks noChangeAspect="1"/>
          </p:cNvPicPr>
          <p:nvPr/>
        </p:nvPicPr>
        <p:blipFill>
          <a:blip r:embed="rId6">
            <a:extLst>
              <a:ext uri="{28A0092B-C50C-407E-A947-70E740481C1C}">
                <a14:useLocalDpi xmlns:a14="http://schemas.microsoft.com/office/drawing/2010/main" val="0"/>
              </a:ext>
            </a:extLst>
          </a:blip>
          <a:srcRect t="352" b="352"/>
          <a:stretch/>
        </p:blipFill>
        <p:spPr>
          <a:xfrm>
            <a:off x="0" y="-67116"/>
            <a:ext cx="12398589" cy="6925116"/>
          </a:xfrm>
          <a:prstGeom prst="rect">
            <a:avLst/>
          </a:prstGeom>
        </p:spPr>
      </p:pic>
      <p:grpSp>
        <p:nvGrpSpPr>
          <p:cNvPr id="29" name="Group 28">
            <a:extLst>
              <a:ext uri="{FF2B5EF4-FFF2-40B4-BE49-F238E27FC236}">
                <a16:creationId xmlns:a16="http://schemas.microsoft.com/office/drawing/2014/main" id="{C18C1FC0-05E3-47E2-A05C-14F16C6585AB}"/>
              </a:ext>
            </a:extLst>
          </p:cNvPr>
          <p:cNvGrpSpPr/>
          <p:nvPr/>
        </p:nvGrpSpPr>
        <p:grpSpPr>
          <a:xfrm>
            <a:off x="2668217" y="0"/>
            <a:ext cx="7084166" cy="3535465"/>
            <a:chOff x="2553917" y="199522"/>
            <a:chExt cx="7084166" cy="3535465"/>
          </a:xfrm>
        </p:grpSpPr>
        <p:pic>
          <p:nvPicPr>
            <p:cNvPr id="10" name="Picture 9">
              <a:extLst>
                <a:ext uri="{FF2B5EF4-FFF2-40B4-BE49-F238E27FC236}">
                  <a16:creationId xmlns:a16="http://schemas.microsoft.com/office/drawing/2014/main" id="{E1EDA3FD-1C7E-4411-9F84-ED1E84E42C84}"/>
                </a:ext>
              </a:extLst>
            </p:cNvPr>
            <p:cNvPicPr>
              <a:picLocks noChangeAspect="1"/>
            </p:cNvPicPr>
            <p:nvPr/>
          </p:nvPicPr>
          <p:blipFill>
            <a:blip r:embed="rId7"/>
            <a:stretch>
              <a:fillRect/>
            </a:stretch>
          </p:blipFill>
          <p:spPr>
            <a:xfrm>
              <a:off x="2553917" y="247773"/>
              <a:ext cx="7084166" cy="3487214"/>
            </a:xfrm>
            <a:prstGeom prst="rect">
              <a:avLst/>
            </a:prstGeom>
          </p:spPr>
        </p:pic>
        <p:sp>
          <p:nvSpPr>
            <p:cNvPr id="25" name="TextBox 24">
              <a:extLst>
                <a:ext uri="{FF2B5EF4-FFF2-40B4-BE49-F238E27FC236}">
                  <a16:creationId xmlns:a16="http://schemas.microsoft.com/office/drawing/2014/main" id="{8EED010D-7BF9-4520-B33F-6AAB9F2F78A2}"/>
                </a:ext>
              </a:extLst>
            </p:cNvPr>
            <p:cNvSpPr txBox="1"/>
            <p:nvPr/>
          </p:nvSpPr>
          <p:spPr>
            <a:xfrm>
              <a:off x="5187527" y="199522"/>
              <a:ext cx="179493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Câu</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1</a:t>
              </a:r>
              <a:endParaRPr kumimoji="0" lang="vi-VN"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26" name="TextBox 25">
              <a:extLst>
                <a:ext uri="{FF2B5EF4-FFF2-40B4-BE49-F238E27FC236}">
                  <a16:creationId xmlns:a16="http://schemas.microsoft.com/office/drawing/2014/main" id="{0310E6FF-A4D2-41A8-935F-E0B1D02C8DD7}"/>
                </a:ext>
              </a:extLst>
            </p:cNvPr>
            <p:cNvSpPr txBox="1"/>
            <p:nvPr/>
          </p:nvSpPr>
          <p:spPr>
            <a:xfrm>
              <a:off x="2902226" y="1094322"/>
              <a:ext cx="6259210" cy="2025555"/>
            </a:xfrm>
            <a:prstGeom prst="rect">
              <a:avLst/>
            </a:prstGeom>
            <a:noFill/>
          </p:spPr>
          <p:txBody>
            <a:bodyPr wrap="square" rtlCol="0">
              <a:spAutoFit/>
            </a:bodyPr>
            <a:lstStyle/>
            <a:p>
              <a:pPr marL="0" marR="0" algn="ctr">
                <a:lnSpc>
                  <a:spcPct val="120000"/>
                </a:lnSpc>
                <a:spcBef>
                  <a:spcPts val="0"/>
                </a:spcBef>
                <a:spcAft>
                  <a:spcPts val="0"/>
                </a:spcAft>
              </a:pPr>
              <a:r>
                <a:rPr lang="nl-NL" sz="3600" b="1" dirty="0">
                  <a:effectLst/>
                  <a:latin typeface="Cambria" panose="02040503050406030204" pitchFamily="18" charset="0"/>
                  <a:ea typeface="Cambria" panose="02040503050406030204" pitchFamily="18" charset="0"/>
                </a:rPr>
                <a:t>Chọn tiếng phù hợp với mỗi chỗ trống:</a:t>
              </a:r>
            </a:p>
            <a:p>
              <a:pPr marL="0" marR="0" algn="ctr">
                <a:lnSpc>
                  <a:spcPct val="120000"/>
                </a:lnSpc>
                <a:spcBef>
                  <a:spcPts val="0"/>
                </a:spcBef>
                <a:spcAft>
                  <a:spcPts val="0"/>
                </a:spcAft>
              </a:pPr>
              <a:r>
                <a:rPr lang="nl-NL" sz="3600" dirty="0">
                  <a:latin typeface="Cambria" panose="02040503050406030204" pitchFamily="18" charset="0"/>
                  <a:ea typeface="Cambria" panose="02040503050406030204" pitchFamily="18" charset="0"/>
                </a:rPr>
                <a:t>(...) phòng</a:t>
              </a:r>
              <a:endParaRPr lang="en-US" sz="3600" dirty="0">
                <a:effectLst/>
                <a:latin typeface="Cambria" panose="02040503050406030204" pitchFamily="18" charset="0"/>
                <a:ea typeface="Cambria" panose="02040503050406030204" pitchFamily="18" charset="0"/>
              </a:endParaRPr>
            </a:p>
          </p:txBody>
        </p:sp>
      </p:grpSp>
      <p:pic>
        <p:nvPicPr>
          <p:cNvPr id="28" name="Picture 27">
            <a:extLst>
              <a:ext uri="{FF2B5EF4-FFF2-40B4-BE49-F238E27FC236}">
                <a16:creationId xmlns:a16="http://schemas.microsoft.com/office/drawing/2014/main" id="{EE91CA7F-BF81-442D-806E-E630943B5A31}"/>
              </a:ext>
            </a:extLst>
          </p:cNvPr>
          <p:cNvPicPr>
            <a:picLocks noChangeAspect="1"/>
          </p:cNvPicPr>
          <p:nvPr/>
        </p:nvPicPr>
        <p:blipFill>
          <a:blip r:embed="rId8"/>
          <a:stretch>
            <a:fillRect/>
          </a:stretch>
        </p:blipFill>
        <p:spPr>
          <a:xfrm>
            <a:off x="9063151" y="3438084"/>
            <a:ext cx="2127688" cy="463336"/>
          </a:xfrm>
          <a:prstGeom prst="rect">
            <a:avLst/>
          </a:prstGeom>
        </p:spPr>
      </p:pic>
      <p:pic>
        <p:nvPicPr>
          <p:cNvPr id="30" name="Picture 29">
            <a:extLst>
              <a:ext uri="{FF2B5EF4-FFF2-40B4-BE49-F238E27FC236}">
                <a16:creationId xmlns:a16="http://schemas.microsoft.com/office/drawing/2014/main" id="{190227E7-D8DD-4571-8FEC-2F72780DC8AD}"/>
              </a:ext>
            </a:extLst>
          </p:cNvPr>
          <p:cNvPicPr>
            <a:picLocks noChangeAspect="1"/>
          </p:cNvPicPr>
          <p:nvPr/>
        </p:nvPicPr>
        <p:blipFill>
          <a:blip r:embed="rId8"/>
          <a:stretch>
            <a:fillRect/>
          </a:stretch>
        </p:blipFill>
        <p:spPr>
          <a:xfrm>
            <a:off x="3835582" y="4812562"/>
            <a:ext cx="2127688" cy="463336"/>
          </a:xfrm>
          <a:prstGeom prst="rect">
            <a:avLst/>
          </a:prstGeom>
        </p:spPr>
      </p:pic>
      <p:pic>
        <p:nvPicPr>
          <p:cNvPr id="31" name="Picture 30">
            <a:extLst>
              <a:ext uri="{FF2B5EF4-FFF2-40B4-BE49-F238E27FC236}">
                <a16:creationId xmlns:a16="http://schemas.microsoft.com/office/drawing/2014/main" id="{379A7D9C-27CD-49D1-AA33-F250C9B188A8}"/>
              </a:ext>
            </a:extLst>
          </p:cNvPr>
          <p:cNvPicPr>
            <a:picLocks noChangeAspect="1"/>
          </p:cNvPicPr>
          <p:nvPr/>
        </p:nvPicPr>
        <p:blipFill>
          <a:blip r:embed="rId8"/>
          <a:stretch>
            <a:fillRect/>
          </a:stretch>
        </p:blipFill>
        <p:spPr>
          <a:xfrm>
            <a:off x="8962641" y="4812562"/>
            <a:ext cx="2127688" cy="463336"/>
          </a:xfrm>
          <a:prstGeom prst="rect">
            <a:avLst/>
          </a:prstGeom>
        </p:spPr>
      </p:pic>
      <p:grpSp>
        <p:nvGrpSpPr>
          <p:cNvPr id="33" name="Group 32">
            <a:extLst>
              <a:ext uri="{FF2B5EF4-FFF2-40B4-BE49-F238E27FC236}">
                <a16:creationId xmlns:a16="http://schemas.microsoft.com/office/drawing/2014/main" id="{5B66A291-1E17-4E20-B720-255272E5F40D}"/>
              </a:ext>
            </a:extLst>
          </p:cNvPr>
          <p:cNvGrpSpPr/>
          <p:nvPr/>
        </p:nvGrpSpPr>
        <p:grpSpPr>
          <a:xfrm>
            <a:off x="6435752" y="3765011"/>
            <a:ext cx="4706520" cy="1115665"/>
            <a:chOff x="6321452" y="3964533"/>
            <a:chExt cx="4706520" cy="1115665"/>
          </a:xfrm>
        </p:grpSpPr>
        <p:pic>
          <p:nvPicPr>
            <p:cNvPr id="11" name="Picture 10">
              <a:extLst>
                <a:ext uri="{FF2B5EF4-FFF2-40B4-BE49-F238E27FC236}">
                  <a16:creationId xmlns:a16="http://schemas.microsoft.com/office/drawing/2014/main" id="{7DEF735A-DBF4-4D73-BBEB-BC2E7DED8746}"/>
                </a:ext>
              </a:extLst>
            </p:cNvPr>
            <p:cNvPicPr>
              <a:picLocks noChangeAspect="1"/>
            </p:cNvPicPr>
            <p:nvPr/>
          </p:nvPicPr>
          <p:blipFill>
            <a:blip r:embed="rId9"/>
            <a:stretch>
              <a:fillRect/>
            </a:stretch>
          </p:blipFill>
          <p:spPr>
            <a:xfrm>
              <a:off x="6321452" y="3964533"/>
              <a:ext cx="4706520" cy="1115665"/>
            </a:xfrm>
            <a:prstGeom prst="rect">
              <a:avLst/>
            </a:prstGeom>
          </p:spPr>
        </p:pic>
        <p:sp>
          <p:nvSpPr>
            <p:cNvPr id="32" name="TextBox 31">
              <a:extLst>
                <a:ext uri="{FF2B5EF4-FFF2-40B4-BE49-F238E27FC236}">
                  <a16:creationId xmlns:a16="http://schemas.microsoft.com/office/drawing/2014/main" id="{1197FA70-E6AA-4189-8FE8-C7AB12073EBC}"/>
                </a:ext>
              </a:extLst>
            </p:cNvPr>
            <p:cNvSpPr txBox="1"/>
            <p:nvPr/>
          </p:nvSpPr>
          <p:spPr>
            <a:xfrm>
              <a:off x="6495912" y="4170910"/>
              <a:ext cx="4357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B. tin</a:t>
              </a:r>
              <a:endParaRPr kumimoji="0" lang="vi-VN"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39" name="Group 38">
            <a:extLst>
              <a:ext uri="{FF2B5EF4-FFF2-40B4-BE49-F238E27FC236}">
                <a16:creationId xmlns:a16="http://schemas.microsoft.com/office/drawing/2014/main" id="{2316243C-C496-4DA0-B0E5-2E27086AC987}"/>
              </a:ext>
            </a:extLst>
          </p:cNvPr>
          <p:cNvGrpSpPr/>
          <p:nvPr/>
        </p:nvGrpSpPr>
        <p:grpSpPr>
          <a:xfrm>
            <a:off x="6389224" y="5149249"/>
            <a:ext cx="4706520" cy="1115665"/>
            <a:chOff x="6274924" y="5348771"/>
            <a:chExt cx="4706520" cy="1115665"/>
          </a:xfrm>
        </p:grpSpPr>
        <p:pic>
          <p:nvPicPr>
            <p:cNvPr id="14" name="Picture 13">
              <a:extLst>
                <a:ext uri="{FF2B5EF4-FFF2-40B4-BE49-F238E27FC236}">
                  <a16:creationId xmlns:a16="http://schemas.microsoft.com/office/drawing/2014/main" id="{A33D8DFE-6AE5-400C-B344-1C049225C3F7}"/>
                </a:ext>
              </a:extLst>
            </p:cNvPr>
            <p:cNvPicPr>
              <a:picLocks noChangeAspect="1"/>
            </p:cNvPicPr>
            <p:nvPr/>
          </p:nvPicPr>
          <p:blipFill>
            <a:blip r:embed="rId9"/>
            <a:stretch>
              <a:fillRect/>
            </a:stretch>
          </p:blipFill>
          <p:spPr>
            <a:xfrm>
              <a:off x="6274924" y="5348771"/>
              <a:ext cx="4706520" cy="1115665"/>
            </a:xfrm>
            <a:prstGeom prst="rect">
              <a:avLst/>
            </a:prstGeom>
          </p:spPr>
        </p:pic>
        <p:sp>
          <p:nvSpPr>
            <p:cNvPr id="34" name="TextBox 33">
              <a:extLst>
                <a:ext uri="{FF2B5EF4-FFF2-40B4-BE49-F238E27FC236}">
                  <a16:creationId xmlns:a16="http://schemas.microsoft.com/office/drawing/2014/main" id="{C5C515A6-E185-4DAB-BA9F-00A920D2C3FC}"/>
                </a:ext>
              </a:extLst>
            </p:cNvPr>
            <p:cNvSpPr txBox="1"/>
            <p:nvPr/>
          </p:nvSpPr>
          <p:spPr>
            <a:xfrm>
              <a:off x="6398140" y="5558306"/>
              <a:ext cx="435332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 </a:t>
              </a:r>
              <a:r>
                <a:rPr kumimoji="0" lang="en-US" sz="32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têm</a:t>
              </a:r>
              <a:endParaRPr kumimoji="0" lang="vi-VN"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38" name="Group 37">
            <a:extLst>
              <a:ext uri="{FF2B5EF4-FFF2-40B4-BE49-F238E27FC236}">
                <a16:creationId xmlns:a16="http://schemas.microsoft.com/office/drawing/2014/main" id="{72171258-B02E-4561-9A08-B55DC4F4418D}"/>
              </a:ext>
            </a:extLst>
          </p:cNvPr>
          <p:cNvGrpSpPr/>
          <p:nvPr/>
        </p:nvGrpSpPr>
        <p:grpSpPr>
          <a:xfrm>
            <a:off x="1278330" y="5177688"/>
            <a:ext cx="4706520" cy="1115665"/>
            <a:chOff x="1164030" y="5377210"/>
            <a:chExt cx="4706520" cy="1115665"/>
          </a:xfrm>
        </p:grpSpPr>
        <p:pic>
          <p:nvPicPr>
            <p:cNvPr id="13" name="Picture 12">
              <a:extLst>
                <a:ext uri="{FF2B5EF4-FFF2-40B4-BE49-F238E27FC236}">
                  <a16:creationId xmlns:a16="http://schemas.microsoft.com/office/drawing/2014/main" id="{A37E5D0B-B8A5-4B72-8925-E09B75013137}"/>
                </a:ext>
              </a:extLst>
            </p:cNvPr>
            <p:cNvPicPr>
              <a:picLocks noChangeAspect="1"/>
            </p:cNvPicPr>
            <p:nvPr/>
          </p:nvPicPr>
          <p:blipFill>
            <a:blip r:embed="rId9"/>
            <a:stretch>
              <a:fillRect/>
            </a:stretch>
          </p:blipFill>
          <p:spPr>
            <a:xfrm>
              <a:off x="1164030" y="5377210"/>
              <a:ext cx="4706520" cy="1115665"/>
            </a:xfrm>
            <a:prstGeom prst="rect">
              <a:avLst/>
            </a:prstGeom>
          </p:spPr>
        </p:pic>
        <p:sp>
          <p:nvSpPr>
            <p:cNvPr id="35" name="TextBox 34">
              <a:extLst>
                <a:ext uri="{FF2B5EF4-FFF2-40B4-BE49-F238E27FC236}">
                  <a16:creationId xmlns:a16="http://schemas.microsoft.com/office/drawing/2014/main" id="{541CAE31-3519-4806-B6B5-B11461075737}"/>
                </a:ext>
              </a:extLst>
            </p:cNvPr>
            <p:cNvSpPr txBox="1"/>
            <p:nvPr/>
          </p:nvSpPr>
          <p:spPr>
            <a:xfrm>
              <a:off x="1314084" y="5614215"/>
              <a:ext cx="437949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C. </a:t>
              </a:r>
              <a:r>
                <a:rPr kumimoji="0" lang="en-US" sz="32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tim</a:t>
              </a:r>
              <a:endParaRPr kumimoji="0" lang="vi-VN"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37" name="Group 36">
            <a:extLst>
              <a:ext uri="{FF2B5EF4-FFF2-40B4-BE49-F238E27FC236}">
                <a16:creationId xmlns:a16="http://schemas.microsoft.com/office/drawing/2014/main" id="{43B75CBD-8172-48DF-99AA-A0C9206DCAB8}"/>
              </a:ext>
            </a:extLst>
          </p:cNvPr>
          <p:cNvGrpSpPr/>
          <p:nvPr/>
        </p:nvGrpSpPr>
        <p:grpSpPr>
          <a:xfrm>
            <a:off x="1278330" y="3730248"/>
            <a:ext cx="4706520" cy="1115665"/>
            <a:chOff x="1164030" y="3929770"/>
            <a:chExt cx="4706520" cy="1115665"/>
          </a:xfrm>
        </p:grpSpPr>
        <p:pic>
          <p:nvPicPr>
            <p:cNvPr id="12" name="Picture 11">
              <a:extLst>
                <a:ext uri="{FF2B5EF4-FFF2-40B4-BE49-F238E27FC236}">
                  <a16:creationId xmlns:a16="http://schemas.microsoft.com/office/drawing/2014/main" id="{CD26672A-B76E-4B7D-BDCA-61DFA088775F}"/>
                </a:ext>
              </a:extLst>
            </p:cNvPr>
            <p:cNvPicPr>
              <a:picLocks noChangeAspect="1"/>
            </p:cNvPicPr>
            <p:nvPr/>
          </p:nvPicPr>
          <p:blipFill>
            <a:blip r:embed="rId9"/>
            <a:stretch>
              <a:fillRect/>
            </a:stretch>
          </p:blipFill>
          <p:spPr>
            <a:xfrm>
              <a:off x="1164030" y="3929770"/>
              <a:ext cx="4706520" cy="1115665"/>
            </a:xfrm>
            <a:prstGeom prst="rect">
              <a:avLst/>
            </a:prstGeom>
          </p:spPr>
        </p:pic>
        <p:sp>
          <p:nvSpPr>
            <p:cNvPr id="36" name="TextBox 35">
              <a:extLst>
                <a:ext uri="{FF2B5EF4-FFF2-40B4-BE49-F238E27FC236}">
                  <a16:creationId xmlns:a16="http://schemas.microsoft.com/office/drawing/2014/main" id="{CC0C34A7-AF97-4891-82B8-AF70DE3C0CC0}"/>
                </a:ext>
              </a:extLst>
            </p:cNvPr>
            <p:cNvSpPr txBox="1"/>
            <p:nvPr/>
          </p:nvSpPr>
          <p:spPr>
            <a:xfrm>
              <a:off x="1275981" y="4155049"/>
              <a:ext cx="448261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a:t>
              </a:r>
              <a:r>
                <a:rPr kumimoji="0" lang="en-US" sz="32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tiêm</a:t>
              </a:r>
              <a:endParaRPr kumimoji="0" lang="vi-VN"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pic>
        <p:nvPicPr>
          <p:cNvPr id="46" name="Picture 45">
            <a:extLst>
              <a:ext uri="{FF2B5EF4-FFF2-40B4-BE49-F238E27FC236}">
                <a16:creationId xmlns:a16="http://schemas.microsoft.com/office/drawing/2014/main" id="{ED1A25A6-672E-4FF0-8597-D123341BDF47}"/>
              </a:ext>
            </a:extLst>
          </p:cNvPr>
          <p:cNvPicPr>
            <a:picLocks noChangeAspect="1"/>
          </p:cNvPicPr>
          <p:nvPr/>
        </p:nvPicPr>
        <p:blipFill>
          <a:blip r:embed="rId10"/>
          <a:srcRect b="23048"/>
          <a:stretch/>
        </p:blipFill>
        <p:spPr>
          <a:xfrm>
            <a:off x="4491219" y="3650832"/>
            <a:ext cx="2530059" cy="4330164"/>
          </a:xfrm>
          <a:prstGeom prst="rect">
            <a:avLst/>
          </a:prstGeom>
        </p:spPr>
      </p:pic>
      <p:pic>
        <p:nvPicPr>
          <p:cNvPr id="4" name="Picture 3">
            <a:hlinkClick r:id="rId11" action="ppaction://hlinksldjump"/>
            <a:extLst>
              <a:ext uri="{FF2B5EF4-FFF2-40B4-BE49-F238E27FC236}">
                <a16:creationId xmlns:a16="http://schemas.microsoft.com/office/drawing/2014/main" id="{F2D9866F-F0B1-38E3-F0EC-F150CD10B27C}"/>
              </a:ext>
            </a:extLst>
          </p:cNvPr>
          <p:cNvPicPr>
            <a:picLocks noChangeAspect="1"/>
          </p:cNvPicPr>
          <p:nvPr/>
        </p:nvPicPr>
        <p:blipFill>
          <a:blip r:embed="rId12"/>
          <a:stretch>
            <a:fillRect/>
          </a:stretch>
        </p:blipFill>
        <p:spPr>
          <a:xfrm>
            <a:off x="586272" y="898797"/>
            <a:ext cx="1853345" cy="1865538"/>
          </a:xfrm>
          <a:prstGeom prst="rect">
            <a:avLst/>
          </a:prstGeom>
        </p:spPr>
      </p:pic>
    </p:spTree>
    <p:extLst>
      <p:ext uri="{BB962C8B-B14F-4D97-AF65-F5344CB8AC3E}">
        <p14:creationId xmlns:p14="http://schemas.microsoft.com/office/powerpoint/2010/main" val="3829285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par>
                                <p:cTn id="8" presetID="22" presetClass="entr" presetSubtype="4"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down)">
                                      <p:cBhvr>
                                        <p:cTn id="10" dur="500"/>
                                        <p:tgtEl>
                                          <p:spTgt spid="37"/>
                                        </p:tgtEl>
                                      </p:cBhvr>
                                    </p:animEffect>
                                  </p:childTnLst>
                                </p:cTn>
                              </p:par>
                              <p:par>
                                <p:cTn id="11" presetID="22" presetClass="entr" presetSubtype="4"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500"/>
                                        <p:tgtEl>
                                          <p:spTgt spid="33"/>
                                        </p:tgtEl>
                                      </p:cBhvr>
                                    </p:animEffect>
                                  </p:childTnLst>
                                </p:cTn>
                              </p:par>
                              <p:par>
                                <p:cTn id="14" presetID="22" presetClass="entr" presetSubtype="4"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down)">
                                      <p:cBhvr>
                                        <p:cTn id="16" dur="500"/>
                                        <p:tgtEl>
                                          <p:spTgt spid="39"/>
                                        </p:tgtEl>
                                      </p:cBhvr>
                                    </p:animEffect>
                                  </p:childTnLst>
                                </p:cTn>
                              </p:par>
                              <p:par>
                                <p:cTn id="17" presetID="22" presetClass="entr" presetSubtype="4"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3"/>
                    </p:tgtEl>
                  </p:cond>
                </p:stCondLst>
                <p:endSync evt="end" delay="0">
                  <p:rtn val="all"/>
                </p:endSync>
                <p:childTnLst>
                  <p:par>
                    <p:cTn id="21" fill="hold">
                      <p:stCondLst>
                        <p:cond delay="0"/>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subTnLst>
                                    <p:audio>
                                      <p:cMediaNode>
                                        <p:cTn display="0" masterRel="sameClick">
                                          <p:stCondLst>
                                            <p:cond evt="begin" delay="0">
                                              <p:tn val="23"/>
                                            </p:cond>
                                          </p:stCondLst>
                                          <p:endCondLst>
                                            <p:cond evt="onStopAudio" delay="0">
                                              <p:tgtEl>
                                                <p:sldTgt/>
                                              </p:tgtEl>
                                            </p:cond>
                                          </p:endCondLst>
                                        </p:cTn>
                                        <p:tgtEl>
                                          <p:sndTgt r:embed="rId4" name="explode.wav"/>
                                        </p:tgtEl>
                                      </p:cMediaNode>
                                    </p:audio>
                                  </p:subTnLst>
                                </p:cTn>
                              </p:par>
                            </p:childTnLst>
                          </p:cTn>
                        </p:par>
                      </p:childTnLst>
                    </p:cTn>
                  </p:par>
                </p:childTnLst>
              </p:cTn>
              <p:nextCondLst>
                <p:cond evt="onClick" delay="0">
                  <p:tgtEl>
                    <p:spTgt spid="33"/>
                  </p:tgtEl>
                </p:cond>
              </p:nextCondLst>
            </p:seq>
            <p:seq concurrent="1" nextAc="seek">
              <p:cTn id="28" restart="whenNotActive" fill="hold" evtFilter="cancelBubble" nodeType="interactiveSeq">
                <p:stCondLst>
                  <p:cond evt="onClick" delay="0">
                    <p:tgtEl>
                      <p:spTgt spid="39"/>
                    </p:tgtEl>
                  </p:cond>
                </p:stCondLst>
                <p:endSync evt="end" delay="0">
                  <p:rtn val="all"/>
                </p:endSync>
                <p:childTnLst>
                  <p:par>
                    <p:cTn id="29" fill="hold">
                      <p:stCondLst>
                        <p:cond delay="0"/>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ppt_w</p:attrName>
                                        </p:attrNameLst>
                                      </p:cBhvr>
                                      <p:tavLst>
                                        <p:tav tm="0">
                                          <p:val>
                                            <p:fltVal val="0"/>
                                          </p:val>
                                        </p:tav>
                                        <p:tav tm="100000">
                                          <p:val>
                                            <p:strVal val="#ppt_w"/>
                                          </p:val>
                                        </p:tav>
                                      </p:tavLst>
                                    </p:anim>
                                    <p:anim calcmode="lin" valueType="num">
                                      <p:cBhvr>
                                        <p:cTn id="34" dur="500" fill="hold"/>
                                        <p:tgtEl>
                                          <p:spTgt spid="31"/>
                                        </p:tgtEl>
                                        <p:attrNameLst>
                                          <p:attrName>ppt_h</p:attrName>
                                        </p:attrNameLst>
                                      </p:cBhvr>
                                      <p:tavLst>
                                        <p:tav tm="0">
                                          <p:val>
                                            <p:fltVal val="0"/>
                                          </p:val>
                                        </p:tav>
                                        <p:tav tm="100000">
                                          <p:val>
                                            <p:strVal val="#ppt_h"/>
                                          </p:val>
                                        </p:tav>
                                      </p:tavLst>
                                    </p:anim>
                                    <p:animEffect transition="in" filter="fade">
                                      <p:cBhvr>
                                        <p:cTn id="35" dur="500"/>
                                        <p:tgtEl>
                                          <p:spTgt spid="31"/>
                                        </p:tgtEl>
                                      </p:cBhvr>
                                    </p:animEffect>
                                  </p:childTnLst>
                                  <p:subTnLst>
                                    <p:audio>
                                      <p:cMediaNode>
                                        <p:cTn display="0" masterRel="sameClick">
                                          <p:stCondLst>
                                            <p:cond evt="begin" delay="0">
                                              <p:tn val="31"/>
                                            </p:cond>
                                          </p:stCondLst>
                                          <p:endCondLst>
                                            <p:cond evt="onStopAudio" delay="0">
                                              <p:tgtEl>
                                                <p:sldTgt/>
                                              </p:tgtEl>
                                            </p:cond>
                                          </p:endCondLst>
                                        </p:cTn>
                                        <p:tgtEl>
                                          <p:sndTgt r:embed="rId4" name="explode.wav"/>
                                        </p:tgtEl>
                                      </p:cMediaNode>
                                    </p:audio>
                                  </p:subTnLst>
                                </p:cTn>
                              </p:par>
                            </p:childTnLst>
                          </p:cTn>
                        </p:par>
                      </p:childTnLst>
                    </p:cTn>
                  </p:par>
                </p:childTnLst>
              </p:cTn>
              <p:nextCondLst>
                <p:cond evt="onClick" delay="0">
                  <p:tgtEl>
                    <p:spTgt spid="39"/>
                  </p:tgtEl>
                </p:cond>
              </p:nextCondLst>
            </p:seq>
            <p:seq concurrent="1" nextAc="seek">
              <p:cTn id="36" restart="whenNotActive" fill="hold" evtFilter="cancelBubble" nodeType="interactiveSeq">
                <p:stCondLst>
                  <p:cond evt="onClick" delay="0">
                    <p:tgtEl>
                      <p:spTgt spid="38"/>
                    </p:tgtEl>
                  </p:cond>
                </p:stCondLst>
                <p:endSync evt="end" delay="0">
                  <p:rtn val="all"/>
                </p:endSync>
                <p:childTnLst>
                  <p:par>
                    <p:cTn id="37" fill="hold">
                      <p:stCondLst>
                        <p:cond delay="0"/>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subTnLst>
                                    <p:audio>
                                      <p:cMediaNode>
                                        <p:cTn display="0" masterRel="sameClick">
                                          <p:stCondLst>
                                            <p:cond evt="begin" delay="0">
                                              <p:tn val="39"/>
                                            </p:cond>
                                          </p:stCondLst>
                                          <p:endCondLst>
                                            <p:cond evt="onStopAudio" delay="0">
                                              <p:tgtEl>
                                                <p:sldTgt/>
                                              </p:tgtEl>
                                            </p:cond>
                                          </p:endCondLst>
                                        </p:cTn>
                                        <p:tgtEl>
                                          <p:sndTgt r:embed="rId4" name="explode.wav"/>
                                        </p:tgtEl>
                                      </p:cMediaNode>
                                    </p:audio>
                                  </p:subTnLst>
                                </p:cTn>
                              </p:par>
                            </p:childTnLst>
                          </p:cTn>
                        </p:par>
                      </p:childTnLst>
                    </p:cTn>
                  </p:par>
                </p:childTnLst>
              </p:cTn>
              <p:nextCondLst>
                <p:cond evt="onClick" delay="0">
                  <p:tgtEl>
                    <p:spTgt spid="38"/>
                  </p:tgtEl>
                </p:cond>
              </p:nextCondLst>
            </p:seq>
            <p:seq concurrent="1" nextAc="seek">
              <p:cTn id="44" restart="whenNotActive" fill="hold" evtFilter="cancelBubble" nodeType="interactiveSeq">
                <p:stCondLst>
                  <p:cond evt="onClick" delay="0">
                    <p:tgtEl>
                      <p:spTgt spid="37"/>
                    </p:tgtEl>
                  </p:cond>
                </p:stCondLst>
                <p:endSync evt="end" delay="0">
                  <p:rtn val="all"/>
                </p:endSync>
                <p:childTnLst>
                  <p:par>
                    <p:cTn id="45" fill="hold">
                      <p:stCondLst>
                        <p:cond delay="0"/>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subTnLst>
                                    <p:audio>
                                      <p:cMediaNode>
                                        <p:cTn display="0" masterRel="sameClick">
                                          <p:stCondLst>
                                            <p:cond evt="begin" delay="0">
                                              <p:tn val="47"/>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3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9F5C9FD0-78CD-40B6-A314-1F0A40E68506}"/>
              </a:ext>
            </a:extLst>
          </p:cNvPr>
          <p:cNvPicPr>
            <a:picLocks noChangeAspect="1"/>
          </p:cNvPicPr>
          <p:nvPr/>
        </p:nvPicPr>
        <p:blipFill>
          <a:blip r:embed="rId5">
            <a:extLst>
              <a:ext uri="{28A0092B-C50C-407E-A947-70E740481C1C}">
                <a14:useLocalDpi xmlns:a14="http://schemas.microsoft.com/office/drawing/2010/main" val="0"/>
              </a:ext>
            </a:extLst>
          </a:blip>
          <a:srcRect t="352" b="352"/>
          <a:stretch/>
        </p:blipFill>
        <p:spPr>
          <a:xfrm>
            <a:off x="0" y="-67116"/>
            <a:ext cx="12398589" cy="6925116"/>
          </a:xfrm>
          <a:prstGeom prst="rect">
            <a:avLst/>
          </a:prstGeom>
        </p:spPr>
      </p:pic>
      <p:grpSp>
        <p:nvGrpSpPr>
          <p:cNvPr id="29" name="Group 28">
            <a:extLst>
              <a:ext uri="{FF2B5EF4-FFF2-40B4-BE49-F238E27FC236}">
                <a16:creationId xmlns:a16="http://schemas.microsoft.com/office/drawing/2014/main" id="{C18C1FC0-05E3-47E2-A05C-14F16C6585AB}"/>
              </a:ext>
            </a:extLst>
          </p:cNvPr>
          <p:cNvGrpSpPr/>
          <p:nvPr/>
        </p:nvGrpSpPr>
        <p:grpSpPr>
          <a:xfrm>
            <a:off x="2668217" y="20608"/>
            <a:ext cx="7084166" cy="3616671"/>
            <a:chOff x="2553917" y="220131"/>
            <a:chExt cx="7084166" cy="3514856"/>
          </a:xfrm>
        </p:grpSpPr>
        <p:pic>
          <p:nvPicPr>
            <p:cNvPr id="10" name="Picture 9">
              <a:extLst>
                <a:ext uri="{FF2B5EF4-FFF2-40B4-BE49-F238E27FC236}">
                  <a16:creationId xmlns:a16="http://schemas.microsoft.com/office/drawing/2014/main" id="{E1EDA3FD-1C7E-4411-9F84-ED1E84E42C84}"/>
                </a:ext>
              </a:extLst>
            </p:cNvPr>
            <p:cNvPicPr>
              <a:picLocks noChangeAspect="1"/>
            </p:cNvPicPr>
            <p:nvPr/>
          </p:nvPicPr>
          <p:blipFill>
            <a:blip r:embed="rId6"/>
            <a:stretch>
              <a:fillRect/>
            </a:stretch>
          </p:blipFill>
          <p:spPr>
            <a:xfrm>
              <a:off x="2553917" y="247773"/>
              <a:ext cx="7084166" cy="3487214"/>
            </a:xfrm>
            <a:prstGeom prst="rect">
              <a:avLst/>
            </a:prstGeom>
          </p:spPr>
        </p:pic>
        <p:sp>
          <p:nvSpPr>
            <p:cNvPr id="25" name="TextBox 24">
              <a:extLst>
                <a:ext uri="{FF2B5EF4-FFF2-40B4-BE49-F238E27FC236}">
                  <a16:creationId xmlns:a16="http://schemas.microsoft.com/office/drawing/2014/main" id="{8EED010D-7BF9-4520-B33F-6AAB9F2F78A2}"/>
                </a:ext>
              </a:extLst>
            </p:cNvPr>
            <p:cNvSpPr txBox="1"/>
            <p:nvPr/>
          </p:nvSpPr>
          <p:spPr>
            <a:xfrm>
              <a:off x="5377457" y="220131"/>
              <a:ext cx="179493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Câu</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2</a:t>
              </a:r>
              <a:endParaRPr kumimoji="0" lang="vi-VN"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26" name="TextBox 25">
              <a:extLst>
                <a:ext uri="{FF2B5EF4-FFF2-40B4-BE49-F238E27FC236}">
                  <a16:creationId xmlns:a16="http://schemas.microsoft.com/office/drawing/2014/main" id="{0310E6FF-A4D2-41A8-935F-E0B1D02C8DD7}"/>
                </a:ext>
              </a:extLst>
            </p:cNvPr>
            <p:cNvSpPr txBox="1"/>
            <p:nvPr/>
          </p:nvSpPr>
          <p:spPr>
            <a:xfrm>
              <a:off x="2966394" y="1113778"/>
              <a:ext cx="6388425" cy="1968532"/>
            </a:xfrm>
            <a:prstGeom prst="rect">
              <a:avLst/>
            </a:prstGeom>
            <a:noFill/>
          </p:spPr>
          <p:txBody>
            <a:bodyPr wrap="square" rtlCol="0">
              <a:spAutoFit/>
            </a:bodyPr>
            <a:lstStyle/>
            <a:p>
              <a:pPr marL="0" marR="0" algn="ctr">
                <a:lnSpc>
                  <a:spcPct val="120000"/>
                </a:lnSpc>
                <a:spcBef>
                  <a:spcPts val="0"/>
                </a:spcBef>
                <a:spcAft>
                  <a:spcPts val="0"/>
                </a:spcAft>
              </a:pPr>
              <a:r>
                <a:rPr lang="nl-NL" sz="3600" b="1" dirty="0">
                  <a:effectLst/>
                  <a:latin typeface="Cambria" panose="02040503050406030204" pitchFamily="18" charset="0"/>
                  <a:ea typeface="Cambria" panose="02040503050406030204" pitchFamily="18" charset="0"/>
                </a:rPr>
                <a:t>Chọn tiếng phù hợp với mỗi chỗ trống:</a:t>
              </a:r>
            </a:p>
            <a:p>
              <a:pPr marL="0" marR="0" algn="ctr">
                <a:lnSpc>
                  <a:spcPct val="120000"/>
                </a:lnSpc>
                <a:spcBef>
                  <a:spcPts val="0"/>
                </a:spcBef>
                <a:spcAft>
                  <a:spcPts val="0"/>
                </a:spcAft>
              </a:pPr>
              <a:r>
                <a:rPr lang="nl-NL" sz="3600" dirty="0">
                  <a:latin typeface="Cambria" panose="02040503050406030204" pitchFamily="18" charset="0"/>
                  <a:ea typeface="Cambria" panose="02040503050406030204" pitchFamily="18" charset="0"/>
                </a:rPr>
                <a:t>Dừa (...)</a:t>
              </a:r>
              <a:endParaRPr lang="en-US" sz="3600" dirty="0">
                <a:effectLst/>
                <a:latin typeface="Cambria" panose="02040503050406030204" pitchFamily="18" charset="0"/>
                <a:ea typeface="Cambria" panose="02040503050406030204" pitchFamily="18" charset="0"/>
              </a:endParaRPr>
            </a:p>
          </p:txBody>
        </p:sp>
      </p:grpSp>
      <p:pic>
        <p:nvPicPr>
          <p:cNvPr id="28" name="Picture 27">
            <a:extLst>
              <a:ext uri="{FF2B5EF4-FFF2-40B4-BE49-F238E27FC236}">
                <a16:creationId xmlns:a16="http://schemas.microsoft.com/office/drawing/2014/main" id="{EE91CA7F-BF81-442D-806E-E630943B5A31}"/>
              </a:ext>
            </a:extLst>
          </p:cNvPr>
          <p:cNvPicPr>
            <a:picLocks noChangeAspect="1"/>
          </p:cNvPicPr>
          <p:nvPr/>
        </p:nvPicPr>
        <p:blipFill>
          <a:blip r:embed="rId7"/>
          <a:stretch>
            <a:fillRect/>
          </a:stretch>
        </p:blipFill>
        <p:spPr>
          <a:xfrm>
            <a:off x="3905729" y="3533545"/>
            <a:ext cx="2127688" cy="463336"/>
          </a:xfrm>
          <a:prstGeom prst="rect">
            <a:avLst/>
          </a:prstGeom>
        </p:spPr>
      </p:pic>
      <p:pic>
        <p:nvPicPr>
          <p:cNvPr id="30" name="Picture 29">
            <a:extLst>
              <a:ext uri="{FF2B5EF4-FFF2-40B4-BE49-F238E27FC236}">
                <a16:creationId xmlns:a16="http://schemas.microsoft.com/office/drawing/2014/main" id="{190227E7-D8DD-4571-8FEC-2F72780DC8AD}"/>
              </a:ext>
            </a:extLst>
          </p:cNvPr>
          <p:cNvPicPr>
            <a:picLocks noChangeAspect="1"/>
          </p:cNvPicPr>
          <p:nvPr/>
        </p:nvPicPr>
        <p:blipFill>
          <a:blip r:embed="rId7"/>
          <a:stretch>
            <a:fillRect/>
          </a:stretch>
        </p:blipFill>
        <p:spPr>
          <a:xfrm>
            <a:off x="3835582" y="4812562"/>
            <a:ext cx="2127688" cy="463336"/>
          </a:xfrm>
          <a:prstGeom prst="rect">
            <a:avLst/>
          </a:prstGeom>
        </p:spPr>
      </p:pic>
      <p:pic>
        <p:nvPicPr>
          <p:cNvPr id="31" name="Picture 30">
            <a:extLst>
              <a:ext uri="{FF2B5EF4-FFF2-40B4-BE49-F238E27FC236}">
                <a16:creationId xmlns:a16="http://schemas.microsoft.com/office/drawing/2014/main" id="{379A7D9C-27CD-49D1-AA33-F250C9B188A8}"/>
              </a:ext>
            </a:extLst>
          </p:cNvPr>
          <p:cNvPicPr>
            <a:picLocks noChangeAspect="1"/>
          </p:cNvPicPr>
          <p:nvPr/>
        </p:nvPicPr>
        <p:blipFill>
          <a:blip r:embed="rId7"/>
          <a:stretch>
            <a:fillRect/>
          </a:stretch>
        </p:blipFill>
        <p:spPr>
          <a:xfrm>
            <a:off x="8962641" y="4812562"/>
            <a:ext cx="2127688" cy="463336"/>
          </a:xfrm>
          <a:prstGeom prst="rect">
            <a:avLst/>
          </a:prstGeom>
        </p:spPr>
      </p:pic>
      <p:grpSp>
        <p:nvGrpSpPr>
          <p:cNvPr id="33" name="Group 32">
            <a:extLst>
              <a:ext uri="{FF2B5EF4-FFF2-40B4-BE49-F238E27FC236}">
                <a16:creationId xmlns:a16="http://schemas.microsoft.com/office/drawing/2014/main" id="{5B66A291-1E17-4E20-B720-255272E5F40D}"/>
              </a:ext>
            </a:extLst>
          </p:cNvPr>
          <p:cNvGrpSpPr/>
          <p:nvPr/>
        </p:nvGrpSpPr>
        <p:grpSpPr>
          <a:xfrm>
            <a:off x="1278330" y="3860472"/>
            <a:ext cx="4706520" cy="1115665"/>
            <a:chOff x="6321452" y="3964533"/>
            <a:chExt cx="4706520" cy="1115665"/>
          </a:xfrm>
        </p:grpSpPr>
        <p:pic>
          <p:nvPicPr>
            <p:cNvPr id="11" name="Picture 10">
              <a:extLst>
                <a:ext uri="{FF2B5EF4-FFF2-40B4-BE49-F238E27FC236}">
                  <a16:creationId xmlns:a16="http://schemas.microsoft.com/office/drawing/2014/main" id="{7DEF735A-DBF4-4D73-BBEB-BC2E7DED8746}"/>
                </a:ext>
              </a:extLst>
            </p:cNvPr>
            <p:cNvPicPr>
              <a:picLocks noChangeAspect="1"/>
            </p:cNvPicPr>
            <p:nvPr/>
          </p:nvPicPr>
          <p:blipFill>
            <a:blip r:embed="rId8"/>
            <a:stretch>
              <a:fillRect/>
            </a:stretch>
          </p:blipFill>
          <p:spPr>
            <a:xfrm>
              <a:off x="6321452" y="3964533"/>
              <a:ext cx="4706520" cy="1115665"/>
            </a:xfrm>
            <a:prstGeom prst="rect">
              <a:avLst/>
            </a:prstGeom>
          </p:spPr>
        </p:pic>
        <p:sp>
          <p:nvSpPr>
            <p:cNvPr id="32" name="TextBox 31">
              <a:extLst>
                <a:ext uri="{FF2B5EF4-FFF2-40B4-BE49-F238E27FC236}">
                  <a16:creationId xmlns:a16="http://schemas.microsoft.com/office/drawing/2014/main" id="{1197FA70-E6AA-4189-8FE8-C7AB12073EBC}"/>
                </a:ext>
              </a:extLst>
            </p:cNvPr>
            <p:cNvSpPr txBox="1"/>
            <p:nvPr/>
          </p:nvSpPr>
          <p:spPr>
            <a:xfrm>
              <a:off x="6648402" y="4162819"/>
              <a:ext cx="35966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xim</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39" name="Group 38">
            <a:extLst>
              <a:ext uri="{FF2B5EF4-FFF2-40B4-BE49-F238E27FC236}">
                <a16:creationId xmlns:a16="http://schemas.microsoft.com/office/drawing/2014/main" id="{2316243C-C496-4DA0-B0E5-2E27086AC987}"/>
              </a:ext>
            </a:extLst>
          </p:cNvPr>
          <p:cNvGrpSpPr/>
          <p:nvPr/>
        </p:nvGrpSpPr>
        <p:grpSpPr>
          <a:xfrm>
            <a:off x="6389224" y="5149249"/>
            <a:ext cx="4706520" cy="1115665"/>
            <a:chOff x="6274924" y="5348771"/>
            <a:chExt cx="4706520" cy="1115665"/>
          </a:xfrm>
        </p:grpSpPr>
        <p:pic>
          <p:nvPicPr>
            <p:cNvPr id="14" name="Picture 13">
              <a:extLst>
                <a:ext uri="{FF2B5EF4-FFF2-40B4-BE49-F238E27FC236}">
                  <a16:creationId xmlns:a16="http://schemas.microsoft.com/office/drawing/2014/main" id="{A33D8DFE-6AE5-400C-B344-1C049225C3F7}"/>
                </a:ext>
              </a:extLst>
            </p:cNvPr>
            <p:cNvPicPr>
              <a:picLocks noChangeAspect="1"/>
            </p:cNvPicPr>
            <p:nvPr/>
          </p:nvPicPr>
          <p:blipFill>
            <a:blip r:embed="rId8"/>
            <a:stretch>
              <a:fillRect/>
            </a:stretch>
          </p:blipFill>
          <p:spPr>
            <a:xfrm>
              <a:off x="6274924" y="5348771"/>
              <a:ext cx="4706520" cy="1115665"/>
            </a:xfrm>
            <a:prstGeom prst="rect">
              <a:avLst/>
            </a:prstGeom>
          </p:spPr>
        </p:pic>
        <p:sp>
          <p:nvSpPr>
            <p:cNvPr id="34" name="TextBox 33">
              <a:extLst>
                <a:ext uri="{FF2B5EF4-FFF2-40B4-BE49-F238E27FC236}">
                  <a16:creationId xmlns:a16="http://schemas.microsoft.com/office/drawing/2014/main" id="{C5C515A6-E185-4DAB-BA9F-00A920D2C3FC}"/>
                </a:ext>
              </a:extLst>
            </p:cNvPr>
            <p:cNvSpPr txBox="1"/>
            <p:nvPr/>
          </p:nvSpPr>
          <p:spPr>
            <a:xfrm>
              <a:off x="7150100" y="5499146"/>
              <a:ext cx="353568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 sim</a:t>
              </a:r>
            </a:p>
          </p:txBody>
        </p:sp>
      </p:grpSp>
      <p:grpSp>
        <p:nvGrpSpPr>
          <p:cNvPr id="38" name="Group 37">
            <a:extLst>
              <a:ext uri="{FF2B5EF4-FFF2-40B4-BE49-F238E27FC236}">
                <a16:creationId xmlns:a16="http://schemas.microsoft.com/office/drawing/2014/main" id="{72171258-B02E-4561-9A08-B55DC4F4418D}"/>
              </a:ext>
            </a:extLst>
          </p:cNvPr>
          <p:cNvGrpSpPr/>
          <p:nvPr/>
        </p:nvGrpSpPr>
        <p:grpSpPr>
          <a:xfrm>
            <a:off x="1278330" y="5177688"/>
            <a:ext cx="4706520" cy="1115665"/>
            <a:chOff x="1164030" y="5377210"/>
            <a:chExt cx="4706520" cy="1115665"/>
          </a:xfrm>
        </p:grpSpPr>
        <p:pic>
          <p:nvPicPr>
            <p:cNvPr id="13" name="Picture 12">
              <a:extLst>
                <a:ext uri="{FF2B5EF4-FFF2-40B4-BE49-F238E27FC236}">
                  <a16:creationId xmlns:a16="http://schemas.microsoft.com/office/drawing/2014/main" id="{A37E5D0B-B8A5-4B72-8925-E09B75013137}"/>
                </a:ext>
              </a:extLst>
            </p:cNvPr>
            <p:cNvPicPr>
              <a:picLocks noChangeAspect="1"/>
            </p:cNvPicPr>
            <p:nvPr/>
          </p:nvPicPr>
          <p:blipFill>
            <a:blip r:embed="rId8"/>
            <a:stretch>
              <a:fillRect/>
            </a:stretch>
          </p:blipFill>
          <p:spPr>
            <a:xfrm>
              <a:off x="1164030" y="5377210"/>
              <a:ext cx="4706520" cy="1115665"/>
            </a:xfrm>
            <a:prstGeom prst="rect">
              <a:avLst/>
            </a:prstGeom>
          </p:spPr>
        </p:pic>
        <p:sp>
          <p:nvSpPr>
            <p:cNvPr id="35" name="TextBox 34">
              <a:extLst>
                <a:ext uri="{FF2B5EF4-FFF2-40B4-BE49-F238E27FC236}">
                  <a16:creationId xmlns:a16="http://schemas.microsoft.com/office/drawing/2014/main" id="{541CAE31-3519-4806-B6B5-B11461075737}"/>
                </a:ext>
              </a:extLst>
            </p:cNvPr>
            <p:cNvSpPr txBox="1"/>
            <p:nvPr/>
          </p:nvSpPr>
          <p:spPr>
            <a:xfrm>
              <a:off x="1416789" y="5511486"/>
              <a:ext cx="36708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siêm</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37" name="Group 36">
            <a:extLst>
              <a:ext uri="{FF2B5EF4-FFF2-40B4-BE49-F238E27FC236}">
                <a16:creationId xmlns:a16="http://schemas.microsoft.com/office/drawing/2014/main" id="{43B75CBD-8172-48DF-99AA-A0C9206DCAB8}"/>
              </a:ext>
            </a:extLst>
          </p:cNvPr>
          <p:cNvGrpSpPr/>
          <p:nvPr/>
        </p:nvGrpSpPr>
        <p:grpSpPr>
          <a:xfrm>
            <a:off x="6383809" y="3650832"/>
            <a:ext cx="4706520" cy="1115665"/>
            <a:chOff x="1164030" y="3929770"/>
            <a:chExt cx="4706520" cy="1115665"/>
          </a:xfrm>
        </p:grpSpPr>
        <p:pic>
          <p:nvPicPr>
            <p:cNvPr id="12" name="Picture 11">
              <a:extLst>
                <a:ext uri="{FF2B5EF4-FFF2-40B4-BE49-F238E27FC236}">
                  <a16:creationId xmlns:a16="http://schemas.microsoft.com/office/drawing/2014/main" id="{CD26672A-B76E-4B7D-BDCA-61DFA088775F}"/>
                </a:ext>
              </a:extLst>
            </p:cNvPr>
            <p:cNvPicPr>
              <a:picLocks noChangeAspect="1"/>
            </p:cNvPicPr>
            <p:nvPr/>
          </p:nvPicPr>
          <p:blipFill>
            <a:blip r:embed="rId8"/>
            <a:stretch>
              <a:fillRect/>
            </a:stretch>
          </p:blipFill>
          <p:spPr>
            <a:xfrm>
              <a:off x="1164030" y="3929770"/>
              <a:ext cx="4706520" cy="1115665"/>
            </a:xfrm>
            <a:prstGeom prst="rect">
              <a:avLst/>
            </a:prstGeom>
          </p:spPr>
        </p:pic>
        <p:sp>
          <p:nvSpPr>
            <p:cNvPr id="36" name="TextBox 35">
              <a:extLst>
                <a:ext uri="{FF2B5EF4-FFF2-40B4-BE49-F238E27FC236}">
                  <a16:creationId xmlns:a16="http://schemas.microsoft.com/office/drawing/2014/main" id="{CC0C34A7-AF97-4891-82B8-AF70DE3C0CC0}"/>
                </a:ext>
              </a:extLst>
            </p:cNvPr>
            <p:cNvSpPr txBox="1"/>
            <p:nvPr/>
          </p:nvSpPr>
          <p:spPr>
            <a:xfrm>
              <a:off x="2159189" y="4053328"/>
              <a:ext cx="324862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xiêm</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pic>
        <p:nvPicPr>
          <p:cNvPr id="46" name="Picture 45">
            <a:extLst>
              <a:ext uri="{FF2B5EF4-FFF2-40B4-BE49-F238E27FC236}">
                <a16:creationId xmlns:a16="http://schemas.microsoft.com/office/drawing/2014/main" id="{ED1A25A6-672E-4FF0-8597-D123341BDF47}"/>
              </a:ext>
            </a:extLst>
          </p:cNvPr>
          <p:cNvPicPr>
            <a:picLocks noChangeAspect="1"/>
          </p:cNvPicPr>
          <p:nvPr/>
        </p:nvPicPr>
        <p:blipFill>
          <a:blip r:embed="rId9"/>
          <a:srcRect b="18881"/>
          <a:stretch/>
        </p:blipFill>
        <p:spPr>
          <a:xfrm>
            <a:off x="4756632" y="3429000"/>
            <a:ext cx="2530059" cy="4564626"/>
          </a:xfrm>
          <a:prstGeom prst="rect">
            <a:avLst/>
          </a:prstGeom>
        </p:spPr>
      </p:pic>
      <p:pic>
        <p:nvPicPr>
          <p:cNvPr id="2" name="Picture 1">
            <a:hlinkClick r:id="rId10" action="ppaction://hlinksldjump"/>
            <a:extLst>
              <a:ext uri="{FF2B5EF4-FFF2-40B4-BE49-F238E27FC236}">
                <a16:creationId xmlns:a16="http://schemas.microsoft.com/office/drawing/2014/main" id="{2FF116F3-02A1-34FD-74DC-0F7D4101DFFC}"/>
              </a:ext>
            </a:extLst>
          </p:cNvPr>
          <p:cNvPicPr>
            <a:picLocks noChangeAspect="1"/>
          </p:cNvPicPr>
          <p:nvPr/>
        </p:nvPicPr>
        <p:blipFill>
          <a:blip r:embed="rId11"/>
          <a:stretch>
            <a:fillRect/>
          </a:stretch>
        </p:blipFill>
        <p:spPr>
          <a:xfrm>
            <a:off x="586272" y="898797"/>
            <a:ext cx="1853345" cy="1865538"/>
          </a:xfrm>
          <a:prstGeom prst="rect">
            <a:avLst/>
          </a:prstGeom>
        </p:spPr>
      </p:pic>
    </p:spTree>
    <p:extLst>
      <p:ext uri="{BB962C8B-B14F-4D97-AF65-F5344CB8AC3E}">
        <p14:creationId xmlns:p14="http://schemas.microsoft.com/office/powerpoint/2010/main" val="3612420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par>
                                <p:cTn id="8" presetID="22" presetClass="entr" presetSubtype="4"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down)">
                                      <p:cBhvr>
                                        <p:cTn id="10" dur="500"/>
                                        <p:tgtEl>
                                          <p:spTgt spid="37"/>
                                        </p:tgtEl>
                                      </p:cBhvr>
                                    </p:animEffect>
                                  </p:childTnLst>
                                </p:cTn>
                              </p:par>
                              <p:par>
                                <p:cTn id="11" presetID="22" presetClass="entr" presetSubtype="4"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500"/>
                                        <p:tgtEl>
                                          <p:spTgt spid="33"/>
                                        </p:tgtEl>
                                      </p:cBhvr>
                                    </p:animEffect>
                                  </p:childTnLst>
                                </p:cTn>
                              </p:par>
                              <p:par>
                                <p:cTn id="14" presetID="22" presetClass="entr" presetSubtype="4"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down)">
                                      <p:cBhvr>
                                        <p:cTn id="16" dur="500"/>
                                        <p:tgtEl>
                                          <p:spTgt spid="39"/>
                                        </p:tgtEl>
                                      </p:cBhvr>
                                    </p:animEffect>
                                  </p:childTnLst>
                                </p:cTn>
                              </p:par>
                              <p:par>
                                <p:cTn id="17" presetID="22" presetClass="entr" presetSubtype="4"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3"/>
                    </p:tgtEl>
                  </p:cond>
                </p:stCondLst>
                <p:endSync evt="end" delay="0">
                  <p:rtn val="all"/>
                </p:endSync>
                <p:childTnLst>
                  <p:par>
                    <p:cTn id="21" fill="hold">
                      <p:stCondLst>
                        <p:cond delay="0"/>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subTnLst>
                                    <p:audio>
                                      <p:cMediaNode>
                                        <p:cTn display="0" masterRel="sameClick">
                                          <p:stCondLst>
                                            <p:cond evt="begin" delay="0">
                                              <p:tn val="23"/>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33"/>
                  </p:tgtEl>
                </p:cond>
              </p:nextCondLst>
            </p:seq>
            <p:seq concurrent="1" nextAc="seek">
              <p:cTn id="28" restart="whenNotActive" fill="hold" evtFilter="cancelBubble" nodeType="interactiveSeq">
                <p:stCondLst>
                  <p:cond evt="onClick" delay="0">
                    <p:tgtEl>
                      <p:spTgt spid="39"/>
                    </p:tgtEl>
                  </p:cond>
                </p:stCondLst>
                <p:endSync evt="end" delay="0">
                  <p:rtn val="all"/>
                </p:endSync>
                <p:childTnLst>
                  <p:par>
                    <p:cTn id="29" fill="hold">
                      <p:stCondLst>
                        <p:cond delay="0"/>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ppt_w</p:attrName>
                                        </p:attrNameLst>
                                      </p:cBhvr>
                                      <p:tavLst>
                                        <p:tav tm="0">
                                          <p:val>
                                            <p:fltVal val="0"/>
                                          </p:val>
                                        </p:tav>
                                        <p:tav tm="100000">
                                          <p:val>
                                            <p:strVal val="#ppt_w"/>
                                          </p:val>
                                        </p:tav>
                                      </p:tavLst>
                                    </p:anim>
                                    <p:anim calcmode="lin" valueType="num">
                                      <p:cBhvr>
                                        <p:cTn id="34" dur="500" fill="hold"/>
                                        <p:tgtEl>
                                          <p:spTgt spid="31"/>
                                        </p:tgtEl>
                                        <p:attrNameLst>
                                          <p:attrName>ppt_h</p:attrName>
                                        </p:attrNameLst>
                                      </p:cBhvr>
                                      <p:tavLst>
                                        <p:tav tm="0">
                                          <p:val>
                                            <p:fltVal val="0"/>
                                          </p:val>
                                        </p:tav>
                                        <p:tav tm="100000">
                                          <p:val>
                                            <p:strVal val="#ppt_h"/>
                                          </p:val>
                                        </p:tav>
                                      </p:tavLst>
                                    </p:anim>
                                    <p:animEffect transition="in" filter="fade">
                                      <p:cBhvr>
                                        <p:cTn id="35" dur="500"/>
                                        <p:tgtEl>
                                          <p:spTgt spid="31"/>
                                        </p:tgtEl>
                                      </p:cBhvr>
                                    </p:animEffect>
                                  </p:childTnLst>
                                  <p:subTnLst>
                                    <p:audio>
                                      <p:cMediaNode>
                                        <p:cTn display="0" masterRel="sameClick">
                                          <p:stCondLst>
                                            <p:cond evt="begin" delay="0">
                                              <p:tn val="31"/>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39"/>
                  </p:tgtEl>
                </p:cond>
              </p:nextCondLst>
            </p:seq>
            <p:seq concurrent="1" nextAc="seek">
              <p:cTn id="36" restart="whenNotActive" fill="hold" evtFilter="cancelBubble" nodeType="interactiveSeq">
                <p:stCondLst>
                  <p:cond evt="onClick" delay="0">
                    <p:tgtEl>
                      <p:spTgt spid="38"/>
                    </p:tgtEl>
                  </p:cond>
                </p:stCondLst>
                <p:endSync evt="end" delay="0">
                  <p:rtn val="all"/>
                </p:endSync>
                <p:childTnLst>
                  <p:par>
                    <p:cTn id="37" fill="hold">
                      <p:stCondLst>
                        <p:cond delay="0"/>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subTnLst>
                                    <p:audio>
                                      <p:cMediaNode>
                                        <p:cTn display="0" masterRel="sameClick">
                                          <p:stCondLst>
                                            <p:cond evt="begin" delay="0">
                                              <p:tn val="39"/>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38"/>
                  </p:tgtEl>
                </p:cond>
              </p:nextCondLst>
            </p:seq>
            <p:seq concurrent="1" nextAc="seek">
              <p:cTn id="44" restart="whenNotActive" fill="hold" evtFilter="cancelBubble" nodeType="interactiveSeq">
                <p:stCondLst>
                  <p:cond evt="onClick" delay="0">
                    <p:tgtEl>
                      <p:spTgt spid="37"/>
                    </p:tgtEl>
                  </p:cond>
                </p:stCondLst>
                <p:endSync evt="end" delay="0">
                  <p:rtn val="all"/>
                </p:endSync>
                <p:childTnLst>
                  <p:par>
                    <p:cTn id="45" fill="hold">
                      <p:stCondLst>
                        <p:cond delay="0"/>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subTnLst>
                                    <p:audio>
                                      <p:cMediaNode>
                                        <p:cTn display="0" masterRel="sameClick">
                                          <p:stCondLst>
                                            <p:cond evt="begin" delay="0">
                                              <p:tn val="47"/>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3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9F5C9FD0-78CD-40B6-A314-1F0A40E68506}"/>
              </a:ext>
            </a:extLst>
          </p:cNvPr>
          <p:cNvPicPr>
            <a:picLocks noChangeAspect="1"/>
          </p:cNvPicPr>
          <p:nvPr/>
        </p:nvPicPr>
        <p:blipFill>
          <a:blip r:embed="rId5">
            <a:extLst>
              <a:ext uri="{28A0092B-C50C-407E-A947-70E740481C1C}">
                <a14:useLocalDpi xmlns:a14="http://schemas.microsoft.com/office/drawing/2010/main" val="0"/>
              </a:ext>
            </a:extLst>
          </a:blip>
          <a:srcRect t="352" b="352"/>
          <a:stretch/>
        </p:blipFill>
        <p:spPr>
          <a:xfrm>
            <a:off x="0" y="-67116"/>
            <a:ext cx="12398589" cy="6925116"/>
          </a:xfrm>
          <a:prstGeom prst="rect">
            <a:avLst/>
          </a:prstGeom>
        </p:spPr>
      </p:pic>
      <p:grpSp>
        <p:nvGrpSpPr>
          <p:cNvPr id="29" name="Group 28">
            <a:extLst>
              <a:ext uri="{FF2B5EF4-FFF2-40B4-BE49-F238E27FC236}">
                <a16:creationId xmlns:a16="http://schemas.microsoft.com/office/drawing/2014/main" id="{C18C1FC0-05E3-47E2-A05C-14F16C6585AB}"/>
              </a:ext>
            </a:extLst>
          </p:cNvPr>
          <p:cNvGrpSpPr/>
          <p:nvPr/>
        </p:nvGrpSpPr>
        <p:grpSpPr>
          <a:xfrm>
            <a:off x="2668217" y="20609"/>
            <a:ext cx="7084166" cy="3514856"/>
            <a:chOff x="2553917" y="220131"/>
            <a:chExt cx="7084166" cy="3514856"/>
          </a:xfrm>
        </p:grpSpPr>
        <p:pic>
          <p:nvPicPr>
            <p:cNvPr id="10" name="Picture 9">
              <a:extLst>
                <a:ext uri="{FF2B5EF4-FFF2-40B4-BE49-F238E27FC236}">
                  <a16:creationId xmlns:a16="http://schemas.microsoft.com/office/drawing/2014/main" id="{E1EDA3FD-1C7E-4411-9F84-ED1E84E42C84}"/>
                </a:ext>
              </a:extLst>
            </p:cNvPr>
            <p:cNvPicPr>
              <a:picLocks noChangeAspect="1"/>
            </p:cNvPicPr>
            <p:nvPr/>
          </p:nvPicPr>
          <p:blipFill>
            <a:blip r:embed="rId6"/>
            <a:stretch>
              <a:fillRect/>
            </a:stretch>
          </p:blipFill>
          <p:spPr>
            <a:xfrm>
              <a:off x="2553917" y="247773"/>
              <a:ext cx="7084166" cy="3487214"/>
            </a:xfrm>
            <a:prstGeom prst="rect">
              <a:avLst/>
            </a:prstGeom>
          </p:spPr>
        </p:pic>
        <p:sp>
          <p:nvSpPr>
            <p:cNvPr id="25" name="TextBox 24">
              <a:extLst>
                <a:ext uri="{FF2B5EF4-FFF2-40B4-BE49-F238E27FC236}">
                  <a16:creationId xmlns:a16="http://schemas.microsoft.com/office/drawing/2014/main" id="{8EED010D-7BF9-4520-B33F-6AAB9F2F78A2}"/>
                </a:ext>
              </a:extLst>
            </p:cNvPr>
            <p:cNvSpPr txBox="1"/>
            <p:nvPr/>
          </p:nvSpPr>
          <p:spPr>
            <a:xfrm>
              <a:off x="5377457" y="220131"/>
              <a:ext cx="179493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Câu</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3</a:t>
              </a:r>
              <a:endParaRPr kumimoji="0" lang="vi-VN"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6" name="TextBox 25">
              <a:extLst>
                <a:ext uri="{FF2B5EF4-FFF2-40B4-BE49-F238E27FC236}">
                  <a16:creationId xmlns:a16="http://schemas.microsoft.com/office/drawing/2014/main" id="{0310E6FF-A4D2-41A8-935F-E0B1D02C8DD7}"/>
                </a:ext>
              </a:extLst>
            </p:cNvPr>
            <p:cNvSpPr txBox="1"/>
            <p:nvPr/>
          </p:nvSpPr>
          <p:spPr>
            <a:xfrm>
              <a:off x="3061569" y="1023095"/>
              <a:ext cx="6259211" cy="2025555"/>
            </a:xfrm>
            <a:prstGeom prst="rect">
              <a:avLst/>
            </a:prstGeom>
            <a:noFill/>
          </p:spPr>
          <p:txBody>
            <a:bodyPr wrap="square" rtlCol="0">
              <a:spAutoFit/>
            </a:bodyPr>
            <a:lstStyle/>
            <a:p>
              <a:pPr marL="0" marR="0" algn="ctr">
                <a:lnSpc>
                  <a:spcPct val="120000"/>
                </a:lnSpc>
                <a:spcBef>
                  <a:spcPts val="0"/>
                </a:spcBef>
                <a:spcAft>
                  <a:spcPts val="0"/>
                </a:spcAft>
              </a:pPr>
              <a:r>
                <a:rPr lang="nl-NL" sz="3600" b="1" dirty="0">
                  <a:effectLst/>
                  <a:latin typeface="Cambria" panose="02040503050406030204" pitchFamily="18" charset="0"/>
                  <a:ea typeface="Cambria" panose="02040503050406030204" pitchFamily="18" charset="0"/>
                </a:rPr>
                <a:t>Chọn tiếng phù hợp với mỗi chỗ trống:</a:t>
              </a:r>
            </a:p>
            <a:p>
              <a:pPr marL="0" marR="0" algn="ctr">
                <a:lnSpc>
                  <a:spcPct val="120000"/>
                </a:lnSpc>
                <a:spcBef>
                  <a:spcPts val="0"/>
                </a:spcBef>
                <a:spcAft>
                  <a:spcPts val="0"/>
                </a:spcAft>
              </a:pPr>
              <a:r>
                <a:rPr lang="nl-NL" sz="3600" dirty="0">
                  <a:latin typeface="Cambria" panose="02040503050406030204" pitchFamily="18" charset="0"/>
                  <a:ea typeface="Cambria" panose="02040503050406030204" pitchFamily="18" charset="0"/>
                </a:rPr>
                <a:t>Bàn (...)</a:t>
              </a:r>
              <a:endParaRPr lang="en-US" sz="3600" dirty="0">
                <a:effectLst/>
                <a:latin typeface="Cambria" panose="02040503050406030204" pitchFamily="18" charset="0"/>
                <a:ea typeface="Cambria" panose="02040503050406030204" pitchFamily="18" charset="0"/>
              </a:endParaRPr>
            </a:p>
          </p:txBody>
        </p:sp>
      </p:grpSp>
      <p:pic>
        <p:nvPicPr>
          <p:cNvPr id="28" name="Picture 27">
            <a:extLst>
              <a:ext uri="{FF2B5EF4-FFF2-40B4-BE49-F238E27FC236}">
                <a16:creationId xmlns:a16="http://schemas.microsoft.com/office/drawing/2014/main" id="{EE91CA7F-BF81-442D-806E-E630943B5A31}"/>
              </a:ext>
            </a:extLst>
          </p:cNvPr>
          <p:cNvPicPr>
            <a:picLocks noChangeAspect="1"/>
          </p:cNvPicPr>
          <p:nvPr/>
        </p:nvPicPr>
        <p:blipFill>
          <a:blip r:embed="rId7"/>
          <a:stretch>
            <a:fillRect/>
          </a:stretch>
        </p:blipFill>
        <p:spPr>
          <a:xfrm>
            <a:off x="9063151" y="3438084"/>
            <a:ext cx="2127688" cy="463336"/>
          </a:xfrm>
          <a:prstGeom prst="rect">
            <a:avLst/>
          </a:prstGeom>
        </p:spPr>
      </p:pic>
      <p:pic>
        <p:nvPicPr>
          <p:cNvPr id="30" name="Picture 29">
            <a:extLst>
              <a:ext uri="{FF2B5EF4-FFF2-40B4-BE49-F238E27FC236}">
                <a16:creationId xmlns:a16="http://schemas.microsoft.com/office/drawing/2014/main" id="{190227E7-D8DD-4571-8FEC-2F72780DC8AD}"/>
              </a:ext>
            </a:extLst>
          </p:cNvPr>
          <p:cNvPicPr>
            <a:picLocks noChangeAspect="1"/>
          </p:cNvPicPr>
          <p:nvPr/>
        </p:nvPicPr>
        <p:blipFill>
          <a:blip r:embed="rId7"/>
          <a:stretch>
            <a:fillRect/>
          </a:stretch>
        </p:blipFill>
        <p:spPr>
          <a:xfrm>
            <a:off x="3493173" y="3395442"/>
            <a:ext cx="2127688" cy="463336"/>
          </a:xfrm>
          <a:prstGeom prst="rect">
            <a:avLst/>
          </a:prstGeom>
        </p:spPr>
      </p:pic>
      <p:pic>
        <p:nvPicPr>
          <p:cNvPr id="31" name="Picture 30">
            <a:extLst>
              <a:ext uri="{FF2B5EF4-FFF2-40B4-BE49-F238E27FC236}">
                <a16:creationId xmlns:a16="http://schemas.microsoft.com/office/drawing/2014/main" id="{379A7D9C-27CD-49D1-AA33-F250C9B188A8}"/>
              </a:ext>
            </a:extLst>
          </p:cNvPr>
          <p:cNvPicPr>
            <a:picLocks noChangeAspect="1"/>
          </p:cNvPicPr>
          <p:nvPr/>
        </p:nvPicPr>
        <p:blipFill>
          <a:blip r:embed="rId7"/>
          <a:stretch>
            <a:fillRect/>
          </a:stretch>
        </p:blipFill>
        <p:spPr>
          <a:xfrm>
            <a:off x="8962641" y="4812562"/>
            <a:ext cx="2127688" cy="463336"/>
          </a:xfrm>
          <a:prstGeom prst="rect">
            <a:avLst/>
          </a:prstGeom>
        </p:spPr>
      </p:pic>
      <p:grpSp>
        <p:nvGrpSpPr>
          <p:cNvPr id="33" name="Group 32">
            <a:extLst>
              <a:ext uri="{FF2B5EF4-FFF2-40B4-BE49-F238E27FC236}">
                <a16:creationId xmlns:a16="http://schemas.microsoft.com/office/drawing/2014/main" id="{5B66A291-1E17-4E20-B720-255272E5F40D}"/>
              </a:ext>
            </a:extLst>
          </p:cNvPr>
          <p:cNvGrpSpPr/>
          <p:nvPr/>
        </p:nvGrpSpPr>
        <p:grpSpPr>
          <a:xfrm>
            <a:off x="6435752" y="3765011"/>
            <a:ext cx="4706520" cy="1115665"/>
            <a:chOff x="6321452" y="3964533"/>
            <a:chExt cx="4706520" cy="1115665"/>
          </a:xfrm>
        </p:grpSpPr>
        <p:pic>
          <p:nvPicPr>
            <p:cNvPr id="11" name="Picture 10">
              <a:extLst>
                <a:ext uri="{FF2B5EF4-FFF2-40B4-BE49-F238E27FC236}">
                  <a16:creationId xmlns:a16="http://schemas.microsoft.com/office/drawing/2014/main" id="{7DEF735A-DBF4-4D73-BBEB-BC2E7DED8746}"/>
                </a:ext>
              </a:extLst>
            </p:cNvPr>
            <p:cNvPicPr>
              <a:picLocks noChangeAspect="1"/>
            </p:cNvPicPr>
            <p:nvPr/>
          </p:nvPicPr>
          <p:blipFill>
            <a:blip r:embed="rId8"/>
            <a:stretch>
              <a:fillRect/>
            </a:stretch>
          </p:blipFill>
          <p:spPr>
            <a:xfrm>
              <a:off x="6321452" y="3964533"/>
              <a:ext cx="4706520" cy="1115665"/>
            </a:xfrm>
            <a:prstGeom prst="rect">
              <a:avLst/>
            </a:prstGeom>
          </p:spPr>
        </p:pic>
        <p:sp>
          <p:nvSpPr>
            <p:cNvPr id="32" name="TextBox 31">
              <a:extLst>
                <a:ext uri="{FF2B5EF4-FFF2-40B4-BE49-F238E27FC236}">
                  <a16:creationId xmlns:a16="http://schemas.microsoft.com/office/drawing/2014/main" id="{1197FA70-E6AA-4189-8FE8-C7AB12073EBC}"/>
                </a:ext>
              </a:extLst>
            </p:cNvPr>
            <p:cNvSpPr txBox="1"/>
            <p:nvPr/>
          </p:nvSpPr>
          <p:spPr>
            <a:xfrm>
              <a:off x="7200901" y="4186009"/>
              <a:ext cx="305785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phin</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39" name="Group 38">
            <a:extLst>
              <a:ext uri="{FF2B5EF4-FFF2-40B4-BE49-F238E27FC236}">
                <a16:creationId xmlns:a16="http://schemas.microsoft.com/office/drawing/2014/main" id="{2316243C-C496-4DA0-B0E5-2E27086AC987}"/>
              </a:ext>
            </a:extLst>
          </p:cNvPr>
          <p:cNvGrpSpPr/>
          <p:nvPr/>
        </p:nvGrpSpPr>
        <p:grpSpPr>
          <a:xfrm>
            <a:off x="6389224" y="5149249"/>
            <a:ext cx="4706520" cy="1115665"/>
            <a:chOff x="6274924" y="5348771"/>
            <a:chExt cx="4706520" cy="1115665"/>
          </a:xfrm>
        </p:grpSpPr>
        <p:pic>
          <p:nvPicPr>
            <p:cNvPr id="14" name="Picture 13">
              <a:extLst>
                <a:ext uri="{FF2B5EF4-FFF2-40B4-BE49-F238E27FC236}">
                  <a16:creationId xmlns:a16="http://schemas.microsoft.com/office/drawing/2014/main" id="{A33D8DFE-6AE5-400C-B344-1C049225C3F7}"/>
                </a:ext>
              </a:extLst>
            </p:cNvPr>
            <p:cNvPicPr>
              <a:picLocks noChangeAspect="1"/>
            </p:cNvPicPr>
            <p:nvPr/>
          </p:nvPicPr>
          <p:blipFill>
            <a:blip r:embed="rId8"/>
            <a:stretch>
              <a:fillRect/>
            </a:stretch>
          </p:blipFill>
          <p:spPr>
            <a:xfrm>
              <a:off x="6274924" y="5348771"/>
              <a:ext cx="4706520" cy="1115665"/>
            </a:xfrm>
            <a:prstGeom prst="rect">
              <a:avLst/>
            </a:prstGeom>
          </p:spPr>
        </p:pic>
        <p:sp>
          <p:nvSpPr>
            <p:cNvPr id="34" name="TextBox 33">
              <a:extLst>
                <a:ext uri="{FF2B5EF4-FFF2-40B4-BE49-F238E27FC236}">
                  <a16:creationId xmlns:a16="http://schemas.microsoft.com/office/drawing/2014/main" id="{C5C515A6-E185-4DAB-BA9F-00A920D2C3FC}"/>
                </a:ext>
              </a:extLst>
            </p:cNvPr>
            <p:cNvSpPr txBox="1"/>
            <p:nvPr/>
          </p:nvSpPr>
          <p:spPr>
            <a:xfrm>
              <a:off x="7129780" y="5516135"/>
              <a:ext cx="348488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a:t>
              </a:r>
              <a:r>
                <a:rPr lang="en-US" sz="3200" b="1" dirty="0">
                  <a:solidFill>
                    <a:prstClr val="black"/>
                  </a:solidFill>
                  <a:latin typeface="Cambria" panose="02040503050406030204" pitchFamily="18" charset="0"/>
                  <a:ea typeface="Cambria" panose="02040503050406030204" pitchFamily="18" charset="0"/>
                </a:rPr>
                <a:t> </a:t>
              </a:r>
              <a:r>
                <a:rPr lang="en-US" sz="3200" b="1" dirty="0" err="1">
                  <a:solidFill>
                    <a:prstClr val="black"/>
                  </a:solidFill>
                  <a:latin typeface="Cambria" panose="02040503050406030204" pitchFamily="18" charset="0"/>
                  <a:ea typeface="Cambria" panose="02040503050406030204" pitchFamily="18" charset="0"/>
                </a:rPr>
                <a:t>phếm</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38" name="Group 37">
            <a:extLst>
              <a:ext uri="{FF2B5EF4-FFF2-40B4-BE49-F238E27FC236}">
                <a16:creationId xmlns:a16="http://schemas.microsoft.com/office/drawing/2014/main" id="{72171258-B02E-4561-9A08-B55DC4F4418D}"/>
              </a:ext>
            </a:extLst>
          </p:cNvPr>
          <p:cNvGrpSpPr/>
          <p:nvPr/>
        </p:nvGrpSpPr>
        <p:grpSpPr>
          <a:xfrm>
            <a:off x="935921" y="3760568"/>
            <a:ext cx="4706520" cy="1115665"/>
            <a:chOff x="1164030" y="5377210"/>
            <a:chExt cx="4706520" cy="1115665"/>
          </a:xfrm>
        </p:grpSpPr>
        <p:pic>
          <p:nvPicPr>
            <p:cNvPr id="13" name="Picture 12">
              <a:extLst>
                <a:ext uri="{FF2B5EF4-FFF2-40B4-BE49-F238E27FC236}">
                  <a16:creationId xmlns:a16="http://schemas.microsoft.com/office/drawing/2014/main" id="{A37E5D0B-B8A5-4B72-8925-E09B75013137}"/>
                </a:ext>
              </a:extLst>
            </p:cNvPr>
            <p:cNvPicPr>
              <a:picLocks noChangeAspect="1"/>
            </p:cNvPicPr>
            <p:nvPr/>
          </p:nvPicPr>
          <p:blipFill>
            <a:blip r:embed="rId8"/>
            <a:stretch>
              <a:fillRect/>
            </a:stretch>
          </p:blipFill>
          <p:spPr>
            <a:xfrm>
              <a:off x="1164030" y="5377210"/>
              <a:ext cx="4706520" cy="1115665"/>
            </a:xfrm>
            <a:prstGeom prst="rect">
              <a:avLst/>
            </a:prstGeom>
          </p:spPr>
        </p:pic>
        <p:sp>
          <p:nvSpPr>
            <p:cNvPr id="35" name="TextBox 34">
              <a:extLst>
                <a:ext uri="{FF2B5EF4-FFF2-40B4-BE49-F238E27FC236}">
                  <a16:creationId xmlns:a16="http://schemas.microsoft.com/office/drawing/2014/main" id="{541CAE31-3519-4806-B6B5-B11461075737}"/>
                </a:ext>
              </a:extLst>
            </p:cNvPr>
            <p:cNvSpPr txBox="1"/>
            <p:nvPr/>
          </p:nvSpPr>
          <p:spPr>
            <a:xfrm>
              <a:off x="1440221" y="5579939"/>
              <a:ext cx="34719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phiếm</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37" name="Group 36">
            <a:extLst>
              <a:ext uri="{FF2B5EF4-FFF2-40B4-BE49-F238E27FC236}">
                <a16:creationId xmlns:a16="http://schemas.microsoft.com/office/drawing/2014/main" id="{43B75CBD-8172-48DF-99AA-A0C9206DCAB8}"/>
              </a:ext>
            </a:extLst>
          </p:cNvPr>
          <p:cNvGrpSpPr/>
          <p:nvPr/>
        </p:nvGrpSpPr>
        <p:grpSpPr>
          <a:xfrm>
            <a:off x="935921" y="5083841"/>
            <a:ext cx="4706520" cy="1115665"/>
            <a:chOff x="1164030" y="3929770"/>
            <a:chExt cx="4706520" cy="1115665"/>
          </a:xfrm>
        </p:grpSpPr>
        <p:pic>
          <p:nvPicPr>
            <p:cNvPr id="12" name="Picture 11">
              <a:extLst>
                <a:ext uri="{FF2B5EF4-FFF2-40B4-BE49-F238E27FC236}">
                  <a16:creationId xmlns:a16="http://schemas.microsoft.com/office/drawing/2014/main" id="{CD26672A-B76E-4B7D-BDCA-61DFA088775F}"/>
                </a:ext>
              </a:extLst>
            </p:cNvPr>
            <p:cNvPicPr>
              <a:picLocks noChangeAspect="1"/>
            </p:cNvPicPr>
            <p:nvPr/>
          </p:nvPicPr>
          <p:blipFill>
            <a:blip r:embed="rId8"/>
            <a:stretch>
              <a:fillRect/>
            </a:stretch>
          </p:blipFill>
          <p:spPr>
            <a:xfrm>
              <a:off x="1164030" y="3929770"/>
              <a:ext cx="4706520" cy="1115665"/>
            </a:xfrm>
            <a:prstGeom prst="rect">
              <a:avLst/>
            </a:prstGeom>
          </p:spPr>
        </p:pic>
        <p:sp>
          <p:nvSpPr>
            <p:cNvPr id="36" name="TextBox 35">
              <a:extLst>
                <a:ext uri="{FF2B5EF4-FFF2-40B4-BE49-F238E27FC236}">
                  <a16:creationId xmlns:a16="http://schemas.microsoft.com/office/drawing/2014/main" id="{CC0C34A7-AF97-4891-82B8-AF70DE3C0CC0}"/>
                </a:ext>
              </a:extLst>
            </p:cNvPr>
            <p:cNvSpPr txBox="1"/>
            <p:nvPr/>
          </p:nvSpPr>
          <p:spPr>
            <a:xfrm>
              <a:off x="1366029" y="4105061"/>
              <a:ext cx="394252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 </a:t>
              </a:r>
              <a:r>
                <a:rPr kumimoji="0" lang="en-US" sz="32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phím</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pic>
        <p:nvPicPr>
          <p:cNvPr id="46" name="Picture 45">
            <a:extLst>
              <a:ext uri="{FF2B5EF4-FFF2-40B4-BE49-F238E27FC236}">
                <a16:creationId xmlns:a16="http://schemas.microsoft.com/office/drawing/2014/main" id="{ED1A25A6-672E-4FF0-8597-D123341BDF47}"/>
              </a:ext>
            </a:extLst>
          </p:cNvPr>
          <p:cNvPicPr>
            <a:picLocks noChangeAspect="1"/>
          </p:cNvPicPr>
          <p:nvPr/>
        </p:nvPicPr>
        <p:blipFill>
          <a:blip r:embed="rId9"/>
          <a:srcRect b="18830"/>
          <a:stretch/>
        </p:blipFill>
        <p:spPr>
          <a:xfrm>
            <a:off x="4730611" y="3395442"/>
            <a:ext cx="2530059" cy="4567490"/>
          </a:xfrm>
          <a:prstGeom prst="rect">
            <a:avLst/>
          </a:prstGeom>
        </p:spPr>
      </p:pic>
      <p:pic>
        <p:nvPicPr>
          <p:cNvPr id="2" name="Picture 1">
            <a:hlinkClick r:id="rId10" action="ppaction://hlinksldjump"/>
            <a:extLst>
              <a:ext uri="{FF2B5EF4-FFF2-40B4-BE49-F238E27FC236}">
                <a16:creationId xmlns:a16="http://schemas.microsoft.com/office/drawing/2014/main" id="{78547E2D-F049-3430-6CAB-EDC7DD63CA56}"/>
              </a:ext>
            </a:extLst>
          </p:cNvPr>
          <p:cNvPicPr>
            <a:picLocks noChangeAspect="1"/>
          </p:cNvPicPr>
          <p:nvPr/>
        </p:nvPicPr>
        <p:blipFill>
          <a:blip r:embed="rId11"/>
          <a:stretch>
            <a:fillRect/>
          </a:stretch>
        </p:blipFill>
        <p:spPr>
          <a:xfrm>
            <a:off x="586272" y="898797"/>
            <a:ext cx="1853345" cy="1865538"/>
          </a:xfrm>
          <a:prstGeom prst="rect">
            <a:avLst/>
          </a:prstGeom>
        </p:spPr>
      </p:pic>
    </p:spTree>
    <p:extLst>
      <p:ext uri="{BB962C8B-B14F-4D97-AF65-F5344CB8AC3E}">
        <p14:creationId xmlns:p14="http://schemas.microsoft.com/office/powerpoint/2010/main" val="4226327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par>
                                <p:cTn id="8" presetID="22" presetClass="entr" presetSubtype="4"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down)">
                                      <p:cBhvr>
                                        <p:cTn id="10" dur="500"/>
                                        <p:tgtEl>
                                          <p:spTgt spid="37"/>
                                        </p:tgtEl>
                                      </p:cBhvr>
                                    </p:animEffect>
                                  </p:childTnLst>
                                </p:cTn>
                              </p:par>
                              <p:par>
                                <p:cTn id="11" presetID="22" presetClass="entr" presetSubtype="4"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500"/>
                                        <p:tgtEl>
                                          <p:spTgt spid="33"/>
                                        </p:tgtEl>
                                      </p:cBhvr>
                                    </p:animEffect>
                                  </p:childTnLst>
                                </p:cTn>
                              </p:par>
                              <p:par>
                                <p:cTn id="14" presetID="22" presetClass="entr" presetSubtype="4"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down)">
                                      <p:cBhvr>
                                        <p:cTn id="16" dur="500"/>
                                        <p:tgtEl>
                                          <p:spTgt spid="39"/>
                                        </p:tgtEl>
                                      </p:cBhvr>
                                    </p:animEffect>
                                  </p:childTnLst>
                                </p:cTn>
                              </p:par>
                              <p:par>
                                <p:cTn id="17" presetID="22" presetClass="entr" presetSubtype="4"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3"/>
                    </p:tgtEl>
                  </p:cond>
                </p:stCondLst>
                <p:endSync evt="end" delay="0">
                  <p:rtn val="all"/>
                </p:endSync>
                <p:childTnLst>
                  <p:par>
                    <p:cTn id="21" fill="hold">
                      <p:stCondLst>
                        <p:cond delay="0"/>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subTnLst>
                                    <p:audio>
                                      <p:cMediaNode>
                                        <p:cTn display="0" masterRel="sameClick">
                                          <p:stCondLst>
                                            <p:cond evt="begin" delay="0">
                                              <p:tn val="23"/>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33"/>
                  </p:tgtEl>
                </p:cond>
              </p:nextCondLst>
            </p:seq>
            <p:seq concurrent="1" nextAc="seek">
              <p:cTn id="28" restart="whenNotActive" fill="hold" evtFilter="cancelBubble" nodeType="interactiveSeq">
                <p:stCondLst>
                  <p:cond evt="onClick" delay="0">
                    <p:tgtEl>
                      <p:spTgt spid="39"/>
                    </p:tgtEl>
                  </p:cond>
                </p:stCondLst>
                <p:endSync evt="end" delay="0">
                  <p:rtn val="all"/>
                </p:endSync>
                <p:childTnLst>
                  <p:par>
                    <p:cTn id="29" fill="hold">
                      <p:stCondLst>
                        <p:cond delay="0"/>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ppt_w</p:attrName>
                                        </p:attrNameLst>
                                      </p:cBhvr>
                                      <p:tavLst>
                                        <p:tav tm="0">
                                          <p:val>
                                            <p:fltVal val="0"/>
                                          </p:val>
                                        </p:tav>
                                        <p:tav tm="100000">
                                          <p:val>
                                            <p:strVal val="#ppt_w"/>
                                          </p:val>
                                        </p:tav>
                                      </p:tavLst>
                                    </p:anim>
                                    <p:anim calcmode="lin" valueType="num">
                                      <p:cBhvr>
                                        <p:cTn id="34" dur="500" fill="hold"/>
                                        <p:tgtEl>
                                          <p:spTgt spid="31"/>
                                        </p:tgtEl>
                                        <p:attrNameLst>
                                          <p:attrName>ppt_h</p:attrName>
                                        </p:attrNameLst>
                                      </p:cBhvr>
                                      <p:tavLst>
                                        <p:tav tm="0">
                                          <p:val>
                                            <p:fltVal val="0"/>
                                          </p:val>
                                        </p:tav>
                                        <p:tav tm="100000">
                                          <p:val>
                                            <p:strVal val="#ppt_h"/>
                                          </p:val>
                                        </p:tav>
                                      </p:tavLst>
                                    </p:anim>
                                    <p:animEffect transition="in" filter="fade">
                                      <p:cBhvr>
                                        <p:cTn id="35" dur="500"/>
                                        <p:tgtEl>
                                          <p:spTgt spid="31"/>
                                        </p:tgtEl>
                                      </p:cBhvr>
                                    </p:animEffect>
                                  </p:childTnLst>
                                  <p:subTnLst>
                                    <p:audio>
                                      <p:cMediaNode>
                                        <p:cTn display="0" masterRel="sameClick">
                                          <p:stCondLst>
                                            <p:cond evt="begin" delay="0">
                                              <p:tn val="31"/>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39"/>
                  </p:tgtEl>
                </p:cond>
              </p:nextCondLst>
            </p:seq>
            <p:seq concurrent="1" nextAc="seek">
              <p:cTn id="36" restart="whenNotActive" fill="hold" evtFilter="cancelBubble" nodeType="interactiveSeq">
                <p:stCondLst>
                  <p:cond evt="onClick" delay="0">
                    <p:tgtEl>
                      <p:spTgt spid="38"/>
                    </p:tgtEl>
                  </p:cond>
                </p:stCondLst>
                <p:endSync evt="end" delay="0">
                  <p:rtn val="all"/>
                </p:endSync>
                <p:childTnLst>
                  <p:par>
                    <p:cTn id="37" fill="hold">
                      <p:stCondLst>
                        <p:cond delay="0"/>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subTnLst>
                                    <p:audio>
                                      <p:cMediaNode>
                                        <p:cTn display="0" masterRel="sameClick">
                                          <p:stCondLst>
                                            <p:cond evt="begin" delay="0">
                                              <p:tn val="39"/>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38"/>
                  </p:tgtEl>
                </p:cond>
              </p:nextCondLst>
            </p:seq>
            <p:seq concurrent="1" nextAc="seek">
              <p:cTn id="44" restart="whenNotActive" fill="hold" evtFilter="cancelBubble" nodeType="interactiveSeq">
                <p:stCondLst>
                  <p:cond evt="onClick" delay="0">
                    <p:tgtEl>
                      <p:spTgt spid="37"/>
                    </p:tgtEl>
                  </p:cond>
                </p:stCondLst>
                <p:endSync evt="end" delay="0">
                  <p:rtn val="all"/>
                </p:endSync>
                <p:childTnLst>
                  <p:par>
                    <p:cTn id="45" fill="hold">
                      <p:stCondLst>
                        <p:cond delay="0"/>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subTnLst>
                                    <p:audio>
                                      <p:cMediaNode>
                                        <p:cTn display="0" masterRel="sameClick">
                                          <p:stCondLst>
                                            <p:cond evt="begin" delay="0">
                                              <p:tn val="47"/>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37"/>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D2504B-467B-4DE4-B6C4-83C579DCC6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4168" y="47988"/>
            <a:ext cx="6211617" cy="6211617"/>
          </a:xfrm>
          <a:prstGeom prst="rect">
            <a:avLst/>
          </a:prstGeom>
        </p:spPr>
      </p:pic>
      <p:sp>
        <p:nvSpPr>
          <p:cNvPr id="18" name="矩形: 圆角 3">
            <a:extLst>
              <a:ext uri="{FF2B5EF4-FFF2-40B4-BE49-F238E27FC236}">
                <a16:creationId xmlns:a16="http://schemas.microsoft.com/office/drawing/2014/main" id="{1058BD0B-CC4F-4C73-9C81-49C4450FF576}"/>
              </a:ext>
            </a:extLst>
          </p:cNvPr>
          <p:cNvSpPr/>
          <p:nvPr/>
        </p:nvSpPr>
        <p:spPr>
          <a:xfrm>
            <a:off x="586925" y="1197681"/>
            <a:ext cx="10614485" cy="4462638"/>
          </a:xfrm>
          <a:custGeom>
            <a:avLst/>
            <a:gdLst>
              <a:gd name="connsiteX0" fmla="*/ 0 w 5538087"/>
              <a:gd name="connsiteY0" fmla="*/ 526811 h 1488166"/>
              <a:gd name="connsiteX1" fmla="*/ 526811 w 5538087"/>
              <a:gd name="connsiteY1" fmla="*/ 0 h 1488166"/>
              <a:gd name="connsiteX2" fmla="*/ 1167449 w 5538087"/>
              <a:gd name="connsiteY2" fmla="*/ 0 h 1488166"/>
              <a:gd name="connsiteX3" fmla="*/ 1808087 w 5538087"/>
              <a:gd name="connsiteY3" fmla="*/ 0 h 1488166"/>
              <a:gd name="connsiteX4" fmla="*/ 2448725 w 5538087"/>
              <a:gd name="connsiteY4" fmla="*/ 0 h 1488166"/>
              <a:gd name="connsiteX5" fmla="*/ 3044518 w 5538087"/>
              <a:gd name="connsiteY5" fmla="*/ 0 h 1488166"/>
              <a:gd name="connsiteX6" fmla="*/ 3774845 w 5538087"/>
              <a:gd name="connsiteY6" fmla="*/ 0 h 1488166"/>
              <a:gd name="connsiteX7" fmla="*/ 4325793 w 5538087"/>
              <a:gd name="connsiteY7" fmla="*/ 0 h 1488166"/>
              <a:gd name="connsiteX8" fmla="*/ 5011276 w 5538087"/>
              <a:gd name="connsiteY8" fmla="*/ 0 h 1488166"/>
              <a:gd name="connsiteX9" fmla="*/ 5538087 w 5538087"/>
              <a:gd name="connsiteY9" fmla="*/ 526811 h 1488166"/>
              <a:gd name="connsiteX10" fmla="*/ 5538087 w 5538087"/>
              <a:gd name="connsiteY10" fmla="*/ 961355 h 1488166"/>
              <a:gd name="connsiteX11" fmla="*/ 5011276 w 5538087"/>
              <a:gd name="connsiteY11" fmla="*/ 1488166 h 1488166"/>
              <a:gd name="connsiteX12" fmla="*/ 4460327 w 5538087"/>
              <a:gd name="connsiteY12" fmla="*/ 1488166 h 1488166"/>
              <a:gd name="connsiteX13" fmla="*/ 3819690 w 5538087"/>
              <a:gd name="connsiteY13" fmla="*/ 1488166 h 1488166"/>
              <a:gd name="connsiteX14" fmla="*/ 3313586 w 5538087"/>
              <a:gd name="connsiteY14" fmla="*/ 1488166 h 1488166"/>
              <a:gd name="connsiteX15" fmla="*/ 2672948 w 5538087"/>
              <a:gd name="connsiteY15" fmla="*/ 1488166 h 1488166"/>
              <a:gd name="connsiteX16" fmla="*/ 1987465 w 5538087"/>
              <a:gd name="connsiteY16" fmla="*/ 1488166 h 1488166"/>
              <a:gd name="connsiteX17" fmla="*/ 1301983 w 5538087"/>
              <a:gd name="connsiteY17" fmla="*/ 1488166 h 1488166"/>
              <a:gd name="connsiteX18" fmla="*/ 526811 w 5538087"/>
              <a:gd name="connsiteY18" fmla="*/ 1488166 h 1488166"/>
              <a:gd name="connsiteX19" fmla="*/ 0 w 5538087"/>
              <a:gd name="connsiteY19" fmla="*/ 961355 h 1488166"/>
              <a:gd name="connsiteX20" fmla="*/ 0 w 5538087"/>
              <a:gd name="connsiteY20" fmla="*/ 526811 h 1488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38087" h="1488166" fill="none" extrusionOk="0">
                <a:moveTo>
                  <a:pt x="0" y="526811"/>
                </a:moveTo>
                <a:cubicBezTo>
                  <a:pt x="25961" y="223717"/>
                  <a:pt x="225585" y="-30731"/>
                  <a:pt x="526811" y="0"/>
                </a:cubicBezTo>
                <a:cubicBezTo>
                  <a:pt x="846848" y="15387"/>
                  <a:pt x="1009412" y="26790"/>
                  <a:pt x="1167449" y="0"/>
                </a:cubicBezTo>
                <a:cubicBezTo>
                  <a:pt x="1325486" y="-26790"/>
                  <a:pt x="1639624" y="-12226"/>
                  <a:pt x="1808087" y="0"/>
                </a:cubicBezTo>
                <a:cubicBezTo>
                  <a:pt x="1976550" y="12226"/>
                  <a:pt x="2209993" y="-3999"/>
                  <a:pt x="2448725" y="0"/>
                </a:cubicBezTo>
                <a:cubicBezTo>
                  <a:pt x="2687457" y="3999"/>
                  <a:pt x="2887074" y="16047"/>
                  <a:pt x="3044518" y="0"/>
                </a:cubicBezTo>
                <a:cubicBezTo>
                  <a:pt x="3201962" y="-16047"/>
                  <a:pt x="3508713" y="47"/>
                  <a:pt x="3774845" y="0"/>
                </a:cubicBezTo>
                <a:cubicBezTo>
                  <a:pt x="4040977" y="-47"/>
                  <a:pt x="4175704" y="-23876"/>
                  <a:pt x="4325793" y="0"/>
                </a:cubicBezTo>
                <a:cubicBezTo>
                  <a:pt x="4475882" y="23876"/>
                  <a:pt x="4737957" y="11821"/>
                  <a:pt x="5011276" y="0"/>
                </a:cubicBezTo>
                <a:cubicBezTo>
                  <a:pt x="5318727" y="-16935"/>
                  <a:pt x="5522707" y="229204"/>
                  <a:pt x="5538087" y="526811"/>
                </a:cubicBezTo>
                <a:cubicBezTo>
                  <a:pt x="5545074" y="700027"/>
                  <a:pt x="5548538" y="782965"/>
                  <a:pt x="5538087" y="961355"/>
                </a:cubicBezTo>
                <a:cubicBezTo>
                  <a:pt x="5598159" y="1262498"/>
                  <a:pt x="5262143" y="1532519"/>
                  <a:pt x="5011276" y="1488166"/>
                </a:cubicBezTo>
                <a:cubicBezTo>
                  <a:pt x="4846267" y="1506415"/>
                  <a:pt x="4603005" y="1484651"/>
                  <a:pt x="4460327" y="1488166"/>
                </a:cubicBezTo>
                <a:cubicBezTo>
                  <a:pt x="4317649" y="1491681"/>
                  <a:pt x="4099852" y="1456792"/>
                  <a:pt x="3819690" y="1488166"/>
                </a:cubicBezTo>
                <a:cubicBezTo>
                  <a:pt x="3539528" y="1519540"/>
                  <a:pt x="3564210" y="1482021"/>
                  <a:pt x="3313586" y="1488166"/>
                </a:cubicBezTo>
                <a:cubicBezTo>
                  <a:pt x="3062962" y="1494311"/>
                  <a:pt x="2851720" y="1458861"/>
                  <a:pt x="2672948" y="1488166"/>
                </a:cubicBezTo>
                <a:cubicBezTo>
                  <a:pt x="2494176" y="1517471"/>
                  <a:pt x="2249310" y="1484301"/>
                  <a:pt x="1987465" y="1488166"/>
                </a:cubicBezTo>
                <a:cubicBezTo>
                  <a:pt x="1725620" y="1492031"/>
                  <a:pt x="1621880" y="1497999"/>
                  <a:pt x="1301983" y="1488166"/>
                </a:cubicBezTo>
                <a:cubicBezTo>
                  <a:pt x="982086" y="1478333"/>
                  <a:pt x="824912" y="1520359"/>
                  <a:pt x="526811" y="1488166"/>
                </a:cubicBezTo>
                <a:cubicBezTo>
                  <a:pt x="244573" y="1472292"/>
                  <a:pt x="-11026" y="1321313"/>
                  <a:pt x="0" y="961355"/>
                </a:cubicBezTo>
                <a:cubicBezTo>
                  <a:pt x="14192" y="835032"/>
                  <a:pt x="-15120" y="698968"/>
                  <a:pt x="0" y="526811"/>
                </a:cubicBezTo>
                <a:close/>
              </a:path>
              <a:path w="5538087" h="1488166" stroke="0" extrusionOk="0">
                <a:moveTo>
                  <a:pt x="0" y="526811"/>
                </a:moveTo>
                <a:cubicBezTo>
                  <a:pt x="-14809" y="218442"/>
                  <a:pt x="211554" y="-31951"/>
                  <a:pt x="526811" y="0"/>
                </a:cubicBezTo>
                <a:cubicBezTo>
                  <a:pt x="770076" y="25946"/>
                  <a:pt x="920332" y="27117"/>
                  <a:pt x="1077760" y="0"/>
                </a:cubicBezTo>
                <a:cubicBezTo>
                  <a:pt x="1235188" y="-27117"/>
                  <a:pt x="1473325" y="10319"/>
                  <a:pt x="1763242" y="0"/>
                </a:cubicBezTo>
                <a:cubicBezTo>
                  <a:pt x="2053159" y="-10319"/>
                  <a:pt x="2161335" y="-8128"/>
                  <a:pt x="2269346" y="0"/>
                </a:cubicBezTo>
                <a:cubicBezTo>
                  <a:pt x="2377357" y="8128"/>
                  <a:pt x="2672881" y="-10373"/>
                  <a:pt x="2909984" y="0"/>
                </a:cubicBezTo>
                <a:cubicBezTo>
                  <a:pt x="3147087" y="10373"/>
                  <a:pt x="3189552" y="-229"/>
                  <a:pt x="3460932" y="0"/>
                </a:cubicBezTo>
                <a:cubicBezTo>
                  <a:pt x="3732312" y="229"/>
                  <a:pt x="3985047" y="-26615"/>
                  <a:pt x="4191260" y="0"/>
                </a:cubicBezTo>
                <a:cubicBezTo>
                  <a:pt x="4397473" y="26615"/>
                  <a:pt x="4830427" y="32988"/>
                  <a:pt x="5011276" y="0"/>
                </a:cubicBezTo>
                <a:cubicBezTo>
                  <a:pt x="5265588" y="-15896"/>
                  <a:pt x="5550715" y="238401"/>
                  <a:pt x="5538087" y="526811"/>
                </a:cubicBezTo>
                <a:cubicBezTo>
                  <a:pt x="5534211" y="721273"/>
                  <a:pt x="5540309" y="830123"/>
                  <a:pt x="5538087" y="961355"/>
                </a:cubicBezTo>
                <a:cubicBezTo>
                  <a:pt x="5532618" y="1185524"/>
                  <a:pt x="5287590" y="1493284"/>
                  <a:pt x="5011276" y="1488166"/>
                </a:cubicBezTo>
                <a:cubicBezTo>
                  <a:pt x="4778352" y="1501087"/>
                  <a:pt x="4698793" y="1473664"/>
                  <a:pt x="4460327" y="1488166"/>
                </a:cubicBezTo>
                <a:cubicBezTo>
                  <a:pt x="4221861" y="1502668"/>
                  <a:pt x="4109904" y="1512301"/>
                  <a:pt x="3864534" y="1488166"/>
                </a:cubicBezTo>
                <a:cubicBezTo>
                  <a:pt x="3619164" y="1464031"/>
                  <a:pt x="3535327" y="1475228"/>
                  <a:pt x="3268741" y="1488166"/>
                </a:cubicBezTo>
                <a:cubicBezTo>
                  <a:pt x="3002155" y="1501104"/>
                  <a:pt x="2864284" y="1501304"/>
                  <a:pt x="2628103" y="1488166"/>
                </a:cubicBezTo>
                <a:cubicBezTo>
                  <a:pt x="2391922" y="1475028"/>
                  <a:pt x="2367678" y="1485128"/>
                  <a:pt x="2121999" y="1488166"/>
                </a:cubicBezTo>
                <a:cubicBezTo>
                  <a:pt x="1876320" y="1491204"/>
                  <a:pt x="1727052" y="1459528"/>
                  <a:pt x="1481361" y="1488166"/>
                </a:cubicBezTo>
                <a:cubicBezTo>
                  <a:pt x="1235670" y="1516804"/>
                  <a:pt x="961382" y="1528263"/>
                  <a:pt x="526811" y="1488166"/>
                </a:cubicBezTo>
                <a:cubicBezTo>
                  <a:pt x="210050" y="1453487"/>
                  <a:pt x="9933" y="1239955"/>
                  <a:pt x="0" y="961355"/>
                </a:cubicBezTo>
                <a:cubicBezTo>
                  <a:pt x="-8318" y="749823"/>
                  <a:pt x="8943" y="694689"/>
                  <a:pt x="0" y="526811"/>
                </a:cubicBezTo>
                <a:close/>
              </a:path>
            </a:pathLst>
          </a:custGeom>
          <a:solidFill>
            <a:schemeClr val="bg1">
              <a:alpha val="87000"/>
            </a:schemeClr>
          </a:solidFill>
          <a:ln>
            <a:solidFill>
              <a:schemeClr val="accent6">
                <a:lumMod val="20000"/>
                <a:lumOff val="80000"/>
                <a:alpha val="50000"/>
              </a:schemeClr>
            </a:solidFill>
          </a:ln>
          <a:effectLst>
            <a:innerShdw blurRad="101600">
              <a:schemeClr val="bg1"/>
            </a:innerShdw>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outerShdw blurRad="50800" dist="50800" dir="5400000" algn="ctr" rotWithShape="0">
                  <a:srgbClr val="FFFF00"/>
                </a:outerShdw>
              </a:effectLst>
              <a:uLnTx/>
              <a:uFillTx/>
              <a:latin typeface="字魂70号-灵悦黑体" panose="00000500000000000000" pitchFamily="2" charset="-122"/>
              <a:ea typeface="字魂70号-灵悦黑体" panose="00000500000000000000" pitchFamily="2" charset="-122"/>
              <a:cs typeface="+mn-ea"/>
              <a:sym typeface="字魂70号-灵悦黑体" panose="00000500000000000000" pitchFamily="2" charset="-122"/>
            </a:endParaRPr>
          </a:p>
        </p:txBody>
      </p:sp>
      <p:grpSp>
        <p:nvGrpSpPr>
          <p:cNvPr id="7" name="Group 6">
            <a:extLst>
              <a:ext uri="{FF2B5EF4-FFF2-40B4-BE49-F238E27FC236}">
                <a16:creationId xmlns:a16="http://schemas.microsoft.com/office/drawing/2014/main" id="{8AE12D33-A9E7-4CBE-B219-FB56CAFFFB97}"/>
              </a:ext>
            </a:extLst>
          </p:cNvPr>
          <p:cNvGrpSpPr/>
          <p:nvPr/>
        </p:nvGrpSpPr>
        <p:grpSpPr>
          <a:xfrm>
            <a:off x="8548576" y="3429000"/>
            <a:ext cx="3429000" cy="3429000"/>
            <a:chOff x="5986351" y="2708345"/>
            <a:chExt cx="3429000" cy="3429000"/>
          </a:xfrm>
        </p:grpSpPr>
        <p:sp>
          <p:nvSpPr>
            <p:cNvPr id="8" name="Oval 7">
              <a:extLst>
                <a:ext uri="{FF2B5EF4-FFF2-40B4-BE49-F238E27FC236}">
                  <a16:creationId xmlns:a16="http://schemas.microsoft.com/office/drawing/2014/main" id="{CE3B8742-E930-4633-9B04-62703903ACFF}"/>
                </a:ext>
              </a:extLst>
            </p:cNvPr>
            <p:cNvSpPr/>
            <p:nvPr/>
          </p:nvSpPr>
          <p:spPr>
            <a:xfrm>
              <a:off x="7228907" y="3039248"/>
              <a:ext cx="350913" cy="350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4F890F1-4EBA-4FB5-8CE0-36F965BDBF76}"/>
                </a:ext>
              </a:extLst>
            </p:cNvPr>
            <p:cNvSpPr/>
            <p:nvPr/>
          </p:nvSpPr>
          <p:spPr>
            <a:xfrm>
              <a:off x="8441020" y="3067965"/>
              <a:ext cx="350913" cy="350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FDD0269-041C-4877-BD7C-2A5BC3BB00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6351" y="2708345"/>
              <a:ext cx="3429000" cy="3429000"/>
            </a:xfrm>
            <a:prstGeom prst="rect">
              <a:avLst/>
            </a:prstGeom>
          </p:spPr>
        </p:pic>
      </p:grpSp>
      <p:grpSp>
        <p:nvGrpSpPr>
          <p:cNvPr id="11" name="Group 10">
            <a:extLst>
              <a:ext uri="{FF2B5EF4-FFF2-40B4-BE49-F238E27FC236}">
                <a16:creationId xmlns:a16="http://schemas.microsoft.com/office/drawing/2014/main" id="{D3BE9AA5-2A4E-4A10-AB6D-EF911C7B8342}"/>
              </a:ext>
            </a:extLst>
          </p:cNvPr>
          <p:cNvGrpSpPr/>
          <p:nvPr/>
        </p:nvGrpSpPr>
        <p:grpSpPr>
          <a:xfrm>
            <a:off x="-111551" y="3340945"/>
            <a:ext cx="3429000" cy="3429000"/>
            <a:chOff x="11776779" y="3732627"/>
            <a:chExt cx="3429000" cy="3429000"/>
          </a:xfrm>
        </p:grpSpPr>
        <p:sp>
          <p:nvSpPr>
            <p:cNvPr id="12" name="Oval 11">
              <a:extLst>
                <a:ext uri="{FF2B5EF4-FFF2-40B4-BE49-F238E27FC236}">
                  <a16:creationId xmlns:a16="http://schemas.microsoft.com/office/drawing/2014/main" id="{35018C59-2B12-4EA8-B8C4-F33D91822AA9}"/>
                </a:ext>
              </a:extLst>
            </p:cNvPr>
            <p:cNvSpPr/>
            <p:nvPr/>
          </p:nvSpPr>
          <p:spPr>
            <a:xfrm>
              <a:off x="12507667" y="4100052"/>
              <a:ext cx="504219" cy="4099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F0CAEC3-B663-47D6-BA70-D4CD925A7AA3}"/>
                </a:ext>
              </a:extLst>
            </p:cNvPr>
            <p:cNvSpPr/>
            <p:nvPr/>
          </p:nvSpPr>
          <p:spPr>
            <a:xfrm>
              <a:off x="13857454" y="4120064"/>
              <a:ext cx="504219" cy="4099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2830F3C6-DCD7-4E97-B0C7-D6CBEB2D57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76779" y="3732627"/>
              <a:ext cx="3429000" cy="3429000"/>
            </a:xfrm>
            <a:prstGeom prst="rect">
              <a:avLst/>
            </a:prstGeom>
          </p:spPr>
        </p:pic>
      </p:grpSp>
      <p:pic>
        <p:nvPicPr>
          <p:cNvPr id="2" name="Picture 1">
            <a:extLst>
              <a:ext uri="{FF2B5EF4-FFF2-40B4-BE49-F238E27FC236}">
                <a16:creationId xmlns:a16="http://schemas.microsoft.com/office/drawing/2014/main" id="{9BA86A7F-0C12-4E03-9817-C46156C69C23}"/>
              </a:ext>
            </a:extLst>
          </p:cNvPr>
          <p:cNvPicPr>
            <a:picLocks noChangeAspect="1"/>
          </p:cNvPicPr>
          <p:nvPr/>
        </p:nvPicPr>
        <p:blipFill>
          <a:blip r:embed="rId6"/>
          <a:stretch>
            <a:fillRect/>
          </a:stretch>
        </p:blipFill>
        <p:spPr>
          <a:xfrm>
            <a:off x="2258998" y="2300378"/>
            <a:ext cx="7651143" cy="2310584"/>
          </a:xfrm>
          <a:prstGeom prst="rect">
            <a:avLst/>
          </a:prstGeom>
        </p:spPr>
      </p:pic>
      <p:pic>
        <p:nvPicPr>
          <p:cNvPr id="4" name="Picture 3">
            <a:extLst>
              <a:ext uri="{FF2B5EF4-FFF2-40B4-BE49-F238E27FC236}">
                <a16:creationId xmlns:a16="http://schemas.microsoft.com/office/drawing/2014/main" id="{F069250E-0ABC-4900-A8C4-BACC6EB3679C}"/>
              </a:ext>
            </a:extLst>
          </p:cNvPr>
          <p:cNvPicPr>
            <a:picLocks noChangeAspect="1"/>
          </p:cNvPicPr>
          <p:nvPr/>
        </p:nvPicPr>
        <p:blipFill>
          <a:blip r:embed="rId7"/>
          <a:stretch>
            <a:fillRect/>
          </a:stretch>
        </p:blipFill>
        <p:spPr>
          <a:xfrm>
            <a:off x="4401178" y="1357833"/>
            <a:ext cx="3084843" cy="1170533"/>
          </a:xfrm>
          <a:prstGeom prst="rect">
            <a:avLst/>
          </a:prstGeom>
        </p:spPr>
      </p:pic>
    </p:spTree>
    <p:extLst>
      <p:ext uri="{BB962C8B-B14F-4D97-AF65-F5344CB8AC3E}">
        <p14:creationId xmlns:p14="http://schemas.microsoft.com/office/powerpoint/2010/main" val="294388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1"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500"/>
                                        <p:tgtEl>
                                          <p:spTgt spid="18"/>
                                        </p:tgtEl>
                                      </p:cBhvr>
                                    </p:animEffect>
                                  </p:childTnLst>
                                </p:cTn>
                              </p:par>
                              <p:par>
                                <p:cTn id="8" presetID="6" presetClass="emph" presetSubtype="0" fill="hold" grpId="0" nodeType="withEffect">
                                  <p:stCondLst>
                                    <p:cond delay="0"/>
                                  </p:stCondLst>
                                  <p:childTnLst>
                                    <p:animScale>
                                      <p:cBhvr>
                                        <p:cTn id="9" dur="2000" fill="hold"/>
                                        <p:tgtEl>
                                          <p:spTgt spid="18"/>
                                        </p:tgtEl>
                                      </p:cBhvr>
                                      <p:by x="150000" y="150000"/>
                                    </p:animScale>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Không có mô tả ảnh.">
            <a:extLst>
              <a:ext uri="{FF2B5EF4-FFF2-40B4-BE49-F238E27FC236}">
                <a16:creationId xmlns:a16="http://schemas.microsoft.com/office/drawing/2014/main" id="{E798F098-63CE-4E66-A652-550E837286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3">
            <a:extLst>
              <a:ext uri="{FF2B5EF4-FFF2-40B4-BE49-F238E27FC236}">
                <a16:creationId xmlns:a16="http://schemas.microsoft.com/office/drawing/2014/main" id="{A0144A74-27CE-4A16-9B89-D3F860FF9228}"/>
              </a:ext>
            </a:extLst>
          </p:cNvPr>
          <p:cNvSpPr/>
          <p:nvPr/>
        </p:nvSpPr>
        <p:spPr>
          <a:xfrm>
            <a:off x="2811852" y="1101020"/>
            <a:ext cx="6520173" cy="1814514"/>
          </a:xfrm>
          <a:prstGeom prst="roundRect">
            <a:avLst/>
          </a:prstGeom>
          <a:solidFill>
            <a:schemeClr val="accent4">
              <a:lumMod val="20000"/>
              <a:lumOff val="80000"/>
              <a:alpha val="49000"/>
            </a:schemeClr>
          </a:solid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9947E58-DB04-4322-9FA7-EBE8D4CC42C5}"/>
              </a:ext>
            </a:extLst>
          </p:cNvPr>
          <p:cNvPicPr>
            <a:picLocks noChangeAspect="1"/>
          </p:cNvPicPr>
          <p:nvPr/>
        </p:nvPicPr>
        <p:blipFill>
          <a:blip r:embed="rId3"/>
          <a:stretch>
            <a:fillRect/>
          </a:stretch>
        </p:blipFill>
        <p:spPr>
          <a:xfrm>
            <a:off x="2986757" y="1615401"/>
            <a:ext cx="6523285" cy="883997"/>
          </a:xfrm>
          <a:prstGeom prst="rect">
            <a:avLst/>
          </a:prstGeom>
        </p:spPr>
      </p:pic>
      <p:grpSp>
        <p:nvGrpSpPr>
          <p:cNvPr id="8" name="Group 7">
            <a:extLst>
              <a:ext uri="{FF2B5EF4-FFF2-40B4-BE49-F238E27FC236}">
                <a16:creationId xmlns:a16="http://schemas.microsoft.com/office/drawing/2014/main" id="{AD063502-5920-4D47-B3DA-340C4B4E7FB2}"/>
              </a:ext>
            </a:extLst>
          </p:cNvPr>
          <p:cNvGrpSpPr/>
          <p:nvPr/>
        </p:nvGrpSpPr>
        <p:grpSpPr>
          <a:xfrm>
            <a:off x="8548576" y="3429000"/>
            <a:ext cx="3429000" cy="3429000"/>
            <a:chOff x="5986351" y="2708345"/>
            <a:chExt cx="3429000" cy="3429000"/>
          </a:xfrm>
        </p:grpSpPr>
        <p:sp>
          <p:nvSpPr>
            <p:cNvPr id="9" name="Oval 8">
              <a:extLst>
                <a:ext uri="{FF2B5EF4-FFF2-40B4-BE49-F238E27FC236}">
                  <a16:creationId xmlns:a16="http://schemas.microsoft.com/office/drawing/2014/main" id="{D26632B5-F82C-44A5-8B23-CF44EB54AAD7}"/>
                </a:ext>
              </a:extLst>
            </p:cNvPr>
            <p:cNvSpPr/>
            <p:nvPr/>
          </p:nvSpPr>
          <p:spPr>
            <a:xfrm>
              <a:off x="7228907" y="3039248"/>
              <a:ext cx="350913" cy="350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469F7A4-23C2-4669-BD56-2CFB13353E5A}"/>
                </a:ext>
              </a:extLst>
            </p:cNvPr>
            <p:cNvSpPr/>
            <p:nvPr/>
          </p:nvSpPr>
          <p:spPr>
            <a:xfrm>
              <a:off x="8441020" y="3067965"/>
              <a:ext cx="350913" cy="3509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7D54F0F-9F1F-417D-A630-706F20FE43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6351" y="2708345"/>
              <a:ext cx="3429000" cy="3429000"/>
            </a:xfrm>
            <a:prstGeom prst="rect">
              <a:avLst/>
            </a:prstGeom>
          </p:spPr>
        </p:pic>
      </p:grpSp>
    </p:spTree>
    <p:extLst>
      <p:ext uri="{BB962C8B-B14F-4D97-AF65-F5344CB8AC3E}">
        <p14:creationId xmlns:p14="http://schemas.microsoft.com/office/powerpoint/2010/main" val="16787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ó 36 cái bánh xếp đều vào 6 hộp">
            <a:hlinkClick r:id="" action="ppaction://media"/>
            <a:extLst>
              <a:ext uri="{FF2B5EF4-FFF2-40B4-BE49-F238E27FC236}">
                <a16:creationId xmlns:a16="http://schemas.microsoft.com/office/drawing/2014/main" id="{59C5B7B5-ED1E-6A14-4540-7A32CB886BF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987228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pic>
        <p:nvPicPr>
          <p:cNvPr id="1026" name="Picture 2" descr="Không có mô tả ảnh.">
            <a:extLst>
              <a:ext uri="{FF2B5EF4-FFF2-40B4-BE49-F238E27FC236}">
                <a16:creationId xmlns:a16="http://schemas.microsoft.com/office/drawing/2014/main" id="{24AE2442-9A16-4C58-9B8B-079E02FE8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2">
            <a:extLst>
              <a:ext uri="{FF2B5EF4-FFF2-40B4-BE49-F238E27FC236}">
                <a16:creationId xmlns:a16="http://schemas.microsoft.com/office/drawing/2014/main" id="{045BD7A5-2A50-4FB8-827C-659AC2D1653A}"/>
              </a:ext>
            </a:extLst>
          </p:cNvPr>
          <p:cNvSpPr/>
          <p:nvPr/>
        </p:nvSpPr>
        <p:spPr>
          <a:xfrm>
            <a:off x="492368" y="548640"/>
            <a:ext cx="11141614" cy="5978044"/>
          </a:xfrm>
          <a:prstGeom prst="roundRect">
            <a:avLst/>
          </a:prstGeom>
          <a:solidFill>
            <a:schemeClr val="bg1"/>
          </a:solidFill>
          <a:ln w="57150">
            <a:solidFill>
              <a:srgbClr val="00B0F0"/>
            </a:solidFill>
            <a:prstDash val="dash"/>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8" name="Rectangle: Rounded Corners 7">
            <a:extLst>
              <a:ext uri="{FF2B5EF4-FFF2-40B4-BE49-F238E27FC236}">
                <a16:creationId xmlns:a16="http://schemas.microsoft.com/office/drawing/2014/main" id="{F7B18935-9202-43CC-B6CC-EB047A226649}"/>
              </a:ext>
            </a:extLst>
          </p:cNvPr>
          <p:cNvSpPr/>
          <p:nvPr/>
        </p:nvSpPr>
        <p:spPr>
          <a:xfrm>
            <a:off x="558980" y="1964594"/>
            <a:ext cx="11331346" cy="4774473"/>
          </a:xfrm>
          <a:prstGeom prst="round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2" name="Content Placeholder 2">
            <a:extLst>
              <a:ext uri="{FF2B5EF4-FFF2-40B4-BE49-F238E27FC236}">
                <a16:creationId xmlns:a16="http://schemas.microsoft.com/office/drawing/2014/main" id="{731EE483-00B2-44A2-961D-A6C796C87FA0}"/>
              </a:ext>
            </a:extLst>
          </p:cNvPr>
          <p:cNvSpPr txBox="1">
            <a:spLocks/>
          </p:cNvSpPr>
          <p:nvPr/>
        </p:nvSpPr>
        <p:spPr>
          <a:xfrm>
            <a:off x="837959" y="1087772"/>
            <a:ext cx="10163416" cy="29311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vi-VN"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Bài học của gấu</a:t>
            </a:r>
          </a:p>
          <a:p>
            <a:pPr marL="0" lvl="0" indent="0" algn="just">
              <a:buNone/>
            </a:pPr>
            <a:r>
              <a:rPr lang="en-US" sz="3600"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vi-VN" sz="3600" dirty="0">
                <a:solidFill>
                  <a:prstClr val="black"/>
                </a:solidFill>
                <a:latin typeface="Cambria" panose="02040503050406030204" pitchFamily="18" charset="0"/>
                <a:ea typeface="Cambria" panose="02040503050406030204" pitchFamily="18" charset="0"/>
                <a:cs typeface="Arial-Rounded" panose="020B0500000000000000" pitchFamily="34" charset="0"/>
              </a:rPr>
              <a:t>Có một chú gấu rất thích được làm con vật khác. Thấy chuột đứng chống đuôi xuống đất, gấu làm theo nhưng đau điếng, khóc thét. Thấy hươu chạy nhanh, gấu lạch bạch chạy cùng và bị ngã nhào. Thấy vịt bơi dưới hồ, gấu nhảy ùm xuống định bơi nhưng suýt chìm nghỉm. Thế là từ đó, gấu chỉ muốn là gấu thôi.</a:t>
            </a:r>
          </a:p>
          <a:p>
            <a:pPr marL="0" lvl="0" indent="0" algn="r">
              <a:buNone/>
            </a:pPr>
            <a:r>
              <a:rPr lang="vi-VN" sz="3600" dirty="0">
                <a:solidFill>
                  <a:prstClr val="black"/>
                </a:solidFill>
                <a:latin typeface="Cambria" panose="02040503050406030204" pitchFamily="18" charset="0"/>
                <a:ea typeface="Cambria" panose="02040503050406030204" pitchFamily="18" charset="0"/>
                <a:cs typeface="Arial-Rounded" panose="020B0500000000000000" pitchFamily="34" charset="0"/>
              </a:rPr>
              <a:t>(Theo Bùi Việt Hà)</a:t>
            </a:r>
          </a:p>
        </p:txBody>
      </p:sp>
      <p:grpSp>
        <p:nvGrpSpPr>
          <p:cNvPr id="10" name="Group 9">
            <a:extLst>
              <a:ext uri="{FF2B5EF4-FFF2-40B4-BE49-F238E27FC236}">
                <a16:creationId xmlns:a16="http://schemas.microsoft.com/office/drawing/2014/main" id="{2B020C4E-90BE-4F6F-A2DB-76F900A5B350}"/>
              </a:ext>
            </a:extLst>
          </p:cNvPr>
          <p:cNvGrpSpPr/>
          <p:nvPr/>
        </p:nvGrpSpPr>
        <p:grpSpPr>
          <a:xfrm>
            <a:off x="-111551" y="5076825"/>
            <a:ext cx="1797476" cy="1693120"/>
            <a:chOff x="11776779" y="3732627"/>
            <a:chExt cx="3429000" cy="3429000"/>
          </a:xfrm>
        </p:grpSpPr>
        <p:sp>
          <p:nvSpPr>
            <p:cNvPr id="11" name="Oval 10">
              <a:extLst>
                <a:ext uri="{FF2B5EF4-FFF2-40B4-BE49-F238E27FC236}">
                  <a16:creationId xmlns:a16="http://schemas.microsoft.com/office/drawing/2014/main" id="{8E8EA3DD-B9EA-43BE-BFC6-9C731F55752E}"/>
                </a:ext>
              </a:extLst>
            </p:cNvPr>
            <p:cNvSpPr/>
            <p:nvPr/>
          </p:nvSpPr>
          <p:spPr>
            <a:xfrm>
              <a:off x="12507667" y="4100052"/>
              <a:ext cx="504219" cy="4099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4" name="Oval 13">
              <a:extLst>
                <a:ext uri="{FF2B5EF4-FFF2-40B4-BE49-F238E27FC236}">
                  <a16:creationId xmlns:a16="http://schemas.microsoft.com/office/drawing/2014/main" id="{4DF03A79-CFEC-4D88-8DA1-229C5CD2EA1E}"/>
                </a:ext>
              </a:extLst>
            </p:cNvPr>
            <p:cNvSpPr/>
            <p:nvPr/>
          </p:nvSpPr>
          <p:spPr>
            <a:xfrm>
              <a:off x="13857454" y="4120064"/>
              <a:ext cx="504219" cy="4099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pic>
          <p:nvPicPr>
            <p:cNvPr id="15" name="Picture 14">
              <a:extLst>
                <a:ext uri="{FF2B5EF4-FFF2-40B4-BE49-F238E27FC236}">
                  <a16:creationId xmlns:a16="http://schemas.microsoft.com/office/drawing/2014/main" id="{D4B49209-488B-457E-BEE3-84BDA4060C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76779" y="3732627"/>
              <a:ext cx="3429000" cy="3429000"/>
            </a:xfrm>
            <a:prstGeom prst="rect">
              <a:avLst/>
            </a:prstGeom>
          </p:spPr>
        </p:pic>
      </p:grpSp>
    </p:spTree>
    <p:extLst>
      <p:ext uri="{BB962C8B-B14F-4D97-AF65-F5344CB8AC3E}">
        <p14:creationId xmlns:p14="http://schemas.microsoft.com/office/powerpoint/2010/main" val="217443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ách tạo nền bảng xanh trên Powerpoint - Cách tạo nền slide trong  Powerpoint - VnDoc.com">
            <a:extLst>
              <a:ext uri="{FF2B5EF4-FFF2-40B4-BE49-F238E27FC236}">
                <a16:creationId xmlns:a16="http://schemas.microsoft.com/office/drawing/2014/main" id="{EA6F740B-2DAE-42C0-8D11-2E6658332D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BB1ACF6-457D-4A6B-8124-0F0826308099}"/>
              </a:ext>
            </a:extLst>
          </p:cNvPr>
          <p:cNvSpPr/>
          <p:nvPr/>
        </p:nvSpPr>
        <p:spPr>
          <a:xfrm>
            <a:off x="4568406" y="421863"/>
            <a:ext cx="2757486" cy="523220"/>
          </a:xfrm>
          <a:prstGeom prst="rect">
            <a:avLst/>
          </a:prstGeom>
        </p:spPr>
        <p:txBody>
          <a:bodyPr wrap="none">
            <a:spAutoFit/>
          </a:bodyPr>
          <a:lstStyle/>
          <a:p>
            <a:pPr lvl="0" algn="ctr">
              <a:spcBef>
                <a:spcPts val="3000"/>
              </a:spcBef>
              <a:defRPr/>
            </a:pPr>
            <a:r>
              <a:rPr lang="en-US" sz="2800" b="1">
                <a:solidFill>
                  <a:srgbClr val="FFFF00"/>
                </a:solidFill>
                <a:latin typeface="HP001 4 hàng" panose="020B0603050302020204" pitchFamily="34" charset="0"/>
              </a:rPr>
              <a:t>Bài hǌ của gấu</a:t>
            </a:r>
            <a:endParaRPr lang="en-US" sz="2800" b="1" dirty="0">
              <a:solidFill>
                <a:srgbClr val="FFFF00"/>
              </a:solidFill>
              <a:latin typeface="HP001 4 hàng" panose="020B0603050302020204" pitchFamily="34" charset="0"/>
            </a:endParaRPr>
          </a:p>
        </p:txBody>
      </p:sp>
      <p:sp>
        <p:nvSpPr>
          <p:cNvPr id="15" name="TextBox 14">
            <a:extLst>
              <a:ext uri="{FF2B5EF4-FFF2-40B4-BE49-F238E27FC236}">
                <a16:creationId xmlns:a16="http://schemas.microsoft.com/office/drawing/2014/main" id="{C66770A4-5842-400C-9639-3BC84F4ED58D}"/>
              </a:ext>
            </a:extLst>
          </p:cNvPr>
          <p:cNvSpPr txBox="1"/>
          <p:nvPr/>
        </p:nvSpPr>
        <p:spPr>
          <a:xfrm>
            <a:off x="993942" y="1012396"/>
            <a:ext cx="12192001" cy="461665"/>
          </a:xfrm>
          <a:prstGeom prst="rect">
            <a:avLst/>
          </a:prstGeom>
          <a:noFill/>
        </p:spPr>
        <p:txBody>
          <a:bodyPr wrap="square" rtlCol="0">
            <a:spAutoFit/>
          </a:bodyPr>
          <a:lstStyle/>
          <a:p>
            <a:pPr lvl="0" indent="361950" algn="just">
              <a:spcAft>
                <a:spcPts val="500"/>
              </a:spcAft>
              <a:defRPr/>
            </a:pP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Có jŎ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ε</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ú gấu ǟất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κ</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í</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ε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đư</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ϑ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làm c</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Ϊ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vật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δ</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ác.</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Thấy</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ε</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uŎ</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đứng</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chống</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đuċ</a:t>
            </a:r>
            <a:endParaRPr kumimoji="0" lang="en-US"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27" name="TextBox 26">
            <a:extLst>
              <a:ext uri="{FF2B5EF4-FFF2-40B4-BE49-F238E27FC236}">
                <a16:creationId xmlns:a16="http://schemas.microsoft.com/office/drawing/2014/main" id="{9C0D0651-4D60-4F51-B93A-206AE7D4D8F2}"/>
              </a:ext>
            </a:extLst>
          </p:cNvPr>
          <p:cNvSpPr txBox="1"/>
          <p:nvPr/>
        </p:nvSpPr>
        <p:spPr>
          <a:xfrm>
            <a:off x="-103338" y="1541786"/>
            <a:ext cx="12192001" cy="461665"/>
          </a:xfrm>
          <a:prstGeom prst="rect">
            <a:avLst/>
          </a:prstGeom>
          <a:noFill/>
        </p:spPr>
        <p:txBody>
          <a:bodyPr wrap="square" rtlCol="0">
            <a:spAutoFit/>
          </a:bodyPr>
          <a:lstStyle/>
          <a:p>
            <a:pPr lvl="0" indent="361950" algn="just">
              <a:spcAft>
                <a:spcPts val="500"/>
              </a:spcAft>
              <a:defRPr/>
            </a:pP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xuūg đất, gấu làm Ό;o ηưng đau đΗĞng, δŉ Ό˛Ι.</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Thấy hư</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Ϋ ε</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ạy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η</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a</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ζ,</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gấu</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endParaRPr kumimoji="0" lang="en-US"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28" name="TextBox 27">
            <a:extLst>
              <a:ext uri="{FF2B5EF4-FFF2-40B4-BE49-F238E27FC236}">
                <a16:creationId xmlns:a16="http://schemas.microsoft.com/office/drawing/2014/main" id="{C581A07F-7F07-40D7-934E-AEA4B61F810A}"/>
              </a:ext>
            </a:extLst>
          </p:cNvPr>
          <p:cNvSpPr txBox="1"/>
          <p:nvPr/>
        </p:nvSpPr>
        <p:spPr>
          <a:xfrm>
            <a:off x="-132214" y="2051925"/>
            <a:ext cx="12192001" cy="461665"/>
          </a:xfrm>
          <a:prstGeom prst="rect">
            <a:avLst/>
          </a:prstGeom>
          <a:noFill/>
        </p:spPr>
        <p:txBody>
          <a:bodyPr wrap="square" rtlCol="0">
            <a:spAutoFit/>
          </a:bodyPr>
          <a:lstStyle/>
          <a:p>
            <a:pPr lvl="0" indent="361950" algn="just">
              <a:spcAft>
                <a:spcPts val="500"/>
              </a:spcAft>
              <a:defRPr/>
            </a:pP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lạ</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ε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bạ</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ε ε</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ạy cùng và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λ</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Ż wgã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η</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ào. Thấy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ν</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Żt b</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Π </a:t>
            </a: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dưƞ hồ</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gấu</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η</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ảy</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ùm</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xuūg</a:t>
            </a:r>
            <a:r>
              <a:rPr lang="en-US"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 </a:t>
            </a:r>
            <a:r>
              <a:rPr lang="en-US" sz="2400" b="1" dirty="0" err="1">
                <a:solidFill>
                  <a:prstClr val="white"/>
                </a:solidFill>
                <a:latin typeface="HP001 4 hàng" panose="020B0603050302020204" pitchFamily="34" charset="0"/>
                <a:ea typeface="Arial-Rounded" panose="020B0500000000000000" pitchFamily="34" charset="0"/>
                <a:cs typeface="Arial-Rounded" panose="020B0500000000000000" pitchFamily="34" charset="0"/>
              </a:rPr>
              <a:t>đị</a:t>
            </a:r>
            <a:r>
              <a:rPr lang="el-GR"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ζ</a:t>
            </a:r>
            <a:endParaRPr kumimoji="0" lang="en-US"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
        <p:nvSpPr>
          <p:cNvPr id="29" name="TextBox 28">
            <a:extLst>
              <a:ext uri="{FF2B5EF4-FFF2-40B4-BE49-F238E27FC236}">
                <a16:creationId xmlns:a16="http://schemas.microsoft.com/office/drawing/2014/main" id="{0FFA1219-6388-4291-92B5-EB5531AED12B}"/>
              </a:ext>
            </a:extLst>
          </p:cNvPr>
          <p:cNvSpPr txBox="1"/>
          <p:nvPr/>
        </p:nvSpPr>
        <p:spPr>
          <a:xfrm>
            <a:off x="-161090" y="2581315"/>
            <a:ext cx="12192001" cy="461665"/>
          </a:xfrm>
          <a:prstGeom prst="rect">
            <a:avLst/>
          </a:prstGeom>
          <a:noFill/>
        </p:spPr>
        <p:txBody>
          <a:bodyPr wrap="square" rtlCol="0">
            <a:spAutoFit/>
          </a:bodyPr>
          <a:lstStyle/>
          <a:p>
            <a:pPr lvl="0" indent="361950" algn="just">
              <a:spcAft>
                <a:spcPts val="500"/>
              </a:spcAft>
              <a:defRPr/>
            </a:pPr>
            <a:r>
              <a:rPr lang="vi-VN" sz="2400" b="1" dirty="0">
                <a:solidFill>
                  <a:prstClr val="white"/>
                </a:solidFill>
                <a:latin typeface="HP001 4 hàng" panose="020B0603050302020204" pitchFamily="34" charset="0"/>
                <a:ea typeface="Arial-Rounded" panose="020B0500000000000000" pitchFamily="34" charset="0"/>
                <a:cs typeface="Arial-Rounded" panose="020B0500000000000000" pitchFamily="34" charset="0"/>
              </a:rPr>
              <a:t>bΠ ηưng ǧίýt εìm wθỉm.  TǗı là Ǉừ đó, gấu εỉ juū là gấu κċ  </a:t>
            </a:r>
            <a:endParaRPr kumimoji="0" lang="en-US" sz="2400" b="1" i="0" u="none" strike="noStrike" kern="1200" cap="none" spc="0" normalizeH="0" baseline="0" noProof="0" dirty="0">
              <a:ln>
                <a:noFill/>
              </a:ln>
              <a:solidFill>
                <a:prstClr val="white"/>
              </a:solidFill>
              <a:effectLst/>
              <a:uLnTx/>
              <a:uFillTx/>
              <a:latin typeface="HP001 4 hàng" panose="020B0603050302020204" pitchFamily="34" charset="0"/>
              <a:ea typeface="Arial-Rounded" panose="020B0500000000000000" pitchFamily="34" charset="0"/>
              <a:cs typeface="Arial-Rounded" panose="020B0500000000000000" pitchFamily="34" charset="0"/>
            </a:endParaRPr>
          </a:p>
        </p:txBody>
      </p:sp>
    </p:spTree>
    <p:extLst>
      <p:ext uri="{BB962C8B-B14F-4D97-AF65-F5344CB8AC3E}">
        <p14:creationId xmlns:p14="http://schemas.microsoft.com/office/powerpoint/2010/main" val="151927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down)">
                                      <p:cBhvr>
                                        <p:cTn id="16" dur="500"/>
                                        <p:tgtEl>
                                          <p:spTgt spid="2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down)">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27" grpId="0"/>
      <p:bldP spid="28"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7AA31964-8A90-4FAD-9B09-850CF0EB768B}"/>
              </a:ext>
            </a:extLst>
          </p:cNvPr>
          <p:cNvPicPr>
            <a:picLocks noChangeAspect="1"/>
          </p:cNvPicPr>
          <p:nvPr/>
        </p:nvPicPr>
        <p:blipFill rotWithShape="1">
          <a:blip r:embed="rId3">
            <a:extLst>
              <a:ext uri="{28A0092B-C50C-407E-A947-70E740481C1C}">
                <a14:useLocalDpi xmlns:a14="http://schemas.microsoft.com/office/drawing/2010/main" val="0"/>
              </a:ext>
            </a:extLst>
          </a:blip>
          <a:srcRect b="12103"/>
          <a:stretch/>
        </p:blipFill>
        <p:spPr>
          <a:xfrm>
            <a:off x="0" y="0"/>
            <a:ext cx="12192000" cy="6858000"/>
          </a:xfrm>
          <a:prstGeom prst="rect">
            <a:avLst/>
          </a:prstGeom>
        </p:spPr>
      </p:pic>
      <p:sp>
        <p:nvSpPr>
          <p:cNvPr id="28" name="Rectangle: Rounded Corners 27">
            <a:extLst>
              <a:ext uri="{FF2B5EF4-FFF2-40B4-BE49-F238E27FC236}">
                <a16:creationId xmlns:a16="http://schemas.microsoft.com/office/drawing/2014/main" id="{1C78C643-882B-46B1-9D37-E89992864025}"/>
              </a:ext>
            </a:extLst>
          </p:cNvPr>
          <p:cNvSpPr/>
          <p:nvPr/>
        </p:nvSpPr>
        <p:spPr>
          <a:xfrm>
            <a:off x="230380" y="1132357"/>
            <a:ext cx="11516877" cy="4818686"/>
          </a:xfrm>
          <a:prstGeom prst="round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descr="Bút Mực Cây Màu Vàng - Miễn Phí vector hình ảnh trên Pixabay">
            <a:extLst>
              <a:ext uri="{FF2B5EF4-FFF2-40B4-BE49-F238E27FC236}">
                <a16:creationId xmlns:a16="http://schemas.microsoft.com/office/drawing/2014/main" id="{1646C177-E908-4F5C-AC89-CDB8230944F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50210">
            <a:off x="10212416" y="1024962"/>
            <a:ext cx="566188" cy="89990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550E7435-EF80-4258-AFFA-7AE73649AC76}"/>
              </a:ext>
            </a:extLst>
          </p:cNvPr>
          <p:cNvGrpSpPr/>
          <p:nvPr/>
        </p:nvGrpSpPr>
        <p:grpSpPr>
          <a:xfrm rot="20810244">
            <a:off x="5533227" y="106810"/>
            <a:ext cx="3044096" cy="3312000"/>
            <a:chOff x="6135169" y="458999"/>
            <a:chExt cx="3044096" cy="3312000"/>
          </a:xfrm>
        </p:grpSpPr>
        <p:pic>
          <p:nvPicPr>
            <p:cNvPr id="14" name="Picture 13">
              <a:extLst>
                <a:ext uri="{FF2B5EF4-FFF2-40B4-BE49-F238E27FC236}">
                  <a16:creationId xmlns:a16="http://schemas.microsoft.com/office/drawing/2014/main" id="{06C06042-97CE-4D1E-B44A-30D841FCDE03}"/>
                </a:ext>
              </a:extLst>
            </p:cNvPr>
            <p:cNvPicPr>
              <a:picLocks noChangeAspect="1"/>
            </p:cNvPicPr>
            <p:nvPr/>
          </p:nvPicPr>
          <p:blipFill>
            <a:blip r:embed="rId5">
              <a:extLst>
                <a:ext uri="{BEBA8EAE-BF5A-486C-A8C5-ECC9F3942E4B}">
                  <a14:imgProps xmlns:a14="http://schemas.microsoft.com/office/drawing/2010/main">
                    <a14:imgLayer r:embed="rId6">
                      <a14:imgEffect>
                        <a14:saturation sat="200000"/>
                      </a14:imgEffect>
                    </a14:imgLayer>
                  </a14:imgProps>
                </a:ext>
              </a:extLst>
            </a:blip>
            <a:stretch>
              <a:fillRect/>
            </a:stretch>
          </p:blipFill>
          <p:spPr>
            <a:xfrm>
              <a:off x="6135169" y="458999"/>
              <a:ext cx="3044096" cy="3312000"/>
            </a:xfrm>
            <a:prstGeom prst="rect">
              <a:avLst/>
            </a:prstGeom>
          </p:spPr>
        </p:pic>
        <p:sp>
          <p:nvSpPr>
            <p:cNvPr id="15" name="TextBox 14">
              <a:extLst>
                <a:ext uri="{FF2B5EF4-FFF2-40B4-BE49-F238E27FC236}">
                  <a16:creationId xmlns:a16="http://schemas.microsoft.com/office/drawing/2014/main" id="{AB895523-A260-4B14-AFA6-2BCFDED2D782}"/>
                </a:ext>
              </a:extLst>
            </p:cNvPr>
            <p:cNvSpPr txBox="1"/>
            <p:nvPr/>
          </p:nvSpPr>
          <p:spPr>
            <a:xfrm rot="789756">
              <a:off x="6308675" y="1086020"/>
              <a:ext cx="2750904" cy="1825756"/>
            </a:xfrm>
            <a:prstGeom prst="rect">
              <a:avLst/>
            </a:prstGeom>
            <a:noFill/>
          </p:spPr>
          <p:txBody>
            <a:bodyPr wrap="square" rtlCol="0">
              <a:spAutoFit/>
            </a:bodyPr>
            <a:lstStyle/>
            <a:p>
              <a:pPr marL="0" marR="0" algn="ctr">
                <a:lnSpc>
                  <a:spcPct val="120000"/>
                </a:lnSpc>
                <a:spcBef>
                  <a:spcPts val="0"/>
                </a:spcBef>
                <a:spcAft>
                  <a:spcPts val="0"/>
                </a:spcAft>
              </a:pPr>
              <a:r>
                <a:rPr lang="nl-NL" sz="3200" dirty="0">
                  <a:effectLst/>
                  <a:ea typeface="Times New Roman" panose="02020603050405020304" pitchFamily="18" charset="0"/>
                  <a:cs typeface="Times New Roman" panose="02020603050405020304" pitchFamily="18" charset="0"/>
                </a:rPr>
                <a:t>Đoạn văn có chữ nào cần viết hoa?</a:t>
              </a:r>
              <a:endParaRPr lang="en-US" sz="3200" dirty="0">
                <a:effectLst/>
                <a:ea typeface="Times New Roman" panose="02020603050405020304" pitchFamily="18" charset="0"/>
                <a:cs typeface="Times New Roman" panose="02020603050405020304" pitchFamily="18" charset="0"/>
              </a:endParaRPr>
            </a:p>
          </p:txBody>
        </p:sp>
      </p:grpSp>
      <p:pic>
        <p:nvPicPr>
          <p:cNvPr id="16" name="Picture 15">
            <a:extLst>
              <a:ext uri="{FF2B5EF4-FFF2-40B4-BE49-F238E27FC236}">
                <a16:creationId xmlns:a16="http://schemas.microsoft.com/office/drawing/2014/main" id="{729C14E5-DF2A-47BD-B48D-E67FA3D67FB6}"/>
              </a:ext>
            </a:extLst>
          </p:cNvPr>
          <p:cNvPicPr>
            <a:picLocks noChangeAspect="1"/>
          </p:cNvPicPr>
          <p:nvPr/>
        </p:nvPicPr>
        <p:blipFill>
          <a:blip r:embed="rId7"/>
          <a:stretch>
            <a:fillRect/>
          </a:stretch>
        </p:blipFill>
        <p:spPr>
          <a:xfrm>
            <a:off x="8420024" y="1791000"/>
            <a:ext cx="2215936" cy="4608000"/>
          </a:xfrm>
          <a:prstGeom prst="rect">
            <a:avLst/>
          </a:prstGeom>
        </p:spPr>
      </p:pic>
      <p:grpSp>
        <p:nvGrpSpPr>
          <p:cNvPr id="17" name="Group 16">
            <a:extLst>
              <a:ext uri="{FF2B5EF4-FFF2-40B4-BE49-F238E27FC236}">
                <a16:creationId xmlns:a16="http://schemas.microsoft.com/office/drawing/2014/main" id="{DF58C022-B730-4A8C-8FAA-6BCFB7B351AB}"/>
              </a:ext>
            </a:extLst>
          </p:cNvPr>
          <p:cNvGrpSpPr/>
          <p:nvPr/>
        </p:nvGrpSpPr>
        <p:grpSpPr>
          <a:xfrm rot="20810244">
            <a:off x="2542377" y="1983234"/>
            <a:ext cx="3044096" cy="3312000"/>
            <a:chOff x="6135169" y="458999"/>
            <a:chExt cx="3044096" cy="3312000"/>
          </a:xfrm>
        </p:grpSpPr>
        <p:pic>
          <p:nvPicPr>
            <p:cNvPr id="18" name="Picture 17">
              <a:extLst>
                <a:ext uri="{FF2B5EF4-FFF2-40B4-BE49-F238E27FC236}">
                  <a16:creationId xmlns:a16="http://schemas.microsoft.com/office/drawing/2014/main" id="{09CD2480-D184-4CF7-84BE-3B5F9253D65E}"/>
                </a:ext>
              </a:extLst>
            </p:cNvPr>
            <p:cNvPicPr>
              <a:picLocks noChangeAspect="1"/>
            </p:cNvPicPr>
            <p:nvPr/>
          </p:nvPicPr>
          <p:blipFill>
            <a:blip r:embed="rId5">
              <a:extLst>
                <a:ext uri="{BEBA8EAE-BF5A-486C-A8C5-ECC9F3942E4B}">
                  <a14:imgProps xmlns:a14="http://schemas.microsoft.com/office/drawing/2010/main">
                    <a14:imgLayer r:embed="rId6">
                      <a14:imgEffect>
                        <a14:saturation sat="200000"/>
                      </a14:imgEffect>
                    </a14:imgLayer>
                  </a14:imgProps>
                </a:ext>
              </a:extLst>
            </a:blip>
            <a:stretch>
              <a:fillRect/>
            </a:stretch>
          </p:blipFill>
          <p:spPr>
            <a:xfrm>
              <a:off x="6135169" y="458999"/>
              <a:ext cx="3044096" cy="3312000"/>
            </a:xfrm>
            <a:prstGeom prst="rect">
              <a:avLst/>
            </a:prstGeom>
          </p:spPr>
        </p:pic>
        <p:sp>
          <p:nvSpPr>
            <p:cNvPr id="19" name="TextBox 18">
              <a:extLst>
                <a:ext uri="{FF2B5EF4-FFF2-40B4-BE49-F238E27FC236}">
                  <a16:creationId xmlns:a16="http://schemas.microsoft.com/office/drawing/2014/main" id="{D24CFFF0-C0DC-489A-8E20-DF0F0A3E68F7}"/>
                </a:ext>
              </a:extLst>
            </p:cNvPr>
            <p:cNvSpPr txBox="1"/>
            <p:nvPr/>
          </p:nvSpPr>
          <p:spPr>
            <a:xfrm rot="789756">
              <a:off x="6308675" y="1086020"/>
              <a:ext cx="2750904" cy="1825756"/>
            </a:xfrm>
            <a:prstGeom prst="rect">
              <a:avLst/>
            </a:prstGeom>
            <a:noFill/>
          </p:spPr>
          <p:txBody>
            <a:bodyPr wrap="square" rtlCol="0">
              <a:spAutoFit/>
            </a:bodyPr>
            <a:lstStyle/>
            <a:p>
              <a:pPr marL="0" marR="0" algn="ctr">
                <a:lnSpc>
                  <a:spcPct val="120000"/>
                </a:lnSpc>
                <a:spcBef>
                  <a:spcPts val="0"/>
                </a:spcBef>
                <a:spcAft>
                  <a:spcPts val="0"/>
                </a:spcAft>
              </a:pPr>
              <a:r>
                <a:rPr lang="nl-NL" sz="3200" dirty="0">
                  <a:effectLst/>
                  <a:ea typeface="Times New Roman" panose="02020603050405020304" pitchFamily="18" charset="0"/>
                  <a:cs typeface="Times New Roman" panose="02020603050405020304" pitchFamily="18" charset="0"/>
                </a:rPr>
                <a:t>Có chữ nào dễ viết lẫn, dễ sai chính tả?</a:t>
              </a:r>
              <a:endParaRPr lang="en-US" sz="3200" dirty="0">
                <a:effectLst/>
                <a:ea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7410358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0000">
                                          <p:cBhvr additive="base">
                                            <p:cTn id="7" dur="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1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uỷn.wav"/>
                                            </p:tgtEl>
                                          </p:cMediaNode>
                                        </p:audio>
                                      </p:subTnLst>
                                    </p:cTn>
                                  </p:par>
                                </p:childTnLst>
                              </p:cTn>
                            </p:par>
                            <p:par>
                              <p:cTn id="9" fill="hold">
                                <p:stCondLst>
                                  <p:cond delay="750"/>
                                </p:stCondLst>
                                <p:childTnLst>
                                  <p:par>
                                    <p:cTn id="10" presetID="2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1250"/>
                                </p:stCondLst>
                                <p:childTnLst>
                                  <p:par>
                                    <p:cTn id="14" presetID="22" presetClass="entr" presetSubtype="4"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ppt_x"/>
                                              </p:val>
                                            </p:tav>
                                            <p:tav tm="100000">
                                              <p:val>
                                                <p:strVal val="#ppt_x"/>
                                              </p:val>
                                            </p:tav>
                                          </p:tavLst>
                                        </p:anim>
                                        <p:anim calcmode="lin" valueType="num">
                                          <p:cBhvr additive="base">
                                            <p:cTn id="8" dur="750" fill="hold"/>
                                            <p:tgtEl>
                                              <p:spTgt spid="1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8" name="uỷn.wav"/>
                                            </p:tgtEl>
                                          </p:cMediaNode>
                                        </p:audio>
                                      </p:subTnLst>
                                    </p:cTn>
                                  </p:par>
                                </p:childTnLst>
                              </p:cTn>
                            </p:par>
                            <p:par>
                              <p:cTn id="9" fill="hold">
                                <p:stCondLst>
                                  <p:cond delay="750"/>
                                </p:stCondLst>
                                <p:childTnLst>
                                  <p:par>
                                    <p:cTn id="10" presetID="2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1250"/>
                                </p:stCondLst>
                                <p:childTnLst>
                                  <p:par>
                                    <p:cTn id="14" presetID="22" presetClass="entr" presetSubtype="4"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C6E6B6-9B77-4F1C-90A4-A095F1FBAD80}"/>
              </a:ext>
            </a:extLst>
          </p:cNvPr>
          <p:cNvPicPr>
            <a:picLocks noChangeAspect="1"/>
          </p:cNvPicPr>
          <p:nvPr/>
        </p:nvPicPr>
        <p:blipFill rotWithShape="1">
          <a:blip r:embed="rId3">
            <a:extLst>
              <a:ext uri="{28A0092B-C50C-407E-A947-70E740481C1C}">
                <a14:useLocalDpi xmlns:a14="http://schemas.microsoft.com/office/drawing/2010/main" val="0"/>
              </a:ext>
            </a:extLst>
          </a:blip>
          <a:srcRect b="12103"/>
          <a:stretch/>
        </p:blipFill>
        <p:spPr>
          <a:xfrm>
            <a:off x="0" y="0"/>
            <a:ext cx="12192000" cy="6858000"/>
          </a:xfrm>
          <a:prstGeom prst="rect">
            <a:avLst/>
          </a:prstGeom>
        </p:spPr>
      </p:pic>
      <p:pic>
        <p:nvPicPr>
          <p:cNvPr id="11" name="Picture 4" descr="TRÒ CHƠI KHOA HỌC | Science - Quizizz">
            <a:extLst>
              <a:ext uri="{FF2B5EF4-FFF2-40B4-BE49-F238E27FC236}">
                <a16:creationId xmlns:a16="http://schemas.microsoft.com/office/drawing/2014/main" id="{75978839-A316-CD82-B2E9-4375808115B4}"/>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8779" b="82952" l="2300" r="98400">
                        <a14:foregroundMark x1="2300" y1="23537" x2="12600" y2="51908"/>
                        <a14:foregroundMark x1="13900" y1="20738" x2="24600" y2="58397"/>
                        <a14:foregroundMark x1="17700" y1="31679" x2="18200" y2="37150"/>
                        <a14:foregroundMark x1="12600" y1="32824" x2="16500" y2="38804"/>
                        <a14:foregroundMark x1="15600" y1="32824" x2="24200" y2="38168"/>
                        <a14:foregroundMark x1="23800" y1="34987" x2="25900" y2="36005"/>
                        <a14:foregroundMark x1="45200" y1="32824" x2="46900" y2="33842"/>
                        <a14:foregroundMark x1="45200" y1="30025" x2="51700" y2="34987"/>
                        <a14:foregroundMark x1="54200" y1="34987" x2="63700" y2="34987"/>
                        <a14:foregroundMark x1="56800" y1="28880" x2="64100" y2="43639"/>
                        <a14:foregroundMark x1="62400" y1="47455" x2="62800" y2="49746"/>
                        <a14:foregroundMark x1="76500" y1="21883" x2="87700" y2="48092"/>
                        <a14:foregroundMark x1="86000" y1="20229" x2="91100" y2="43639"/>
                        <a14:foregroundMark x1="95400" y1="23537" x2="98400" y2="38804"/>
                        <a14:foregroundMark x1="93700" y1="30534" x2="93700" y2="43130"/>
                        <a14:foregroundMark x1="90700" y1="30534" x2="91100" y2="39313"/>
                        <a14:foregroundMark x1="87300" y1="29517" x2="86400" y2="41985"/>
                        <a14:foregroundMark x1="80000" y1="31679" x2="81700" y2="37659"/>
                        <a14:foregroundMark x1="52100" y1="31170" x2="53800" y2="53562"/>
                        <a14:foregroundMark x1="61500" y1="41476" x2="63700" y2="43130"/>
                        <a14:foregroundMark x1="61100" y1="36641" x2="62000" y2="40458"/>
                        <a14:foregroundMark x1="86400" y1="60560" x2="90700" y2="67176"/>
                        <a14:foregroundMark x1="85600" y1="71501" x2="86800" y2="75318"/>
                        <a14:foregroundMark x1="82100" y1="70483" x2="83400" y2="76463"/>
                        <a14:foregroundMark x1="55500" y1="76972" x2="78000" y2="82188"/>
                        <a14:foregroundMark x1="78000" y1="82188" x2="79100" y2="82952"/>
                        <a14:foregroundMark x1="28000" y1="80789" x2="35800" y2="75318"/>
                        <a14:foregroundMark x1="10000" y1="38804" x2="14300" y2="48092"/>
                      </a14:backgroundRemoval>
                    </a14:imgEffect>
                  </a14:imgLayer>
                </a14:imgProps>
              </a:ext>
              <a:ext uri="{28A0092B-C50C-407E-A947-70E740481C1C}">
                <a14:useLocalDpi xmlns:a14="http://schemas.microsoft.com/office/drawing/2010/main" val="0"/>
              </a:ext>
            </a:extLst>
          </a:blip>
          <a:srcRect b="12103"/>
          <a:stretch/>
        </p:blipFill>
        <p:spPr bwMode="auto">
          <a:xfrm>
            <a:off x="2385025" y="3572655"/>
            <a:ext cx="3277421" cy="2264342"/>
          </a:xfrm>
          <a:prstGeom prst="rect">
            <a:avLst/>
          </a:prstGeom>
          <a:noFill/>
          <a:extLst>
            <a:ext uri="{909E8E84-426E-40DD-AFC4-6F175D3DCCD1}">
              <a14:hiddenFill xmlns:a14="http://schemas.microsoft.com/office/drawing/2010/main">
                <a:solidFill>
                  <a:srgbClr val="FFFFFF"/>
                </a:solidFill>
              </a14:hiddenFill>
            </a:ext>
          </a:extLst>
        </p:spPr>
      </p:pic>
      <p:sp>
        <p:nvSpPr>
          <p:cNvPr id="12" name="Thought Bubble: Cloud 11">
            <a:extLst>
              <a:ext uri="{FF2B5EF4-FFF2-40B4-BE49-F238E27FC236}">
                <a16:creationId xmlns:a16="http://schemas.microsoft.com/office/drawing/2014/main" id="{BF03DD84-0FFE-39F5-0703-00D29A66B0C9}"/>
              </a:ext>
            </a:extLst>
          </p:cNvPr>
          <p:cNvSpPr/>
          <p:nvPr/>
        </p:nvSpPr>
        <p:spPr>
          <a:xfrm>
            <a:off x="5832979" y="2055474"/>
            <a:ext cx="3973996" cy="2146852"/>
          </a:xfrm>
          <a:custGeom>
            <a:avLst/>
            <a:gdLst>
              <a:gd name="connsiteX0" fmla="*/ 358763 w 3973996"/>
              <a:gd name="connsiteY0" fmla="*/ 714126 h 2146852"/>
              <a:gd name="connsiteX1" fmla="*/ 517263 w 3973996"/>
              <a:gd name="connsiteY1" fmla="*/ 343247 h 2146852"/>
              <a:gd name="connsiteX2" fmla="*/ 1288329 w 3973996"/>
              <a:gd name="connsiteY2" fmla="*/ 258516 h 2146852"/>
              <a:gd name="connsiteX3" fmla="*/ 2065741 w 3973996"/>
              <a:gd name="connsiteY3" fmla="*/ 170555 h 2146852"/>
              <a:gd name="connsiteX4" fmla="*/ 2368667 w 3973996"/>
              <a:gd name="connsiteY4" fmla="*/ 9939 h 2146852"/>
              <a:gd name="connsiteX5" fmla="*/ 2744357 w 3973996"/>
              <a:gd name="connsiteY5" fmla="*/ 123294 h 2146852"/>
              <a:gd name="connsiteX6" fmla="*/ 3262264 w 3973996"/>
              <a:gd name="connsiteY6" fmla="*/ 34289 h 2146852"/>
              <a:gd name="connsiteX7" fmla="*/ 3524897 w 3973996"/>
              <a:gd name="connsiteY7" fmla="*/ 277102 h 2146852"/>
              <a:gd name="connsiteX8" fmla="*/ 3861951 w 3973996"/>
              <a:gd name="connsiteY8" fmla="*/ 512759 h 2146852"/>
              <a:gd name="connsiteX9" fmla="*/ 3846864 w 3973996"/>
              <a:gd name="connsiteY9" fmla="*/ 768294 h 2146852"/>
              <a:gd name="connsiteX10" fmla="*/ 3957069 w 3973996"/>
              <a:gd name="connsiteY10" fmla="*/ 1159001 h 2146852"/>
              <a:gd name="connsiteX11" fmla="*/ 3440818 w 3973996"/>
              <a:gd name="connsiteY11" fmla="*/ 1501007 h 2146852"/>
              <a:gd name="connsiteX12" fmla="*/ 3256008 w 3973996"/>
              <a:gd name="connsiteY12" fmla="*/ 1794062 h 2146852"/>
              <a:gd name="connsiteX13" fmla="*/ 2626792 w 3973996"/>
              <a:gd name="connsiteY13" fmla="*/ 1829545 h 2146852"/>
              <a:gd name="connsiteX14" fmla="*/ 2177142 w 3973996"/>
              <a:gd name="connsiteY14" fmla="*/ 2142180 h 2146852"/>
              <a:gd name="connsiteX15" fmla="*/ 1516005 w 3973996"/>
              <a:gd name="connsiteY15" fmla="*/ 1951349 h 2146852"/>
              <a:gd name="connsiteX16" fmla="*/ 533913 w 3973996"/>
              <a:gd name="connsiteY16" fmla="*/ 1762804 h 2146852"/>
              <a:gd name="connsiteX17" fmla="*/ 102109 w 3973996"/>
              <a:gd name="connsiteY17" fmla="*/ 1552989 h 2146852"/>
              <a:gd name="connsiteX18" fmla="*/ 194376 w 3973996"/>
              <a:gd name="connsiteY18" fmla="*/ 1269773 h 2146852"/>
              <a:gd name="connsiteX19" fmla="*/ -460 w 3973996"/>
              <a:gd name="connsiteY19" fmla="*/ 979203 h 2146852"/>
              <a:gd name="connsiteX20" fmla="*/ 355359 w 3973996"/>
              <a:gd name="connsiteY20" fmla="*/ 720934 h 2146852"/>
              <a:gd name="connsiteX21" fmla="*/ 358763 w 3973996"/>
              <a:gd name="connsiteY21" fmla="*/ 714126 h 2146852"/>
              <a:gd name="connsiteX0" fmla="*/ -333155 w 3973996"/>
              <a:gd name="connsiteY0" fmla="*/ 2106319 h 2146852"/>
              <a:gd name="connsiteX1" fmla="*/ -392790 w 3973996"/>
              <a:gd name="connsiteY1" fmla="*/ 2165954 h 2146852"/>
              <a:gd name="connsiteX2" fmla="*/ -452425 w 3973996"/>
              <a:gd name="connsiteY2" fmla="*/ 2106319 h 2146852"/>
              <a:gd name="connsiteX3" fmla="*/ -392790 w 3973996"/>
              <a:gd name="connsiteY3" fmla="*/ 2046684 h 2146852"/>
              <a:gd name="connsiteX4" fmla="*/ -333155 w 3973996"/>
              <a:gd name="connsiteY4" fmla="*/ 2106319 h 2146852"/>
              <a:gd name="connsiteX0" fmla="*/ -33060 w 3973996"/>
              <a:gd name="connsiteY0" fmla="*/ 2001953 h 2146852"/>
              <a:gd name="connsiteX1" fmla="*/ -152330 w 3973996"/>
              <a:gd name="connsiteY1" fmla="*/ 2121223 h 2146852"/>
              <a:gd name="connsiteX2" fmla="*/ -271600 w 3973996"/>
              <a:gd name="connsiteY2" fmla="*/ 2001953 h 2146852"/>
              <a:gd name="connsiteX3" fmla="*/ -152330 w 3973996"/>
              <a:gd name="connsiteY3" fmla="*/ 1882683 h 2146852"/>
              <a:gd name="connsiteX4" fmla="*/ -33060 w 3973996"/>
              <a:gd name="connsiteY4" fmla="*/ 2001953 h 2146852"/>
              <a:gd name="connsiteX0" fmla="*/ 376444 w 3973996"/>
              <a:gd name="connsiteY0" fmla="*/ 1850100 h 2146852"/>
              <a:gd name="connsiteX1" fmla="*/ 197540 w 3973996"/>
              <a:gd name="connsiteY1" fmla="*/ 2029004 h 2146852"/>
              <a:gd name="connsiteX2" fmla="*/ 18636 w 3973996"/>
              <a:gd name="connsiteY2" fmla="*/ 1850100 h 2146852"/>
              <a:gd name="connsiteX3" fmla="*/ 197540 w 3973996"/>
              <a:gd name="connsiteY3" fmla="*/ 1671196 h 2146852"/>
              <a:gd name="connsiteX4" fmla="*/ 376444 w 3973996"/>
              <a:gd name="connsiteY4" fmla="*/ 1850100 h 2146852"/>
              <a:gd name="connsiteX0" fmla="*/ 431712 w 3973996"/>
              <a:gd name="connsiteY0" fmla="*/ 1300882 h 2146852"/>
              <a:gd name="connsiteX1" fmla="*/ 198699 w 3973996"/>
              <a:gd name="connsiteY1" fmla="*/ 1261275 h 2146852"/>
              <a:gd name="connsiteX2" fmla="*/ 637311 w 3973996"/>
              <a:gd name="connsiteY2" fmla="*/ 1734328 h 2146852"/>
              <a:gd name="connsiteX3" fmla="*/ 535385 w 3973996"/>
              <a:gd name="connsiteY3" fmla="*/ 1753262 h 2146852"/>
              <a:gd name="connsiteX4" fmla="*/ 1515821 w 3973996"/>
              <a:gd name="connsiteY4" fmla="*/ 1942602 h 2146852"/>
              <a:gd name="connsiteX5" fmla="*/ 1454372 w 3973996"/>
              <a:gd name="connsiteY5" fmla="*/ 1856132 h 2146852"/>
              <a:gd name="connsiteX6" fmla="*/ 2651814 w 3973996"/>
              <a:gd name="connsiteY6" fmla="*/ 1726973 h 2146852"/>
              <a:gd name="connsiteX7" fmla="*/ 2627252 w 3973996"/>
              <a:gd name="connsiteY7" fmla="*/ 1821842 h 2146852"/>
              <a:gd name="connsiteX8" fmla="*/ 3139548 w 3973996"/>
              <a:gd name="connsiteY8" fmla="*/ 1140713 h 2146852"/>
              <a:gd name="connsiteX9" fmla="*/ 3438610 w 3973996"/>
              <a:gd name="connsiteY9" fmla="*/ 1495342 h 2146852"/>
              <a:gd name="connsiteX10" fmla="*/ 3845025 w 3973996"/>
              <a:gd name="connsiteY10" fmla="*/ 763026 h 2146852"/>
              <a:gd name="connsiteX11" fmla="*/ 3711822 w 3973996"/>
              <a:gd name="connsiteY11" fmla="*/ 896012 h 2146852"/>
              <a:gd name="connsiteX12" fmla="*/ 3525449 w 3973996"/>
              <a:gd name="connsiteY12" fmla="*/ 269648 h 2146852"/>
              <a:gd name="connsiteX13" fmla="*/ 3532440 w 3973996"/>
              <a:gd name="connsiteY13" fmla="*/ 332463 h 2146852"/>
              <a:gd name="connsiteX14" fmla="*/ 2674904 w 3973996"/>
              <a:gd name="connsiteY14" fmla="*/ 196397 h 2146852"/>
              <a:gd name="connsiteX15" fmla="*/ 2743161 w 3973996"/>
              <a:gd name="connsiteY15" fmla="*/ 116287 h 2146852"/>
              <a:gd name="connsiteX16" fmla="*/ 2036764 w 3973996"/>
              <a:gd name="connsiteY16" fmla="*/ 234563 h 2146852"/>
              <a:gd name="connsiteX17" fmla="*/ 2069789 w 3973996"/>
              <a:gd name="connsiteY17" fmla="*/ 165486 h 2146852"/>
              <a:gd name="connsiteX18" fmla="*/ 1287869 w 3973996"/>
              <a:gd name="connsiteY18" fmla="*/ 258019 h 2146852"/>
              <a:gd name="connsiteX19" fmla="*/ 1407456 w 3973996"/>
              <a:gd name="connsiteY19" fmla="*/ 325009 h 2146852"/>
              <a:gd name="connsiteX20" fmla="*/ 379645 w 3973996"/>
              <a:gd name="connsiteY20" fmla="*/ 784644 h 2146852"/>
              <a:gd name="connsiteX21" fmla="*/ 358763 w 3973996"/>
              <a:gd name="connsiteY21" fmla="*/ 714126 h 214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73996" h="2146852" fill="none" extrusionOk="0">
                <a:moveTo>
                  <a:pt x="358763" y="714126"/>
                </a:moveTo>
                <a:cubicBezTo>
                  <a:pt x="343285" y="549369"/>
                  <a:pt x="357216" y="434754"/>
                  <a:pt x="517263" y="343247"/>
                </a:cubicBezTo>
                <a:cubicBezTo>
                  <a:pt x="734912" y="196884"/>
                  <a:pt x="974967" y="178368"/>
                  <a:pt x="1288329" y="258516"/>
                </a:cubicBezTo>
                <a:cubicBezTo>
                  <a:pt x="1444342" y="55130"/>
                  <a:pt x="1837981" y="-7353"/>
                  <a:pt x="2065741" y="170555"/>
                </a:cubicBezTo>
                <a:cubicBezTo>
                  <a:pt x="2114254" y="108277"/>
                  <a:pt x="2208685" y="26953"/>
                  <a:pt x="2368667" y="9939"/>
                </a:cubicBezTo>
                <a:cubicBezTo>
                  <a:pt x="2499091" y="-10659"/>
                  <a:pt x="2642084" y="41803"/>
                  <a:pt x="2744357" y="123294"/>
                </a:cubicBezTo>
                <a:cubicBezTo>
                  <a:pt x="2845924" y="14841"/>
                  <a:pt x="3087034" y="-10910"/>
                  <a:pt x="3262264" y="34289"/>
                </a:cubicBezTo>
                <a:cubicBezTo>
                  <a:pt x="3421641" y="84849"/>
                  <a:pt x="3501015" y="152880"/>
                  <a:pt x="3524897" y="277102"/>
                </a:cubicBezTo>
                <a:cubicBezTo>
                  <a:pt x="3686798" y="300025"/>
                  <a:pt x="3813904" y="410127"/>
                  <a:pt x="3861951" y="512759"/>
                </a:cubicBezTo>
                <a:cubicBezTo>
                  <a:pt x="3897460" y="589564"/>
                  <a:pt x="3893097" y="691112"/>
                  <a:pt x="3846864" y="768294"/>
                </a:cubicBezTo>
                <a:cubicBezTo>
                  <a:pt x="3940065" y="870005"/>
                  <a:pt x="4017764" y="1029755"/>
                  <a:pt x="3957069" y="1159001"/>
                </a:cubicBezTo>
                <a:cubicBezTo>
                  <a:pt x="3864625" y="1349193"/>
                  <a:pt x="3706249" y="1483990"/>
                  <a:pt x="3440818" y="1501007"/>
                </a:cubicBezTo>
                <a:cubicBezTo>
                  <a:pt x="3468844" y="1608824"/>
                  <a:pt x="3354166" y="1724881"/>
                  <a:pt x="3256008" y="1794062"/>
                </a:cubicBezTo>
                <a:cubicBezTo>
                  <a:pt x="3067293" y="1888634"/>
                  <a:pt x="2819614" y="1950177"/>
                  <a:pt x="2626792" y="1829545"/>
                </a:cubicBezTo>
                <a:cubicBezTo>
                  <a:pt x="2576889" y="1980987"/>
                  <a:pt x="2387337" y="2102009"/>
                  <a:pt x="2177142" y="2142180"/>
                </a:cubicBezTo>
                <a:cubicBezTo>
                  <a:pt x="1899244" y="2194433"/>
                  <a:pt x="1697081" y="2132592"/>
                  <a:pt x="1516005" y="1951349"/>
                </a:cubicBezTo>
                <a:cubicBezTo>
                  <a:pt x="1165503" y="2175216"/>
                  <a:pt x="772421" y="2028838"/>
                  <a:pt x="533913" y="1762804"/>
                </a:cubicBezTo>
                <a:cubicBezTo>
                  <a:pt x="367415" y="1799575"/>
                  <a:pt x="147333" y="1668138"/>
                  <a:pt x="102109" y="1552989"/>
                </a:cubicBezTo>
                <a:cubicBezTo>
                  <a:pt x="36363" y="1452764"/>
                  <a:pt x="112052" y="1360195"/>
                  <a:pt x="194376" y="1269773"/>
                </a:cubicBezTo>
                <a:cubicBezTo>
                  <a:pt x="59490" y="1224941"/>
                  <a:pt x="-19703" y="1102385"/>
                  <a:pt x="-460" y="979203"/>
                </a:cubicBezTo>
                <a:cubicBezTo>
                  <a:pt x="11436" y="814091"/>
                  <a:pt x="162588" y="735685"/>
                  <a:pt x="355359" y="720934"/>
                </a:cubicBezTo>
                <a:cubicBezTo>
                  <a:pt x="356423" y="718049"/>
                  <a:pt x="357510" y="716525"/>
                  <a:pt x="358763" y="714126"/>
                </a:cubicBezTo>
                <a:close/>
              </a:path>
              <a:path w="3973996" h="2146852" fill="none" extrusionOk="0">
                <a:moveTo>
                  <a:pt x="-333155" y="2106319"/>
                </a:moveTo>
                <a:cubicBezTo>
                  <a:pt x="-337527" y="2132346"/>
                  <a:pt x="-364517" y="2160807"/>
                  <a:pt x="-392790" y="2165954"/>
                </a:cubicBezTo>
                <a:cubicBezTo>
                  <a:pt x="-425978" y="2169807"/>
                  <a:pt x="-452225" y="2138295"/>
                  <a:pt x="-452425" y="2106319"/>
                </a:cubicBezTo>
                <a:cubicBezTo>
                  <a:pt x="-449786" y="2078235"/>
                  <a:pt x="-422916" y="2042860"/>
                  <a:pt x="-392790" y="2046684"/>
                </a:cubicBezTo>
                <a:cubicBezTo>
                  <a:pt x="-358362" y="2047357"/>
                  <a:pt x="-329274" y="2074846"/>
                  <a:pt x="-333155" y="2106319"/>
                </a:cubicBezTo>
                <a:close/>
              </a:path>
              <a:path w="3973996" h="2146852" fill="none" extrusionOk="0">
                <a:moveTo>
                  <a:pt x="-33060" y="2001953"/>
                </a:moveTo>
                <a:cubicBezTo>
                  <a:pt x="-19457" y="2062856"/>
                  <a:pt x="-77220" y="2123999"/>
                  <a:pt x="-152330" y="2121223"/>
                </a:cubicBezTo>
                <a:cubicBezTo>
                  <a:pt x="-219897" y="2113114"/>
                  <a:pt x="-274896" y="2058559"/>
                  <a:pt x="-271600" y="2001953"/>
                </a:cubicBezTo>
                <a:cubicBezTo>
                  <a:pt x="-271639" y="1938086"/>
                  <a:pt x="-220395" y="1898034"/>
                  <a:pt x="-152330" y="1882683"/>
                </a:cubicBezTo>
                <a:cubicBezTo>
                  <a:pt x="-100616" y="1881713"/>
                  <a:pt x="-29559" y="1933896"/>
                  <a:pt x="-33060" y="2001953"/>
                </a:cubicBezTo>
                <a:close/>
              </a:path>
              <a:path w="3973996" h="2146852" fill="none" extrusionOk="0">
                <a:moveTo>
                  <a:pt x="376444" y="1850100"/>
                </a:moveTo>
                <a:cubicBezTo>
                  <a:pt x="371222" y="1954765"/>
                  <a:pt x="295946" y="2022439"/>
                  <a:pt x="197540" y="2029004"/>
                </a:cubicBezTo>
                <a:cubicBezTo>
                  <a:pt x="86916" y="2027851"/>
                  <a:pt x="24565" y="1938596"/>
                  <a:pt x="18636" y="1850100"/>
                </a:cubicBezTo>
                <a:cubicBezTo>
                  <a:pt x="33383" y="1758990"/>
                  <a:pt x="100717" y="1663817"/>
                  <a:pt x="197540" y="1671196"/>
                </a:cubicBezTo>
                <a:cubicBezTo>
                  <a:pt x="316697" y="1675029"/>
                  <a:pt x="376903" y="1753563"/>
                  <a:pt x="376444" y="1850100"/>
                </a:cubicBezTo>
                <a:close/>
              </a:path>
              <a:path w="3973996" h="2146852" fill="none" extrusionOk="0">
                <a:moveTo>
                  <a:pt x="431712" y="1300882"/>
                </a:moveTo>
                <a:cubicBezTo>
                  <a:pt x="343477" y="1291488"/>
                  <a:pt x="260044" y="1291877"/>
                  <a:pt x="198699" y="1261275"/>
                </a:cubicBezTo>
                <a:moveTo>
                  <a:pt x="637311" y="1734328"/>
                </a:moveTo>
                <a:cubicBezTo>
                  <a:pt x="611865" y="1747354"/>
                  <a:pt x="566521" y="1755047"/>
                  <a:pt x="535385" y="1753262"/>
                </a:cubicBezTo>
                <a:moveTo>
                  <a:pt x="1515821" y="1942602"/>
                </a:moveTo>
                <a:cubicBezTo>
                  <a:pt x="1492280" y="1922520"/>
                  <a:pt x="1468644" y="1882888"/>
                  <a:pt x="1454372" y="1856132"/>
                </a:cubicBezTo>
                <a:moveTo>
                  <a:pt x="2651814" y="1726973"/>
                </a:moveTo>
                <a:cubicBezTo>
                  <a:pt x="2648766" y="1761325"/>
                  <a:pt x="2641167" y="1782942"/>
                  <a:pt x="2627252" y="1821842"/>
                </a:cubicBezTo>
                <a:moveTo>
                  <a:pt x="3139548" y="1140713"/>
                </a:moveTo>
                <a:cubicBezTo>
                  <a:pt x="3318901" y="1206139"/>
                  <a:pt x="3437002" y="1354912"/>
                  <a:pt x="3438610" y="1495342"/>
                </a:cubicBezTo>
                <a:moveTo>
                  <a:pt x="3845025" y="763026"/>
                </a:moveTo>
                <a:cubicBezTo>
                  <a:pt x="3818988" y="819727"/>
                  <a:pt x="3776766" y="858225"/>
                  <a:pt x="3711822" y="896012"/>
                </a:cubicBezTo>
                <a:moveTo>
                  <a:pt x="3525449" y="269648"/>
                </a:moveTo>
                <a:cubicBezTo>
                  <a:pt x="3532879" y="293849"/>
                  <a:pt x="3536359" y="308082"/>
                  <a:pt x="3532440" y="332463"/>
                </a:cubicBezTo>
                <a:moveTo>
                  <a:pt x="2674904" y="196397"/>
                </a:moveTo>
                <a:cubicBezTo>
                  <a:pt x="2699971" y="167086"/>
                  <a:pt x="2712856" y="139053"/>
                  <a:pt x="2743161" y="116287"/>
                </a:cubicBezTo>
                <a:moveTo>
                  <a:pt x="2036764" y="234563"/>
                </a:moveTo>
                <a:cubicBezTo>
                  <a:pt x="2048426" y="208045"/>
                  <a:pt x="2058240" y="190711"/>
                  <a:pt x="2069789" y="165486"/>
                </a:cubicBezTo>
                <a:moveTo>
                  <a:pt x="1287869" y="258019"/>
                </a:moveTo>
                <a:cubicBezTo>
                  <a:pt x="1324826" y="281771"/>
                  <a:pt x="1373493" y="299855"/>
                  <a:pt x="1407456" y="325009"/>
                </a:cubicBezTo>
                <a:moveTo>
                  <a:pt x="379645" y="784644"/>
                </a:moveTo>
                <a:cubicBezTo>
                  <a:pt x="372490" y="765840"/>
                  <a:pt x="361896" y="739189"/>
                  <a:pt x="358763" y="714126"/>
                </a:cubicBezTo>
              </a:path>
              <a:path w="3973996" h="2146852" stroke="0" extrusionOk="0">
                <a:moveTo>
                  <a:pt x="358763" y="714126"/>
                </a:moveTo>
                <a:cubicBezTo>
                  <a:pt x="343527" y="607198"/>
                  <a:pt x="410318" y="415007"/>
                  <a:pt x="517263" y="343247"/>
                </a:cubicBezTo>
                <a:cubicBezTo>
                  <a:pt x="730111" y="202814"/>
                  <a:pt x="1034629" y="116773"/>
                  <a:pt x="1288329" y="258516"/>
                </a:cubicBezTo>
                <a:cubicBezTo>
                  <a:pt x="1437316" y="39916"/>
                  <a:pt x="1784691" y="-17892"/>
                  <a:pt x="2065741" y="170555"/>
                </a:cubicBezTo>
                <a:cubicBezTo>
                  <a:pt x="2097601" y="78955"/>
                  <a:pt x="2241661" y="25587"/>
                  <a:pt x="2368667" y="9939"/>
                </a:cubicBezTo>
                <a:cubicBezTo>
                  <a:pt x="2517446" y="-1722"/>
                  <a:pt x="2666370" y="48331"/>
                  <a:pt x="2744357" y="123294"/>
                </a:cubicBezTo>
                <a:cubicBezTo>
                  <a:pt x="2864204" y="30110"/>
                  <a:pt x="3108238" y="15216"/>
                  <a:pt x="3262264" y="34289"/>
                </a:cubicBezTo>
                <a:cubicBezTo>
                  <a:pt x="3399589" y="54902"/>
                  <a:pt x="3494466" y="160685"/>
                  <a:pt x="3524897" y="277102"/>
                </a:cubicBezTo>
                <a:cubicBezTo>
                  <a:pt x="3678163" y="304084"/>
                  <a:pt x="3807168" y="401970"/>
                  <a:pt x="3861951" y="512759"/>
                </a:cubicBezTo>
                <a:cubicBezTo>
                  <a:pt x="3889601" y="581075"/>
                  <a:pt x="3906773" y="669099"/>
                  <a:pt x="3846864" y="768294"/>
                </a:cubicBezTo>
                <a:cubicBezTo>
                  <a:pt x="3972651" y="883334"/>
                  <a:pt x="4022006" y="1017613"/>
                  <a:pt x="3957069" y="1159001"/>
                </a:cubicBezTo>
                <a:cubicBezTo>
                  <a:pt x="3907462" y="1299036"/>
                  <a:pt x="3684203" y="1427280"/>
                  <a:pt x="3440818" y="1501007"/>
                </a:cubicBezTo>
                <a:cubicBezTo>
                  <a:pt x="3429950" y="1626621"/>
                  <a:pt x="3364441" y="1724312"/>
                  <a:pt x="3256008" y="1794062"/>
                </a:cubicBezTo>
                <a:cubicBezTo>
                  <a:pt x="3075687" y="1925504"/>
                  <a:pt x="2851883" y="1929174"/>
                  <a:pt x="2626792" y="1829545"/>
                </a:cubicBezTo>
                <a:cubicBezTo>
                  <a:pt x="2534800" y="1962502"/>
                  <a:pt x="2414069" y="2080622"/>
                  <a:pt x="2177142" y="2142180"/>
                </a:cubicBezTo>
                <a:cubicBezTo>
                  <a:pt x="1893950" y="2187324"/>
                  <a:pt x="1687708" y="2122424"/>
                  <a:pt x="1516005" y="1951349"/>
                </a:cubicBezTo>
                <a:cubicBezTo>
                  <a:pt x="1205559" y="2047403"/>
                  <a:pt x="785132" y="2011417"/>
                  <a:pt x="533913" y="1762804"/>
                </a:cubicBezTo>
                <a:cubicBezTo>
                  <a:pt x="351441" y="1804273"/>
                  <a:pt x="130825" y="1676609"/>
                  <a:pt x="102109" y="1552989"/>
                </a:cubicBezTo>
                <a:cubicBezTo>
                  <a:pt x="72251" y="1457272"/>
                  <a:pt x="70424" y="1353478"/>
                  <a:pt x="194376" y="1269773"/>
                </a:cubicBezTo>
                <a:cubicBezTo>
                  <a:pt x="81178" y="1218674"/>
                  <a:pt x="-28628" y="1074671"/>
                  <a:pt x="-460" y="979203"/>
                </a:cubicBezTo>
                <a:cubicBezTo>
                  <a:pt x="29580" y="841340"/>
                  <a:pt x="138661" y="710692"/>
                  <a:pt x="355359" y="720934"/>
                </a:cubicBezTo>
                <a:cubicBezTo>
                  <a:pt x="356821" y="718771"/>
                  <a:pt x="357246" y="716788"/>
                  <a:pt x="358763" y="714126"/>
                </a:cubicBezTo>
                <a:close/>
              </a:path>
              <a:path w="3973996" h="2146852" stroke="0" extrusionOk="0">
                <a:moveTo>
                  <a:pt x="-333155" y="2106319"/>
                </a:moveTo>
                <a:cubicBezTo>
                  <a:pt x="-327548" y="2134109"/>
                  <a:pt x="-357905" y="2167119"/>
                  <a:pt x="-392790" y="2165954"/>
                </a:cubicBezTo>
                <a:cubicBezTo>
                  <a:pt x="-422015" y="2165395"/>
                  <a:pt x="-450746" y="2131750"/>
                  <a:pt x="-452425" y="2106319"/>
                </a:cubicBezTo>
                <a:cubicBezTo>
                  <a:pt x="-454294" y="2074499"/>
                  <a:pt x="-423231" y="2042532"/>
                  <a:pt x="-392790" y="2046684"/>
                </a:cubicBezTo>
                <a:cubicBezTo>
                  <a:pt x="-361684" y="2038983"/>
                  <a:pt x="-340939" y="2074607"/>
                  <a:pt x="-333155" y="2106319"/>
                </a:cubicBezTo>
                <a:close/>
              </a:path>
              <a:path w="3973996" h="2146852" stroke="0" extrusionOk="0">
                <a:moveTo>
                  <a:pt x="-33060" y="2001953"/>
                </a:moveTo>
                <a:cubicBezTo>
                  <a:pt x="-43594" y="2063339"/>
                  <a:pt x="-88890" y="2121401"/>
                  <a:pt x="-152330" y="2121223"/>
                </a:cubicBezTo>
                <a:cubicBezTo>
                  <a:pt x="-218659" y="2105002"/>
                  <a:pt x="-278874" y="2054066"/>
                  <a:pt x="-271600" y="2001953"/>
                </a:cubicBezTo>
                <a:cubicBezTo>
                  <a:pt x="-273305" y="1937239"/>
                  <a:pt x="-216926" y="1896873"/>
                  <a:pt x="-152330" y="1882683"/>
                </a:cubicBezTo>
                <a:cubicBezTo>
                  <a:pt x="-79900" y="1875746"/>
                  <a:pt x="-40824" y="1946411"/>
                  <a:pt x="-33060" y="2001953"/>
                </a:cubicBezTo>
                <a:close/>
              </a:path>
              <a:path w="3973996" h="2146852" stroke="0" extrusionOk="0">
                <a:moveTo>
                  <a:pt x="376444" y="1850100"/>
                </a:moveTo>
                <a:cubicBezTo>
                  <a:pt x="393600" y="1962816"/>
                  <a:pt x="317641" y="2037705"/>
                  <a:pt x="197540" y="2029004"/>
                </a:cubicBezTo>
                <a:cubicBezTo>
                  <a:pt x="100264" y="2046621"/>
                  <a:pt x="32578" y="1936055"/>
                  <a:pt x="18636" y="1850100"/>
                </a:cubicBezTo>
                <a:cubicBezTo>
                  <a:pt x="13764" y="1754044"/>
                  <a:pt x="101597" y="1665690"/>
                  <a:pt x="197540" y="1671196"/>
                </a:cubicBezTo>
                <a:cubicBezTo>
                  <a:pt x="298308" y="1650819"/>
                  <a:pt x="391064" y="1742132"/>
                  <a:pt x="376444" y="1850100"/>
                </a:cubicBezTo>
                <a:close/>
              </a:path>
              <a:path w="3973996" h="2146852" fill="none" stroke="0" extrusionOk="0">
                <a:moveTo>
                  <a:pt x="431712" y="1300882"/>
                </a:moveTo>
                <a:cubicBezTo>
                  <a:pt x="352297" y="1321488"/>
                  <a:pt x="265174" y="1298003"/>
                  <a:pt x="198699" y="1261275"/>
                </a:cubicBezTo>
                <a:moveTo>
                  <a:pt x="637311" y="1734328"/>
                </a:moveTo>
                <a:cubicBezTo>
                  <a:pt x="600904" y="1747804"/>
                  <a:pt x="567539" y="1745440"/>
                  <a:pt x="535385" y="1753262"/>
                </a:cubicBezTo>
                <a:moveTo>
                  <a:pt x="1515821" y="1942602"/>
                </a:moveTo>
                <a:cubicBezTo>
                  <a:pt x="1497366" y="1914392"/>
                  <a:pt x="1463920" y="1882947"/>
                  <a:pt x="1454372" y="1856132"/>
                </a:cubicBezTo>
                <a:moveTo>
                  <a:pt x="2651814" y="1726973"/>
                </a:moveTo>
                <a:cubicBezTo>
                  <a:pt x="2642719" y="1753506"/>
                  <a:pt x="2633044" y="1794214"/>
                  <a:pt x="2627252" y="1821842"/>
                </a:cubicBezTo>
                <a:moveTo>
                  <a:pt x="3139548" y="1140713"/>
                </a:moveTo>
                <a:cubicBezTo>
                  <a:pt x="3335153" y="1203109"/>
                  <a:pt x="3437920" y="1352114"/>
                  <a:pt x="3438610" y="1495342"/>
                </a:cubicBezTo>
                <a:moveTo>
                  <a:pt x="3845025" y="763026"/>
                </a:moveTo>
                <a:cubicBezTo>
                  <a:pt x="3814827" y="819655"/>
                  <a:pt x="3772601" y="852451"/>
                  <a:pt x="3711822" y="896012"/>
                </a:cubicBezTo>
                <a:moveTo>
                  <a:pt x="3525449" y="269648"/>
                </a:moveTo>
                <a:cubicBezTo>
                  <a:pt x="3533148" y="292862"/>
                  <a:pt x="3530618" y="315686"/>
                  <a:pt x="3532440" y="332463"/>
                </a:cubicBezTo>
                <a:moveTo>
                  <a:pt x="2674904" y="196397"/>
                </a:moveTo>
                <a:cubicBezTo>
                  <a:pt x="2695109" y="170896"/>
                  <a:pt x="2720606" y="146213"/>
                  <a:pt x="2743161" y="116287"/>
                </a:cubicBezTo>
                <a:moveTo>
                  <a:pt x="2036764" y="234563"/>
                </a:moveTo>
                <a:cubicBezTo>
                  <a:pt x="2047408" y="211251"/>
                  <a:pt x="2053402" y="184767"/>
                  <a:pt x="2069789" y="165486"/>
                </a:cubicBezTo>
                <a:moveTo>
                  <a:pt x="1287869" y="258019"/>
                </a:moveTo>
                <a:cubicBezTo>
                  <a:pt x="1326956" y="275590"/>
                  <a:pt x="1368867" y="303262"/>
                  <a:pt x="1407456" y="325009"/>
                </a:cubicBezTo>
                <a:moveTo>
                  <a:pt x="379645" y="784644"/>
                </a:moveTo>
                <a:cubicBezTo>
                  <a:pt x="368852" y="761276"/>
                  <a:pt x="366514" y="737068"/>
                  <a:pt x="358763" y="714126"/>
                </a:cubicBezTo>
              </a:path>
            </a:pathLst>
          </a:custGeom>
          <a:solidFill>
            <a:schemeClr val="bg1"/>
          </a:solidFill>
          <a:ln w="28575">
            <a:extLst>
              <a:ext uri="{C807C97D-BFC1-408E-A445-0C87EB9F89A2}">
                <ask:lineSketchStyleProps xmlns:ask="http://schemas.microsoft.com/office/drawing/2018/sketchyshapes" sd="2916202906">
                  <a:prstGeom prst="cloudCallout">
                    <a:avLst>
                      <a:gd name="adj1" fmla="val -59884"/>
                      <a:gd name="adj2" fmla="val 4811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b="1" dirty="0">
                <a:solidFill>
                  <a:srgbClr val="4472C4">
                    <a:lumMod val="75000"/>
                  </a:srgbClr>
                </a:solidFill>
                <a:latin typeface="Calibri" panose="020F0502020204030204" pitchFamily="34" charset="0"/>
                <a:cs typeface="Calibri" panose="020F0502020204030204" pitchFamily="34" charset="0"/>
              </a:rPr>
              <a:t>đ</a:t>
            </a:r>
            <a:r>
              <a:rPr lang="en-US" sz="6000" b="1" noProof="0" dirty="0" err="1">
                <a:solidFill>
                  <a:srgbClr val="4472C4">
                    <a:lumMod val="75000"/>
                  </a:srgbClr>
                </a:solidFill>
                <a:latin typeface="Calibri" panose="020F0502020204030204" pitchFamily="34" charset="0"/>
                <a:cs typeface="Calibri" panose="020F0502020204030204" pitchFamily="34" charset="0"/>
              </a:rPr>
              <a:t>iếng</a:t>
            </a:r>
            <a:endParaRPr kumimoji="0" lang="en-US" sz="60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pic>
        <p:nvPicPr>
          <p:cNvPr id="7" name="Picture 6">
            <a:extLst>
              <a:ext uri="{FF2B5EF4-FFF2-40B4-BE49-F238E27FC236}">
                <a16:creationId xmlns:a16="http://schemas.microsoft.com/office/drawing/2014/main" id="{9D84E8E0-8386-4E5C-8570-349F23EE560C}"/>
              </a:ext>
            </a:extLst>
          </p:cNvPr>
          <p:cNvPicPr>
            <a:picLocks noChangeAspect="1"/>
          </p:cNvPicPr>
          <p:nvPr/>
        </p:nvPicPr>
        <p:blipFill>
          <a:blip r:embed="rId6"/>
          <a:stretch>
            <a:fillRect/>
          </a:stretch>
        </p:blipFill>
        <p:spPr>
          <a:xfrm>
            <a:off x="3973621" y="640810"/>
            <a:ext cx="4816257" cy="737680"/>
          </a:xfrm>
          <a:prstGeom prst="rect">
            <a:avLst/>
          </a:prstGeom>
        </p:spPr>
      </p:pic>
    </p:spTree>
    <p:extLst>
      <p:ext uri="{BB962C8B-B14F-4D97-AF65-F5344CB8AC3E}">
        <p14:creationId xmlns:p14="http://schemas.microsoft.com/office/powerpoint/2010/main" val="316543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7991B3D-CC8C-4ED2-8426-1F2E061259F5}"/>
              </a:ext>
            </a:extLst>
          </p:cNvPr>
          <p:cNvPicPr>
            <a:picLocks noChangeAspect="1"/>
          </p:cNvPicPr>
          <p:nvPr/>
        </p:nvPicPr>
        <p:blipFill rotWithShape="1">
          <a:blip r:embed="rId3">
            <a:extLst>
              <a:ext uri="{28A0092B-C50C-407E-A947-70E740481C1C}">
                <a14:useLocalDpi xmlns:a14="http://schemas.microsoft.com/office/drawing/2010/main" val="0"/>
              </a:ext>
            </a:extLst>
          </a:blip>
          <a:srcRect b="12103"/>
          <a:stretch/>
        </p:blipFill>
        <p:spPr>
          <a:xfrm>
            <a:off x="0" y="0"/>
            <a:ext cx="12192000" cy="6858000"/>
          </a:xfrm>
          <a:prstGeom prst="rect">
            <a:avLst/>
          </a:prstGeom>
        </p:spPr>
      </p:pic>
      <p:pic>
        <p:nvPicPr>
          <p:cNvPr id="11" name="Picture 4" descr="TRÒ CHƠI KHOA HỌC | Science - Quizizz">
            <a:extLst>
              <a:ext uri="{FF2B5EF4-FFF2-40B4-BE49-F238E27FC236}">
                <a16:creationId xmlns:a16="http://schemas.microsoft.com/office/drawing/2014/main" id="{75978839-A316-CD82-B2E9-4375808115B4}"/>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8779" b="82952" l="2300" r="98400">
                        <a14:foregroundMark x1="2300" y1="23537" x2="12600" y2="51908"/>
                        <a14:foregroundMark x1="13900" y1="20738" x2="24600" y2="58397"/>
                        <a14:foregroundMark x1="17700" y1="31679" x2="18200" y2="37150"/>
                        <a14:foregroundMark x1="12600" y1="32824" x2="16500" y2="38804"/>
                        <a14:foregroundMark x1="15600" y1="32824" x2="24200" y2="38168"/>
                        <a14:foregroundMark x1="23800" y1="34987" x2="25900" y2="36005"/>
                        <a14:foregroundMark x1="45200" y1="32824" x2="46900" y2="33842"/>
                        <a14:foregroundMark x1="45200" y1="30025" x2="51700" y2="34987"/>
                        <a14:foregroundMark x1="54200" y1="34987" x2="63700" y2="34987"/>
                        <a14:foregroundMark x1="56800" y1="28880" x2="64100" y2="43639"/>
                        <a14:foregroundMark x1="62400" y1="47455" x2="62800" y2="49746"/>
                        <a14:foregroundMark x1="76500" y1="21883" x2="87700" y2="48092"/>
                        <a14:foregroundMark x1="86000" y1="20229" x2="91100" y2="43639"/>
                        <a14:foregroundMark x1="95400" y1="23537" x2="98400" y2="38804"/>
                        <a14:foregroundMark x1="93700" y1="30534" x2="93700" y2="43130"/>
                        <a14:foregroundMark x1="90700" y1="30534" x2="91100" y2="39313"/>
                        <a14:foregroundMark x1="87300" y1="29517" x2="86400" y2="41985"/>
                        <a14:foregroundMark x1="80000" y1="31679" x2="81700" y2="37659"/>
                        <a14:foregroundMark x1="52100" y1="31170" x2="53800" y2="53562"/>
                        <a14:foregroundMark x1="61500" y1="41476" x2="63700" y2="43130"/>
                        <a14:foregroundMark x1="61100" y1="36641" x2="62000" y2="40458"/>
                        <a14:foregroundMark x1="86400" y1="60560" x2="90700" y2="67176"/>
                        <a14:foregroundMark x1="85600" y1="71501" x2="86800" y2="75318"/>
                        <a14:foregroundMark x1="82100" y1="70483" x2="83400" y2="76463"/>
                        <a14:foregroundMark x1="55500" y1="76972" x2="78000" y2="82188"/>
                        <a14:foregroundMark x1="78000" y1="82188" x2="79100" y2="82952"/>
                        <a14:foregroundMark x1="28000" y1="80789" x2="35800" y2="75318"/>
                        <a14:foregroundMark x1="10000" y1="38804" x2="14300" y2="48092"/>
                      </a14:backgroundRemoval>
                    </a14:imgEffect>
                  </a14:imgLayer>
                </a14:imgProps>
              </a:ext>
              <a:ext uri="{28A0092B-C50C-407E-A947-70E740481C1C}">
                <a14:useLocalDpi xmlns:a14="http://schemas.microsoft.com/office/drawing/2010/main" val="0"/>
              </a:ext>
            </a:extLst>
          </a:blip>
          <a:srcRect b="12103"/>
          <a:stretch/>
        </p:blipFill>
        <p:spPr bwMode="auto">
          <a:xfrm>
            <a:off x="2555558" y="3468804"/>
            <a:ext cx="3277421" cy="2264342"/>
          </a:xfrm>
          <a:prstGeom prst="rect">
            <a:avLst/>
          </a:prstGeom>
          <a:noFill/>
          <a:extLst>
            <a:ext uri="{909E8E84-426E-40DD-AFC4-6F175D3DCCD1}">
              <a14:hiddenFill xmlns:a14="http://schemas.microsoft.com/office/drawing/2010/main">
                <a:solidFill>
                  <a:srgbClr val="FFFFFF"/>
                </a:solidFill>
              </a14:hiddenFill>
            </a:ext>
          </a:extLst>
        </p:spPr>
      </p:pic>
      <p:sp>
        <p:nvSpPr>
          <p:cNvPr id="12" name="Thought Bubble: Cloud 11">
            <a:extLst>
              <a:ext uri="{FF2B5EF4-FFF2-40B4-BE49-F238E27FC236}">
                <a16:creationId xmlns:a16="http://schemas.microsoft.com/office/drawing/2014/main" id="{BF03DD84-0FFE-39F5-0703-00D29A66B0C9}"/>
              </a:ext>
            </a:extLst>
          </p:cNvPr>
          <p:cNvSpPr/>
          <p:nvPr/>
        </p:nvSpPr>
        <p:spPr>
          <a:xfrm>
            <a:off x="5832979" y="2055474"/>
            <a:ext cx="3973996" cy="2146852"/>
          </a:xfrm>
          <a:custGeom>
            <a:avLst/>
            <a:gdLst>
              <a:gd name="connsiteX0" fmla="*/ 358763 w 3973996"/>
              <a:gd name="connsiteY0" fmla="*/ 714126 h 2146852"/>
              <a:gd name="connsiteX1" fmla="*/ 517263 w 3973996"/>
              <a:gd name="connsiteY1" fmla="*/ 343247 h 2146852"/>
              <a:gd name="connsiteX2" fmla="*/ 1288329 w 3973996"/>
              <a:gd name="connsiteY2" fmla="*/ 258516 h 2146852"/>
              <a:gd name="connsiteX3" fmla="*/ 2065741 w 3973996"/>
              <a:gd name="connsiteY3" fmla="*/ 170555 h 2146852"/>
              <a:gd name="connsiteX4" fmla="*/ 2368667 w 3973996"/>
              <a:gd name="connsiteY4" fmla="*/ 9939 h 2146852"/>
              <a:gd name="connsiteX5" fmla="*/ 2744357 w 3973996"/>
              <a:gd name="connsiteY5" fmla="*/ 123294 h 2146852"/>
              <a:gd name="connsiteX6" fmla="*/ 3262264 w 3973996"/>
              <a:gd name="connsiteY6" fmla="*/ 34289 h 2146852"/>
              <a:gd name="connsiteX7" fmla="*/ 3524897 w 3973996"/>
              <a:gd name="connsiteY7" fmla="*/ 277102 h 2146852"/>
              <a:gd name="connsiteX8" fmla="*/ 3861951 w 3973996"/>
              <a:gd name="connsiteY8" fmla="*/ 512759 h 2146852"/>
              <a:gd name="connsiteX9" fmla="*/ 3846864 w 3973996"/>
              <a:gd name="connsiteY9" fmla="*/ 768294 h 2146852"/>
              <a:gd name="connsiteX10" fmla="*/ 3957069 w 3973996"/>
              <a:gd name="connsiteY10" fmla="*/ 1159001 h 2146852"/>
              <a:gd name="connsiteX11" fmla="*/ 3440818 w 3973996"/>
              <a:gd name="connsiteY11" fmla="*/ 1501007 h 2146852"/>
              <a:gd name="connsiteX12" fmla="*/ 3256008 w 3973996"/>
              <a:gd name="connsiteY12" fmla="*/ 1794062 h 2146852"/>
              <a:gd name="connsiteX13" fmla="*/ 2626792 w 3973996"/>
              <a:gd name="connsiteY13" fmla="*/ 1829545 h 2146852"/>
              <a:gd name="connsiteX14" fmla="*/ 2177142 w 3973996"/>
              <a:gd name="connsiteY14" fmla="*/ 2142180 h 2146852"/>
              <a:gd name="connsiteX15" fmla="*/ 1516005 w 3973996"/>
              <a:gd name="connsiteY15" fmla="*/ 1951349 h 2146852"/>
              <a:gd name="connsiteX16" fmla="*/ 533913 w 3973996"/>
              <a:gd name="connsiteY16" fmla="*/ 1762804 h 2146852"/>
              <a:gd name="connsiteX17" fmla="*/ 102109 w 3973996"/>
              <a:gd name="connsiteY17" fmla="*/ 1552989 h 2146852"/>
              <a:gd name="connsiteX18" fmla="*/ 194376 w 3973996"/>
              <a:gd name="connsiteY18" fmla="*/ 1269773 h 2146852"/>
              <a:gd name="connsiteX19" fmla="*/ -460 w 3973996"/>
              <a:gd name="connsiteY19" fmla="*/ 979203 h 2146852"/>
              <a:gd name="connsiteX20" fmla="*/ 355359 w 3973996"/>
              <a:gd name="connsiteY20" fmla="*/ 720934 h 2146852"/>
              <a:gd name="connsiteX21" fmla="*/ 358763 w 3973996"/>
              <a:gd name="connsiteY21" fmla="*/ 714126 h 2146852"/>
              <a:gd name="connsiteX0" fmla="*/ -333155 w 3973996"/>
              <a:gd name="connsiteY0" fmla="*/ 2106319 h 2146852"/>
              <a:gd name="connsiteX1" fmla="*/ -392790 w 3973996"/>
              <a:gd name="connsiteY1" fmla="*/ 2165954 h 2146852"/>
              <a:gd name="connsiteX2" fmla="*/ -452425 w 3973996"/>
              <a:gd name="connsiteY2" fmla="*/ 2106319 h 2146852"/>
              <a:gd name="connsiteX3" fmla="*/ -392790 w 3973996"/>
              <a:gd name="connsiteY3" fmla="*/ 2046684 h 2146852"/>
              <a:gd name="connsiteX4" fmla="*/ -333155 w 3973996"/>
              <a:gd name="connsiteY4" fmla="*/ 2106319 h 2146852"/>
              <a:gd name="connsiteX0" fmla="*/ -33060 w 3973996"/>
              <a:gd name="connsiteY0" fmla="*/ 2001953 h 2146852"/>
              <a:gd name="connsiteX1" fmla="*/ -152330 w 3973996"/>
              <a:gd name="connsiteY1" fmla="*/ 2121223 h 2146852"/>
              <a:gd name="connsiteX2" fmla="*/ -271600 w 3973996"/>
              <a:gd name="connsiteY2" fmla="*/ 2001953 h 2146852"/>
              <a:gd name="connsiteX3" fmla="*/ -152330 w 3973996"/>
              <a:gd name="connsiteY3" fmla="*/ 1882683 h 2146852"/>
              <a:gd name="connsiteX4" fmla="*/ -33060 w 3973996"/>
              <a:gd name="connsiteY4" fmla="*/ 2001953 h 2146852"/>
              <a:gd name="connsiteX0" fmla="*/ 376444 w 3973996"/>
              <a:gd name="connsiteY0" fmla="*/ 1850100 h 2146852"/>
              <a:gd name="connsiteX1" fmla="*/ 197540 w 3973996"/>
              <a:gd name="connsiteY1" fmla="*/ 2029004 h 2146852"/>
              <a:gd name="connsiteX2" fmla="*/ 18636 w 3973996"/>
              <a:gd name="connsiteY2" fmla="*/ 1850100 h 2146852"/>
              <a:gd name="connsiteX3" fmla="*/ 197540 w 3973996"/>
              <a:gd name="connsiteY3" fmla="*/ 1671196 h 2146852"/>
              <a:gd name="connsiteX4" fmla="*/ 376444 w 3973996"/>
              <a:gd name="connsiteY4" fmla="*/ 1850100 h 2146852"/>
              <a:gd name="connsiteX0" fmla="*/ 431712 w 3973996"/>
              <a:gd name="connsiteY0" fmla="*/ 1300882 h 2146852"/>
              <a:gd name="connsiteX1" fmla="*/ 198699 w 3973996"/>
              <a:gd name="connsiteY1" fmla="*/ 1261275 h 2146852"/>
              <a:gd name="connsiteX2" fmla="*/ 637311 w 3973996"/>
              <a:gd name="connsiteY2" fmla="*/ 1734328 h 2146852"/>
              <a:gd name="connsiteX3" fmla="*/ 535385 w 3973996"/>
              <a:gd name="connsiteY3" fmla="*/ 1753262 h 2146852"/>
              <a:gd name="connsiteX4" fmla="*/ 1515821 w 3973996"/>
              <a:gd name="connsiteY4" fmla="*/ 1942602 h 2146852"/>
              <a:gd name="connsiteX5" fmla="*/ 1454372 w 3973996"/>
              <a:gd name="connsiteY5" fmla="*/ 1856132 h 2146852"/>
              <a:gd name="connsiteX6" fmla="*/ 2651814 w 3973996"/>
              <a:gd name="connsiteY6" fmla="*/ 1726973 h 2146852"/>
              <a:gd name="connsiteX7" fmla="*/ 2627252 w 3973996"/>
              <a:gd name="connsiteY7" fmla="*/ 1821842 h 2146852"/>
              <a:gd name="connsiteX8" fmla="*/ 3139548 w 3973996"/>
              <a:gd name="connsiteY8" fmla="*/ 1140713 h 2146852"/>
              <a:gd name="connsiteX9" fmla="*/ 3438610 w 3973996"/>
              <a:gd name="connsiteY9" fmla="*/ 1495342 h 2146852"/>
              <a:gd name="connsiteX10" fmla="*/ 3845025 w 3973996"/>
              <a:gd name="connsiteY10" fmla="*/ 763026 h 2146852"/>
              <a:gd name="connsiteX11" fmla="*/ 3711822 w 3973996"/>
              <a:gd name="connsiteY11" fmla="*/ 896012 h 2146852"/>
              <a:gd name="connsiteX12" fmla="*/ 3525449 w 3973996"/>
              <a:gd name="connsiteY12" fmla="*/ 269648 h 2146852"/>
              <a:gd name="connsiteX13" fmla="*/ 3532440 w 3973996"/>
              <a:gd name="connsiteY13" fmla="*/ 332463 h 2146852"/>
              <a:gd name="connsiteX14" fmla="*/ 2674904 w 3973996"/>
              <a:gd name="connsiteY14" fmla="*/ 196397 h 2146852"/>
              <a:gd name="connsiteX15" fmla="*/ 2743161 w 3973996"/>
              <a:gd name="connsiteY15" fmla="*/ 116287 h 2146852"/>
              <a:gd name="connsiteX16" fmla="*/ 2036764 w 3973996"/>
              <a:gd name="connsiteY16" fmla="*/ 234563 h 2146852"/>
              <a:gd name="connsiteX17" fmla="*/ 2069789 w 3973996"/>
              <a:gd name="connsiteY17" fmla="*/ 165486 h 2146852"/>
              <a:gd name="connsiteX18" fmla="*/ 1287869 w 3973996"/>
              <a:gd name="connsiteY18" fmla="*/ 258019 h 2146852"/>
              <a:gd name="connsiteX19" fmla="*/ 1407456 w 3973996"/>
              <a:gd name="connsiteY19" fmla="*/ 325009 h 2146852"/>
              <a:gd name="connsiteX20" fmla="*/ 379645 w 3973996"/>
              <a:gd name="connsiteY20" fmla="*/ 784644 h 2146852"/>
              <a:gd name="connsiteX21" fmla="*/ 358763 w 3973996"/>
              <a:gd name="connsiteY21" fmla="*/ 714126 h 214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73996" h="2146852" fill="none" extrusionOk="0">
                <a:moveTo>
                  <a:pt x="358763" y="714126"/>
                </a:moveTo>
                <a:cubicBezTo>
                  <a:pt x="343285" y="549369"/>
                  <a:pt x="357216" y="434754"/>
                  <a:pt x="517263" y="343247"/>
                </a:cubicBezTo>
                <a:cubicBezTo>
                  <a:pt x="734912" y="196884"/>
                  <a:pt x="974967" y="178368"/>
                  <a:pt x="1288329" y="258516"/>
                </a:cubicBezTo>
                <a:cubicBezTo>
                  <a:pt x="1444342" y="55130"/>
                  <a:pt x="1837981" y="-7353"/>
                  <a:pt x="2065741" y="170555"/>
                </a:cubicBezTo>
                <a:cubicBezTo>
                  <a:pt x="2114254" y="108277"/>
                  <a:pt x="2208685" y="26953"/>
                  <a:pt x="2368667" y="9939"/>
                </a:cubicBezTo>
                <a:cubicBezTo>
                  <a:pt x="2499091" y="-10659"/>
                  <a:pt x="2642084" y="41803"/>
                  <a:pt x="2744357" y="123294"/>
                </a:cubicBezTo>
                <a:cubicBezTo>
                  <a:pt x="2845924" y="14841"/>
                  <a:pt x="3087034" y="-10910"/>
                  <a:pt x="3262264" y="34289"/>
                </a:cubicBezTo>
                <a:cubicBezTo>
                  <a:pt x="3421641" y="84849"/>
                  <a:pt x="3501015" y="152880"/>
                  <a:pt x="3524897" y="277102"/>
                </a:cubicBezTo>
                <a:cubicBezTo>
                  <a:pt x="3686798" y="300025"/>
                  <a:pt x="3813904" y="410127"/>
                  <a:pt x="3861951" y="512759"/>
                </a:cubicBezTo>
                <a:cubicBezTo>
                  <a:pt x="3897460" y="589564"/>
                  <a:pt x="3893097" y="691112"/>
                  <a:pt x="3846864" y="768294"/>
                </a:cubicBezTo>
                <a:cubicBezTo>
                  <a:pt x="3940065" y="870005"/>
                  <a:pt x="4017764" y="1029755"/>
                  <a:pt x="3957069" y="1159001"/>
                </a:cubicBezTo>
                <a:cubicBezTo>
                  <a:pt x="3864625" y="1349193"/>
                  <a:pt x="3706249" y="1483990"/>
                  <a:pt x="3440818" y="1501007"/>
                </a:cubicBezTo>
                <a:cubicBezTo>
                  <a:pt x="3468844" y="1608824"/>
                  <a:pt x="3354166" y="1724881"/>
                  <a:pt x="3256008" y="1794062"/>
                </a:cubicBezTo>
                <a:cubicBezTo>
                  <a:pt x="3067293" y="1888634"/>
                  <a:pt x="2819614" y="1950177"/>
                  <a:pt x="2626792" y="1829545"/>
                </a:cubicBezTo>
                <a:cubicBezTo>
                  <a:pt x="2576889" y="1980987"/>
                  <a:pt x="2387337" y="2102009"/>
                  <a:pt x="2177142" y="2142180"/>
                </a:cubicBezTo>
                <a:cubicBezTo>
                  <a:pt x="1899244" y="2194433"/>
                  <a:pt x="1697081" y="2132592"/>
                  <a:pt x="1516005" y="1951349"/>
                </a:cubicBezTo>
                <a:cubicBezTo>
                  <a:pt x="1165503" y="2175216"/>
                  <a:pt x="772421" y="2028838"/>
                  <a:pt x="533913" y="1762804"/>
                </a:cubicBezTo>
                <a:cubicBezTo>
                  <a:pt x="367415" y="1799575"/>
                  <a:pt x="147333" y="1668138"/>
                  <a:pt x="102109" y="1552989"/>
                </a:cubicBezTo>
                <a:cubicBezTo>
                  <a:pt x="36363" y="1452764"/>
                  <a:pt x="112052" y="1360195"/>
                  <a:pt x="194376" y="1269773"/>
                </a:cubicBezTo>
                <a:cubicBezTo>
                  <a:pt x="59490" y="1224941"/>
                  <a:pt x="-19703" y="1102385"/>
                  <a:pt x="-460" y="979203"/>
                </a:cubicBezTo>
                <a:cubicBezTo>
                  <a:pt x="11436" y="814091"/>
                  <a:pt x="162588" y="735685"/>
                  <a:pt x="355359" y="720934"/>
                </a:cubicBezTo>
                <a:cubicBezTo>
                  <a:pt x="356423" y="718049"/>
                  <a:pt x="357510" y="716525"/>
                  <a:pt x="358763" y="714126"/>
                </a:cubicBezTo>
                <a:close/>
              </a:path>
              <a:path w="3973996" h="2146852" fill="none" extrusionOk="0">
                <a:moveTo>
                  <a:pt x="-333155" y="2106319"/>
                </a:moveTo>
                <a:cubicBezTo>
                  <a:pt x="-337527" y="2132346"/>
                  <a:pt x="-364517" y="2160807"/>
                  <a:pt x="-392790" y="2165954"/>
                </a:cubicBezTo>
                <a:cubicBezTo>
                  <a:pt x="-425978" y="2169807"/>
                  <a:pt x="-452225" y="2138295"/>
                  <a:pt x="-452425" y="2106319"/>
                </a:cubicBezTo>
                <a:cubicBezTo>
                  <a:pt x="-449786" y="2078235"/>
                  <a:pt x="-422916" y="2042860"/>
                  <a:pt x="-392790" y="2046684"/>
                </a:cubicBezTo>
                <a:cubicBezTo>
                  <a:pt x="-358362" y="2047357"/>
                  <a:pt x="-329274" y="2074846"/>
                  <a:pt x="-333155" y="2106319"/>
                </a:cubicBezTo>
                <a:close/>
              </a:path>
              <a:path w="3973996" h="2146852" fill="none" extrusionOk="0">
                <a:moveTo>
                  <a:pt x="-33060" y="2001953"/>
                </a:moveTo>
                <a:cubicBezTo>
                  <a:pt x="-19457" y="2062856"/>
                  <a:pt x="-77220" y="2123999"/>
                  <a:pt x="-152330" y="2121223"/>
                </a:cubicBezTo>
                <a:cubicBezTo>
                  <a:pt x="-219897" y="2113114"/>
                  <a:pt x="-274896" y="2058559"/>
                  <a:pt x="-271600" y="2001953"/>
                </a:cubicBezTo>
                <a:cubicBezTo>
                  <a:pt x="-271639" y="1938086"/>
                  <a:pt x="-220395" y="1898034"/>
                  <a:pt x="-152330" y="1882683"/>
                </a:cubicBezTo>
                <a:cubicBezTo>
                  <a:pt x="-100616" y="1881713"/>
                  <a:pt x="-29559" y="1933896"/>
                  <a:pt x="-33060" y="2001953"/>
                </a:cubicBezTo>
                <a:close/>
              </a:path>
              <a:path w="3973996" h="2146852" fill="none" extrusionOk="0">
                <a:moveTo>
                  <a:pt x="376444" y="1850100"/>
                </a:moveTo>
                <a:cubicBezTo>
                  <a:pt x="371222" y="1954765"/>
                  <a:pt x="295946" y="2022439"/>
                  <a:pt x="197540" y="2029004"/>
                </a:cubicBezTo>
                <a:cubicBezTo>
                  <a:pt x="86916" y="2027851"/>
                  <a:pt x="24565" y="1938596"/>
                  <a:pt x="18636" y="1850100"/>
                </a:cubicBezTo>
                <a:cubicBezTo>
                  <a:pt x="33383" y="1758990"/>
                  <a:pt x="100717" y="1663817"/>
                  <a:pt x="197540" y="1671196"/>
                </a:cubicBezTo>
                <a:cubicBezTo>
                  <a:pt x="316697" y="1675029"/>
                  <a:pt x="376903" y="1753563"/>
                  <a:pt x="376444" y="1850100"/>
                </a:cubicBezTo>
                <a:close/>
              </a:path>
              <a:path w="3973996" h="2146852" fill="none" extrusionOk="0">
                <a:moveTo>
                  <a:pt x="431712" y="1300882"/>
                </a:moveTo>
                <a:cubicBezTo>
                  <a:pt x="343477" y="1291488"/>
                  <a:pt x="260044" y="1291877"/>
                  <a:pt x="198699" y="1261275"/>
                </a:cubicBezTo>
                <a:moveTo>
                  <a:pt x="637311" y="1734328"/>
                </a:moveTo>
                <a:cubicBezTo>
                  <a:pt x="611865" y="1747354"/>
                  <a:pt x="566521" y="1755047"/>
                  <a:pt x="535385" y="1753262"/>
                </a:cubicBezTo>
                <a:moveTo>
                  <a:pt x="1515821" y="1942602"/>
                </a:moveTo>
                <a:cubicBezTo>
                  <a:pt x="1492280" y="1922520"/>
                  <a:pt x="1468644" y="1882888"/>
                  <a:pt x="1454372" y="1856132"/>
                </a:cubicBezTo>
                <a:moveTo>
                  <a:pt x="2651814" y="1726973"/>
                </a:moveTo>
                <a:cubicBezTo>
                  <a:pt x="2648766" y="1761325"/>
                  <a:pt x="2641167" y="1782942"/>
                  <a:pt x="2627252" y="1821842"/>
                </a:cubicBezTo>
                <a:moveTo>
                  <a:pt x="3139548" y="1140713"/>
                </a:moveTo>
                <a:cubicBezTo>
                  <a:pt x="3318901" y="1206139"/>
                  <a:pt x="3437002" y="1354912"/>
                  <a:pt x="3438610" y="1495342"/>
                </a:cubicBezTo>
                <a:moveTo>
                  <a:pt x="3845025" y="763026"/>
                </a:moveTo>
                <a:cubicBezTo>
                  <a:pt x="3818988" y="819727"/>
                  <a:pt x="3776766" y="858225"/>
                  <a:pt x="3711822" y="896012"/>
                </a:cubicBezTo>
                <a:moveTo>
                  <a:pt x="3525449" y="269648"/>
                </a:moveTo>
                <a:cubicBezTo>
                  <a:pt x="3532879" y="293849"/>
                  <a:pt x="3536359" y="308082"/>
                  <a:pt x="3532440" y="332463"/>
                </a:cubicBezTo>
                <a:moveTo>
                  <a:pt x="2674904" y="196397"/>
                </a:moveTo>
                <a:cubicBezTo>
                  <a:pt x="2699971" y="167086"/>
                  <a:pt x="2712856" y="139053"/>
                  <a:pt x="2743161" y="116287"/>
                </a:cubicBezTo>
                <a:moveTo>
                  <a:pt x="2036764" y="234563"/>
                </a:moveTo>
                <a:cubicBezTo>
                  <a:pt x="2048426" y="208045"/>
                  <a:pt x="2058240" y="190711"/>
                  <a:pt x="2069789" y="165486"/>
                </a:cubicBezTo>
                <a:moveTo>
                  <a:pt x="1287869" y="258019"/>
                </a:moveTo>
                <a:cubicBezTo>
                  <a:pt x="1324826" y="281771"/>
                  <a:pt x="1373493" y="299855"/>
                  <a:pt x="1407456" y="325009"/>
                </a:cubicBezTo>
                <a:moveTo>
                  <a:pt x="379645" y="784644"/>
                </a:moveTo>
                <a:cubicBezTo>
                  <a:pt x="372490" y="765840"/>
                  <a:pt x="361896" y="739189"/>
                  <a:pt x="358763" y="714126"/>
                </a:cubicBezTo>
              </a:path>
              <a:path w="3973996" h="2146852" stroke="0" extrusionOk="0">
                <a:moveTo>
                  <a:pt x="358763" y="714126"/>
                </a:moveTo>
                <a:cubicBezTo>
                  <a:pt x="343527" y="607198"/>
                  <a:pt x="410318" y="415007"/>
                  <a:pt x="517263" y="343247"/>
                </a:cubicBezTo>
                <a:cubicBezTo>
                  <a:pt x="730111" y="202814"/>
                  <a:pt x="1034629" y="116773"/>
                  <a:pt x="1288329" y="258516"/>
                </a:cubicBezTo>
                <a:cubicBezTo>
                  <a:pt x="1437316" y="39916"/>
                  <a:pt x="1784691" y="-17892"/>
                  <a:pt x="2065741" y="170555"/>
                </a:cubicBezTo>
                <a:cubicBezTo>
                  <a:pt x="2097601" y="78955"/>
                  <a:pt x="2241661" y="25587"/>
                  <a:pt x="2368667" y="9939"/>
                </a:cubicBezTo>
                <a:cubicBezTo>
                  <a:pt x="2517446" y="-1722"/>
                  <a:pt x="2666370" y="48331"/>
                  <a:pt x="2744357" y="123294"/>
                </a:cubicBezTo>
                <a:cubicBezTo>
                  <a:pt x="2864204" y="30110"/>
                  <a:pt x="3108238" y="15216"/>
                  <a:pt x="3262264" y="34289"/>
                </a:cubicBezTo>
                <a:cubicBezTo>
                  <a:pt x="3399589" y="54902"/>
                  <a:pt x="3494466" y="160685"/>
                  <a:pt x="3524897" y="277102"/>
                </a:cubicBezTo>
                <a:cubicBezTo>
                  <a:pt x="3678163" y="304084"/>
                  <a:pt x="3807168" y="401970"/>
                  <a:pt x="3861951" y="512759"/>
                </a:cubicBezTo>
                <a:cubicBezTo>
                  <a:pt x="3889601" y="581075"/>
                  <a:pt x="3906773" y="669099"/>
                  <a:pt x="3846864" y="768294"/>
                </a:cubicBezTo>
                <a:cubicBezTo>
                  <a:pt x="3972651" y="883334"/>
                  <a:pt x="4022006" y="1017613"/>
                  <a:pt x="3957069" y="1159001"/>
                </a:cubicBezTo>
                <a:cubicBezTo>
                  <a:pt x="3907462" y="1299036"/>
                  <a:pt x="3684203" y="1427280"/>
                  <a:pt x="3440818" y="1501007"/>
                </a:cubicBezTo>
                <a:cubicBezTo>
                  <a:pt x="3429950" y="1626621"/>
                  <a:pt x="3364441" y="1724312"/>
                  <a:pt x="3256008" y="1794062"/>
                </a:cubicBezTo>
                <a:cubicBezTo>
                  <a:pt x="3075687" y="1925504"/>
                  <a:pt x="2851883" y="1929174"/>
                  <a:pt x="2626792" y="1829545"/>
                </a:cubicBezTo>
                <a:cubicBezTo>
                  <a:pt x="2534800" y="1962502"/>
                  <a:pt x="2414069" y="2080622"/>
                  <a:pt x="2177142" y="2142180"/>
                </a:cubicBezTo>
                <a:cubicBezTo>
                  <a:pt x="1893950" y="2187324"/>
                  <a:pt x="1687708" y="2122424"/>
                  <a:pt x="1516005" y="1951349"/>
                </a:cubicBezTo>
                <a:cubicBezTo>
                  <a:pt x="1205559" y="2047403"/>
                  <a:pt x="785132" y="2011417"/>
                  <a:pt x="533913" y="1762804"/>
                </a:cubicBezTo>
                <a:cubicBezTo>
                  <a:pt x="351441" y="1804273"/>
                  <a:pt x="130825" y="1676609"/>
                  <a:pt x="102109" y="1552989"/>
                </a:cubicBezTo>
                <a:cubicBezTo>
                  <a:pt x="72251" y="1457272"/>
                  <a:pt x="70424" y="1353478"/>
                  <a:pt x="194376" y="1269773"/>
                </a:cubicBezTo>
                <a:cubicBezTo>
                  <a:pt x="81178" y="1218674"/>
                  <a:pt x="-28628" y="1074671"/>
                  <a:pt x="-460" y="979203"/>
                </a:cubicBezTo>
                <a:cubicBezTo>
                  <a:pt x="29580" y="841340"/>
                  <a:pt x="138661" y="710692"/>
                  <a:pt x="355359" y="720934"/>
                </a:cubicBezTo>
                <a:cubicBezTo>
                  <a:pt x="356821" y="718771"/>
                  <a:pt x="357246" y="716788"/>
                  <a:pt x="358763" y="714126"/>
                </a:cubicBezTo>
                <a:close/>
              </a:path>
              <a:path w="3973996" h="2146852" stroke="0" extrusionOk="0">
                <a:moveTo>
                  <a:pt x="-333155" y="2106319"/>
                </a:moveTo>
                <a:cubicBezTo>
                  <a:pt x="-327548" y="2134109"/>
                  <a:pt x="-357905" y="2167119"/>
                  <a:pt x="-392790" y="2165954"/>
                </a:cubicBezTo>
                <a:cubicBezTo>
                  <a:pt x="-422015" y="2165395"/>
                  <a:pt x="-450746" y="2131750"/>
                  <a:pt x="-452425" y="2106319"/>
                </a:cubicBezTo>
                <a:cubicBezTo>
                  <a:pt x="-454294" y="2074499"/>
                  <a:pt x="-423231" y="2042532"/>
                  <a:pt x="-392790" y="2046684"/>
                </a:cubicBezTo>
                <a:cubicBezTo>
                  <a:pt x="-361684" y="2038983"/>
                  <a:pt x="-340939" y="2074607"/>
                  <a:pt x="-333155" y="2106319"/>
                </a:cubicBezTo>
                <a:close/>
              </a:path>
              <a:path w="3973996" h="2146852" stroke="0" extrusionOk="0">
                <a:moveTo>
                  <a:pt x="-33060" y="2001953"/>
                </a:moveTo>
                <a:cubicBezTo>
                  <a:pt x="-43594" y="2063339"/>
                  <a:pt x="-88890" y="2121401"/>
                  <a:pt x="-152330" y="2121223"/>
                </a:cubicBezTo>
                <a:cubicBezTo>
                  <a:pt x="-218659" y="2105002"/>
                  <a:pt x="-278874" y="2054066"/>
                  <a:pt x="-271600" y="2001953"/>
                </a:cubicBezTo>
                <a:cubicBezTo>
                  <a:pt x="-273305" y="1937239"/>
                  <a:pt x="-216926" y="1896873"/>
                  <a:pt x="-152330" y="1882683"/>
                </a:cubicBezTo>
                <a:cubicBezTo>
                  <a:pt x="-79900" y="1875746"/>
                  <a:pt x="-40824" y="1946411"/>
                  <a:pt x="-33060" y="2001953"/>
                </a:cubicBezTo>
                <a:close/>
              </a:path>
              <a:path w="3973996" h="2146852" stroke="0" extrusionOk="0">
                <a:moveTo>
                  <a:pt x="376444" y="1850100"/>
                </a:moveTo>
                <a:cubicBezTo>
                  <a:pt x="393600" y="1962816"/>
                  <a:pt x="317641" y="2037705"/>
                  <a:pt x="197540" y="2029004"/>
                </a:cubicBezTo>
                <a:cubicBezTo>
                  <a:pt x="100264" y="2046621"/>
                  <a:pt x="32578" y="1936055"/>
                  <a:pt x="18636" y="1850100"/>
                </a:cubicBezTo>
                <a:cubicBezTo>
                  <a:pt x="13764" y="1754044"/>
                  <a:pt x="101597" y="1665690"/>
                  <a:pt x="197540" y="1671196"/>
                </a:cubicBezTo>
                <a:cubicBezTo>
                  <a:pt x="298308" y="1650819"/>
                  <a:pt x="391064" y="1742132"/>
                  <a:pt x="376444" y="1850100"/>
                </a:cubicBezTo>
                <a:close/>
              </a:path>
              <a:path w="3973996" h="2146852" fill="none" stroke="0" extrusionOk="0">
                <a:moveTo>
                  <a:pt x="431712" y="1300882"/>
                </a:moveTo>
                <a:cubicBezTo>
                  <a:pt x="352297" y="1321488"/>
                  <a:pt x="265174" y="1298003"/>
                  <a:pt x="198699" y="1261275"/>
                </a:cubicBezTo>
                <a:moveTo>
                  <a:pt x="637311" y="1734328"/>
                </a:moveTo>
                <a:cubicBezTo>
                  <a:pt x="600904" y="1747804"/>
                  <a:pt x="567539" y="1745440"/>
                  <a:pt x="535385" y="1753262"/>
                </a:cubicBezTo>
                <a:moveTo>
                  <a:pt x="1515821" y="1942602"/>
                </a:moveTo>
                <a:cubicBezTo>
                  <a:pt x="1497366" y="1914392"/>
                  <a:pt x="1463920" y="1882947"/>
                  <a:pt x="1454372" y="1856132"/>
                </a:cubicBezTo>
                <a:moveTo>
                  <a:pt x="2651814" y="1726973"/>
                </a:moveTo>
                <a:cubicBezTo>
                  <a:pt x="2642719" y="1753506"/>
                  <a:pt x="2633044" y="1794214"/>
                  <a:pt x="2627252" y="1821842"/>
                </a:cubicBezTo>
                <a:moveTo>
                  <a:pt x="3139548" y="1140713"/>
                </a:moveTo>
                <a:cubicBezTo>
                  <a:pt x="3335153" y="1203109"/>
                  <a:pt x="3437920" y="1352114"/>
                  <a:pt x="3438610" y="1495342"/>
                </a:cubicBezTo>
                <a:moveTo>
                  <a:pt x="3845025" y="763026"/>
                </a:moveTo>
                <a:cubicBezTo>
                  <a:pt x="3814827" y="819655"/>
                  <a:pt x="3772601" y="852451"/>
                  <a:pt x="3711822" y="896012"/>
                </a:cubicBezTo>
                <a:moveTo>
                  <a:pt x="3525449" y="269648"/>
                </a:moveTo>
                <a:cubicBezTo>
                  <a:pt x="3533148" y="292862"/>
                  <a:pt x="3530618" y="315686"/>
                  <a:pt x="3532440" y="332463"/>
                </a:cubicBezTo>
                <a:moveTo>
                  <a:pt x="2674904" y="196397"/>
                </a:moveTo>
                <a:cubicBezTo>
                  <a:pt x="2695109" y="170896"/>
                  <a:pt x="2720606" y="146213"/>
                  <a:pt x="2743161" y="116287"/>
                </a:cubicBezTo>
                <a:moveTo>
                  <a:pt x="2036764" y="234563"/>
                </a:moveTo>
                <a:cubicBezTo>
                  <a:pt x="2047408" y="211251"/>
                  <a:pt x="2053402" y="184767"/>
                  <a:pt x="2069789" y="165486"/>
                </a:cubicBezTo>
                <a:moveTo>
                  <a:pt x="1287869" y="258019"/>
                </a:moveTo>
                <a:cubicBezTo>
                  <a:pt x="1326956" y="275590"/>
                  <a:pt x="1368867" y="303262"/>
                  <a:pt x="1407456" y="325009"/>
                </a:cubicBezTo>
                <a:moveTo>
                  <a:pt x="379645" y="784644"/>
                </a:moveTo>
                <a:cubicBezTo>
                  <a:pt x="368852" y="761276"/>
                  <a:pt x="366514" y="737068"/>
                  <a:pt x="358763" y="714126"/>
                </a:cubicBezTo>
              </a:path>
            </a:pathLst>
          </a:custGeom>
          <a:solidFill>
            <a:schemeClr val="bg1"/>
          </a:solidFill>
          <a:ln w="28575">
            <a:extLst>
              <a:ext uri="{C807C97D-BFC1-408E-A445-0C87EB9F89A2}">
                <ask:lineSketchStyleProps xmlns:ask="http://schemas.microsoft.com/office/drawing/2018/sketchyshapes" sd="2916202906">
                  <a:prstGeom prst="cloudCallout">
                    <a:avLst>
                      <a:gd name="adj1" fmla="val -59884"/>
                      <a:gd name="adj2" fmla="val 4811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hươu</a:t>
            </a:r>
            <a:endParaRPr kumimoji="0" lang="en-US" sz="60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pic>
        <p:nvPicPr>
          <p:cNvPr id="8" name="Picture 7">
            <a:extLst>
              <a:ext uri="{FF2B5EF4-FFF2-40B4-BE49-F238E27FC236}">
                <a16:creationId xmlns:a16="http://schemas.microsoft.com/office/drawing/2014/main" id="{3B6CD71C-5023-4BD3-9EDA-AEEC90FF7321}"/>
              </a:ext>
            </a:extLst>
          </p:cNvPr>
          <p:cNvPicPr>
            <a:picLocks noChangeAspect="1"/>
          </p:cNvPicPr>
          <p:nvPr/>
        </p:nvPicPr>
        <p:blipFill>
          <a:blip r:embed="rId6"/>
          <a:stretch>
            <a:fillRect/>
          </a:stretch>
        </p:blipFill>
        <p:spPr>
          <a:xfrm>
            <a:off x="3745021" y="316960"/>
            <a:ext cx="4816257" cy="737680"/>
          </a:xfrm>
          <a:prstGeom prst="rect">
            <a:avLst/>
          </a:prstGeom>
        </p:spPr>
      </p:pic>
    </p:spTree>
    <p:extLst>
      <p:ext uri="{BB962C8B-B14F-4D97-AF65-F5344CB8AC3E}">
        <p14:creationId xmlns:p14="http://schemas.microsoft.com/office/powerpoint/2010/main" val="345433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FD9E679-4133-451A-96FE-AE431FB407B9}"/>
              </a:ext>
            </a:extLst>
          </p:cNvPr>
          <p:cNvPicPr>
            <a:picLocks noChangeAspect="1"/>
          </p:cNvPicPr>
          <p:nvPr/>
        </p:nvPicPr>
        <p:blipFill rotWithShape="1">
          <a:blip r:embed="rId3">
            <a:extLst>
              <a:ext uri="{28A0092B-C50C-407E-A947-70E740481C1C}">
                <a14:useLocalDpi xmlns:a14="http://schemas.microsoft.com/office/drawing/2010/main" val="0"/>
              </a:ext>
            </a:extLst>
          </a:blip>
          <a:srcRect b="12103"/>
          <a:stretch/>
        </p:blipFill>
        <p:spPr>
          <a:xfrm>
            <a:off x="0" y="0"/>
            <a:ext cx="12192000" cy="6858000"/>
          </a:xfrm>
          <a:prstGeom prst="rect">
            <a:avLst/>
          </a:prstGeom>
        </p:spPr>
      </p:pic>
      <p:pic>
        <p:nvPicPr>
          <p:cNvPr id="11" name="Picture 4" descr="TRÒ CHƠI KHOA HỌC | Science - Quizizz">
            <a:extLst>
              <a:ext uri="{FF2B5EF4-FFF2-40B4-BE49-F238E27FC236}">
                <a16:creationId xmlns:a16="http://schemas.microsoft.com/office/drawing/2014/main" id="{75978839-A316-CD82-B2E9-4375808115B4}"/>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8779" b="82952" l="2300" r="98400">
                        <a14:foregroundMark x1="2300" y1="23537" x2="12600" y2="51908"/>
                        <a14:foregroundMark x1="13900" y1="20738" x2="24600" y2="58397"/>
                        <a14:foregroundMark x1="17700" y1="31679" x2="18200" y2="37150"/>
                        <a14:foregroundMark x1="12600" y1="32824" x2="16500" y2="38804"/>
                        <a14:foregroundMark x1="15600" y1="32824" x2="24200" y2="38168"/>
                        <a14:foregroundMark x1="23800" y1="34987" x2="25900" y2="36005"/>
                        <a14:foregroundMark x1="45200" y1="32824" x2="46900" y2="33842"/>
                        <a14:foregroundMark x1="45200" y1="30025" x2="51700" y2="34987"/>
                        <a14:foregroundMark x1="54200" y1="34987" x2="63700" y2="34987"/>
                        <a14:foregroundMark x1="56800" y1="28880" x2="64100" y2="43639"/>
                        <a14:foregroundMark x1="62400" y1="47455" x2="62800" y2="49746"/>
                        <a14:foregroundMark x1="76500" y1="21883" x2="87700" y2="48092"/>
                        <a14:foregroundMark x1="86000" y1="20229" x2="91100" y2="43639"/>
                        <a14:foregroundMark x1="95400" y1="23537" x2="98400" y2="38804"/>
                        <a14:foregroundMark x1="93700" y1="30534" x2="93700" y2="43130"/>
                        <a14:foregroundMark x1="90700" y1="30534" x2="91100" y2="39313"/>
                        <a14:foregroundMark x1="87300" y1="29517" x2="86400" y2="41985"/>
                        <a14:foregroundMark x1="80000" y1="31679" x2="81700" y2="37659"/>
                        <a14:foregroundMark x1="52100" y1="31170" x2="53800" y2="53562"/>
                        <a14:foregroundMark x1="61500" y1="41476" x2="63700" y2="43130"/>
                        <a14:foregroundMark x1="61100" y1="36641" x2="62000" y2="40458"/>
                        <a14:foregroundMark x1="86400" y1="60560" x2="90700" y2="67176"/>
                        <a14:foregroundMark x1="85600" y1="71501" x2="86800" y2="75318"/>
                        <a14:foregroundMark x1="82100" y1="70483" x2="83400" y2="76463"/>
                        <a14:foregroundMark x1="55500" y1="76972" x2="78000" y2="82188"/>
                        <a14:foregroundMark x1="78000" y1="82188" x2="79100" y2="82952"/>
                        <a14:foregroundMark x1="28000" y1="80789" x2="35800" y2="75318"/>
                        <a14:foregroundMark x1="10000" y1="38804" x2="14300" y2="48092"/>
                      </a14:backgroundRemoval>
                    </a14:imgEffect>
                  </a14:imgLayer>
                </a14:imgProps>
              </a:ext>
              <a:ext uri="{28A0092B-C50C-407E-A947-70E740481C1C}">
                <a14:useLocalDpi xmlns:a14="http://schemas.microsoft.com/office/drawing/2010/main" val="0"/>
              </a:ext>
            </a:extLst>
          </a:blip>
          <a:srcRect b="12103"/>
          <a:stretch/>
        </p:blipFill>
        <p:spPr bwMode="auto">
          <a:xfrm>
            <a:off x="2385025" y="3429000"/>
            <a:ext cx="3277421" cy="2264342"/>
          </a:xfrm>
          <a:prstGeom prst="rect">
            <a:avLst/>
          </a:prstGeom>
          <a:noFill/>
          <a:extLst>
            <a:ext uri="{909E8E84-426E-40DD-AFC4-6F175D3DCCD1}">
              <a14:hiddenFill xmlns:a14="http://schemas.microsoft.com/office/drawing/2010/main">
                <a:solidFill>
                  <a:srgbClr val="FFFFFF"/>
                </a:solidFill>
              </a14:hiddenFill>
            </a:ext>
          </a:extLst>
        </p:spPr>
      </p:pic>
      <p:sp>
        <p:nvSpPr>
          <p:cNvPr id="12" name="Thought Bubble: Cloud 11">
            <a:extLst>
              <a:ext uri="{FF2B5EF4-FFF2-40B4-BE49-F238E27FC236}">
                <a16:creationId xmlns:a16="http://schemas.microsoft.com/office/drawing/2014/main" id="{BF03DD84-0FFE-39F5-0703-00D29A66B0C9}"/>
              </a:ext>
            </a:extLst>
          </p:cNvPr>
          <p:cNvSpPr/>
          <p:nvPr/>
        </p:nvSpPr>
        <p:spPr>
          <a:xfrm>
            <a:off x="5832979" y="2055474"/>
            <a:ext cx="3973996" cy="2146852"/>
          </a:xfrm>
          <a:custGeom>
            <a:avLst/>
            <a:gdLst>
              <a:gd name="connsiteX0" fmla="*/ 358763 w 3973996"/>
              <a:gd name="connsiteY0" fmla="*/ 714126 h 2146852"/>
              <a:gd name="connsiteX1" fmla="*/ 517263 w 3973996"/>
              <a:gd name="connsiteY1" fmla="*/ 343247 h 2146852"/>
              <a:gd name="connsiteX2" fmla="*/ 1288329 w 3973996"/>
              <a:gd name="connsiteY2" fmla="*/ 258516 h 2146852"/>
              <a:gd name="connsiteX3" fmla="*/ 2065741 w 3973996"/>
              <a:gd name="connsiteY3" fmla="*/ 170555 h 2146852"/>
              <a:gd name="connsiteX4" fmla="*/ 2368667 w 3973996"/>
              <a:gd name="connsiteY4" fmla="*/ 9939 h 2146852"/>
              <a:gd name="connsiteX5" fmla="*/ 2744357 w 3973996"/>
              <a:gd name="connsiteY5" fmla="*/ 123294 h 2146852"/>
              <a:gd name="connsiteX6" fmla="*/ 3262264 w 3973996"/>
              <a:gd name="connsiteY6" fmla="*/ 34289 h 2146852"/>
              <a:gd name="connsiteX7" fmla="*/ 3524897 w 3973996"/>
              <a:gd name="connsiteY7" fmla="*/ 277102 h 2146852"/>
              <a:gd name="connsiteX8" fmla="*/ 3861951 w 3973996"/>
              <a:gd name="connsiteY8" fmla="*/ 512759 h 2146852"/>
              <a:gd name="connsiteX9" fmla="*/ 3846864 w 3973996"/>
              <a:gd name="connsiteY9" fmla="*/ 768294 h 2146852"/>
              <a:gd name="connsiteX10" fmla="*/ 3957069 w 3973996"/>
              <a:gd name="connsiteY10" fmla="*/ 1159001 h 2146852"/>
              <a:gd name="connsiteX11" fmla="*/ 3440818 w 3973996"/>
              <a:gd name="connsiteY11" fmla="*/ 1501007 h 2146852"/>
              <a:gd name="connsiteX12" fmla="*/ 3256008 w 3973996"/>
              <a:gd name="connsiteY12" fmla="*/ 1794062 h 2146852"/>
              <a:gd name="connsiteX13" fmla="*/ 2626792 w 3973996"/>
              <a:gd name="connsiteY13" fmla="*/ 1829545 h 2146852"/>
              <a:gd name="connsiteX14" fmla="*/ 2177142 w 3973996"/>
              <a:gd name="connsiteY14" fmla="*/ 2142180 h 2146852"/>
              <a:gd name="connsiteX15" fmla="*/ 1516005 w 3973996"/>
              <a:gd name="connsiteY15" fmla="*/ 1951349 h 2146852"/>
              <a:gd name="connsiteX16" fmla="*/ 533913 w 3973996"/>
              <a:gd name="connsiteY16" fmla="*/ 1762804 h 2146852"/>
              <a:gd name="connsiteX17" fmla="*/ 102109 w 3973996"/>
              <a:gd name="connsiteY17" fmla="*/ 1552989 h 2146852"/>
              <a:gd name="connsiteX18" fmla="*/ 194376 w 3973996"/>
              <a:gd name="connsiteY18" fmla="*/ 1269773 h 2146852"/>
              <a:gd name="connsiteX19" fmla="*/ -460 w 3973996"/>
              <a:gd name="connsiteY19" fmla="*/ 979203 h 2146852"/>
              <a:gd name="connsiteX20" fmla="*/ 355359 w 3973996"/>
              <a:gd name="connsiteY20" fmla="*/ 720934 h 2146852"/>
              <a:gd name="connsiteX21" fmla="*/ 358763 w 3973996"/>
              <a:gd name="connsiteY21" fmla="*/ 714126 h 2146852"/>
              <a:gd name="connsiteX0" fmla="*/ -333155 w 3973996"/>
              <a:gd name="connsiteY0" fmla="*/ 2106319 h 2146852"/>
              <a:gd name="connsiteX1" fmla="*/ -392790 w 3973996"/>
              <a:gd name="connsiteY1" fmla="*/ 2165954 h 2146852"/>
              <a:gd name="connsiteX2" fmla="*/ -452425 w 3973996"/>
              <a:gd name="connsiteY2" fmla="*/ 2106319 h 2146852"/>
              <a:gd name="connsiteX3" fmla="*/ -392790 w 3973996"/>
              <a:gd name="connsiteY3" fmla="*/ 2046684 h 2146852"/>
              <a:gd name="connsiteX4" fmla="*/ -333155 w 3973996"/>
              <a:gd name="connsiteY4" fmla="*/ 2106319 h 2146852"/>
              <a:gd name="connsiteX0" fmla="*/ -33060 w 3973996"/>
              <a:gd name="connsiteY0" fmla="*/ 2001953 h 2146852"/>
              <a:gd name="connsiteX1" fmla="*/ -152330 w 3973996"/>
              <a:gd name="connsiteY1" fmla="*/ 2121223 h 2146852"/>
              <a:gd name="connsiteX2" fmla="*/ -271600 w 3973996"/>
              <a:gd name="connsiteY2" fmla="*/ 2001953 h 2146852"/>
              <a:gd name="connsiteX3" fmla="*/ -152330 w 3973996"/>
              <a:gd name="connsiteY3" fmla="*/ 1882683 h 2146852"/>
              <a:gd name="connsiteX4" fmla="*/ -33060 w 3973996"/>
              <a:gd name="connsiteY4" fmla="*/ 2001953 h 2146852"/>
              <a:gd name="connsiteX0" fmla="*/ 376444 w 3973996"/>
              <a:gd name="connsiteY0" fmla="*/ 1850100 h 2146852"/>
              <a:gd name="connsiteX1" fmla="*/ 197540 w 3973996"/>
              <a:gd name="connsiteY1" fmla="*/ 2029004 h 2146852"/>
              <a:gd name="connsiteX2" fmla="*/ 18636 w 3973996"/>
              <a:gd name="connsiteY2" fmla="*/ 1850100 h 2146852"/>
              <a:gd name="connsiteX3" fmla="*/ 197540 w 3973996"/>
              <a:gd name="connsiteY3" fmla="*/ 1671196 h 2146852"/>
              <a:gd name="connsiteX4" fmla="*/ 376444 w 3973996"/>
              <a:gd name="connsiteY4" fmla="*/ 1850100 h 2146852"/>
              <a:gd name="connsiteX0" fmla="*/ 431712 w 3973996"/>
              <a:gd name="connsiteY0" fmla="*/ 1300882 h 2146852"/>
              <a:gd name="connsiteX1" fmla="*/ 198699 w 3973996"/>
              <a:gd name="connsiteY1" fmla="*/ 1261275 h 2146852"/>
              <a:gd name="connsiteX2" fmla="*/ 637311 w 3973996"/>
              <a:gd name="connsiteY2" fmla="*/ 1734328 h 2146852"/>
              <a:gd name="connsiteX3" fmla="*/ 535385 w 3973996"/>
              <a:gd name="connsiteY3" fmla="*/ 1753262 h 2146852"/>
              <a:gd name="connsiteX4" fmla="*/ 1515821 w 3973996"/>
              <a:gd name="connsiteY4" fmla="*/ 1942602 h 2146852"/>
              <a:gd name="connsiteX5" fmla="*/ 1454372 w 3973996"/>
              <a:gd name="connsiteY5" fmla="*/ 1856132 h 2146852"/>
              <a:gd name="connsiteX6" fmla="*/ 2651814 w 3973996"/>
              <a:gd name="connsiteY6" fmla="*/ 1726973 h 2146852"/>
              <a:gd name="connsiteX7" fmla="*/ 2627252 w 3973996"/>
              <a:gd name="connsiteY7" fmla="*/ 1821842 h 2146852"/>
              <a:gd name="connsiteX8" fmla="*/ 3139548 w 3973996"/>
              <a:gd name="connsiteY8" fmla="*/ 1140713 h 2146852"/>
              <a:gd name="connsiteX9" fmla="*/ 3438610 w 3973996"/>
              <a:gd name="connsiteY9" fmla="*/ 1495342 h 2146852"/>
              <a:gd name="connsiteX10" fmla="*/ 3845025 w 3973996"/>
              <a:gd name="connsiteY10" fmla="*/ 763026 h 2146852"/>
              <a:gd name="connsiteX11" fmla="*/ 3711822 w 3973996"/>
              <a:gd name="connsiteY11" fmla="*/ 896012 h 2146852"/>
              <a:gd name="connsiteX12" fmla="*/ 3525449 w 3973996"/>
              <a:gd name="connsiteY12" fmla="*/ 269648 h 2146852"/>
              <a:gd name="connsiteX13" fmla="*/ 3532440 w 3973996"/>
              <a:gd name="connsiteY13" fmla="*/ 332463 h 2146852"/>
              <a:gd name="connsiteX14" fmla="*/ 2674904 w 3973996"/>
              <a:gd name="connsiteY14" fmla="*/ 196397 h 2146852"/>
              <a:gd name="connsiteX15" fmla="*/ 2743161 w 3973996"/>
              <a:gd name="connsiteY15" fmla="*/ 116287 h 2146852"/>
              <a:gd name="connsiteX16" fmla="*/ 2036764 w 3973996"/>
              <a:gd name="connsiteY16" fmla="*/ 234563 h 2146852"/>
              <a:gd name="connsiteX17" fmla="*/ 2069789 w 3973996"/>
              <a:gd name="connsiteY17" fmla="*/ 165486 h 2146852"/>
              <a:gd name="connsiteX18" fmla="*/ 1287869 w 3973996"/>
              <a:gd name="connsiteY18" fmla="*/ 258019 h 2146852"/>
              <a:gd name="connsiteX19" fmla="*/ 1407456 w 3973996"/>
              <a:gd name="connsiteY19" fmla="*/ 325009 h 2146852"/>
              <a:gd name="connsiteX20" fmla="*/ 379645 w 3973996"/>
              <a:gd name="connsiteY20" fmla="*/ 784644 h 2146852"/>
              <a:gd name="connsiteX21" fmla="*/ 358763 w 3973996"/>
              <a:gd name="connsiteY21" fmla="*/ 714126 h 214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73996" h="2146852" fill="none" extrusionOk="0">
                <a:moveTo>
                  <a:pt x="358763" y="714126"/>
                </a:moveTo>
                <a:cubicBezTo>
                  <a:pt x="343285" y="549369"/>
                  <a:pt x="357216" y="434754"/>
                  <a:pt x="517263" y="343247"/>
                </a:cubicBezTo>
                <a:cubicBezTo>
                  <a:pt x="734912" y="196884"/>
                  <a:pt x="974967" y="178368"/>
                  <a:pt x="1288329" y="258516"/>
                </a:cubicBezTo>
                <a:cubicBezTo>
                  <a:pt x="1444342" y="55130"/>
                  <a:pt x="1837981" y="-7353"/>
                  <a:pt x="2065741" y="170555"/>
                </a:cubicBezTo>
                <a:cubicBezTo>
                  <a:pt x="2114254" y="108277"/>
                  <a:pt x="2208685" y="26953"/>
                  <a:pt x="2368667" y="9939"/>
                </a:cubicBezTo>
                <a:cubicBezTo>
                  <a:pt x="2499091" y="-10659"/>
                  <a:pt x="2642084" y="41803"/>
                  <a:pt x="2744357" y="123294"/>
                </a:cubicBezTo>
                <a:cubicBezTo>
                  <a:pt x="2845924" y="14841"/>
                  <a:pt x="3087034" y="-10910"/>
                  <a:pt x="3262264" y="34289"/>
                </a:cubicBezTo>
                <a:cubicBezTo>
                  <a:pt x="3421641" y="84849"/>
                  <a:pt x="3501015" y="152880"/>
                  <a:pt x="3524897" y="277102"/>
                </a:cubicBezTo>
                <a:cubicBezTo>
                  <a:pt x="3686798" y="300025"/>
                  <a:pt x="3813904" y="410127"/>
                  <a:pt x="3861951" y="512759"/>
                </a:cubicBezTo>
                <a:cubicBezTo>
                  <a:pt x="3897460" y="589564"/>
                  <a:pt x="3893097" y="691112"/>
                  <a:pt x="3846864" y="768294"/>
                </a:cubicBezTo>
                <a:cubicBezTo>
                  <a:pt x="3940065" y="870005"/>
                  <a:pt x="4017764" y="1029755"/>
                  <a:pt x="3957069" y="1159001"/>
                </a:cubicBezTo>
                <a:cubicBezTo>
                  <a:pt x="3864625" y="1349193"/>
                  <a:pt x="3706249" y="1483990"/>
                  <a:pt x="3440818" y="1501007"/>
                </a:cubicBezTo>
                <a:cubicBezTo>
                  <a:pt x="3468844" y="1608824"/>
                  <a:pt x="3354166" y="1724881"/>
                  <a:pt x="3256008" y="1794062"/>
                </a:cubicBezTo>
                <a:cubicBezTo>
                  <a:pt x="3067293" y="1888634"/>
                  <a:pt x="2819614" y="1950177"/>
                  <a:pt x="2626792" y="1829545"/>
                </a:cubicBezTo>
                <a:cubicBezTo>
                  <a:pt x="2576889" y="1980987"/>
                  <a:pt x="2387337" y="2102009"/>
                  <a:pt x="2177142" y="2142180"/>
                </a:cubicBezTo>
                <a:cubicBezTo>
                  <a:pt x="1899244" y="2194433"/>
                  <a:pt x="1697081" y="2132592"/>
                  <a:pt x="1516005" y="1951349"/>
                </a:cubicBezTo>
                <a:cubicBezTo>
                  <a:pt x="1165503" y="2175216"/>
                  <a:pt x="772421" y="2028838"/>
                  <a:pt x="533913" y="1762804"/>
                </a:cubicBezTo>
                <a:cubicBezTo>
                  <a:pt x="367415" y="1799575"/>
                  <a:pt x="147333" y="1668138"/>
                  <a:pt x="102109" y="1552989"/>
                </a:cubicBezTo>
                <a:cubicBezTo>
                  <a:pt x="36363" y="1452764"/>
                  <a:pt x="112052" y="1360195"/>
                  <a:pt x="194376" y="1269773"/>
                </a:cubicBezTo>
                <a:cubicBezTo>
                  <a:pt x="59490" y="1224941"/>
                  <a:pt x="-19703" y="1102385"/>
                  <a:pt x="-460" y="979203"/>
                </a:cubicBezTo>
                <a:cubicBezTo>
                  <a:pt x="11436" y="814091"/>
                  <a:pt x="162588" y="735685"/>
                  <a:pt x="355359" y="720934"/>
                </a:cubicBezTo>
                <a:cubicBezTo>
                  <a:pt x="356423" y="718049"/>
                  <a:pt x="357510" y="716525"/>
                  <a:pt x="358763" y="714126"/>
                </a:cubicBezTo>
                <a:close/>
              </a:path>
              <a:path w="3973996" h="2146852" fill="none" extrusionOk="0">
                <a:moveTo>
                  <a:pt x="-333155" y="2106319"/>
                </a:moveTo>
                <a:cubicBezTo>
                  <a:pt x="-337527" y="2132346"/>
                  <a:pt x="-364517" y="2160807"/>
                  <a:pt x="-392790" y="2165954"/>
                </a:cubicBezTo>
                <a:cubicBezTo>
                  <a:pt x="-425978" y="2169807"/>
                  <a:pt x="-452225" y="2138295"/>
                  <a:pt x="-452425" y="2106319"/>
                </a:cubicBezTo>
                <a:cubicBezTo>
                  <a:pt x="-449786" y="2078235"/>
                  <a:pt x="-422916" y="2042860"/>
                  <a:pt x="-392790" y="2046684"/>
                </a:cubicBezTo>
                <a:cubicBezTo>
                  <a:pt x="-358362" y="2047357"/>
                  <a:pt x="-329274" y="2074846"/>
                  <a:pt x="-333155" y="2106319"/>
                </a:cubicBezTo>
                <a:close/>
              </a:path>
              <a:path w="3973996" h="2146852" fill="none" extrusionOk="0">
                <a:moveTo>
                  <a:pt x="-33060" y="2001953"/>
                </a:moveTo>
                <a:cubicBezTo>
                  <a:pt x="-19457" y="2062856"/>
                  <a:pt x="-77220" y="2123999"/>
                  <a:pt x="-152330" y="2121223"/>
                </a:cubicBezTo>
                <a:cubicBezTo>
                  <a:pt x="-219897" y="2113114"/>
                  <a:pt x="-274896" y="2058559"/>
                  <a:pt x="-271600" y="2001953"/>
                </a:cubicBezTo>
                <a:cubicBezTo>
                  <a:pt x="-271639" y="1938086"/>
                  <a:pt x="-220395" y="1898034"/>
                  <a:pt x="-152330" y="1882683"/>
                </a:cubicBezTo>
                <a:cubicBezTo>
                  <a:pt x="-100616" y="1881713"/>
                  <a:pt x="-29559" y="1933896"/>
                  <a:pt x="-33060" y="2001953"/>
                </a:cubicBezTo>
                <a:close/>
              </a:path>
              <a:path w="3973996" h="2146852" fill="none" extrusionOk="0">
                <a:moveTo>
                  <a:pt x="376444" y="1850100"/>
                </a:moveTo>
                <a:cubicBezTo>
                  <a:pt x="371222" y="1954765"/>
                  <a:pt x="295946" y="2022439"/>
                  <a:pt x="197540" y="2029004"/>
                </a:cubicBezTo>
                <a:cubicBezTo>
                  <a:pt x="86916" y="2027851"/>
                  <a:pt x="24565" y="1938596"/>
                  <a:pt x="18636" y="1850100"/>
                </a:cubicBezTo>
                <a:cubicBezTo>
                  <a:pt x="33383" y="1758990"/>
                  <a:pt x="100717" y="1663817"/>
                  <a:pt x="197540" y="1671196"/>
                </a:cubicBezTo>
                <a:cubicBezTo>
                  <a:pt x="316697" y="1675029"/>
                  <a:pt x="376903" y="1753563"/>
                  <a:pt x="376444" y="1850100"/>
                </a:cubicBezTo>
                <a:close/>
              </a:path>
              <a:path w="3973996" h="2146852" fill="none" extrusionOk="0">
                <a:moveTo>
                  <a:pt x="431712" y="1300882"/>
                </a:moveTo>
                <a:cubicBezTo>
                  <a:pt x="343477" y="1291488"/>
                  <a:pt x="260044" y="1291877"/>
                  <a:pt x="198699" y="1261275"/>
                </a:cubicBezTo>
                <a:moveTo>
                  <a:pt x="637311" y="1734328"/>
                </a:moveTo>
                <a:cubicBezTo>
                  <a:pt x="611865" y="1747354"/>
                  <a:pt x="566521" y="1755047"/>
                  <a:pt x="535385" y="1753262"/>
                </a:cubicBezTo>
                <a:moveTo>
                  <a:pt x="1515821" y="1942602"/>
                </a:moveTo>
                <a:cubicBezTo>
                  <a:pt x="1492280" y="1922520"/>
                  <a:pt x="1468644" y="1882888"/>
                  <a:pt x="1454372" y="1856132"/>
                </a:cubicBezTo>
                <a:moveTo>
                  <a:pt x="2651814" y="1726973"/>
                </a:moveTo>
                <a:cubicBezTo>
                  <a:pt x="2648766" y="1761325"/>
                  <a:pt x="2641167" y="1782942"/>
                  <a:pt x="2627252" y="1821842"/>
                </a:cubicBezTo>
                <a:moveTo>
                  <a:pt x="3139548" y="1140713"/>
                </a:moveTo>
                <a:cubicBezTo>
                  <a:pt x="3318901" y="1206139"/>
                  <a:pt x="3437002" y="1354912"/>
                  <a:pt x="3438610" y="1495342"/>
                </a:cubicBezTo>
                <a:moveTo>
                  <a:pt x="3845025" y="763026"/>
                </a:moveTo>
                <a:cubicBezTo>
                  <a:pt x="3818988" y="819727"/>
                  <a:pt x="3776766" y="858225"/>
                  <a:pt x="3711822" y="896012"/>
                </a:cubicBezTo>
                <a:moveTo>
                  <a:pt x="3525449" y="269648"/>
                </a:moveTo>
                <a:cubicBezTo>
                  <a:pt x="3532879" y="293849"/>
                  <a:pt x="3536359" y="308082"/>
                  <a:pt x="3532440" y="332463"/>
                </a:cubicBezTo>
                <a:moveTo>
                  <a:pt x="2674904" y="196397"/>
                </a:moveTo>
                <a:cubicBezTo>
                  <a:pt x="2699971" y="167086"/>
                  <a:pt x="2712856" y="139053"/>
                  <a:pt x="2743161" y="116287"/>
                </a:cubicBezTo>
                <a:moveTo>
                  <a:pt x="2036764" y="234563"/>
                </a:moveTo>
                <a:cubicBezTo>
                  <a:pt x="2048426" y="208045"/>
                  <a:pt x="2058240" y="190711"/>
                  <a:pt x="2069789" y="165486"/>
                </a:cubicBezTo>
                <a:moveTo>
                  <a:pt x="1287869" y="258019"/>
                </a:moveTo>
                <a:cubicBezTo>
                  <a:pt x="1324826" y="281771"/>
                  <a:pt x="1373493" y="299855"/>
                  <a:pt x="1407456" y="325009"/>
                </a:cubicBezTo>
                <a:moveTo>
                  <a:pt x="379645" y="784644"/>
                </a:moveTo>
                <a:cubicBezTo>
                  <a:pt x="372490" y="765840"/>
                  <a:pt x="361896" y="739189"/>
                  <a:pt x="358763" y="714126"/>
                </a:cubicBezTo>
              </a:path>
              <a:path w="3973996" h="2146852" stroke="0" extrusionOk="0">
                <a:moveTo>
                  <a:pt x="358763" y="714126"/>
                </a:moveTo>
                <a:cubicBezTo>
                  <a:pt x="343527" y="607198"/>
                  <a:pt x="410318" y="415007"/>
                  <a:pt x="517263" y="343247"/>
                </a:cubicBezTo>
                <a:cubicBezTo>
                  <a:pt x="730111" y="202814"/>
                  <a:pt x="1034629" y="116773"/>
                  <a:pt x="1288329" y="258516"/>
                </a:cubicBezTo>
                <a:cubicBezTo>
                  <a:pt x="1437316" y="39916"/>
                  <a:pt x="1784691" y="-17892"/>
                  <a:pt x="2065741" y="170555"/>
                </a:cubicBezTo>
                <a:cubicBezTo>
                  <a:pt x="2097601" y="78955"/>
                  <a:pt x="2241661" y="25587"/>
                  <a:pt x="2368667" y="9939"/>
                </a:cubicBezTo>
                <a:cubicBezTo>
                  <a:pt x="2517446" y="-1722"/>
                  <a:pt x="2666370" y="48331"/>
                  <a:pt x="2744357" y="123294"/>
                </a:cubicBezTo>
                <a:cubicBezTo>
                  <a:pt x="2864204" y="30110"/>
                  <a:pt x="3108238" y="15216"/>
                  <a:pt x="3262264" y="34289"/>
                </a:cubicBezTo>
                <a:cubicBezTo>
                  <a:pt x="3399589" y="54902"/>
                  <a:pt x="3494466" y="160685"/>
                  <a:pt x="3524897" y="277102"/>
                </a:cubicBezTo>
                <a:cubicBezTo>
                  <a:pt x="3678163" y="304084"/>
                  <a:pt x="3807168" y="401970"/>
                  <a:pt x="3861951" y="512759"/>
                </a:cubicBezTo>
                <a:cubicBezTo>
                  <a:pt x="3889601" y="581075"/>
                  <a:pt x="3906773" y="669099"/>
                  <a:pt x="3846864" y="768294"/>
                </a:cubicBezTo>
                <a:cubicBezTo>
                  <a:pt x="3972651" y="883334"/>
                  <a:pt x="4022006" y="1017613"/>
                  <a:pt x="3957069" y="1159001"/>
                </a:cubicBezTo>
                <a:cubicBezTo>
                  <a:pt x="3907462" y="1299036"/>
                  <a:pt x="3684203" y="1427280"/>
                  <a:pt x="3440818" y="1501007"/>
                </a:cubicBezTo>
                <a:cubicBezTo>
                  <a:pt x="3429950" y="1626621"/>
                  <a:pt x="3364441" y="1724312"/>
                  <a:pt x="3256008" y="1794062"/>
                </a:cubicBezTo>
                <a:cubicBezTo>
                  <a:pt x="3075687" y="1925504"/>
                  <a:pt x="2851883" y="1929174"/>
                  <a:pt x="2626792" y="1829545"/>
                </a:cubicBezTo>
                <a:cubicBezTo>
                  <a:pt x="2534800" y="1962502"/>
                  <a:pt x="2414069" y="2080622"/>
                  <a:pt x="2177142" y="2142180"/>
                </a:cubicBezTo>
                <a:cubicBezTo>
                  <a:pt x="1893950" y="2187324"/>
                  <a:pt x="1687708" y="2122424"/>
                  <a:pt x="1516005" y="1951349"/>
                </a:cubicBezTo>
                <a:cubicBezTo>
                  <a:pt x="1205559" y="2047403"/>
                  <a:pt x="785132" y="2011417"/>
                  <a:pt x="533913" y="1762804"/>
                </a:cubicBezTo>
                <a:cubicBezTo>
                  <a:pt x="351441" y="1804273"/>
                  <a:pt x="130825" y="1676609"/>
                  <a:pt x="102109" y="1552989"/>
                </a:cubicBezTo>
                <a:cubicBezTo>
                  <a:pt x="72251" y="1457272"/>
                  <a:pt x="70424" y="1353478"/>
                  <a:pt x="194376" y="1269773"/>
                </a:cubicBezTo>
                <a:cubicBezTo>
                  <a:pt x="81178" y="1218674"/>
                  <a:pt x="-28628" y="1074671"/>
                  <a:pt x="-460" y="979203"/>
                </a:cubicBezTo>
                <a:cubicBezTo>
                  <a:pt x="29580" y="841340"/>
                  <a:pt x="138661" y="710692"/>
                  <a:pt x="355359" y="720934"/>
                </a:cubicBezTo>
                <a:cubicBezTo>
                  <a:pt x="356821" y="718771"/>
                  <a:pt x="357246" y="716788"/>
                  <a:pt x="358763" y="714126"/>
                </a:cubicBezTo>
                <a:close/>
              </a:path>
              <a:path w="3973996" h="2146852" stroke="0" extrusionOk="0">
                <a:moveTo>
                  <a:pt x="-333155" y="2106319"/>
                </a:moveTo>
                <a:cubicBezTo>
                  <a:pt x="-327548" y="2134109"/>
                  <a:pt x="-357905" y="2167119"/>
                  <a:pt x="-392790" y="2165954"/>
                </a:cubicBezTo>
                <a:cubicBezTo>
                  <a:pt x="-422015" y="2165395"/>
                  <a:pt x="-450746" y="2131750"/>
                  <a:pt x="-452425" y="2106319"/>
                </a:cubicBezTo>
                <a:cubicBezTo>
                  <a:pt x="-454294" y="2074499"/>
                  <a:pt x="-423231" y="2042532"/>
                  <a:pt x="-392790" y="2046684"/>
                </a:cubicBezTo>
                <a:cubicBezTo>
                  <a:pt x="-361684" y="2038983"/>
                  <a:pt x="-340939" y="2074607"/>
                  <a:pt x="-333155" y="2106319"/>
                </a:cubicBezTo>
                <a:close/>
              </a:path>
              <a:path w="3973996" h="2146852" stroke="0" extrusionOk="0">
                <a:moveTo>
                  <a:pt x="-33060" y="2001953"/>
                </a:moveTo>
                <a:cubicBezTo>
                  <a:pt x="-43594" y="2063339"/>
                  <a:pt x="-88890" y="2121401"/>
                  <a:pt x="-152330" y="2121223"/>
                </a:cubicBezTo>
                <a:cubicBezTo>
                  <a:pt x="-218659" y="2105002"/>
                  <a:pt x="-278874" y="2054066"/>
                  <a:pt x="-271600" y="2001953"/>
                </a:cubicBezTo>
                <a:cubicBezTo>
                  <a:pt x="-273305" y="1937239"/>
                  <a:pt x="-216926" y="1896873"/>
                  <a:pt x="-152330" y="1882683"/>
                </a:cubicBezTo>
                <a:cubicBezTo>
                  <a:pt x="-79900" y="1875746"/>
                  <a:pt x="-40824" y="1946411"/>
                  <a:pt x="-33060" y="2001953"/>
                </a:cubicBezTo>
                <a:close/>
              </a:path>
              <a:path w="3973996" h="2146852" stroke="0" extrusionOk="0">
                <a:moveTo>
                  <a:pt x="376444" y="1850100"/>
                </a:moveTo>
                <a:cubicBezTo>
                  <a:pt x="393600" y="1962816"/>
                  <a:pt x="317641" y="2037705"/>
                  <a:pt x="197540" y="2029004"/>
                </a:cubicBezTo>
                <a:cubicBezTo>
                  <a:pt x="100264" y="2046621"/>
                  <a:pt x="32578" y="1936055"/>
                  <a:pt x="18636" y="1850100"/>
                </a:cubicBezTo>
                <a:cubicBezTo>
                  <a:pt x="13764" y="1754044"/>
                  <a:pt x="101597" y="1665690"/>
                  <a:pt x="197540" y="1671196"/>
                </a:cubicBezTo>
                <a:cubicBezTo>
                  <a:pt x="298308" y="1650819"/>
                  <a:pt x="391064" y="1742132"/>
                  <a:pt x="376444" y="1850100"/>
                </a:cubicBezTo>
                <a:close/>
              </a:path>
              <a:path w="3973996" h="2146852" fill="none" stroke="0" extrusionOk="0">
                <a:moveTo>
                  <a:pt x="431712" y="1300882"/>
                </a:moveTo>
                <a:cubicBezTo>
                  <a:pt x="352297" y="1321488"/>
                  <a:pt x="265174" y="1298003"/>
                  <a:pt x="198699" y="1261275"/>
                </a:cubicBezTo>
                <a:moveTo>
                  <a:pt x="637311" y="1734328"/>
                </a:moveTo>
                <a:cubicBezTo>
                  <a:pt x="600904" y="1747804"/>
                  <a:pt x="567539" y="1745440"/>
                  <a:pt x="535385" y="1753262"/>
                </a:cubicBezTo>
                <a:moveTo>
                  <a:pt x="1515821" y="1942602"/>
                </a:moveTo>
                <a:cubicBezTo>
                  <a:pt x="1497366" y="1914392"/>
                  <a:pt x="1463920" y="1882947"/>
                  <a:pt x="1454372" y="1856132"/>
                </a:cubicBezTo>
                <a:moveTo>
                  <a:pt x="2651814" y="1726973"/>
                </a:moveTo>
                <a:cubicBezTo>
                  <a:pt x="2642719" y="1753506"/>
                  <a:pt x="2633044" y="1794214"/>
                  <a:pt x="2627252" y="1821842"/>
                </a:cubicBezTo>
                <a:moveTo>
                  <a:pt x="3139548" y="1140713"/>
                </a:moveTo>
                <a:cubicBezTo>
                  <a:pt x="3335153" y="1203109"/>
                  <a:pt x="3437920" y="1352114"/>
                  <a:pt x="3438610" y="1495342"/>
                </a:cubicBezTo>
                <a:moveTo>
                  <a:pt x="3845025" y="763026"/>
                </a:moveTo>
                <a:cubicBezTo>
                  <a:pt x="3814827" y="819655"/>
                  <a:pt x="3772601" y="852451"/>
                  <a:pt x="3711822" y="896012"/>
                </a:cubicBezTo>
                <a:moveTo>
                  <a:pt x="3525449" y="269648"/>
                </a:moveTo>
                <a:cubicBezTo>
                  <a:pt x="3533148" y="292862"/>
                  <a:pt x="3530618" y="315686"/>
                  <a:pt x="3532440" y="332463"/>
                </a:cubicBezTo>
                <a:moveTo>
                  <a:pt x="2674904" y="196397"/>
                </a:moveTo>
                <a:cubicBezTo>
                  <a:pt x="2695109" y="170896"/>
                  <a:pt x="2720606" y="146213"/>
                  <a:pt x="2743161" y="116287"/>
                </a:cubicBezTo>
                <a:moveTo>
                  <a:pt x="2036764" y="234563"/>
                </a:moveTo>
                <a:cubicBezTo>
                  <a:pt x="2047408" y="211251"/>
                  <a:pt x="2053402" y="184767"/>
                  <a:pt x="2069789" y="165486"/>
                </a:cubicBezTo>
                <a:moveTo>
                  <a:pt x="1287869" y="258019"/>
                </a:moveTo>
                <a:cubicBezTo>
                  <a:pt x="1326956" y="275590"/>
                  <a:pt x="1368867" y="303262"/>
                  <a:pt x="1407456" y="325009"/>
                </a:cubicBezTo>
                <a:moveTo>
                  <a:pt x="379645" y="784644"/>
                </a:moveTo>
                <a:cubicBezTo>
                  <a:pt x="368852" y="761276"/>
                  <a:pt x="366514" y="737068"/>
                  <a:pt x="358763" y="714126"/>
                </a:cubicBezTo>
              </a:path>
            </a:pathLst>
          </a:custGeom>
          <a:solidFill>
            <a:schemeClr val="bg1"/>
          </a:solidFill>
          <a:ln w="28575">
            <a:extLst>
              <a:ext uri="{C807C97D-BFC1-408E-A445-0C87EB9F89A2}">
                <ask:lineSketchStyleProps xmlns:ask="http://schemas.microsoft.com/office/drawing/2018/sketchyshapes" sd="2916202906">
                  <a:prstGeom prst="cloudCallout">
                    <a:avLst>
                      <a:gd name="adj1" fmla="val -59884"/>
                      <a:gd name="adj2" fmla="val 4811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nhào</a:t>
            </a:r>
            <a:endParaRPr kumimoji="0" lang="en-US" sz="6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8" name="Picture 7">
            <a:extLst>
              <a:ext uri="{FF2B5EF4-FFF2-40B4-BE49-F238E27FC236}">
                <a16:creationId xmlns:a16="http://schemas.microsoft.com/office/drawing/2014/main" id="{B7B29081-7D92-42EC-A675-64A2A01350CE}"/>
              </a:ext>
            </a:extLst>
          </p:cNvPr>
          <p:cNvPicPr>
            <a:picLocks noChangeAspect="1"/>
          </p:cNvPicPr>
          <p:nvPr/>
        </p:nvPicPr>
        <p:blipFill>
          <a:blip r:embed="rId6"/>
          <a:stretch>
            <a:fillRect/>
          </a:stretch>
        </p:blipFill>
        <p:spPr>
          <a:xfrm>
            <a:off x="3887896" y="640810"/>
            <a:ext cx="4816257" cy="737680"/>
          </a:xfrm>
          <a:prstGeom prst="rect">
            <a:avLst/>
          </a:prstGeom>
        </p:spPr>
      </p:pic>
    </p:spTree>
    <p:extLst>
      <p:ext uri="{BB962C8B-B14F-4D97-AF65-F5344CB8AC3E}">
        <p14:creationId xmlns:p14="http://schemas.microsoft.com/office/powerpoint/2010/main" val="80263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pic>
        <p:nvPicPr>
          <p:cNvPr id="1026" name="Picture 2" descr="Không có mô tả ảnh.">
            <a:extLst>
              <a:ext uri="{FF2B5EF4-FFF2-40B4-BE49-F238E27FC236}">
                <a16:creationId xmlns:a16="http://schemas.microsoft.com/office/drawing/2014/main" id="{24AE2442-9A16-4C58-9B8B-079E02FE8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9888DD2-24F0-4601-AE0F-276DAFA342C5}"/>
              </a:ext>
            </a:extLst>
          </p:cNvPr>
          <p:cNvPicPr>
            <a:picLocks noChangeAspect="1"/>
          </p:cNvPicPr>
          <p:nvPr/>
        </p:nvPicPr>
        <p:blipFill>
          <a:blip r:embed="rId4"/>
          <a:stretch>
            <a:fillRect/>
          </a:stretch>
        </p:blipFill>
        <p:spPr>
          <a:xfrm>
            <a:off x="2513360" y="512182"/>
            <a:ext cx="6968332" cy="2682472"/>
          </a:xfrm>
          <a:prstGeom prst="rect">
            <a:avLst/>
          </a:prstGeom>
        </p:spPr>
      </p:pic>
    </p:spTree>
    <p:extLst>
      <p:ext uri="{BB962C8B-B14F-4D97-AF65-F5344CB8AC3E}">
        <p14:creationId xmlns:p14="http://schemas.microsoft.com/office/powerpoint/2010/main" val="1176459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16FF5A06-E3CD-4EC7-BC11-F7486826E001}"/>
              </a:ext>
            </a:extLst>
          </p:cNvPr>
          <p:cNvPicPr>
            <a:picLocks noChangeAspect="1"/>
          </p:cNvPicPr>
          <p:nvPr/>
        </p:nvPicPr>
        <p:blipFill rotWithShape="1">
          <a:blip r:embed="rId2">
            <a:extLst>
              <a:ext uri="{28A0092B-C50C-407E-A947-70E740481C1C}">
                <a14:useLocalDpi xmlns:a14="http://schemas.microsoft.com/office/drawing/2010/main" val="0"/>
              </a:ext>
            </a:extLst>
          </a:blip>
          <a:srcRect b="12103"/>
          <a:stretch/>
        </p:blipFill>
        <p:spPr>
          <a:xfrm>
            <a:off x="0" y="0"/>
            <a:ext cx="12192000" cy="6858000"/>
          </a:xfrm>
          <a:prstGeom prst="rect">
            <a:avLst/>
          </a:prstGeom>
        </p:spPr>
      </p:pic>
      <p:sp>
        <p:nvSpPr>
          <p:cNvPr id="29" name="Rectangle: Rounded Corners 28">
            <a:extLst>
              <a:ext uri="{FF2B5EF4-FFF2-40B4-BE49-F238E27FC236}">
                <a16:creationId xmlns:a16="http://schemas.microsoft.com/office/drawing/2014/main" id="{1F194496-5406-4EDD-A864-5FB70869AB97}"/>
              </a:ext>
            </a:extLst>
          </p:cNvPr>
          <p:cNvSpPr/>
          <p:nvPr/>
        </p:nvSpPr>
        <p:spPr>
          <a:xfrm>
            <a:off x="816441" y="1095269"/>
            <a:ext cx="10146312" cy="5838093"/>
          </a:xfrm>
          <a:prstGeom prst="round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Bản mềm mẫu giấy 4 ô ly - Mẫu giấy luyện viết chữ đẹp - Luyện chữ đẹp">
            <a:extLst>
              <a:ext uri="{FF2B5EF4-FFF2-40B4-BE49-F238E27FC236}">
                <a16:creationId xmlns:a16="http://schemas.microsoft.com/office/drawing/2014/main" id="{6153A0B4-F57B-4B54-86C0-9A616CB2953A}"/>
              </a:ext>
            </a:extLst>
          </p:cNvPr>
          <p:cNvPicPr>
            <a:picLocks noChangeAspect="1" noChangeArrowheads="1"/>
          </p:cNvPicPr>
          <p:nvPr/>
        </p:nvPicPr>
        <p:blipFill rotWithShape="1">
          <a:blip r:embed="rId3">
            <a:alphaModFix amt="85000"/>
            <a:extLst>
              <a:ext uri="{28A0092B-C50C-407E-A947-70E740481C1C}">
                <a14:useLocalDpi xmlns:a14="http://schemas.microsoft.com/office/drawing/2010/main" val="0"/>
              </a:ext>
            </a:extLst>
          </a:blip>
          <a:srcRect l="7699" t="11516" r="28253" b="23396"/>
          <a:stretch/>
        </p:blipFill>
        <p:spPr bwMode="auto">
          <a:xfrm>
            <a:off x="2836737" y="1244673"/>
            <a:ext cx="7489204" cy="5525025"/>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a:extLst>
              <a:ext uri="{FF2B5EF4-FFF2-40B4-BE49-F238E27FC236}">
                <a16:creationId xmlns:a16="http://schemas.microsoft.com/office/drawing/2014/main" id="{B26110EA-EBA6-44DE-86B2-39AADD13BD00}"/>
              </a:ext>
            </a:extLst>
          </p:cNvPr>
          <p:cNvGrpSpPr/>
          <p:nvPr/>
        </p:nvGrpSpPr>
        <p:grpSpPr>
          <a:xfrm>
            <a:off x="1108361" y="1841522"/>
            <a:ext cx="2997784" cy="1754326"/>
            <a:chOff x="927633" y="4245694"/>
            <a:chExt cx="2997784" cy="1754326"/>
          </a:xfrm>
        </p:grpSpPr>
        <p:sp>
          <p:nvSpPr>
            <p:cNvPr id="13" name="Rectangle 12">
              <a:extLst>
                <a:ext uri="{FF2B5EF4-FFF2-40B4-BE49-F238E27FC236}">
                  <a16:creationId xmlns:a16="http://schemas.microsoft.com/office/drawing/2014/main" id="{9728CBB3-0C97-4A85-BA6E-351367C46EC5}"/>
                </a:ext>
              </a:extLst>
            </p:cNvPr>
            <p:cNvSpPr/>
            <p:nvPr/>
          </p:nvSpPr>
          <p:spPr>
            <a:xfrm>
              <a:off x="2747478" y="4298989"/>
              <a:ext cx="577900" cy="611673"/>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118139A-451E-4974-9112-DD46502271E2}"/>
                </a:ext>
              </a:extLst>
            </p:cNvPr>
            <p:cNvSpPr/>
            <p:nvPr/>
          </p:nvSpPr>
          <p:spPr>
            <a:xfrm>
              <a:off x="3347517" y="4306741"/>
              <a:ext cx="577900" cy="611673"/>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Arrow: Right 17">
              <a:extLst>
                <a:ext uri="{FF2B5EF4-FFF2-40B4-BE49-F238E27FC236}">
                  <a16:creationId xmlns:a16="http://schemas.microsoft.com/office/drawing/2014/main" id="{D9200713-C0E4-453B-B331-B39AE46CF59E}"/>
                </a:ext>
              </a:extLst>
            </p:cNvPr>
            <p:cNvSpPr/>
            <p:nvPr/>
          </p:nvSpPr>
          <p:spPr>
            <a:xfrm>
              <a:off x="1849212" y="4441515"/>
              <a:ext cx="733850" cy="315399"/>
            </a:xfrm>
            <a:prstGeom prst="rightArrow">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6191D612-FD08-4B30-AC8B-337151EA6933}"/>
                </a:ext>
              </a:extLst>
            </p:cNvPr>
            <p:cNvSpPr txBox="1"/>
            <p:nvPr/>
          </p:nvSpPr>
          <p:spPr>
            <a:xfrm>
              <a:off x="927633" y="4245694"/>
              <a:ext cx="1482678"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Lùi vào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2 ô</a:t>
              </a:r>
            </a:p>
          </p:txBody>
        </p:sp>
      </p:grpSp>
      <p:pic>
        <p:nvPicPr>
          <p:cNvPr id="1028" name="Picture 4" descr="Student Writing (#4) | Free SVG">
            <a:extLst>
              <a:ext uri="{FF2B5EF4-FFF2-40B4-BE49-F238E27FC236}">
                <a16:creationId xmlns:a16="http://schemas.microsoft.com/office/drawing/2014/main" id="{C97F0956-E81D-4043-ACFB-9031EFD5EE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7156" y="4162621"/>
            <a:ext cx="2784369" cy="27843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tudent Writing (#3) | Free SVG">
            <a:extLst>
              <a:ext uri="{FF2B5EF4-FFF2-40B4-BE49-F238E27FC236}">
                <a16:creationId xmlns:a16="http://schemas.microsoft.com/office/drawing/2014/main" id="{5569EB8A-CDCD-4AF4-AC75-BDD58F3096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9925" y="4139316"/>
            <a:ext cx="2687093" cy="26870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257AC25-C876-7065-1C70-0C576E2A6CC7}"/>
              </a:ext>
            </a:extLst>
          </p:cNvPr>
          <p:cNvSpPr txBox="1"/>
          <p:nvPr/>
        </p:nvSpPr>
        <p:spPr>
          <a:xfrm>
            <a:off x="3971924" y="2152627"/>
            <a:ext cx="4902361"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pt-BR" sz="3200" b="1" i="0" u="none" strike="noStrike" kern="1200" cap="none" spc="0" normalizeH="0" baseline="0" noProof="0" dirty="0">
                <a:ln>
                  <a:noFill/>
                </a:ln>
                <a:solidFill>
                  <a:prstClr val="black"/>
                </a:solidFill>
                <a:effectLst/>
                <a:uLnTx/>
                <a:uFillTx/>
                <a:latin typeface="HP001 5 hàng" panose="020B0603050302020204" pitchFamily="34" charset="0"/>
                <a:ea typeface="+mn-ea"/>
                <a:cs typeface="+mn-cs"/>
              </a:rPr>
              <a:t>Có một chú gấu </a:t>
            </a:r>
            <a:r>
              <a:rPr kumimoji="0" lang="el-GR" sz="3200" b="1" i="0" u="none" strike="noStrike" kern="1200" cap="none" spc="0" normalizeH="0" baseline="0" noProof="0" dirty="0">
                <a:ln>
                  <a:noFill/>
                </a:ln>
                <a:solidFill>
                  <a:prstClr val="black"/>
                </a:solidFill>
                <a:effectLst/>
                <a:uLnTx/>
                <a:uFillTx/>
                <a:latin typeface="HP001 4 hàng" panose="020B0603050302020204" pitchFamily="34" charset="0"/>
              </a:rPr>
              <a:t>ς</a:t>
            </a:r>
            <a:r>
              <a:rPr kumimoji="0" lang="pt-BR" sz="3200" b="1" i="0" u="none" strike="noStrike" kern="1200" cap="none" spc="0" normalizeH="0" baseline="0" noProof="0" dirty="0">
                <a:ln>
                  <a:noFill/>
                </a:ln>
                <a:solidFill>
                  <a:prstClr val="black"/>
                </a:solidFill>
                <a:effectLst/>
                <a:uLnTx/>
                <a:uFillTx/>
                <a:latin typeface="HP001 5 hàng" panose="020B0603050302020204" pitchFamily="34" charset="0"/>
                <a:ea typeface="+mn-ea"/>
                <a:cs typeface="+mn-cs"/>
              </a:rPr>
              <a:t>ất thích </a:t>
            </a:r>
          </a:p>
        </p:txBody>
      </p:sp>
      <p:pic>
        <p:nvPicPr>
          <p:cNvPr id="9" name="Picture 8">
            <a:extLst>
              <a:ext uri="{FF2B5EF4-FFF2-40B4-BE49-F238E27FC236}">
                <a16:creationId xmlns:a16="http://schemas.microsoft.com/office/drawing/2014/main" id="{0DD739FB-260C-40F4-AE61-6226044FD316}"/>
              </a:ext>
            </a:extLst>
          </p:cNvPr>
          <p:cNvPicPr>
            <a:picLocks noChangeAspect="1"/>
          </p:cNvPicPr>
          <p:nvPr/>
        </p:nvPicPr>
        <p:blipFill>
          <a:blip r:embed="rId6"/>
          <a:stretch>
            <a:fillRect/>
          </a:stretch>
        </p:blipFill>
        <p:spPr>
          <a:xfrm>
            <a:off x="3487131" y="0"/>
            <a:ext cx="5681964" cy="1329043"/>
          </a:xfrm>
          <a:prstGeom prst="rect">
            <a:avLst/>
          </a:prstGeom>
        </p:spPr>
      </p:pic>
    </p:spTree>
    <p:extLst>
      <p:ext uri="{BB962C8B-B14F-4D97-AF65-F5344CB8AC3E}">
        <p14:creationId xmlns:p14="http://schemas.microsoft.com/office/powerpoint/2010/main" val="1940211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212EF32-4143-EB8F-EF57-FBD5034F24C7}"/>
              </a:ext>
            </a:extLst>
          </p:cNvPr>
          <p:cNvSpPr>
            <a:spLocks noGrp="1"/>
          </p:cNvSpPr>
          <p:nvPr>
            <p:ph type="title"/>
          </p:nvPr>
        </p:nvSpPr>
        <p:spPr/>
        <p:txBody>
          <a:bodyPr/>
          <a:lstStyle/>
          <a:p>
            <a:endParaRPr lang="en-US"/>
          </a:p>
        </p:txBody>
      </p:sp>
      <p:pic>
        <p:nvPicPr>
          <p:cNvPr id="21" name="Aug_23__1500_15s_202511191046_cq833">
            <a:hlinkClick r:id="" action="ppaction://media"/>
            <a:extLst>
              <a:ext uri="{FF2B5EF4-FFF2-40B4-BE49-F238E27FC236}">
                <a16:creationId xmlns:a16="http://schemas.microsoft.com/office/drawing/2014/main" id="{A6DDDD17-0D95-136A-944F-53D8CA4A1D5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2276" cy="6858000"/>
          </a:xfrm>
        </p:spPr>
      </p:pic>
    </p:spTree>
    <p:extLst>
      <p:ext uri="{BB962C8B-B14F-4D97-AF65-F5344CB8AC3E}">
        <p14:creationId xmlns:p14="http://schemas.microsoft.com/office/powerpoint/2010/main" val="48528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00"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1"/>
                </p:tgtEl>
              </p:cMediaNode>
            </p:video>
            <p:seq concurrent="1" nextAc="seek">
              <p:cTn id="8" restart="whenNotActive" fill="hold" evtFilter="cancelBubble" nodeType="interactiveSeq">
                <p:stCondLst>
                  <p:cond evt="onClick" delay="0">
                    <p:tgtEl>
                      <p:spTgt spid="2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1"/>
                                        </p:tgtEl>
                                      </p:cBhvr>
                                    </p:cmd>
                                  </p:childTnLst>
                                </p:cTn>
                              </p:par>
                            </p:childTnLst>
                          </p:cTn>
                        </p:par>
                      </p:childTnLst>
                    </p:cTn>
                  </p:par>
                </p:childTnLst>
              </p:cTn>
              <p:nextCondLst>
                <p:cond evt="onClick" delay="0">
                  <p:tgtEl>
                    <p:spTgt spid="21"/>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D8CE7A36-5DB7-4C66-BE2B-0EE94E352E11}"/>
              </a:ext>
            </a:extLst>
          </p:cNvPr>
          <p:cNvPicPr>
            <a:picLocks noChangeAspect="1"/>
          </p:cNvPicPr>
          <p:nvPr/>
        </p:nvPicPr>
        <p:blipFill rotWithShape="1">
          <a:blip r:embed="rId2">
            <a:extLst>
              <a:ext uri="{28A0092B-C50C-407E-A947-70E740481C1C}">
                <a14:useLocalDpi xmlns:a14="http://schemas.microsoft.com/office/drawing/2010/main" val="0"/>
              </a:ext>
            </a:extLst>
          </a:blip>
          <a:srcRect b="12103"/>
          <a:stretch/>
        </p:blipFill>
        <p:spPr>
          <a:xfrm>
            <a:off x="0" y="0"/>
            <a:ext cx="12192000" cy="6858000"/>
          </a:xfrm>
          <a:prstGeom prst="rect">
            <a:avLst/>
          </a:prstGeom>
        </p:spPr>
      </p:pic>
      <p:grpSp>
        <p:nvGrpSpPr>
          <p:cNvPr id="35" name="Group 34">
            <a:extLst>
              <a:ext uri="{FF2B5EF4-FFF2-40B4-BE49-F238E27FC236}">
                <a16:creationId xmlns:a16="http://schemas.microsoft.com/office/drawing/2014/main" id="{7D1AE0C7-FABD-44BC-8620-2376A2D3CC7D}"/>
              </a:ext>
            </a:extLst>
          </p:cNvPr>
          <p:cNvGrpSpPr/>
          <p:nvPr/>
        </p:nvGrpSpPr>
        <p:grpSpPr>
          <a:xfrm>
            <a:off x="1576923" y="2093033"/>
            <a:ext cx="7184851" cy="1534601"/>
            <a:chOff x="1576923" y="2093033"/>
            <a:chExt cx="7184851" cy="1534601"/>
          </a:xfrm>
        </p:grpSpPr>
        <p:sp>
          <p:nvSpPr>
            <p:cNvPr id="27" name="Rectangle: Rounded Corners 26">
              <a:extLst>
                <a:ext uri="{FF2B5EF4-FFF2-40B4-BE49-F238E27FC236}">
                  <a16:creationId xmlns:a16="http://schemas.microsoft.com/office/drawing/2014/main" id="{CD9B36FA-DA8B-4C1D-B89B-CACC9FD3F756}"/>
                </a:ext>
              </a:extLst>
            </p:cNvPr>
            <p:cNvSpPr/>
            <p:nvPr/>
          </p:nvSpPr>
          <p:spPr>
            <a:xfrm>
              <a:off x="1576923" y="2093033"/>
              <a:ext cx="5451023" cy="1512711"/>
            </a:xfrm>
            <a:custGeom>
              <a:avLst/>
              <a:gdLst>
                <a:gd name="connsiteX0" fmla="*/ 0 w 5451023"/>
                <a:gd name="connsiteY0" fmla="*/ 252124 h 1512711"/>
                <a:gd name="connsiteX1" fmla="*/ 252124 w 5451023"/>
                <a:gd name="connsiteY1" fmla="*/ 0 h 1512711"/>
                <a:gd name="connsiteX2" fmla="*/ 969406 w 5451023"/>
                <a:gd name="connsiteY2" fmla="*/ 0 h 1512711"/>
                <a:gd name="connsiteX3" fmla="*/ 1587753 w 5451023"/>
                <a:gd name="connsiteY3" fmla="*/ 0 h 1512711"/>
                <a:gd name="connsiteX4" fmla="*/ 2156632 w 5451023"/>
                <a:gd name="connsiteY4" fmla="*/ 0 h 1512711"/>
                <a:gd name="connsiteX5" fmla="*/ 2725512 w 5451023"/>
                <a:gd name="connsiteY5" fmla="*/ 0 h 1512711"/>
                <a:gd name="connsiteX6" fmla="*/ 3393326 w 5451023"/>
                <a:gd name="connsiteY6" fmla="*/ 0 h 1512711"/>
                <a:gd name="connsiteX7" fmla="*/ 4110609 w 5451023"/>
                <a:gd name="connsiteY7" fmla="*/ 0 h 1512711"/>
                <a:gd name="connsiteX8" fmla="*/ 5198899 w 5451023"/>
                <a:gd name="connsiteY8" fmla="*/ 0 h 1512711"/>
                <a:gd name="connsiteX9" fmla="*/ 5451023 w 5451023"/>
                <a:gd name="connsiteY9" fmla="*/ 252124 h 1512711"/>
                <a:gd name="connsiteX10" fmla="*/ 5451023 w 5451023"/>
                <a:gd name="connsiteY10" fmla="*/ 766440 h 1512711"/>
                <a:gd name="connsiteX11" fmla="*/ 5451023 w 5451023"/>
                <a:gd name="connsiteY11" fmla="*/ 1260587 h 1512711"/>
                <a:gd name="connsiteX12" fmla="*/ 5198899 w 5451023"/>
                <a:gd name="connsiteY12" fmla="*/ 1512711 h 1512711"/>
                <a:gd name="connsiteX13" fmla="*/ 4580552 w 5451023"/>
                <a:gd name="connsiteY13" fmla="*/ 1512711 h 1512711"/>
                <a:gd name="connsiteX14" fmla="*/ 3863270 w 5451023"/>
                <a:gd name="connsiteY14" fmla="*/ 1512711 h 1512711"/>
                <a:gd name="connsiteX15" fmla="*/ 3195455 w 5451023"/>
                <a:gd name="connsiteY15" fmla="*/ 1512711 h 1512711"/>
                <a:gd name="connsiteX16" fmla="*/ 2577108 w 5451023"/>
                <a:gd name="connsiteY16" fmla="*/ 1512711 h 1512711"/>
                <a:gd name="connsiteX17" fmla="*/ 1909294 w 5451023"/>
                <a:gd name="connsiteY17" fmla="*/ 1512711 h 1512711"/>
                <a:gd name="connsiteX18" fmla="*/ 1241479 w 5451023"/>
                <a:gd name="connsiteY18" fmla="*/ 1512711 h 1512711"/>
                <a:gd name="connsiteX19" fmla="*/ 252124 w 5451023"/>
                <a:gd name="connsiteY19" fmla="*/ 1512711 h 1512711"/>
                <a:gd name="connsiteX20" fmla="*/ 0 w 5451023"/>
                <a:gd name="connsiteY20" fmla="*/ 1260587 h 1512711"/>
                <a:gd name="connsiteX21" fmla="*/ 0 w 5451023"/>
                <a:gd name="connsiteY21" fmla="*/ 736186 h 1512711"/>
                <a:gd name="connsiteX22" fmla="*/ 0 w 5451023"/>
                <a:gd name="connsiteY22" fmla="*/ 252124 h 151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51023" h="1512711" fill="none" extrusionOk="0">
                  <a:moveTo>
                    <a:pt x="0" y="252124"/>
                  </a:moveTo>
                  <a:cubicBezTo>
                    <a:pt x="-18797" y="140421"/>
                    <a:pt x="111758" y="-11764"/>
                    <a:pt x="252124" y="0"/>
                  </a:cubicBezTo>
                  <a:cubicBezTo>
                    <a:pt x="594480" y="6634"/>
                    <a:pt x="722834" y="3965"/>
                    <a:pt x="969406" y="0"/>
                  </a:cubicBezTo>
                  <a:cubicBezTo>
                    <a:pt x="1215978" y="-3965"/>
                    <a:pt x="1425229" y="26285"/>
                    <a:pt x="1587753" y="0"/>
                  </a:cubicBezTo>
                  <a:cubicBezTo>
                    <a:pt x="1750277" y="-26285"/>
                    <a:pt x="2025779" y="390"/>
                    <a:pt x="2156632" y="0"/>
                  </a:cubicBezTo>
                  <a:cubicBezTo>
                    <a:pt x="2287485" y="-390"/>
                    <a:pt x="2491594" y="10202"/>
                    <a:pt x="2725512" y="0"/>
                  </a:cubicBezTo>
                  <a:cubicBezTo>
                    <a:pt x="2959430" y="-10202"/>
                    <a:pt x="3169440" y="-5908"/>
                    <a:pt x="3393326" y="0"/>
                  </a:cubicBezTo>
                  <a:cubicBezTo>
                    <a:pt x="3617212" y="5908"/>
                    <a:pt x="3872114" y="22252"/>
                    <a:pt x="4110609" y="0"/>
                  </a:cubicBezTo>
                  <a:cubicBezTo>
                    <a:pt x="4349104" y="-22252"/>
                    <a:pt x="4791904" y="-8267"/>
                    <a:pt x="5198899" y="0"/>
                  </a:cubicBezTo>
                  <a:cubicBezTo>
                    <a:pt x="5338265" y="5209"/>
                    <a:pt x="5465457" y="142424"/>
                    <a:pt x="5451023" y="252124"/>
                  </a:cubicBezTo>
                  <a:cubicBezTo>
                    <a:pt x="5436151" y="402611"/>
                    <a:pt x="5449990" y="585112"/>
                    <a:pt x="5451023" y="766440"/>
                  </a:cubicBezTo>
                  <a:cubicBezTo>
                    <a:pt x="5452056" y="947768"/>
                    <a:pt x="5452138" y="1020542"/>
                    <a:pt x="5451023" y="1260587"/>
                  </a:cubicBezTo>
                  <a:cubicBezTo>
                    <a:pt x="5473259" y="1411426"/>
                    <a:pt x="5317995" y="1495165"/>
                    <a:pt x="5198899" y="1512711"/>
                  </a:cubicBezTo>
                  <a:cubicBezTo>
                    <a:pt x="4973779" y="1493696"/>
                    <a:pt x="4748487" y="1484245"/>
                    <a:pt x="4580552" y="1512711"/>
                  </a:cubicBezTo>
                  <a:cubicBezTo>
                    <a:pt x="4412617" y="1541177"/>
                    <a:pt x="4070615" y="1539471"/>
                    <a:pt x="3863270" y="1512711"/>
                  </a:cubicBezTo>
                  <a:cubicBezTo>
                    <a:pt x="3655925" y="1485951"/>
                    <a:pt x="3385097" y="1543313"/>
                    <a:pt x="3195455" y="1512711"/>
                  </a:cubicBezTo>
                  <a:cubicBezTo>
                    <a:pt x="3005814" y="1482109"/>
                    <a:pt x="2728653" y="1513433"/>
                    <a:pt x="2577108" y="1512711"/>
                  </a:cubicBezTo>
                  <a:cubicBezTo>
                    <a:pt x="2425563" y="1511989"/>
                    <a:pt x="2180420" y="1507517"/>
                    <a:pt x="1909294" y="1512711"/>
                  </a:cubicBezTo>
                  <a:cubicBezTo>
                    <a:pt x="1638168" y="1517905"/>
                    <a:pt x="1427632" y="1502366"/>
                    <a:pt x="1241479" y="1512711"/>
                  </a:cubicBezTo>
                  <a:cubicBezTo>
                    <a:pt x="1055327" y="1523056"/>
                    <a:pt x="706606" y="1545964"/>
                    <a:pt x="252124" y="1512711"/>
                  </a:cubicBezTo>
                  <a:cubicBezTo>
                    <a:pt x="116736" y="1508023"/>
                    <a:pt x="-13615" y="1386989"/>
                    <a:pt x="0" y="1260587"/>
                  </a:cubicBezTo>
                  <a:cubicBezTo>
                    <a:pt x="25464" y="1133226"/>
                    <a:pt x="6669" y="920331"/>
                    <a:pt x="0" y="736186"/>
                  </a:cubicBezTo>
                  <a:cubicBezTo>
                    <a:pt x="-6669" y="552041"/>
                    <a:pt x="17437" y="398591"/>
                    <a:pt x="0" y="252124"/>
                  </a:cubicBezTo>
                  <a:close/>
                </a:path>
                <a:path w="5451023" h="1512711" stroke="0" extrusionOk="0">
                  <a:moveTo>
                    <a:pt x="0" y="252124"/>
                  </a:moveTo>
                  <a:cubicBezTo>
                    <a:pt x="-6425" y="102415"/>
                    <a:pt x="123738" y="-325"/>
                    <a:pt x="252124" y="0"/>
                  </a:cubicBezTo>
                  <a:cubicBezTo>
                    <a:pt x="506579" y="1433"/>
                    <a:pt x="647716" y="-19151"/>
                    <a:pt x="870471" y="0"/>
                  </a:cubicBezTo>
                  <a:cubicBezTo>
                    <a:pt x="1093226" y="19151"/>
                    <a:pt x="1264335" y="-4855"/>
                    <a:pt x="1389882" y="0"/>
                  </a:cubicBezTo>
                  <a:cubicBezTo>
                    <a:pt x="1515429" y="4855"/>
                    <a:pt x="1747577" y="18128"/>
                    <a:pt x="1909294" y="0"/>
                  </a:cubicBezTo>
                  <a:cubicBezTo>
                    <a:pt x="2071011" y="-18128"/>
                    <a:pt x="2204508" y="8344"/>
                    <a:pt x="2379237" y="0"/>
                  </a:cubicBezTo>
                  <a:cubicBezTo>
                    <a:pt x="2553966" y="-8344"/>
                    <a:pt x="2712771" y="-23771"/>
                    <a:pt x="2898649" y="0"/>
                  </a:cubicBezTo>
                  <a:cubicBezTo>
                    <a:pt x="3084527" y="23771"/>
                    <a:pt x="3277764" y="-6641"/>
                    <a:pt x="3516995" y="0"/>
                  </a:cubicBezTo>
                  <a:cubicBezTo>
                    <a:pt x="3756226" y="6641"/>
                    <a:pt x="4016550" y="25489"/>
                    <a:pt x="4184810" y="0"/>
                  </a:cubicBezTo>
                  <a:cubicBezTo>
                    <a:pt x="4353070" y="-25489"/>
                    <a:pt x="4774374" y="37785"/>
                    <a:pt x="5198899" y="0"/>
                  </a:cubicBezTo>
                  <a:cubicBezTo>
                    <a:pt x="5345234" y="2264"/>
                    <a:pt x="5445491" y="117509"/>
                    <a:pt x="5451023" y="252124"/>
                  </a:cubicBezTo>
                  <a:cubicBezTo>
                    <a:pt x="5438634" y="470700"/>
                    <a:pt x="5456611" y="646116"/>
                    <a:pt x="5451023" y="746271"/>
                  </a:cubicBezTo>
                  <a:cubicBezTo>
                    <a:pt x="5445435" y="846426"/>
                    <a:pt x="5429933" y="1154880"/>
                    <a:pt x="5451023" y="1260587"/>
                  </a:cubicBezTo>
                  <a:cubicBezTo>
                    <a:pt x="5441509" y="1410342"/>
                    <a:pt x="5331518" y="1530627"/>
                    <a:pt x="5198899" y="1512711"/>
                  </a:cubicBezTo>
                  <a:cubicBezTo>
                    <a:pt x="4992731" y="1488568"/>
                    <a:pt x="4793983" y="1510030"/>
                    <a:pt x="4481617" y="1512711"/>
                  </a:cubicBezTo>
                  <a:cubicBezTo>
                    <a:pt x="4169251" y="1515392"/>
                    <a:pt x="4102212" y="1503923"/>
                    <a:pt x="3863270" y="1512711"/>
                  </a:cubicBezTo>
                  <a:cubicBezTo>
                    <a:pt x="3624328" y="1521499"/>
                    <a:pt x="3540802" y="1512840"/>
                    <a:pt x="3244923" y="1512711"/>
                  </a:cubicBezTo>
                  <a:cubicBezTo>
                    <a:pt x="2949044" y="1512582"/>
                    <a:pt x="2786451" y="1527990"/>
                    <a:pt x="2626576" y="1512711"/>
                  </a:cubicBezTo>
                  <a:cubicBezTo>
                    <a:pt x="2466701" y="1497432"/>
                    <a:pt x="2332914" y="1517509"/>
                    <a:pt x="2156632" y="1512711"/>
                  </a:cubicBezTo>
                  <a:cubicBezTo>
                    <a:pt x="1980350" y="1507913"/>
                    <a:pt x="1679320" y="1538475"/>
                    <a:pt x="1439350" y="1512711"/>
                  </a:cubicBezTo>
                  <a:cubicBezTo>
                    <a:pt x="1199380" y="1486947"/>
                    <a:pt x="1150645" y="1520785"/>
                    <a:pt x="969406" y="1512711"/>
                  </a:cubicBezTo>
                  <a:cubicBezTo>
                    <a:pt x="788167" y="1504637"/>
                    <a:pt x="428833" y="1477518"/>
                    <a:pt x="252124" y="1512711"/>
                  </a:cubicBezTo>
                  <a:cubicBezTo>
                    <a:pt x="139393" y="1531832"/>
                    <a:pt x="-26248" y="1412828"/>
                    <a:pt x="0" y="1260587"/>
                  </a:cubicBezTo>
                  <a:cubicBezTo>
                    <a:pt x="-11330" y="1042845"/>
                    <a:pt x="-14593" y="962360"/>
                    <a:pt x="0" y="766440"/>
                  </a:cubicBezTo>
                  <a:cubicBezTo>
                    <a:pt x="14593" y="570520"/>
                    <a:pt x="21324" y="381770"/>
                    <a:pt x="0" y="252124"/>
                  </a:cubicBezTo>
                  <a:close/>
                </a:path>
              </a:pathLst>
            </a:custGeom>
            <a:solidFill>
              <a:schemeClr val="bg1"/>
            </a:solidFill>
            <a:ln w="28575">
              <a:solidFill>
                <a:srgbClr val="FFFF00"/>
              </a:solidFill>
              <a:extLst>
                <a:ext uri="{C807C97D-BFC1-408E-A445-0C87EB9F89A2}">
                  <ask:lineSketchStyleProps xmlns:ask="http://schemas.microsoft.com/office/drawing/2018/sketchyshapes" sd="27175155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Content Placeholder 2">
              <a:extLst>
                <a:ext uri="{FF2B5EF4-FFF2-40B4-BE49-F238E27FC236}">
                  <a16:creationId xmlns:a16="http://schemas.microsoft.com/office/drawing/2014/main" id="{BF75DB9E-6B44-47A7-A53D-86FD46098BE5}"/>
                </a:ext>
              </a:extLst>
            </p:cNvPr>
            <p:cNvSpPr txBox="1">
              <a:spLocks/>
            </p:cNvSpPr>
            <p:nvPr/>
          </p:nvSpPr>
          <p:spPr>
            <a:xfrm>
              <a:off x="1837582" y="2380080"/>
              <a:ext cx="6924192" cy="1247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rgbClr val="FF0000"/>
                  </a:solidFill>
                  <a:effectLst/>
                  <a:uLnTx/>
                  <a:uFillTx/>
                  <a:latin typeface="Calibri" panose="020F0502020204030204"/>
                  <a:ea typeface="+mn-ea"/>
                  <a:cs typeface="+mn-cs"/>
                </a:rPr>
                <a:t>1. </a:t>
              </a:r>
              <a:r>
                <a:rPr kumimoji="0" lang="en-US" sz="4400" b="1" i="0" u="none" strike="noStrike" kern="1200" cap="none" spc="0" normalizeH="0" baseline="0" noProof="0">
                  <a:ln>
                    <a:noFill/>
                  </a:ln>
                  <a:solidFill>
                    <a:prstClr val="black"/>
                  </a:solidFill>
                  <a:effectLst/>
                  <a:uLnTx/>
                  <a:uFillTx/>
                  <a:latin typeface="Calibri" panose="020F0502020204030204"/>
                  <a:ea typeface="+mn-ea"/>
                  <a:cs typeface="+mn-cs"/>
                </a:rPr>
                <a:t>Sai không quá 5 lỗi</a:t>
              </a:r>
            </a:p>
          </p:txBody>
        </p:sp>
      </p:grpSp>
      <p:grpSp>
        <p:nvGrpSpPr>
          <p:cNvPr id="36" name="Group 35">
            <a:extLst>
              <a:ext uri="{FF2B5EF4-FFF2-40B4-BE49-F238E27FC236}">
                <a16:creationId xmlns:a16="http://schemas.microsoft.com/office/drawing/2014/main" id="{50F3821D-3032-404E-BB3F-12589A977FDB}"/>
              </a:ext>
            </a:extLst>
          </p:cNvPr>
          <p:cNvGrpSpPr/>
          <p:nvPr/>
        </p:nvGrpSpPr>
        <p:grpSpPr>
          <a:xfrm>
            <a:off x="2836389" y="3373605"/>
            <a:ext cx="5451023" cy="1733561"/>
            <a:chOff x="2836389" y="3373605"/>
            <a:chExt cx="5451023" cy="1733561"/>
          </a:xfrm>
        </p:grpSpPr>
        <p:sp>
          <p:nvSpPr>
            <p:cNvPr id="32" name="Rectangle: Rounded Corners 31">
              <a:extLst>
                <a:ext uri="{FF2B5EF4-FFF2-40B4-BE49-F238E27FC236}">
                  <a16:creationId xmlns:a16="http://schemas.microsoft.com/office/drawing/2014/main" id="{14BD5BFF-78F3-48DC-93EA-9D30C578059A}"/>
                </a:ext>
              </a:extLst>
            </p:cNvPr>
            <p:cNvSpPr/>
            <p:nvPr/>
          </p:nvSpPr>
          <p:spPr>
            <a:xfrm>
              <a:off x="2836389" y="3373605"/>
              <a:ext cx="5451023" cy="1733561"/>
            </a:xfrm>
            <a:custGeom>
              <a:avLst/>
              <a:gdLst>
                <a:gd name="connsiteX0" fmla="*/ 0 w 5451023"/>
                <a:gd name="connsiteY0" fmla="*/ 288933 h 1733561"/>
                <a:gd name="connsiteX1" fmla="*/ 288933 w 5451023"/>
                <a:gd name="connsiteY1" fmla="*/ 0 h 1733561"/>
                <a:gd name="connsiteX2" fmla="*/ 985098 w 5451023"/>
                <a:gd name="connsiteY2" fmla="*/ 0 h 1733561"/>
                <a:gd name="connsiteX3" fmla="*/ 1681264 w 5451023"/>
                <a:gd name="connsiteY3" fmla="*/ 0 h 1733561"/>
                <a:gd name="connsiteX4" fmla="*/ 2279966 w 5451023"/>
                <a:gd name="connsiteY4" fmla="*/ 0 h 1733561"/>
                <a:gd name="connsiteX5" fmla="*/ 2976131 w 5451023"/>
                <a:gd name="connsiteY5" fmla="*/ 0 h 1733561"/>
                <a:gd name="connsiteX6" fmla="*/ 3623565 w 5451023"/>
                <a:gd name="connsiteY6" fmla="*/ 0 h 1733561"/>
                <a:gd name="connsiteX7" fmla="*/ 4270998 w 5451023"/>
                <a:gd name="connsiteY7" fmla="*/ 0 h 1733561"/>
                <a:gd name="connsiteX8" fmla="*/ 5162090 w 5451023"/>
                <a:gd name="connsiteY8" fmla="*/ 0 h 1733561"/>
                <a:gd name="connsiteX9" fmla="*/ 5451023 w 5451023"/>
                <a:gd name="connsiteY9" fmla="*/ 288933 h 1733561"/>
                <a:gd name="connsiteX10" fmla="*/ 5451023 w 5451023"/>
                <a:gd name="connsiteY10" fmla="*/ 832110 h 1733561"/>
                <a:gd name="connsiteX11" fmla="*/ 5451023 w 5451023"/>
                <a:gd name="connsiteY11" fmla="*/ 1444628 h 1733561"/>
                <a:gd name="connsiteX12" fmla="*/ 5162090 w 5451023"/>
                <a:gd name="connsiteY12" fmla="*/ 1733561 h 1733561"/>
                <a:gd name="connsiteX13" fmla="*/ 4417193 w 5451023"/>
                <a:gd name="connsiteY13" fmla="*/ 1733561 h 1733561"/>
                <a:gd name="connsiteX14" fmla="*/ 3818491 w 5451023"/>
                <a:gd name="connsiteY14" fmla="*/ 1733561 h 1733561"/>
                <a:gd name="connsiteX15" fmla="*/ 3268520 w 5451023"/>
                <a:gd name="connsiteY15" fmla="*/ 1733561 h 1733561"/>
                <a:gd name="connsiteX16" fmla="*/ 2474892 w 5451023"/>
                <a:gd name="connsiteY16" fmla="*/ 1733561 h 1733561"/>
                <a:gd name="connsiteX17" fmla="*/ 1729995 w 5451023"/>
                <a:gd name="connsiteY17" fmla="*/ 1733561 h 1733561"/>
                <a:gd name="connsiteX18" fmla="*/ 1033830 w 5451023"/>
                <a:gd name="connsiteY18" fmla="*/ 1733561 h 1733561"/>
                <a:gd name="connsiteX19" fmla="*/ 288933 w 5451023"/>
                <a:gd name="connsiteY19" fmla="*/ 1733561 h 1733561"/>
                <a:gd name="connsiteX20" fmla="*/ 0 w 5451023"/>
                <a:gd name="connsiteY20" fmla="*/ 1444628 h 1733561"/>
                <a:gd name="connsiteX21" fmla="*/ 0 w 5451023"/>
                <a:gd name="connsiteY21" fmla="*/ 889894 h 1733561"/>
                <a:gd name="connsiteX22" fmla="*/ 0 w 5451023"/>
                <a:gd name="connsiteY22" fmla="*/ 288933 h 1733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51023" h="1733561" fill="none" extrusionOk="0">
                  <a:moveTo>
                    <a:pt x="0" y="288933"/>
                  </a:moveTo>
                  <a:cubicBezTo>
                    <a:pt x="389" y="118839"/>
                    <a:pt x="125346" y="-15701"/>
                    <a:pt x="288933" y="0"/>
                  </a:cubicBezTo>
                  <a:cubicBezTo>
                    <a:pt x="627042" y="2271"/>
                    <a:pt x="685876" y="23586"/>
                    <a:pt x="985098" y="0"/>
                  </a:cubicBezTo>
                  <a:cubicBezTo>
                    <a:pt x="1284321" y="-23586"/>
                    <a:pt x="1348317" y="-9638"/>
                    <a:pt x="1681264" y="0"/>
                  </a:cubicBezTo>
                  <a:cubicBezTo>
                    <a:pt x="2014211" y="9638"/>
                    <a:pt x="1985623" y="-28038"/>
                    <a:pt x="2279966" y="0"/>
                  </a:cubicBezTo>
                  <a:cubicBezTo>
                    <a:pt x="2574309" y="28038"/>
                    <a:pt x="2652821" y="-4808"/>
                    <a:pt x="2976131" y="0"/>
                  </a:cubicBezTo>
                  <a:cubicBezTo>
                    <a:pt x="3299441" y="4808"/>
                    <a:pt x="3431605" y="21284"/>
                    <a:pt x="3623565" y="0"/>
                  </a:cubicBezTo>
                  <a:cubicBezTo>
                    <a:pt x="3815525" y="-21284"/>
                    <a:pt x="4114718" y="-26063"/>
                    <a:pt x="4270998" y="0"/>
                  </a:cubicBezTo>
                  <a:cubicBezTo>
                    <a:pt x="4427278" y="26063"/>
                    <a:pt x="4884698" y="-22089"/>
                    <a:pt x="5162090" y="0"/>
                  </a:cubicBezTo>
                  <a:cubicBezTo>
                    <a:pt x="5313574" y="1627"/>
                    <a:pt x="5472660" y="156567"/>
                    <a:pt x="5451023" y="288933"/>
                  </a:cubicBezTo>
                  <a:cubicBezTo>
                    <a:pt x="5471157" y="525420"/>
                    <a:pt x="5438684" y="579868"/>
                    <a:pt x="5451023" y="832110"/>
                  </a:cubicBezTo>
                  <a:cubicBezTo>
                    <a:pt x="5463362" y="1084352"/>
                    <a:pt x="5455573" y="1240781"/>
                    <a:pt x="5451023" y="1444628"/>
                  </a:cubicBezTo>
                  <a:cubicBezTo>
                    <a:pt x="5451494" y="1607961"/>
                    <a:pt x="5317803" y="1738019"/>
                    <a:pt x="5162090" y="1733561"/>
                  </a:cubicBezTo>
                  <a:cubicBezTo>
                    <a:pt x="4940966" y="1737401"/>
                    <a:pt x="4571172" y="1763561"/>
                    <a:pt x="4417193" y="1733561"/>
                  </a:cubicBezTo>
                  <a:cubicBezTo>
                    <a:pt x="4263214" y="1703561"/>
                    <a:pt x="4032987" y="1756470"/>
                    <a:pt x="3818491" y="1733561"/>
                  </a:cubicBezTo>
                  <a:cubicBezTo>
                    <a:pt x="3603995" y="1710652"/>
                    <a:pt x="3511295" y="1753511"/>
                    <a:pt x="3268520" y="1733561"/>
                  </a:cubicBezTo>
                  <a:cubicBezTo>
                    <a:pt x="3025745" y="1713611"/>
                    <a:pt x="2671654" y="1747543"/>
                    <a:pt x="2474892" y="1733561"/>
                  </a:cubicBezTo>
                  <a:cubicBezTo>
                    <a:pt x="2278130" y="1719579"/>
                    <a:pt x="1944366" y="1699389"/>
                    <a:pt x="1729995" y="1733561"/>
                  </a:cubicBezTo>
                  <a:cubicBezTo>
                    <a:pt x="1515624" y="1767733"/>
                    <a:pt x="1281269" y="1704312"/>
                    <a:pt x="1033830" y="1733561"/>
                  </a:cubicBezTo>
                  <a:cubicBezTo>
                    <a:pt x="786391" y="1762810"/>
                    <a:pt x="452130" y="1728204"/>
                    <a:pt x="288933" y="1733561"/>
                  </a:cubicBezTo>
                  <a:cubicBezTo>
                    <a:pt x="117541" y="1730562"/>
                    <a:pt x="29469" y="1616686"/>
                    <a:pt x="0" y="1444628"/>
                  </a:cubicBezTo>
                  <a:cubicBezTo>
                    <a:pt x="-6495" y="1237613"/>
                    <a:pt x="-8296" y="1046574"/>
                    <a:pt x="0" y="889894"/>
                  </a:cubicBezTo>
                  <a:cubicBezTo>
                    <a:pt x="8296" y="733214"/>
                    <a:pt x="24792" y="540950"/>
                    <a:pt x="0" y="288933"/>
                  </a:cubicBezTo>
                  <a:close/>
                </a:path>
                <a:path w="5451023" h="1733561" stroke="0" extrusionOk="0">
                  <a:moveTo>
                    <a:pt x="0" y="288933"/>
                  </a:moveTo>
                  <a:cubicBezTo>
                    <a:pt x="-11657" y="110374"/>
                    <a:pt x="141186" y="-354"/>
                    <a:pt x="288933" y="0"/>
                  </a:cubicBezTo>
                  <a:cubicBezTo>
                    <a:pt x="529963" y="-12365"/>
                    <a:pt x="843659" y="27161"/>
                    <a:pt x="985098" y="0"/>
                  </a:cubicBezTo>
                  <a:cubicBezTo>
                    <a:pt x="1126538" y="-27161"/>
                    <a:pt x="1372441" y="-27274"/>
                    <a:pt x="1583800" y="0"/>
                  </a:cubicBezTo>
                  <a:cubicBezTo>
                    <a:pt x="1795159" y="27274"/>
                    <a:pt x="1966555" y="29663"/>
                    <a:pt x="2182503" y="0"/>
                  </a:cubicBezTo>
                  <a:cubicBezTo>
                    <a:pt x="2398451" y="-29663"/>
                    <a:pt x="2511507" y="14274"/>
                    <a:pt x="2732473" y="0"/>
                  </a:cubicBezTo>
                  <a:cubicBezTo>
                    <a:pt x="2953439" y="-14274"/>
                    <a:pt x="3173852" y="-28989"/>
                    <a:pt x="3331175" y="0"/>
                  </a:cubicBezTo>
                  <a:cubicBezTo>
                    <a:pt x="3488498" y="28989"/>
                    <a:pt x="3848905" y="14460"/>
                    <a:pt x="4027341" y="0"/>
                  </a:cubicBezTo>
                  <a:cubicBezTo>
                    <a:pt x="4205777" y="-14460"/>
                    <a:pt x="4734647" y="-31635"/>
                    <a:pt x="5162090" y="0"/>
                  </a:cubicBezTo>
                  <a:cubicBezTo>
                    <a:pt x="5334040" y="25477"/>
                    <a:pt x="5465733" y="131399"/>
                    <a:pt x="5451023" y="288933"/>
                  </a:cubicBezTo>
                  <a:cubicBezTo>
                    <a:pt x="5467517" y="450391"/>
                    <a:pt x="5440684" y="689500"/>
                    <a:pt x="5451023" y="832110"/>
                  </a:cubicBezTo>
                  <a:cubicBezTo>
                    <a:pt x="5461362" y="974720"/>
                    <a:pt x="5477409" y="1264084"/>
                    <a:pt x="5451023" y="1444628"/>
                  </a:cubicBezTo>
                  <a:cubicBezTo>
                    <a:pt x="5433885" y="1639802"/>
                    <a:pt x="5324829" y="1700215"/>
                    <a:pt x="5162090" y="1733561"/>
                  </a:cubicBezTo>
                  <a:cubicBezTo>
                    <a:pt x="4993716" y="1718968"/>
                    <a:pt x="4667651" y="1734651"/>
                    <a:pt x="4368462" y="1733561"/>
                  </a:cubicBezTo>
                  <a:cubicBezTo>
                    <a:pt x="4069273" y="1732471"/>
                    <a:pt x="4047996" y="1718504"/>
                    <a:pt x="3818491" y="1733561"/>
                  </a:cubicBezTo>
                  <a:cubicBezTo>
                    <a:pt x="3588986" y="1748618"/>
                    <a:pt x="3467344" y="1760508"/>
                    <a:pt x="3122326" y="1733561"/>
                  </a:cubicBezTo>
                  <a:cubicBezTo>
                    <a:pt x="2777308" y="1706614"/>
                    <a:pt x="2751882" y="1749918"/>
                    <a:pt x="2426160" y="1733561"/>
                  </a:cubicBezTo>
                  <a:cubicBezTo>
                    <a:pt x="2100438" y="1717204"/>
                    <a:pt x="1911806" y="1753530"/>
                    <a:pt x="1729995" y="1733561"/>
                  </a:cubicBezTo>
                  <a:cubicBezTo>
                    <a:pt x="1548184" y="1713592"/>
                    <a:pt x="1350919" y="1717941"/>
                    <a:pt x="1180025" y="1733561"/>
                  </a:cubicBezTo>
                  <a:cubicBezTo>
                    <a:pt x="1009131" y="1749182"/>
                    <a:pt x="558301" y="1689965"/>
                    <a:pt x="288933" y="1733561"/>
                  </a:cubicBezTo>
                  <a:cubicBezTo>
                    <a:pt x="149303" y="1706380"/>
                    <a:pt x="7765" y="1594984"/>
                    <a:pt x="0" y="1444628"/>
                  </a:cubicBezTo>
                  <a:cubicBezTo>
                    <a:pt x="-107" y="1299243"/>
                    <a:pt x="3914" y="1029487"/>
                    <a:pt x="0" y="878337"/>
                  </a:cubicBezTo>
                  <a:cubicBezTo>
                    <a:pt x="-3914" y="727187"/>
                    <a:pt x="19345" y="553738"/>
                    <a:pt x="0" y="288933"/>
                  </a:cubicBezTo>
                  <a:close/>
                </a:path>
              </a:pathLst>
            </a:custGeom>
            <a:solidFill>
              <a:schemeClr val="bg1"/>
            </a:solidFill>
            <a:ln w="28575">
              <a:solidFill>
                <a:srgbClr val="FFFF00"/>
              </a:solidFill>
              <a:extLst>
                <a:ext uri="{C807C97D-BFC1-408E-A445-0C87EB9F89A2}">
                  <ask:lineSketchStyleProps xmlns:ask="http://schemas.microsoft.com/office/drawing/2018/sketchyshapes" sd="27175155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Content Placeholder 2">
              <a:extLst>
                <a:ext uri="{FF2B5EF4-FFF2-40B4-BE49-F238E27FC236}">
                  <a16:creationId xmlns:a16="http://schemas.microsoft.com/office/drawing/2014/main" id="{84EA0261-3875-42E2-9B6C-C0E0AECB4582}"/>
                </a:ext>
              </a:extLst>
            </p:cNvPr>
            <p:cNvSpPr txBox="1">
              <a:spLocks/>
            </p:cNvSpPr>
            <p:nvPr/>
          </p:nvSpPr>
          <p:spPr>
            <a:xfrm>
              <a:off x="3170732" y="3527354"/>
              <a:ext cx="4906468" cy="14782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2. </a:t>
              </a:r>
              <a:r>
                <a:rPr kumimoji="0" lang="en-US" sz="4400" b="1" i="0" u="none" strike="noStrike" kern="1200" cap="none" spc="0" normalizeH="0" baseline="0" noProof="0" dirty="0" err="1">
                  <a:ln>
                    <a:noFill/>
                  </a:ln>
                  <a:solidFill>
                    <a:prstClr val="black"/>
                  </a:solidFill>
                  <a:effectLst/>
                  <a:uLnTx/>
                  <a:uFillTx/>
                  <a:latin typeface="Calibri" panose="020F0502020204030204"/>
                  <a:ea typeface="+mn-ea"/>
                  <a:cs typeface="+mn-cs"/>
                </a:rPr>
                <a:t>Chữ</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prstClr val="black"/>
                  </a:solidFill>
                  <a:effectLst/>
                  <a:uLnTx/>
                  <a:uFillTx/>
                  <a:latin typeface="Calibri" panose="020F0502020204030204"/>
                  <a:ea typeface="+mn-ea"/>
                  <a:cs typeface="+mn-cs"/>
                </a:rPr>
                <a:t>viết</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prstClr val="black"/>
                  </a:solidFill>
                  <a:effectLst/>
                  <a:uLnTx/>
                  <a:uFillTx/>
                  <a:latin typeface="Calibri" panose="020F0502020204030204"/>
                  <a:ea typeface="+mn-ea"/>
                  <a:cs typeface="+mn-cs"/>
                </a:rPr>
                <a:t>rõ</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prstClr val="black"/>
                  </a:solidFill>
                  <a:effectLst/>
                  <a:uLnTx/>
                  <a:uFillTx/>
                  <a:latin typeface="Calibri" panose="020F0502020204030204"/>
                  <a:ea typeface="+mn-ea"/>
                  <a:cs typeface="+mn-cs"/>
                </a:rPr>
                <a:t>ràng</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prstClr val="black"/>
                  </a:solidFill>
                  <a:effectLst/>
                  <a:uLnTx/>
                  <a:uFillTx/>
                  <a:latin typeface="Calibri" panose="020F0502020204030204"/>
                  <a:ea typeface="+mn-ea"/>
                  <a:cs typeface="+mn-cs"/>
                </a:rPr>
                <a:t>sạch</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prstClr val="black"/>
                  </a:solidFill>
                  <a:effectLst/>
                  <a:uLnTx/>
                  <a:uFillTx/>
                  <a:latin typeface="Calibri" panose="020F0502020204030204"/>
                  <a:ea typeface="+mn-ea"/>
                  <a:cs typeface="+mn-cs"/>
                </a:rPr>
                <a:t>đẹp</a:t>
              </a:r>
              <a:endPar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6FE8EBAC-C955-4831-AC83-780705A71C21}"/>
              </a:ext>
            </a:extLst>
          </p:cNvPr>
          <p:cNvGrpSpPr/>
          <p:nvPr/>
        </p:nvGrpSpPr>
        <p:grpSpPr>
          <a:xfrm>
            <a:off x="4634182" y="4810598"/>
            <a:ext cx="5451023" cy="1667668"/>
            <a:chOff x="4634182" y="4810598"/>
            <a:chExt cx="5451023" cy="1667668"/>
          </a:xfrm>
        </p:grpSpPr>
        <p:sp>
          <p:nvSpPr>
            <p:cNvPr id="33" name="Rectangle: Rounded Corners 32">
              <a:extLst>
                <a:ext uri="{FF2B5EF4-FFF2-40B4-BE49-F238E27FC236}">
                  <a16:creationId xmlns:a16="http://schemas.microsoft.com/office/drawing/2014/main" id="{140E5C08-D913-4F44-A3F7-0B699FB582BA}"/>
                </a:ext>
              </a:extLst>
            </p:cNvPr>
            <p:cNvSpPr/>
            <p:nvPr/>
          </p:nvSpPr>
          <p:spPr>
            <a:xfrm>
              <a:off x="4634182" y="4810598"/>
              <a:ext cx="5451023" cy="1576589"/>
            </a:xfrm>
            <a:custGeom>
              <a:avLst/>
              <a:gdLst>
                <a:gd name="connsiteX0" fmla="*/ 0 w 5451023"/>
                <a:gd name="connsiteY0" fmla="*/ 262770 h 1576589"/>
                <a:gd name="connsiteX1" fmla="*/ 262770 w 5451023"/>
                <a:gd name="connsiteY1" fmla="*/ 0 h 1576589"/>
                <a:gd name="connsiteX2" fmla="*/ 976965 w 5451023"/>
                <a:gd name="connsiteY2" fmla="*/ 0 h 1576589"/>
                <a:gd name="connsiteX3" fmla="*/ 1592650 w 5451023"/>
                <a:gd name="connsiteY3" fmla="*/ 0 h 1576589"/>
                <a:gd name="connsiteX4" fmla="*/ 2159081 w 5451023"/>
                <a:gd name="connsiteY4" fmla="*/ 0 h 1576589"/>
                <a:gd name="connsiteX5" fmla="*/ 2725512 w 5451023"/>
                <a:gd name="connsiteY5" fmla="*/ 0 h 1576589"/>
                <a:gd name="connsiteX6" fmla="*/ 3390452 w 5451023"/>
                <a:gd name="connsiteY6" fmla="*/ 0 h 1576589"/>
                <a:gd name="connsiteX7" fmla="*/ 4104647 w 5451023"/>
                <a:gd name="connsiteY7" fmla="*/ 0 h 1576589"/>
                <a:gd name="connsiteX8" fmla="*/ 5188253 w 5451023"/>
                <a:gd name="connsiteY8" fmla="*/ 0 h 1576589"/>
                <a:gd name="connsiteX9" fmla="*/ 5451023 w 5451023"/>
                <a:gd name="connsiteY9" fmla="*/ 262770 h 1576589"/>
                <a:gd name="connsiteX10" fmla="*/ 5451023 w 5451023"/>
                <a:gd name="connsiteY10" fmla="*/ 798805 h 1576589"/>
                <a:gd name="connsiteX11" fmla="*/ 5451023 w 5451023"/>
                <a:gd name="connsiteY11" fmla="*/ 1313819 h 1576589"/>
                <a:gd name="connsiteX12" fmla="*/ 5188253 w 5451023"/>
                <a:gd name="connsiteY12" fmla="*/ 1576589 h 1576589"/>
                <a:gd name="connsiteX13" fmla="*/ 4572568 w 5451023"/>
                <a:gd name="connsiteY13" fmla="*/ 1576589 h 1576589"/>
                <a:gd name="connsiteX14" fmla="*/ 3858373 w 5451023"/>
                <a:gd name="connsiteY14" fmla="*/ 1576589 h 1576589"/>
                <a:gd name="connsiteX15" fmla="*/ 3193432 w 5451023"/>
                <a:gd name="connsiteY15" fmla="*/ 1576589 h 1576589"/>
                <a:gd name="connsiteX16" fmla="*/ 2577747 w 5451023"/>
                <a:gd name="connsiteY16" fmla="*/ 1576589 h 1576589"/>
                <a:gd name="connsiteX17" fmla="*/ 1912807 w 5451023"/>
                <a:gd name="connsiteY17" fmla="*/ 1576589 h 1576589"/>
                <a:gd name="connsiteX18" fmla="*/ 1247867 w 5451023"/>
                <a:gd name="connsiteY18" fmla="*/ 1576589 h 1576589"/>
                <a:gd name="connsiteX19" fmla="*/ 262770 w 5451023"/>
                <a:gd name="connsiteY19" fmla="*/ 1576589 h 1576589"/>
                <a:gd name="connsiteX20" fmla="*/ 0 w 5451023"/>
                <a:gd name="connsiteY20" fmla="*/ 1313819 h 1576589"/>
                <a:gd name="connsiteX21" fmla="*/ 0 w 5451023"/>
                <a:gd name="connsiteY21" fmla="*/ 767274 h 1576589"/>
                <a:gd name="connsiteX22" fmla="*/ 0 w 5451023"/>
                <a:gd name="connsiteY22" fmla="*/ 262770 h 157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51023" h="1576589" fill="none" extrusionOk="0">
                  <a:moveTo>
                    <a:pt x="0" y="262770"/>
                  </a:moveTo>
                  <a:cubicBezTo>
                    <a:pt x="-12239" y="135578"/>
                    <a:pt x="115809" y="-19266"/>
                    <a:pt x="262770" y="0"/>
                  </a:cubicBezTo>
                  <a:cubicBezTo>
                    <a:pt x="503308" y="24729"/>
                    <a:pt x="799421" y="-20091"/>
                    <a:pt x="976965" y="0"/>
                  </a:cubicBezTo>
                  <a:cubicBezTo>
                    <a:pt x="1154509" y="20091"/>
                    <a:pt x="1354634" y="-3013"/>
                    <a:pt x="1592650" y="0"/>
                  </a:cubicBezTo>
                  <a:cubicBezTo>
                    <a:pt x="1830666" y="3013"/>
                    <a:pt x="2005648" y="-10408"/>
                    <a:pt x="2159081" y="0"/>
                  </a:cubicBezTo>
                  <a:cubicBezTo>
                    <a:pt x="2312514" y="10408"/>
                    <a:pt x="2578869" y="8307"/>
                    <a:pt x="2725512" y="0"/>
                  </a:cubicBezTo>
                  <a:cubicBezTo>
                    <a:pt x="2872155" y="-8307"/>
                    <a:pt x="3078469" y="-28616"/>
                    <a:pt x="3390452" y="0"/>
                  </a:cubicBezTo>
                  <a:cubicBezTo>
                    <a:pt x="3702435" y="28616"/>
                    <a:pt x="3871037" y="-32054"/>
                    <a:pt x="4104647" y="0"/>
                  </a:cubicBezTo>
                  <a:cubicBezTo>
                    <a:pt x="4338257" y="32054"/>
                    <a:pt x="4744300" y="-41743"/>
                    <a:pt x="5188253" y="0"/>
                  </a:cubicBezTo>
                  <a:cubicBezTo>
                    <a:pt x="5333481" y="4457"/>
                    <a:pt x="5457807" y="131532"/>
                    <a:pt x="5451023" y="262770"/>
                  </a:cubicBezTo>
                  <a:cubicBezTo>
                    <a:pt x="5465690" y="422068"/>
                    <a:pt x="5442350" y="668880"/>
                    <a:pt x="5451023" y="798805"/>
                  </a:cubicBezTo>
                  <a:cubicBezTo>
                    <a:pt x="5459696" y="928730"/>
                    <a:pt x="5462129" y="1134278"/>
                    <a:pt x="5451023" y="1313819"/>
                  </a:cubicBezTo>
                  <a:cubicBezTo>
                    <a:pt x="5471822" y="1469789"/>
                    <a:pt x="5327017" y="1571051"/>
                    <a:pt x="5188253" y="1576589"/>
                  </a:cubicBezTo>
                  <a:cubicBezTo>
                    <a:pt x="4920130" y="1599775"/>
                    <a:pt x="4828349" y="1571970"/>
                    <a:pt x="4572568" y="1576589"/>
                  </a:cubicBezTo>
                  <a:cubicBezTo>
                    <a:pt x="4316787" y="1581208"/>
                    <a:pt x="4045843" y="1588878"/>
                    <a:pt x="3858373" y="1576589"/>
                  </a:cubicBezTo>
                  <a:cubicBezTo>
                    <a:pt x="3670904" y="1564300"/>
                    <a:pt x="3370597" y="1598536"/>
                    <a:pt x="3193432" y="1576589"/>
                  </a:cubicBezTo>
                  <a:cubicBezTo>
                    <a:pt x="3016267" y="1554642"/>
                    <a:pt x="2803127" y="1548464"/>
                    <a:pt x="2577747" y="1576589"/>
                  </a:cubicBezTo>
                  <a:cubicBezTo>
                    <a:pt x="2352368" y="1604714"/>
                    <a:pt x="2077705" y="1607700"/>
                    <a:pt x="1912807" y="1576589"/>
                  </a:cubicBezTo>
                  <a:cubicBezTo>
                    <a:pt x="1747909" y="1545478"/>
                    <a:pt x="1529017" y="1607516"/>
                    <a:pt x="1247867" y="1576589"/>
                  </a:cubicBezTo>
                  <a:cubicBezTo>
                    <a:pt x="966717" y="1545662"/>
                    <a:pt x="682959" y="1616051"/>
                    <a:pt x="262770" y="1576589"/>
                  </a:cubicBezTo>
                  <a:cubicBezTo>
                    <a:pt x="122093" y="1571183"/>
                    <a:pt x="-8691" y="1450746"/>
                    <a:pt x="0" y="1313819"/>
                  </a:cubicBezTo>
                  <a:cubicBezTo>
                    <a:pt x="10065" y="1089809"/>
                    <a:pt x="-15721" y="1001753"/>
                    <a:pt x="0" y="767274"/>
                  </a:cubicBezTo>
                  <a:cubicBezTo>
                    <a:pt x="15721" y="532796"/>
                    <a:pt x="22875" y="397461"/>
                    <a:pt x="0" y="262770"/>
                  </a:cubicBezTo>
                  <a:close/>
                </a:path>
                <a:path w="5451023" h="1576589" stroke="0" extrusionOk="0">
                  <a:moveTo>
                    <a:pt x="0" y="262770"/>
                  </a:moveTo>
                  <a:cubicBezTo>
                    <a:pt x="-13453" y="95734"/>
                    <a:pt x="151826" y="-1024"/>
                    <a:pt x="262770" y="0"/>
                  </a:cubicBezTo>
                  <a:cubicBezTo>
                    <a:pt x="397762" y="18927"/>
                    <a:pt x="741791" y="24636"/>
                    <a:pt x="878455" y="0"/>
                  </a:cubicBezTo>
                  <a:cubicBezTo>
                    <a:pt x="1015119" y="-24636"/>
                    <a:pt x="1154529" y="-18052"/>
                    <a:pt x="1395631" y="0"/>
                  </a:cubicBezTo>
                  <a:cubicBezTo>
                    <a:pt x="1636733" y="18052"/>
                    <a:pt x="1727022" y="13543"/>
                    <a:pt x="1912807" y="0"/>
                  </a:cubicBezTo>
                  <a:cubicBezTo>
                    <a:pt x="2098592" y="-13543"/>
                    <a:pt x="2160507" y="-19431"/>
                    <a:pt x="2380728" y="0"/>
                  </a:cubicBezTo>
                  <a:cubicBezTo>
                    <a:pt x="2600949" y="19431"/>
                    <a:pt x="2775246" y="3926"/>
                    <a:pt x="2897903" y="0"/>
                  </a:cubicBezTo>
                  <a:cubicBezTo>
                    <a:pt x="3020560" y="-3926"/>
                    <a:pt x="3289429" y="-29105"/>
                    <a:pt x="3513589" y="0"/>
                  </a:cubicBezTo>
                  <a:cubicBezTo>
                    <a:pt x="3737749" y="29105"/>
                    <a:pt x="3851088" y="-8083"/>
                    <a:pt x="4178529" y="0"/>
                  </a:cubicBezTo>
                  <a:cubicBezTo>
                    <a:pt x="4505970" y="8083"/>
                    <a:pt x="4711489" y="-38177"/>
                    <a:pt x="5188253" y="0"/>
                  </a:cubicBezTo>
                  <a:cubicBezTo>
                    <a:pt x="5362076" y="9162"/>
                    <a:pt x="5430273" y="135010"/>
                    <a:pt x="5451023" y="262770"/>
                  </a:cubicBezTo>
                  <a:cubicBezTo>
                    <a:pt x="5452339" y="520048"/>
                    <a:pt x="5428011" y="671976"/>
                    <a:pt x="5451023" y="777784"/>
                  </a:cubicBezTo>
                  <a:cubicBezTo>
                    <a:pt x="5474035" y="883592"/>
                    <a:pt x="5435451" y="1189561"/>
                    <a:pt x="5451023" y="1313819"/>
                  </a:cubicBezTo>
                  <a:cubicBezTo>
                    <a:pt x="5435624" y="1475956"/>
                    <a:pt x="5329740" y="1586425"/>
                    <a:pt x="5188253" y="1576589"/>
                  </a:cubicBezTo>
                  <a:cubicBezTo>
                    <a:pt x="4970914" y="1575646"/>
                    <a:pt x="4700201" y="1571094"/>
                    <a:pt x="4474058" y="1576589"/>
                  </a:cubicBezTo>
                  <a:cubicBezTo>
                    <a:pt x="4247916" y="1582084"/>
                    <a:pt x="4038509" y="1574954"/>
                    <a:pt x="3858373" y="1576589"/>
                  </a:cubicBezTo>
                  <a:cubicBezTo>
                    <a:pt x="3678237" y="1578224"/>
                    <a:pt x="3472277" y="1603025"/>
                    <a:pt x="3242687" y="1576589"/>
                  </a:cubicBezTo>
                  <a:cubicBezTo>
                    <a:pt x="3013097" y="1550153"/>
                    <a:pt x="2904876" y="1562924"/>
                    <a:pt x="2627002" y="1576589"/>
                  </a:cubicBezTo>
                  <a:cubicBezTo>
                    <a:pt x="2349128" y="1590254"/>
                    <a:pt x="2358584" y="1595104"/>
                    <a:pt x="2159081" y="1576589"/>
                  </a:cubicBezTo>
                  <a:cubicBezTo>
                    <a:pt x="1959578" y="1558074"/>
                    <a:pt x="1590823" y="1603284"/>
                    <a:pt x="1444886" y="1576589"/>
                  </a:cubicBezTo>
                  <a:cubicBezTo>
                    <a:pt x="1298950" y="1549894"/>
                    <a:pt x="1168700" y="1563966"/>
                    <a:pt x="976965" y="1576589"/>
                  </a:cubicBezTo>
                  <a:cubicBezTo>
                    <a:pt x="785230" y="1589212"/>
                    <a:pt x="584184" y="1598808"/>
                    <a:pt x="262770" y="1576589"/>
                  </a:cubicBezTo>
                  <a:cubicBezTo>
                    <a:pt x="143735" y="1595404"/>
                    <a:pt x="-3355" y="1460604"/>
                    <a:pt x="0" y="1313819"/>
                  </a:cubicBezTo>
                  <a:cubicBezTo>
                    <a:pt x="-23893" y="1056400"/>
                    <a:pt x="-15278" y="1043615"/>
                    <a:pt x="0" y="798805"/>
                  </a:cubicBezTo>
                  <a:cubicBezTo>
                    <a:pt x="15278" y="553995"/>
                    <a:pt x="40" y="441491"/>
                    <a:pt x="0" y="262770"/>
                  </a:cubicBezTo>
                  <a:close/>
                </a:path>
              </a:pathLst>
            </a:custGeom>
            <a:solidFill>
              <a:schemeClr val="bg1"/>
            </a:solidFill>
            <a:ln w="28575">
              <a:solidFill>
                <a:srgbClr val="FFFF00"/>
              </a:solidFill>
              <a:extLst>
                <a:ext uri="{C807C97D-BFC1-408E-A445-0C87EB9F89A2}">
                  <ask:lineSketchStyleProps xmlns:ask="http://schemas.microsoft.com/office/drawing/2018/sketchyshapes" sd="271751559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Content Placeholder 2">
              <a:extLst>
                <a:ext uri="{FF2B5EF4-FFF2-40B4-BE49-F238E27FC236}">
                  <a16:creationId xmlns:a16="http://schemas.microsoft.com/office/drawing/2014/main" id="{4F93A566-FA1E-42A6-8B04-4BFAA5F0E60E}"/>
                </a:ext>
              </a:extLst>
            </p:cNvPr>
            <p:cNvSpPr txBox="1">
              <a:spLocks/>
            </p:cNvSpPr>
            <p:nvPr/>
          </p:nvSpPr>
          <p:spPr>
            <a:xfrm>
              <a:off x="5101537" y="4999984"/>
              <a:ext cx="4649325" cy="14782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3. </a:t>
              </a:r>
              <a:r>
                <a:rPr kumimoji="0" lang="en-US" sz="4400" b="1" i="0" u="none" strike="noStrike" kern="1200" cap="none" spc="0" normalizeH="0" baseline="0" noProof="0" dirty="0" err="1">
                  <a:ln>
                    <a:noFill/>
                  </a:ln>
                  <a:solidFill>
                    <a:prstClr val="black"/>
                  </a:solidFill>
                  <a:effectLst/>
                  <a:uLnTx/>
                  <a:uFillTx/>
                  <a:latin typeface="Calibri" panose="020F0502020204030204"/>
                  <a:ea typeface="+mn-ea"/>
                  <a:cs typeface="+mn-cs"/>
                </a:rPr>
                <a:t>Trình</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prstClr val="black"/>
                  </a:solidFill>
                  <a:effectLst/>
                  <a:uLnTx/>
                  <a:uFillTx/>
                  <a:latin typeface="Calibri" panose="020F0502020204030204"/>
                  <a:ea typeface="+mn-ea"/>
                  <a:cs typeface="+mn-cs"/>
                </a:rPr>
                <a:t>bày</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prstClr val="black"/>
                  </a:solidFill>
                  <a:effectLst/>
                  <a:uLnTx/>
                  <a:uFillTx/>
                  <a:latin typeface="Calibri" panose="020F0502020204030204"/>
                  <a:ea typeface="+mn-ea"/>
                  <a:cs typeface="+mn-cs"/>
                </a:rPr>
                <a:t>đúng</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prstClr val="black"/>
                  </a:solidFill>
                  <a:effectLst/>
                  <a:uLnTx/>
                  <a:uFillTx/>
                  <a:latin typeface="Calibri" panose="020F0502020204030204"/>
                  <a:ea typeface="+mn-ea"/>
                  <a:cs typeface="+mn-cs"/>
                </a:rPr>
                <a:t>hình</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prstClr val="black"/>
                  </a:solidFill>
                  <a:effectLst/>
                  <a:uLnTx/>
                  <a:uFillTx/>
                  <a:latin typeface="Calibri" panose="020F0502020204030204"/>
                  <a:ea typeface="+mn-ea"/>
                  <a:cs typeface="+mn-cs"/>
                </a:rPr>
                <a:t>thức</a:t>
              </a:r>
              <a:endPar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4" name="Picture 3">
            <a:extLst>
              <a:ext uri="{FF2B5EF4-FFF2-40B4-BE49-F238E27FC236}">
                <a16:creationId xmlns:a16="http://schemas.microsoft.com/office/drawing/2014/main" id="{FDCA7B2B-A7F2-4B4A-BFAB-1180C46A24C4}"/>
              </a:ext>
            </a:extLst>
          </p:cNvPr>
          <p:cNvPicPr>
            <a:picLocks noChangeAspect="1"/>
          </p:cNvPicPr>
          <p:nvPr/>
        </p:nvPicPr>
        <p:blipFill>
          <a:blip r:embed="rId3"/>
          <a:stretch>
            <a:fillRect/>
          </a:stretch>
        </p:blipFill>
        <p:spPr>
          <a:xfrm>
            <a:off x="641399" y="50680"/>
            <a:ext cx="7816801" cy="1756271"/>
          </a:xfrm>
          <a:prstGeom prst="rect">
            <a:avLst/>
          </a:prstGeom>
        </p:spPr>
      </p:pic>
    </p:spTree>
    <p:extLst>
      <p:ext uri="{BB962C8B-B14F-4D97-AF65-F5344CB8AC3E}">
        <p14:creationId xmlns:p14="http://schemas.microsoft.com/office/powerpoint/2010/main" val="68347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pic>
        <p:nvPicPr>
          <p:cNvPr id="1026" name="Picture 2" descr="Không có mô tả ảnh.">
            <a:extLst>
              <a:ext uri="{FF2B5EF4-FFF2-40B4-BE49-F238E27FC236}">
                <a16:creationId xmlns:a16="http://schemas.microsoft.com/office/drawing/2014/main" id="{24AE2442-9A16-4C58-9B8B-079E02FE8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9B4E887-2B35-431F-90DA-F861738F7405}"/>
              </a:ext>
            </a:extLst>
          </p:cNvPr>
          <p:cNvPicPr>
            <a:picLocks noChangeAspect="1"/>
          </p:cNvPicPr>
          <p:nvPr/>
        </p:nvPicPr>
        <p:blipFill>
          <a:blip r:embed="rId4"/>
          <a:stretch>
            <a:fillRect/>
          </a:stretch>
        </p:blipFill>
        <p:spPr>
          <a:xfrm>
            <a:off x="2128274" y="1579556"/>
            <a:ext cx="8602202" cy="1603387"/>
          </a:xfrm>
          <a:prstGeom prst="rect">
            <a:avLst/>
          </a:prstGeom>
        </p:spPr>
      </p:pic>
    </p:spTree>
    <p:extLst>
      <p:ext uri="{BB962C8B-B14F-4D97-AF65-F5344CB8AC3E}">
        <p14:creationId xmlns:p14="http://schemas.microsoft.com/office/powerpoint/2010/main" val="368602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7AA31964-8A90-4FAD-9B09-850CF0EB768B}"/>
              </a:ext>
            </a:extLst>
          </p:cNvPr>
          <p:cNvPicPr>
            <a:picLocks noChangeAspect="1"/>
          </p:cNvPicPr>
          <p:nvPr/>
        </p:nvPicPr>
        <p:blipFill rotWithShape="1">
          <a:blip r:embed="rId2">
            <a:extLst>
              <a:ext uri="{28A0092B-C50C-407E-A947-70E740481C1C}">
                <a14:useLocalDpi xmlns:a14="http://schemas.microsoft.com/office/drawing/2010/main" val="0"/>
              </a:ext>
            </a:extLst>
          </a:blip>
          <a:srcRect b="12103"/>
          <a:stretch/>
        </p:blipFill>
        <p:spPr>
          <a:xfrm>
            <a:off x="0" y="0"/>
            <a:ext cx="12192000" cy="6858000"/>
          </a:xfrm>
          <a:prstGeom prst="rect">
            <a:avLst/>
          </a:prstGeom>
        </p:spPr>
      </p:pic>
      <p:sp>
        <p:nvSpPr>
          <p:cNvPr id="28" name="Rectangle: Rounded Corners 27">
            <a:extLst>
              <a:ext uri="{FF2B5EF4-FFF2-40B4-BE49-F238E27FC236}">
                <a16:creationId xmlns:a16="http://schemas.microsoft.com/office/drawing/2014/main" id="{1C78C643-882B-46B1-9D37-E89992864025}"/>
              </a:ext>
            </a:extLst>
          </p:cNvPr>
          <p:cNvSpPr/>
          <p:nvPr/>
        </p:nvSpPr>
        <p:spPr>
          <a:xfrm>
            <a:off x="337561" y="314325"/>
            <a:ext cx="11702039" cy="6286500"/>
          </a:xfrm>
          <a:prstGeom prst="round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7" name="TextBox 6">
            <a:extLst>
              <a:ext uri="{FF2B5EF4-FFF2-40B4-BE49-F238E27FC236}">
                <a16:creationId xmlns:a16="http://schemas.microsoft.com/office/drawing/2014/main" id="{14CE544C-75C7-428C-A0FE-CB754DDB9E70}"/>
              </a:ext>
            </a:extLst>
          </p:cNvPr>
          <p:cNvSpPr txBox="1"/>
          <p:nvPr/>
        </p:nvSpPr>
        <p:spPr>
          <a:xfrm>
            <a:off x="695325" y="570637"/>
            <a:ext cx="11239500" cy="584775"/>
          </a:xfrm>
          <a:prstGeom prst="rect">
            <a:avLst/>
          </a:prstGeom>
          <a:noFill/>
        </p:spPr>
        <p:txBody>
          <a:bodyPr wrap="square">
            <a:spAutoFit/>
          </a:bodyPr>
          <a:lstStyle/>
          <a:p>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a.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Tìm</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từ</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ngữ</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chỉ</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sự</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vật</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đặc</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điểm</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có</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tiếng</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bắt</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đầu</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bằng</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s </a:t>
            </a:r>
            <a:r>
              <a:rPr lang="en-US" sz="3200" b="0" i="0" dirty="0" err="1">
                <a:solidFill>
                  <a:srgbClr val="000000"/>
                </a:solidFill>
                <a:effectLst/>
                <a:latin typeface="Cambria" panose="02040503050406030204" pitchFamily="18" charset="0"/>
                <a:ea typeface="Cambria" panose="02040503050406030204" pitchFamily="18" charset="0"/>
                <a:cs typeface="Arial-Rounded" panose="020B0500000000000000" pitchFamily="34" charset="0"/>
              </a:rPr>
              <a:t>hoặc</a:t>
            </a:r>
            <a:r>
              <a:rPr lang="en-US" sz="3200" b="0" i="0" dirty="0">
                <a:solidFill>
                  <a:srgbClr val="000000"/>
                </a:solidFill>
                <a:effectLst/>
                <a:latin typeface="Cambria" panose="02040503050406030204" pitchFamily="18" charset="0"/>
                <a:ea typeface="Cambria" panose="02040503050406030204" pitchFamily="18" charset="0"/>
                <a:cs typeface="Arial-Rounded" panose="020B0500000000000000" pitchFamily="34" charset="0"/>
              </a:rPr>
              <a:t> x</a:t>
            </a:r>
            <a:endParaRPr lang="en-US" sz="3200" dirty="0">
              <a:latin typeface="Cambria" panose="02040503050406030204" pitchFamily="18" charset="0"/>
              <a:ea typeface="Cambria" panose="02040503050406030204" pitchFamily="18" charset="0"/>
              <a:cs typeface="Arial-Rounded" panose="020B0500000000000000" pitchFamily="34" charset="0"/>
            </a:endParaRPr>
          </a:p>
        </p:txBody>
      </p:sp>
      <p:pic>
        <p:nvPicPr>
          <p:cNvPr id="4" name="Picture 3">
            <a:extLst>
              <a:ext uri="{FF2B5EF4-FFF2-40B4-BE49-F238E27FC236}">
                <a16:creationId xmlns:a16="http://schemas.microsoft.com/office/drawing/2014/main" id="{7ECAB70B-C9CE-4204-B410-448356837DC9}"/>
              </a:ext>
            </a:extLst>
          </p:cNvPr>
          <p:cNvPicPr>
            <a:picLocks noChangeAspect="1"/>
          </p:cNvPicPr>
          <p:nvPr/>
        </p:nvPicPr>
        <p:blipFill>
          <a:blip r:embed="rId3"/>
          <a:stretch>
            <a:fillRect/>
          </a:stretch>
        </p:blipFill>
        <p:spPr>
          <a:xfrm>
            <a:off x="5314950" y="1547924"/>
            <a:ext cx="6015037" cy="4567126"/>
          </a:xfrm>
          <a:prstGeom prst="rect">
            <a:avLst/>
          </a:prstGeom>
        </p:spPr>
      </p:pic>
      <p:sp>
        <p:nvSpPr>
          <p:cNvPr id="10" name="Lưu đồ: Điểm Kết Thúc 1">
            <a:extLst>
              <a:ext uri="{FF2B5EF4-FFF2-40B4-BE49-F238E27FC236}">
                <a16:creationId xmlns:a16="http://schemas.microsoft.com/office/drawing/2014/main" id="{D6010957-6888-4622-BC37-58717D9808D3}"/>
              </a:ext>
            </a:extLst>
          </p:cNvPr>
          <p:cNvSpPr/>
          <p:nvPr/>
        </p:nvSpPr>
        <p:spPr>
          <a:xfrm>
            <a:off x="433038" y="2001816"/>
            <a:ext cx="4939062" cy="1855415"/>
          </a:xfrm>
          <a:prstGeom prst="flowChartTerminator">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vi-VN" sz="3200" b="1" dirty="0">
                <a:solidFill>
                  <a:srgbClr val="002060"/>
                </a:solidFill>
                <a:latin typeface="Cambria" panose="02040503050406030204" pitchFamily="18" charset="0"/>
                <a:ea typeface="Cambria" panose="02040503050406030204" pitchFamily="18" charset="0"/>
                <a:cs typeface="Arial-Rounded" panose="020B0500000000000000" pitchFamily="34" charset="0"/>
              </a:rPr>
              <a:t>- Bắt đầu bằng s: </a:t>
            </a:r>
            <a:r>
              <a:rPr lang="vi-VN"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sóc, sông,</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sỏi, sên</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sim,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sáng</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sâu</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vú</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sữa</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a:t>
            </a:r>
            <a:endParaRPr lang="vi-VN" sz="3200" b="1" dirty="0">
              <a:solidFill>
                <a:srgbClr val="FF0000"/>
              </a:solidFill>
              <a:latin typeface="Cambria" panose="02040503050406030204" pitchFamily="18" charset="0"/>
              <a:ea typeface="Cambria" panose="02040503050406030204" pitchFamily="18" charset="0"/>
              <a:cs typeface="Arial-Rounded" panose="020B0500000000000000" pitchFamily="34" charset="0"/>
            </a:endParaRPr>
          </a:p>
        </p:txBody>
      </p:sp>
      <p:sp>
        <p:nvSpPr>
          <p:cNvPr id="11" name="Lưu đồ: Điểm Kết Thúc 1">
            <a:extLst>
              <a:ext uri="{FF2B5EF4-FFF2-40B4-BE49-F238E27FC236}">
                <a16:creationId xmlns:a16="http://schemas.microsoft.com/office/drawing/2014/main" id="{09F88F46-43BA-49B7-A863-4CEF9F4579CA}"/>
              </a:ext>
            </a:extLst>
          </p:cNvPr>
          <p:cNvSpPr/>
          <p:nvPr/>
        </p:nvSpPr>
        <p:spPr>
          <a:xfrm>
            <a:off x="366363" y="4106841"/>
            <a:ext cx="4939062" cy="1855415"/>
          </a:xfrm>
          <a:prstGeom prst="flowChartTerminator">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vi-VN" sz="3200" b="1" dirty="0">
                <a:solidFill>
                  <a:srgbClr val="002060"/>
                </a:solidFill>
                <a:latin typeface="Cambria" panose="02040503050406030204" pitchFamily="18" charset="0"/>
                <a:ea typeface="Cambria" panose="02040503050406030204" pitchFamily="18" charset="0"/>
                <a:cs typeface="Arial-Rounded" panose="020B0500000000000000" pitchFamily="34" charset="0"/>
              </a:rPr>
              <a:t>- Bắt đầu bằng </a:t>
            </a:r>
            <a:r>
              <a:rPr lang="en-US" sz="3200" b="1" dirty="0">
                <a:solidFill>
                  <a:srgbClr val="002060"/>
                </a:solidFill>
                <a:latin typeface="Cambria" panose="02040503050406030204" pitchFamily="18" charset="0"/>
                <a:ea typeface="Cambria" panose="02040503050406030204" pitchFamily="18" charset="0"/>
                <a:cs typeface="Arial-Rounded" panose="020B0500000000000000" pitchFamily="34" charset="0"/>
              </a:rPr>
              <a:t>x</a:t>
            </a:r>
            <a:r>
              <a:rPr lang="vi-VN" sz="3200" b="1" dirty="0">
                <a:solidFill>
                  <a:srgbClr val="002060"/>
                </a:solidFill>
                <a:latin typeface="Cambria" panose="02040503050406030204" pitchFamily="18" charset="0"/>
                <a:ea typeface="Cambria" panose="02040503050406030204" pitchFamily="18" charset="0"/>
                <a:cs typeface="Arial-Rounded" panose="020B0500000000000000" pitchFamily="34" charset="0"/>
              </a:rPr>
              <a:t>: </a:t>
            </a:r>
            <a:r>
              <a:rPr lang="vi-VN"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xoài, xương rồng</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xanh</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xa</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xù</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xì</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xinh</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xám</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a:t>
            </a:r>
            <a:endParaRPr lang="vi-VN" sz="3200" b="1" dirty="0">
              <a:solidFill>
                <a:srgbClr val="FF0000"/>
              </a:solidFill>
              <a:latin typeface="Cambria" panose="02040503050406030204" pitchFamily="18" charset="0"/>
              <a:ea typeface="Cambria" panose="02040503050406030204" pitchFamily="18" charset="0"/>
              <a:cs typeface="Arial-Rounded" panose="020B0500000000000000" pitchFamily="34" charset="0"/>
            </a:endParaRPr>
          </a:p>
        </p:txBody>
      </p:sp>
    </p:spTree>
    <p:extLst>
      <p:ext uri="{BB962C8B-B14F-4D97-AF65-F5344CB8AC3E}">
        <p14:creationId xmlns:p14="http://schemas.microsoft.com/office/powerpoint/2010/main" val="99982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7AA31964-8A90-4FAD-9B09-850CF0EB768B}"/>
              </a:ext>
            </a:extLst>
          </p:cNvPr>
          <p:cNvPicPr>
            <a:picLocks noChangeAspect="1"/>
          </p:cNvPicPr>
          <p:nvPr/>
        </p:nvPicPr>
        <p:blipFill rotWithShape="1">
          <a:blip r:embed="rId2">
            <a:extLst>
              <a:ext uri="{28A0092B-C50C-407E-A947-70E740481C1C}">
                <a14:useLocalDpi xmlns:a14="http://schemas.microsoft.com/office/drawing/2010/main" val="0"/>
              </a:ext>
            </a:extLst>
          </a:blip>
          <a:srcRect b="12103"/>
          <a:stretch/>
        </p:blipFill>
        <p:spPr>
          <a:xfrm>
            <a:off x="0" y="0"/>
            <a:ext cx="12192000" cy="6858000"/>
          </a:xfrm>
          <a:prstGeom prst="rect">
            <a:avLst/>
          </a:prstGeom>
        </p:spPr>
      </p:pic>
      <p:sp>
        <p:nvSpPr>
          <p:cNvPr id="28" name="Rectangle: Rounded Corners 27">
            <a:extLst>
              <a:ext uri="{FF2B5EF4-FFF2-40B4-BE49-F238E27FC236}">
                <a16:creationId xmlns:a16="http://schemas.microsoft.com/office/drawing/2014/main" id="{1C78C643-882B-46B1-9D37-E89992864025}"/>
              </a:ext>
            </a:extLst>
          </p:cNvPr>
          <p:cNvSpPr/>
          <p:nvPr/>
        </p:nvSpPr>
        <p:spPr>
          <a:xfrm>
            <a:off x="337561" y="314325"/>
            <a:ext cx="11702039" cy="6286500"/>
          </a:xfrm>
          <a:prstGeom prst="round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7" name="TextBox 6">
            <a:extLst>
              <a:ext uri="{FF2B5EF4-FFF2-40B4-BE49-F238E27FC236}">
                <a16:creationId xmlns:a16="http://schemas.microsoft.com/office/drawing/2014/main" id="{14CE544C-75C7-428C-A0FE-CB754DDB9E70}"/>
              </a:ext>
            </a:extLst>
          </p:cNvPr>
          <p:cNvSpPr txBox="1"/>
          <p:nvPr/>
        </p:nvSpPr>
        <p:spPr>
          <a:xfrm>
            <a:off x="390525" y="570637"/>
            <a:ext cx="115443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b.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Tìm</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từ</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ngữ</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chỉ</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sự</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vật</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đặc</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điểm</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có</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tiếng</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bắt</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đầu</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bằng</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v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hoặc</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d.</a:t>
            </a:r>
          </a:p>
        </p:txBody>
      </p:sp>
      <p:pic>
        <p:nvPicPr>
          <p:cNvPr id="4" name="Picture 3">
            <a:extLst>
              <a:ext uri="{FF2B5EF4-FFF2-40B4-BE49-F238E27FC236}">
                <a16:creationId xmlns:a16="http://schemas.microsoft.com/office/drawing/2014/main" id="{7ECAB70B-C9CE-4204-B410-448356837DC9}"/>
              </a:ext>
            </a:extLst>
          </p:cNvPr>
          <p:cNvPicPr>
            <a:picLocks noChangeAspect="1"/>
          </p:cNvPicPr>
          <p:nvPr/>
        </p:nvPicPr>
        <p:blipFill>
          <a:blip r:embed="rId3"/>
          <a:stretch>
            <a:fillRect/>
          </a:stretch>
        </p:blipFill>
        <p:spPr>
          <a:xfrm>
            <a:off x="5314950" y="1547924"/>
            <a:ext cx="6015037" cy="4567126"/>
          </a:xfrm>
          <a:prstGeom prst="rect">
            <a:avLst/>
          </a:prstGeom>
        </p:spPr>
      </p:pic>
      <p:sp>
        <p:nvSpPr>
          <p:cNvPr id="10" name="Lưu đồ: Điểm Kết Thúc 1">
            <a:extLst>
              <a:ext uri="{FF2B5EF4-FFF2-40B4-BE49-F238E27FC236}">
                <a16:creationId xmlns:a16="http://schemas.microsoft.com/office/drawing/2014/main" id="{D6010957-6888-4622-BC37-58717D9808D3}"/>
              </a:ext>
            </a:extLst>
          </p:cNvPr>
          <p:cNvSpPr/>
          <p:nvPr/>
        </p:nvSpPr>
        <p:spPr>
          <a:xfrm>
            <a:off x="433038" y="1438275"/>
            <a:ext cx="5316252" cy="2418957"/>
          </a:xfrm>
          <a:prstGeom prst="flowChartTerminator">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lvl="0" algn="just"/>
            <a:r>
              <a:rPr kumimoji="0" 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Bắt đầu bằng </a:t>
            </a: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v</a:t>
            </a:r>
            <a:r>
              <a:rPr kumimoji="0" 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lang="vi-VN"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voi, vạc, vú sữa, vượn</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vịt</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vàng</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vắt</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vẻo</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vui</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vẻ</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tròn</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vo</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trong</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veo</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trong</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vắt</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endParaRPr lang="vi-VN" sz="3200" b="1" dirty="0">
              <a:solidFill>
                <a:srgbClr val="FF0000"/>
              </a:solidFill>
              <a:latin typeface="Cambria" panose="02040503050406030204" pitchFamily="18" charset="0"/>
              <a:ea typeface="Cambria" panose="02040503050406030204" pitchFamily="18" charset="0"/>
              <a:cs typeface="Arial-Rounded" panose="020B0500000000000000" pitchFamily="34" charset="0"/>
            </a:endParaRPr>
          </a:p>
        </p:txBody>
      </p:sp>
      <p:sp>
        <p:nvSpPr>
          <p:cNvPr id="11" name="Lưu đồ: Điểm Kết Thúc 1">
            <a:extLst>
              <a:ext uri="{FF2B5EF4-FFF2-40B4-BE49-F238E27FC236}">
                <a16:creationId xmlns:a16="http://schemas.microsoft.com/office/drawing/2014/main" id="{09F88F46-43BA-49B7-A863-4CEF9F4579CA}"/>
              </a:ext>
            </a:extLst>
          </p:cNvPr>
          <p:cNvSpPr/>
          <p:nvPr/>
        </p:nvSpPr>
        <p:spPr>
          <a:xfrm>
            <a:off x="366363" y="4106841"/>
            <a:ext cx="5415312" cy="2179659"/>
          </a:xfrm>
          <a:prstGeom prst="flowChartTerminator">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lvl="0" algn="just"/>
            <a:r>
              <a:rPr kumimoji="0" 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Bắt đầu bằng </a:t>
            </a:r>
            <a:r>
              <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d</a:t>
            </a:r>
            <a:r>
              <a:rPr kumimoji="0" lang="vi-VN"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lang="vi-VN"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dưa hấu, hướng dương, dứa, dê</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hạt</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dẻ</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dài</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dữ</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tợn</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dịu</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dàng</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dẻo</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dai</a:t>
            </a:r>
            <a:r>
              <a:rPr lang="en-US"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a:t>
            </a:r>
            <a:endParaRPr lang="vi-VN" sz="3200" b="1" dirty="0">
              <a:solidFill>
                <a:srgbClr val="FF0000"/>
              </a:solidFill>
              <a:latin typeface="Cambria" panose="02040503050406030204" pitchFamily="18" charset="0"/>
              <a:ea typeface="Cambria" panose="02040503050406030204" pitchFamily="18" charset="0"/>
              <a:cs typeface="Arial-Rounded" panose="020B0500000000000000" pitchFamily="34" charset="0"/>
            </a:endParaRPr>
          </a:p>
        </p:txBody>
      </p:sp>
    </p:spTree>
    <p:extLst>
      <p:ext uri="{BB962C8B-B14F-4D97-AF65-F5344CB8AC3E}">
        <p14:creationId xmlns:p14="http://schemas.microsoft.com/office/powerpoint/2010/main" val="322567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7AA31964-8A90-4FAD-9B09-850CF0EB768B}"/>
              </a:ext>
            </a:extLst>
          </p:cNvPr>
          <p:cNvPicPr>
            <a:picLocks noChangeAspect="1"/>
          </p:cNvPicPr>
          <p:nvPr/>
        </p:nvPicPr>
        <p:blipFill rotWithShape="1">
          <a:blip r:embed="rId2">
            <a:extLst>
              <a:ext uri="{28A0092B-C50C-407E-A947-70E740481C1C}">
                <a14:useLocalDpi xmlns:a14="http://schemas.microsoft.com/office/drawing/2010/main" val="0"/>
              </a:ext>
            </a:extLst>
          </a:blip>
          <a:srcRect b="12103"/>
          <a:stretch/>
        </p:blipFill>
        <p:spPr>
          <a:xfrm>
            <a:off x="0" y="0"/>
            <a:ext cx="12192000" cy="6858000"/>
          </a:xfrm>
          <a:prstGeom prst="rect">
            <a:avLst/>
          </a:prstGeom>
        </p:spPr>
      </p:pic>
      <p:sp>
        <p:nvSpPr>
          <p:cNvPr id="28" name="Rectangle: Rounded Corners 27">
            <a:extLst>
              <a:ext uri="{FF2B5EF4-FFF2-40B4-BE49-F238E27FC236}">
                <a16:creationId xmlns:a16="http://schemas.microsoft.com/office/drawing/2014/main" id="{1C78C643-882B-46B1-9D37-E89992864025}"/>
              </a:ext>
            </a:extLst>
          </p:cNvPr>
          <p:cNvSpPr/>
          <p:nvPr/>
        </p:nvSpPr>
        <p:spPr>
          <a:xfrm>
            <a:off x="214363" y="361950"/>
            <a:ext cx="11516877" cy="6087599"/>
          </a:xfrm>
          <a:prstGeom prst="round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Lưu đồ: Điểm Kết Thúc 1">
            <a:extLst>
              <a:ext uri="{FF2B5EF4-FFF2-40B4-BE49-F238E27FC236}">
                <a16:creationId xmlns:a16="http://schemas.microsoft.com/office/drawing/2014/main" id="{B07A7852-BC33-4777-9332-D83D1B586257}"/>
              </a:ext>
            </a:extLst>
          </p:cNvPr>
          <p:cNvSpPr/>
          <p:nvPr/>
        </p:nvSpPr>
        <p:spPr>
          <a:xfrm>
            <a:off x="1766538" y="744516"/>
            <a:ext cx="8562302" cy="1855415"/>
          </a:xfrm>
          <a:prstGeom prst="flowChartTerminator">
            <a:avLst/>
          </a:prstGeom>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vi-VN" sz="4400" b="1" dirty="0">
                <a:solidFill>
                  <a:srgbClr val="FF0000"/>
                </a:solidFill>
                <a:latin typeface="Calibri" panose="020F0502020204030204" pitchFamily="34" charset="0"/>
                <a:cs typeface="Calibri" panose="020F0502020204030204" pitchFamily="34" charset="0"/>
              </a:rPr>
              <a:t>Đặt 2 câu với từ ngữ tìm được ở bài tập 2</a:t>
            </a:r>
            <a:endParaRPr lang="en-US" sz="4400" b="1" dirty="0">
              <a:solidFill>
                <a:srgbClr val="FF0000"/>
              </a:solidFill>
              <a:latin typeface="Calibri" panose="020F0502020204030204" pitchFamily="34" charset="0"/>
              <a:cs typeface="Calibri" panose="020F0502020204030204" pitchFamily="34" charset="0"/>
            </a:endParaRPr>
          </a:p>
        </p:txBody>
      </p:sp>
      <p:pic>
        <p:nvPicPr>
          <p:cNvPr id="21" name="Picture 2" descr="Cartoon Happy Kids Reading Book: Vector có sẵn (miễn phí bản quyền) 1560276260 | Shutterstock">
            <a:extLst>
              <a:ext uri="{FF2B5EF4-FFF2-40B4-BE49-F238E27FC236}">
                <a16:creationId xmlns:a16="http://schemas.microsoft.com/office/drawing/2014/main" id="{AB7722F4-5C6E-47E3-95EA-F9ED55362DD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000" b="90000" l="9664" r="89916">
                        <a14:foregroundMark x1="55042" y1="27857" x2="59244" y2="29643"/>
                        <a14:foregroundMark x1="36975" y1="23929" x2="38655" y2="24286"/>
                        <a14:foregroundMark x1="41597" y1="23214" x2="42017" y2="26786"/>
                        <a14:foregroundMark x1="44958" y1="35000" x2="50000" y2="41786"/>
                        <a14:foregroundMark x1="60924" y1="5000" x2="84034" y2="23214"/>
                        <a14:foregroundMark x1="27731" y1="86429" x2="27731" y2="86429"/>
                        <a14:foregroundMark x1="19748" y1="86429" x2="33613" y2="84643"/>
                        <a14:foregroundMark x1="44538" y1="83929" x2="61765" y2="87500"/>
                      </a14:backgroundRemoval>
                    </a14:imgEffect>
                  </a14:imgLayer>
                </a14:imgProps>
              </a:ext>
              <a:ext uri="{28A0092B-C50C-407E-A947-70E740481C1C}">
                <a14:useLocalDpi xmlns:a14="http://schemas.microsoft.com/office/drawing/2010/main" val="0"/>
              </a:ext>
            </a:extLst>
          </a:blip>
          <a:srcRect/>
          <a:stretch>
            <a:fillRect/>
          </a:stretch>
        </p:blipFill>
        <p:spPr bwMode="auto">
          <a:xfrm>
            <a:off x="3956140" y="2617739"/>
            <a:ext cx="3397160" cy="3996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118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图片 3">
            <a:extLst>
              <a:ext uri="{FF2B5EF4-FFF2-40B4-BE49-F238E27FC236}">
                <a16:creationId xmlns:a16="http://schemas.microsoft.com/office/drawing/2014/main" id="{5C3E83F4-23AA-4148-A695-C9C88172E91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609" b="10876"/>
          <a:stretch/>
        </p:blipFill>
        <p:spPr>
          <a:xfrm>
            <a:off x="-344905" y="37088"/>
            <a:ext cx="12536905" cy="6572250"/>
          </a:xfrm>
          <a:prstGeom prst="rect">
            <a:avLst/>
          </a:prstGeom>
          <a:effectLst>
            <a:outerShdw blurRad="25400" algn="ctr" rotWithShape="0">
              <a:prstClr val="black">
                <a:alpha val="70000"/>
              </a:prstClr>
            </a:outerShdw>
          </a:effectLst>
        </p:spPr>
      </p:pic>
      <p:sp>
        <p:nvSpPr>
          <p:cNvPr id="2" name="TextBox 1"/>
          <p:cNvSpPr txBox="1"/>
          <p:nvPr/>
        </p:nvSpPr>
        <p:spPr>
          <a:xfrm>
            <a:off x="2153645" y="2878417"/>
            <a:ext cx="7905750"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36753"/>
                </a:solidFill>
                <a:effectLst/>
                <a:uLnTx/>
                <a:uFillTx/>
                <a:latin typeface="Cambria" panose="02040503050406030204" pitchFamily="18" charset="0"/>
                <a:ea typeface="Cambria" panose="02040503050406030204" pitchFamily="18" charset="0"/>
                <a:cs typeface="+mn-cs"/>
              </a:rPr>
              <a:t>M:</a:t>
            </a:r>
          </a:p>
          <a:p>
            <a:pPr lvl="0"/>
            <a:r>
              <a:rPr lang="vi-VN" sz="4000" b="1" dirty="0">
                <a:solidFill>
                  <a:srgbClr val="336753"/>
                </a:solidFill>
                <a:latin typeface="Cambria" panose="02040503050406030204" pitchFamily="18" charset="0"/>
                <a:ea typeface="Cambria" panose="02040503050406030204" pitchFamily="18" charset="0"/>
              </a:rPr>
              <a:t>- Dưa hấu là trái cây mà em thích nhất.</a:t>
            </a:r>
          </a:p>
          <a:p>
            <a:pPr lvl="0"/>
            <a:r>
              <a:rPr lang="vi-VN" sz="4000" b="1" dirty="0">
                <a:solidFill>
                  <a:srgbClr val="336753"/>
                </a:solidFill>
                <a:latin typeface="Cambria" panose="02040503050406030204" pitchFamily="18" charset="0"/>
                <a:ea typeface="Cambria" panose="02040503050406030204" pitchFamily="18" charset="0"/>
              </a:rPr>
              <a:t>- Con vượn đang đu trên những cành cây.</a:t>
            </a:r>
          </a:p>
          <a:p>
            <a:pPr lvl="0"/>
            <a:endParaRPr lang="vi-VN" sz="4000" b="1" dirty="0">
              <a:solidFill>
                <a:srgbClr val="336753"/>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1354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图片 42">
            <a:extLst>
              <a:ext uri="{FF2B5EF4-FFF2-40B4-BE49-F238E27FC236}">
                <a16:creationId xmlns:a16="http://schemas.microsoft.com/office/drawing/2014/main" id="{544468FE-C19B-43B7-A184-F9BB086A618D}"/>
              </a:ext>
            </a:extLst>
          </p:cNvPr>
          <p:cNvPicPr>
            <a:picLocks noChangeAspect="1"/>
          </p:cNvPicPr>
          <p:nvPr/>
        </p:nvPicPr>
        <p:blipFill>
          <a:blip r:embed="rId3"/>
          <a:stretch>
            <a:fillRect/>
          </a:stretch>
        </p:blipFill>
        <p:spPr>
          <a:xfrm>
            <a:off x="209550" y="-342900"/>
            <a:ext cx="11982450" cy="7524750"/>
          </a:xfrm>
          <a:prstGeom prst="rect">
            <a:avLst/>
          </a:prstGeom>
          <a:effectLst>
            <a:outerShdw blurRad="25400" dist="25400" dir="2700000" algn="tl" rotWithShape="0">
              <a:prstClr val="black">
                <a:alpha val="40000"/>
              </a:prstClr>
            </a:outerShdw>
          </a:effectLst>
        </p:spPr>
      </p:pic>
      <p:pic>
        <p:nvPicPr>
          <p:cNvPr id="3" name="Picture 2">
            <a:extLst>
              <a:ext uri="{FF2B5EF4-FFF2-40B4-BE49-F238E27FC236}">
                <a16:creationId xmlns:a16="http://schemas.microsoft.com/office/drawing/2014/main" id="{2D37801B-7360-4A73-BE12-449D5A9BB72E}"/>
              </a:ext>
            </a:extLst>
          </p:cNvPr>
          <p:cNvPicPr>
            <a:picLocks noChangeAspect="1"/>
          </p:cNvPicPr>
          <p:nvPr/>
        </p:nvPicPr>
        <p:blipFill>
          <a:blip r:embed="rId4"/>
          <a:stretch>
            <a:fillRect/>
          </a:stretch>
        </p:blipFill>
        <p:spPr>
          <a:xfrm>
            <a:off x="1243012" y="3386137"/>
            <a:ext cx="10094200" cy="1214438"/>
          </a:xfrm>
          <a:prstGeom prst="rect">
            <a:avLst/>
          </a:prstGeom>
        </p:spPr>
      </p:pic>
    </p:spTree>
    <p:extLst>
      <p:ext uri="{BB962C8B-B14F-4D97-AF65-F5344CB8AC3E}">
        <p14:creationId xmlns:p14="http://schemas.microsoft.com/office/powerpoint/2010/main" val="57163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CAA703B-18BD-4CBF-A0F9-81B7761A4176}"/>
              </a:ext>
            </a:extLst>
          </p:cNvPr>
          <p:cNvPicPr>
            <a:picLocks noChangeAspect="1"/>
          </p:cNvPicPr>
          <p:nvPr/>
        </p:nvPicPr>
        <p:blipFill>
          <a:blip r:embed="rId2"/>
          <a:stretch>
            <a:fillRect/>
          </a:stretch>
        </p:blipFill>
        <p:spPr>
          <a:xfrm>
            <a:off x="0" y="0"/>
            <a:ext cx="12192000" cy="6858000"/>
          </a:xfrm>
          <a:prstGeom prst="rect">
            <a:avLst/>
          </a:prstGeom>
        </p:spPr>
      </p:pic>
      <p:pic>
        <p:nvPicPr>
          <p:cNvPr id="5122" name="Picture 2" descr="SUN VECTOR by welikegroovyturtles on DeviantArt">
            <a:extLst>
              <a:ext uri="{FF2B5EF4-FFF2-40B4-BE49-F238E27FC236}">
                <a16:creationId xmlns:a16="http://schemas.microsoft.com/office/drawing/2014/main" id="{F0889580-3781-4B23-AE6C-7CD55F759B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033" y="457831"/>
            <a:ext cx="1577030" cy="157703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ue and orange text&#10;&#10;AI-generated content may be incorrect.">
            <a:extLst>
              <a:ext uri="{FF2B5EF4-FFF2-40B4-BE49-F238E27FC236}">
                <a16:creationId xmlns:a16="http://schemas.microsoft.com/office/drawing/2014/main" id="{F33E1DBB-738B-A51B-B820-ABD2731134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5790" y="2070992"/>
            <a:ext cx="8254699" cy="2853175"/>
          </a:xfrm>
          <a:prstGeom prst="rect">
            <a:avLst/>
          </a:prstGeom>
        </p:spPr>
      </p:pic>
    </p:spTree>
    <p:extLst>
      <p:ext uri="{BB962C8B-B14F-4D97-AF65-F5344CB8AC3E}">
        <p14:creationId xmlns:p14="http://schemas.microsoft.com/office/powerpoint/2010/main" val="3692296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千图网海量PPT模板www.58pic.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TotalTime>
  <Words>522</Words>
  <Application>Microsoft Office PowerPoint</Application>
  <PresentationFormat>Widescreen</PresentationFormat>
  <Paragraphs>57</Paragraphs>
  <Slides>26</Slides>
  <Notes>5</Notes>
  <HiddenSlides>0</HiddenSlides>
  <MMClips>3</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26</vt:i4>
      </vt:variant>
    </vt:vector>
  </HeadingPairs>
  <TitlesOfParts>
    <vt:vector size="39" baseType="lpstr">
      <vt:lpstr>等线</vt:lpstr>
      <vt:lpstr>字魂70号-灵悦黑体</vt:lpstr>
      <vt:lpstr>Arial</vt:lpstr>
      <vt:lpstr>Calibri</vt:lpstr>
      <vt:lpstr>Cambria</vt:lpstr>
      <vt:lpstr>HP001 4 hàng</vt:lpstr>
      <vt:lpstr>HP001 5 hàng</vt:lpstr>
      <vt:lpstr>Times New Roman</vt:lpstr>
      <vt:lpstr>Custom Design</vt:lpstr>
      <vt:lpstr>Office 主题​​</vt:lpstr>
      <vt:lpstr>1_千图网海量PPT模板www.58pic.com​​</vt:lpstr>
      <vt:lpstr>1_Custom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30</cp:revision>
  <dcterms:created xsi:type="dcterms:W3CDTF">2022-11-26T04:01:43Z</dcterms:created>
  <dcterms:modified xsi:type="dcterms:W3CDTF">2026-01-18T08:35:52Z</dcterms:modified>
</cp:coreProperties>
</file>