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94" r:id="rId3"/>
    <p:sldMasterId id="2147483698" r:id="rId4"/>
    <p:sldMasterId id="2147483710" r:id="rId5"/>
  </p:sldMasterIdLst>
  <p:notesMasterIdLst>
    <p:notesMasterId r:id="rId33"/>
  </p:notesMasterIdLst>
  <p:sldIdLst>
    <p:sldId id="258" r:id="rId6"/>
    <p:sldId id="342" r:id="rId7"/>
    <p:sldId id="305" r:id="rId8"/>
    <p:sldId id="316" r:id="rId9"/>
    <p:sldId id="317" r:id="rId10"/>
    <p:sldId id="318" r:id="rId11"/>
    <p:sldId id="343" r:id="rId12"/>
    <p:sldId id="257" r:id="rId13"/>
    <p:sldId id="330" r:id="rId14"/>
    <p:sldId id="319" r:id="rId15"/>
    <p:sldId id="329" r:id="rId16"/>
    <p:sldId id="332" r:id="rId17"/>
    <p:sldId id="341" r:id="rId18"/>
    <p:sldId id="333" r:id="rId19"/>
    <p:sldId id="344" r:id="rId20"/>
    <p:sldId id="345" r:id="rId21"/>
    <p:sldId id="334" r:id="rId22"/>
    <p:sldId id="335" r:id="rId23"/>
    <p:sldId id="336" r:id="rId24"/>
    <p:sldId id="337" r:id="rId25"/>
    <p:sldId id="259" r:id="rId26"/>
    <p:sldId id="298" r:id="rId27"/>
    <p:sldId id="288" r:id="rId28"/>
    <p:sldId id="322" r:id="rId29"/>
    <p:sldId id="323" r:id="rId30"/>
    <p:sldId id="338" r:id="rId31"/>
    <p:sldId id="34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D38D2-6B46-44AD-BD0D-40D6E40F7D1D}" type="datetimeFigureOut">
              <a:rPr lang="en-US" smtClean="0"/>
              <a:t>11/16/2025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E9C67-4F62-4CB5-9AE8-B9D84182E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945DC-4BA2-4105-998F-66C2CB46B8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662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GIÁO VIÊN BẤM CHUỘT VÀO CÁC MẢNH GHÉP ĐỂ ĐƯỢC DẪN ĐẾN CÂU HỎI TƯƠNG ỨNG.</a:t>
            </a:r>
            <a:br>
              <a:rPr lang="en-US" dirty="0"/>
            </a:b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thay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mảnh</a:t>
            </a:r>
            <a:r>
              <a:rPr lang="en-US" dirty="0"/>
              <a:t> </a:t>
            </a:r>
            <a:r>
              <a:rPr lang="en-US" dirty="0" err="1"/>
              <a:t>ghép</a:t>
            </a:r>
            <a:r>
              <a:rPr lang="en-US" dirty="0"/>
              <a:t>, </a:t>
            </a:r>
            <a:r>
              <a:rPr lang="en-US" dirty="0" err="1"/>
              <a:t>kéo</a:t>
            </a:r>
            <a:r>
              <a:rPr lang="en-US" dirty="0"/>
              <a:t> 1 </a:t>
            </a:r>
            <a:r>
              <a:rPr lang="en-US" dirty="0" err="1"/>
              <a:t>mảnh</a:t>
            </a:r>
            <a:r>
              <a:rPr lang="en-US" dirty="0"/>
              <a:t> </a:t>
            </a:r>
            <a:r>
              <a:rPr lang="en-US" dirty="0" err="1"/>
              <a:t>ghép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change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473EF8-45AF-4F64-A1C1-92B752BBFFE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0002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945DC-4BA2-4105-998F-66C2CB46B8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166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945DC-4BA2-4105-998F-66C2CB46B8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368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945DC-4BA2-4105-998F-66C2CB46B8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149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quay </a:t>
            </a:r>
            <a:r>
              <a:rPr lang="en-US" dirty="0" err="1"/>
              <a:t>lại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A945DC-4BA2-4105-998F-66C2CB46B8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648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Click vào từng hộp quà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54A5B-24AA-476F-907E-DD292D787E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39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 dirty="0" err="1"/>
              <a:t>vào</a:t>
            </a:r>
            <a:r>
              <a:rPr lang="en-US" altLang="zh-CN" dirty="0"/>
              <a:t> </a:t>
            </a:r>
            <a:r>
              <a:rPr lang="en-US" altLang="zh-CN" dirty="0" err="1"/>
              <a:t>ngôi</a:t>
            </a:r>
            <a:r>
              <a:rPr lang="en-US" altLang="zh-CN" dirty="0"/>
              <a:t> </a:t>
            </a:r>
            <a:r>
              <a:rPr lang="en-US" altLang="zh-CN" dirty="0" err="1"/>
              <a:t>sao</a:t>
            </a:r>
            <a:r>
              <a:rPr lang="en-US" altLang="zh-CN" dirty="0"/>
              <a:t> </a:t>
            </a:r>
            <a:r>
              <a:rPr lang="en-US" altLang="zh-CN" dirty="0" err="1"/>
              <a:t>tím</a:t>
            </a:r>
            <a:r>
              <a:rPr lang="en-US" altLang="zh-CN" dirty="0"/>
              <a:t> </a:t>
            </a:r>
            <a:r>
              <a:rPr lang="en-US" altLang="zh-CN" dirty="0" err="1"/>
              <a:t>để</a:t>
            </a:r>
            <a:r>
              <a:rPr lang="en-US" altLang="zh-CN" dirty="0"/>
              <a:t> </a:t>
            </a:r>
            <a:r>
              <a:rPr lang="en-US" altLang="zh-CN" dirty="0" err="1"/>
              <a:t>trở</a:t>
            </a:r>
            <a:r>
              <a:rPr lang="en-US" altLang="zh-CN" dirty="0"/>
              <a:t> </a:t>
            </a:r>
            <a:r>
              <a:rPr lang="en-US" altLang="zh-CN" dirty="0" err="1"/>
              <a:t>về</a:t>
            </a:r>
            <a:r>
              <a:rPr lang="en-US" altLang="zh-CN" dirty="0"/>
              <a:t> slide </a:t>
            </a:r>
            <a:r>
              <a:rPr lang="en-US" altLang="zh-CN" dirty="0" err="1"/>
              <a:t>trò</a:t>
            </a:r>
            <a:r>
              <a:rPr lang="en-US" altLang="zh-CN" dirty="0"/>
              <a:t> </a:t>
            </a:r>
            <a:r>
              <a:rPr lang="en-US" altLang="zh-CN" dirty="0" err="1"/>
              <a:t>chơi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54A5B-24AA-476F-907E-DD292D787E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4833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Click vào ngôi sao tím để trở về slide trò chơi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54A5B-24AA-476F-907E-DD292D787E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591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Click vào ngôi sao tím để trở về slide trò chơi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54A5B-24AA-476F-907E-DD292D787E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87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396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42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965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49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6891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109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656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05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5" y="273052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5"/>
            </a:lvl1pPr>
            <a:lvl2pPr>
              <a:defRPr sz="3732"/>
            </a:lvl2pPr>
            <a:lvl3pPr>
              <a:defRPr sz="3199"/>
            </a:lvl3pPr>
            <a:lvl4pPr>
              <a:defRPr sz="2666"/>
            </a:lvl4pPr>
            <a:lvl5pPr>
              <a:defRPr sz="2666"/>
            </a:lvl5pPr>
            <a:lvl6pPr>
              <a:defRPr sz="2666"/>
            </a:lvl6pPr>
            <a:lvl7pPr>
              <a:defRPr sz="2666"/>
            </a:lvl7pPr>
            <a:lvl8pPr>
              <a:defRPr sz="2666"/>
            </a:lvl8pPr>
            <a:lvl9pPr>
              <a:defRPr sz="266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2506921" y="6700143"/>
            <a:ext cx="2400267" cy="127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8804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http://www.1ppt.com/moban/</a:t>
            </a:r>
            <a:r>
              <a:rPr kumimoji="0" lang="zh-CN" altLang="en-US" sz="133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en-US" altLang="zh-CN" sz="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9681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666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5"/>
            </a:lvl1pPr>
            <a:lvl2pPr marL="609402" indent="0">
              <a:buNone/>
              <a:defRPr sz="3732"/>
            </a:lvl2pPr>
            <a:lvl3pPr marL="1218804" indent="0">
              <a:buNone/>
              <a:defRPr sz="3199"/>
            </a:lvl3pPr>
            <a:lvl4pPr marL="1828206" indent="0">
              <a:buNone/>
              <a:defRPr sz="2666"/>
            </a:lvl4pPr>
            <a:lvl5pPr marL="2437608" indent="0">
              <a:buNone/>
              <a:defRPr sz="2666"/>
            </a:lvl5pPr>
            <a:lvl6pPr marL="3047009" indent="0">
              <a:buNone/>
              <a:defRPr sz="2666"/>
            </a:lvl6pPr>
            <a:lvl7pPr marL="3656411" indent="0">
              <a:buNone/>
              <a:defRPr sz="2666"/>
            </a:lvl7pPr>
            <a:lvl8pPr marL="4265813" indent="0">
              <a:buNone/>
              <a:defRPr sz="2666"/>
            </a:lvl8pPr>
            <a:lvl9pPr marL="4875215" indent="0">
              <a:buNone/>
              <a:defRPr sz="2666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6"/>
            </a:lvl1pPr>
            <a:lvl2pPr marL="609402" indent="0">
              <a:buNone/>
              <a:defRPr sz="1599"/>
            </a:lvl2pPr>
            <a:lvl3pPr marL="1218804" indent="0">
              <a:buNone/>
              <a:defRPr sz="1333"/>
            </a:lvl3pPr>
            <a:lvl4pPr marL="1828206" indent="0">
              <a:buNone/>
              <a:defRPr sz="1200"/>
            </a:lvl4pPr>
            <a:lvl5pPr marL="2437608" indent="0">
              <a:buNone/>
              <a:defRPr sz="1200"/>
            </a:lvl5pPr>
            <a:lvl6pPr marL="3047009" indent="0">
              <a:buNone/>
              <a:defRPr sz="1200"/>
            </a:lvl6pPr>
            <a:lvl7pPr marL="3656411" indent="0">
              <a:buNone/>
              <a:defRPr sz="1200"/>
            </a:lvl7pPr>
            <a:lvl8pPr marL="4265813" indent="0">
              <a:buNone/>
              <a:defRPr sz="1200"/>
            </a:lvl8pPr>
            <a:lvl9pPr marL="4875215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62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634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9195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6073"/>
            <a:ext cx="10515600" cy="132462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62955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8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90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70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35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69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058" y="265374"/>
            <a:ext cx="10515600" cy="466148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ü"/>
              <a:defRPr sz="3200" b="1">
                <a:solidFill>
                  <a:srgbClr val="77B878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36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11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62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6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0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584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6584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1" name="Flowchart: Off-page Connector 30"/>
          <p:cNvSpPr/>
          <p:nvPr userDrawn="1"/>
        </p:nvSpPr>
        <p:spPr>
          <a:xfrm>
            <a:off x="11496242" y="317598"/>
            <a:ext cx="384047" cy="314532"/>
          </a:xfrm>
          <a:prstGeom prst="flowChartOffpageConnec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89494" y="263969"/>
            <a:ext cx="610241" cy="366183"/>
          </a:xfrm>
          <a:prstGeom prst="rect">
            <a:avLst/>
          </a:prstGeom>
        </p:spPr>
        <p:txBody>
          <a:bodyPr anchor="ctr"/>
          <a:lstStyle>
            <a:lvl1pPr algn="ctr">
              <a:defRPr sz="1333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42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5032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3397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5728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311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9597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5320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2025/11/16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2478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9C3CEA-72A6-D99B-0FA7-EB08AE1347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2894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1F4E94-EEAB-D699-DB9F-2168BEE63C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1BDC1F-FA5A-3804-7425-F41C1AD298B6}"/>
              </a:ext>
            </a:extLst>
          </p:cNvPr>
          <p:cNvSpPr/>
          <p:nvPr userDrawn="1"/>
        </p:nvSpPr>
        <p:spPr>
          <a:xfrm>
            <a:off x="457199" y="268357"/>
            <a:ext cx="11499575" cy="6341165"/>
          </a:xfrm>
          <a:custGeom>
            <a:avLst/>
            <a:gdLst>
              <a:gd name="connsiteX0" fmla="*/ 0 w 11499575"/>
              <a:gd name="connsiteY0" fmla="*/ 1056882 h 6341165"/>
              <a:gd name="connsiteX1" fmla="*/ 1056882 w 11499575"/>
              <a:gd name="connsiteY1" fmla="*/ 0 h 6341165"/>
              <a:gd name="connsiteX2" fmla="*/ 10442693 w 11499575"/>
              <a:gd name="connsiteY2" fmla="*/ 0 h 6341165"/>
              <a:gd name="connsiteX3" fmla="*/ 11499575 w 11499575"/>
              <a:gd name="connsiteY3" fmla="*/ 1056882 h 6341165"/>
              <a:gd name="connsiteX4" fmla="*/ 11499575 w 11499575"/>
              <a:gd name="connsiteY4" fmla="*/ 5284283 h 6341165"/>
              <a:gd name="connsiteX5" fmla="*/ 10442693 w 11499575"/>
              <a:gd name="connsiteY5" fmla="*/ 6341165 h 6341165"/>
              <a:gd name="connsiteX6" fmla="*/ 1056882 w 11499575"/>
              <a:gd name="connsiteY6" fmla="*/ 6341165 h 6341165"/>
              <a:gd name="connsiteX7" fmla="*/ 0 w 11499575"/>
              <a:gd name="connsiteY7" fmla="*/ 5284283 h 6341165"/>
              <a:gd name="connsiteX8" fmla="*/ 0 w 11499575"/>
              <a:gd name="connsiteY8" fmla="*/ 1056882 h 634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9575" h="6341165" fill="none" extrusionOk="0">
                <a:moveTo>
                  <a:pt x="0" y="1056882"/>
                </a:moveTo>
                <a:cubicBezTo>
                  <a:pt x="-41504" y="443142"/>
                  <a:pt x="543885" y="60776"/>
                  <a:pt x="1056882" y="0"/>
                </a:cubicBezTo>
                <a:cubicBezTo>
                  <a:pt x="3414654" y="-138490"/>
                  <a:pt x="9027411" y="-6035"/>
                  <a:pt x="10442693" y="0"/>
                </a:cubicBezTo>
                <a:cubicBezTo>
                  <a:pt x="11001326" y="8819"/>
                  <a:pt x="11588599" y="484785"/>
                  <a:pt x="11499575" y="1056882"/>
                </a:cubicBezTo>
                <a:cubicBezTo>
                  <a:pt x="11395268" y="1482790"/>
                  <a:pt x="11585169" y="4569153"/>
                  <a:pt x="11499575" y="5284283"/>
                </a:cubicBezTo>
                <a:cubicBezTo>
                  <a:pt x="11463695" y="5793901"/>
                  <a:pt x="11044882" y="6393329"/>
                  <a:pt x="10442693" y="6341165"/>
                </a:cubicBezTo>
                <a:cubicBezTo>
                  <a:pt x="8117314" y="6449818"/>
                  <a:pt x="3976234" y="6339077"/>
                  <a:pt x="1056882" y="6341165"/>
                </a:cubicBezTo>
                <a:cubicBezTo>
                  <a:pt x="446398" y="6281310"/>
                  <a:pt x="-2160" y="5788515"/>
                  <a:pt x="0" y="5284283"/>
                </a:cubicBezTo>
                <a:cubicBezTo>
                  <a:pt x="17786" y="4649992"/>
                  <a:pt x="-108856" y="2011304"/>
                  <a:pt x="0" y="1056882"/>
                </a:cubicBezTo>
                <a:close/>
              </a:path>
              <a:path w="11499575" h="6341165" stroke="0" extrusionOk="0">
                <a:moveTo>
                  <a:pt x="0" y="1056882"/>
                </a:moveTo>
                <a:cubicBezTo>
                  <a:pt x="25269" y="524443"/>
                  <a:pt x="568951" y="-60253"/>
                  <a:pt x="1056882" y="0"/>
                </a:cubicBezTo>
                <a:cubicBezTo>
                  <a:pt x="5269801" y="62616"/>
                  <a:pt x="6168674" y="-25344"/>
                  <a:pt x="10442693" y="0"/>
                </a:cubicBezTo>
                <a:cubicBezTo>
                  <a:pt x="11132388" y="43792"/>
                  <a:pt x="11504242" y="415686"/>
                  <a:pt x="11499575" y="1056882"/>
                </a:cubicBezTo>
                <a:cubicBezTo>
                  <a:pt x="11621845" y="3040892"/>
                  <a:pt x="11366943" y="3879028"/>
                  <a:pt x="11499575" y="5284283"/>
                </a:cubicBezTo>
                <a:cubicBezTo>
                  <a:pt x="11569671" y="5911888"/>
                  <a:pt x="11024423" y="6334052"/>
                  <a:pt x="10442693" y="6341165"/>
                </a:cubicBezTo>
                <a:cubicBezTo>
                  <a:pt x="7940201" y="6349515"/>
                  <a:pt x="2351668" y="6384697"/>
                  <a:pt x="1056882" y="6341165"/>
                </a:cubicBezTo>
                <a:cubicBezTo>
                  <a:pt x="442086" y="6323163"/>
                  <a:pt x="-16554" y="5967142"/>
                  <a:pt x="0" y="5284283"/>
                </a:cubicBezTo>
                <a:cubicBezTo>
                  <a:pt x="-147664" y="4614894"/>
                  <a:pt x="139242" y="2738643"/>
                  <a:pt x="0" y="1056882"/>
                </a:cubicBezTo>
                <a:close/>
              </a:path>
            </a:pathLst>
          </a:custGeom>
          <a:ln>
            <a:solidFill>
              <a:srgbClr val="024E4E"/>
            </a:solidFill>
            <a:extLst>
              <a:ext uri="{C807C97D-BFC1-408E-A445-0C87EB9F89A2}">
                <ask:lineSketchStyleProps xmlns:ask="http://schemas.microsoft.com/office/drawing/2018/sketchyshapes" sd="245517080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602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3321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828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065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919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25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481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912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320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835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022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779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514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28A1-31C6-CD0C-7FE5-23A0E6182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4A17BB-BDAC-5CB4-7886-7CCE9B509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73E56-7534-47E8-80F2-95F4DC885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3A4C7-35B4-B988-B0A8-84BA2E0B5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5CF87-7033-3B0C-D436-0CAA9A78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857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FB212-B47D-37FD-15E0-7E683670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A47E4-A919-7862-5EA6-C5953AEC7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BC695-5B3B-0E2B-6208-0A5865BC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C8EF6-C910-6F8B-1A6F-2949519F0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8DBA5-A1A9-C0CF-23F7-234521A9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585957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2E0A8-262E-1EFB-8F4F-456A1B647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3A663-425E-0904-6511-D15C0D21F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0006F-C0A0-5C99-8AF1-7644B2327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06F71-51C8-4ED6-691B-AF7D161F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BD89E-E07B-4999-E009-EA8755C1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867979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0734-AC0E-E807-8B98-3C61A005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8B31D-DD2C-2245-0AE5-9B32C5BE3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4EA0F-7B4B-ADD0-2DF3-7824D2434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A02AF-B2DD-4642-8F60-6780AF0AD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89A240-3518-BA82-F06C-62AF2DC10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6BEF8B-48F7-18BB-A863-FC5B9B74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378206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8918-1B52-634C-84B5-8BB8AA0C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09DB4-93A0-A2B8-A36F-2AD48C1D6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6C1EEB-B8FE-3826-AD7A-DE124A8B8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D945B-9C01-C363-5741-16DCC02EF2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B3816-0A9F-AC57-D058-45E40D3FA2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A0ACAB-AB01-3872-E8D2-C247CA071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25F88F-D63B-E86B-4C56-050B43910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C0B2F5-35AC-0B9B-4615-ADCABC92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953329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B84A-5061-B56B-46C3-3290DEB71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570E3-2F2B-F8CF-4213-2480943A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B49782-DB5D-D16A-CB51-2E2F603F6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21C09-A77B-548B-A38B-5BDFAC9E5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93881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FFBF0-6874-1846-1518-D6EB01A92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A10652-DE7C-5CC2-202F-51CA60F1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917E8-08D6-F68F-EBD9-C66B3A49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391210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9F216-739E-506F-506E-4C2526AF7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F588D-6FF1-60E2-5FC7-B34FD23CC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C9C3E-59EB-6021-DC68-5423F0FAB9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1F7EC-C39A-3BCE-617A-3351E677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03205-C6DD-BF33-0612-289DEC97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AC0DA-6968-32CD-C30C-47AE0201E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90640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B1E02-F5C6-27CF-A4A3-565854BE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9DA7B6-3C68-AA42-2AA1-6E72193BBD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55F5B-B5ED-98F7-2A43-0A085D9A6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A3AEA-191E-8A45-90E2-FAC40210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AEDD2-8D2C-5C56-3A05-74AAB2D18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703DE-CF6A-DDE4-FE55-3C48FFC6B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619201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B226A-64B5-5693-62B0-1A26261FB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7B2D9-8D75-4596-0220-F4B9ABAC7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3735E-950D-4465-8168-8FA8AE6C7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9316C-B2A2-BD6A-09CD-0193FDF5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7A781-FCC6-8EB7-054B-919EACC16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1427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26025B-6112-3D2A-8AE2-B02747AB7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E230D9-EEEA-C10A-1D49-CB6D031AB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44DDB-444B-59C9-6C09-3FA6B683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CFC18-22ED-CB79-B680-1775E65E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4A90A-4824-F47D-76E4-C4E50563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5153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4.jp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F597DA-B367-0A15-E9CD-F7ED2968C48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0DE8FC-F64D-C21E-FCEB-0F739A8E21F0}"/>
              </a:ext>
            </a:extLst>
          </p:cNvPr>
          <p:cNvSpPr/>
          <p:nvPr userDrawn="1"/>
        </p:nvSpPr>
        <p:spPr>
          <a:xfrm>
            <a:off x="315311" y="268357"/>
            <a:ext cx="11641464" cy="6341165"/>
          </a:xfrm>
          <a:custGeom>
            <a:avLst/>
            <a:gdLst>
              <a:gd name="connsiteX0" fmla="*/ 0 w 11641464"/>
              <a:gd name="connsiteY0" fmla="*/ 1056882 h 6341165"/>
              <a:gd name="connsiteX1" fmla="*/ 1056882 w 11641464"/>
              <a:gd name="connsiteY1" fmla="*/ 0 h 6341165"/>
              <a:gd name="connsiteX2" fmla="*/ 10584582 w 11641464"/>
              <a:gd name="connsiteY2" fmla="*/ 0 h 6341165"/>
              <a:gd name="connsiteX3" fmla="*/ 11641464 w 11641464"/>
              <a:gd name="connsiteY3" fmla="*/ 1056882 h 6341165"/>
              <a:gd name="connsiteX4" fmla="*/ 11641464 w 11641464"/>
              <a:gd name="connsiteY4" fmla="*/ 5284283 h 6341165"/>
              <a:gd name="connsiteX5" fmla="*/ 10584582 w 11641464"/>
              <a:gd name="connsiteY5" fmla="*/ 6341165 h 6341165"/>
              <a:gd name="connsiteX6" fmla="*/ 1056882 w 11641464"/>
              <a:gd name="connsiteY6" fmla="*/ 6341165 h 6341165"/>
              <a:gd name="connsiteX7" fmla="*/ 0 w 11641464"/>
              <a:gd name="connsiteY7" fmla="*/ 5284283 h 6341165"/>
              <a:gd name="connsiteX8" fmla="*/ 0 w 11641464"/>
              <a:gd name="connsiteY8" fmla="*/ 1056882 h 6341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41464" h="6341165" fill="none" extrusionOk="0">
                <a:moveTo>
                  <a:pt x="0" y="1056882"/>
                </a:moveTo>
                <a:cubicBezTo>
                  <a:pt x="-41504" y="443142"/>
                  <a:pt x="543885" y="60776"/>
                  <a:pt x="1056882" y="0"/>
                </a:cubicBezTo>
                <a:cubicBezTo>
                  <a:pt x="4152189" y="-138490"/>
                  <a:pt x="9111681" y="-6035"/>
                  <a:pt x="10584582" y="0"/>
                </a:cubicBezTo>
                <a:cubicBezTo>
                  <a:pt x="11143215" y="8819"/>
                  <a:pt x="11730488" y="484785"/>
                  <a:pt x="11641464" y="1056882"/>
                </a:cubicBezTo>
                <a:cubicBezTo>
                  <a:pt x="11537157" y="1482790"/>
                  <a:pt x="11727058" y="4569153"/>
                  <a:pt x="11641464" y="5284283"/>
                </a:cubicBezTo>
                <a:cubicBezTo>
                  <a:pt x="11605584" y="5793901"/>
                  <a:pt x="11186771" y="6393329"/>
                  <a:pt x="10584582" y="6341165"/>
                </a:cubicBezTo>
                <a:cubicBezTo>
                  <a:pt x="6724655" y="6449818"/>
                  <a:pt x="3798375" y="6339077"/>
                  <a:pt x="1056882" y="6341165"/>
                </a:cubicBezTo>
                <a:cubicBezTo>
                  <a:pt x="446398" y="6281310"/>
                  <a:pt x="-2160" y="5788515"/>
                  <a:pt x="0" y="5284283"/>
                </a:cubicBezTo>
                <a:cubicBezTo>
                  <a:pt x="17786" y="4649992"/>
                  <a:pt x="-108856" y="2011304"/>
                  <a:pt x="0" y="1056882"/>
                </a:cubicBezTo>
                <a:close/>
              </a:path>
              <a:path w="11641464" h="6341165" stroke="0" extrusionOk="0">
                <a:moveTo>
                  <a:pt x="0" y="1056882"/>
                </a:moveTo>
                <a:cubicBezTo>
                  <a:pt x="25269" y="524443"/>
                  <a:pt x="568951" y="-60253"/>
                  <a:pt x="1056882" y="0"/>
                </a:cubicBezTo>
                <a:cubicBezTo>
                  <a:pt x="3566845" y="62616"/>
                  <a:pt x="7615079" y="-25344"/>
                  <a:pt x="10584582" y="0"/>
                </a:cubicBezTo>
                <a:cubicBezTo>
                  <a:pt x="11274277" y="43792"/>
                  <a:pt x="11646131" y="415686"/>
                  <a:pt x="11641464" y="1056882"/>
                </a:cubicBezTo>
                <a:cubicBezTo>
                  <a:pt x="11763734" y="3040892"/>
                  <a:pt x="11508832" y="3879028"/>
                  <a:pt x="11641464" y="5284283"/>
                </a:cubicBezTo>
                <a:cubicBezTo>
                  <a:pt x="11711560" y="5911888"/>
                  <a:pt x="11166312" y="6334052"/>
                  <a:pt x="10584582" y="6341165"/>
                </a:cubicBezTo>
                <a:cubicBezTo>
                  <a:pt x="8777922" y="6349515"/>
                  <a:pt x="4860668" y="6384697"/>
                  <a:pt x="1056882" y="6341165"/>
                </a:cubicBezTo>
                <a:cubicBezTo>
                  <a:pt x="442086" y="6323163"/>
                  <a:pt x="-16554" y="5967142"/>
                  <a:pt x="0" y="5284283"/>
                </a:cubicBezTo>
                <a:cubicBezTo>
                  <a:pt x="-147664" y="4614894"/>
                  <a:pt x="139242" y="2738643"/>
                  <a:pt x="0" y="1056882"/>
                </a:cubicBezTo>
                <a:close/>
              </a:path>
            </a:pathLst>
          </a:custGeom>
          <a:ln>
            <a:solidFill>
              <a:srgbClr val="024E4E"/>
            </a:solidFill>
            <a:extLst>
              <a:ext uri="{C807C97D-BFC1-408E-A445-0C87EB9F89A2}">
                <ask:lineSketchStyleProps xmlns:ask="http://schemas.microsoft.com/office/drawing/2018/sketchyshapes" sd="245517080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742805F-8F43-70AA-5752-DFBBE4BC791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0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4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1218804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51" indent="-457051" algn="l" defTabSz="1218804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278" indent="-380876" algn="l" defTabSz="1218804" rtl="0" eaLnBrk="1" latinLnBrk="0" hangingPunct="1">
        <a:spcBef>
          <a:spcPct val="20000"/>
        </a:spcBef>
        <a:buFont typeface="Arial" pitchFamily="34" charset="0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505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07" indent="-304701" algn="l" defTabSz="1218804" rtl="0" eaLnBrk="1" latinLnBrk="0" hangingPunct="1">
        <a:spcBef>
          <a:spcPct val="20000"/>
        </a:spcBef>
        <a:buFont typeface="Arial" pitchFamily="34" charset="0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308" indent="-304701" algn="l" defTabSz="1218804" rtl="0" eaLnBrk="1" latinLnBrk="0" hangingPunct="1">
        <a:spcBef>
          <a:spcPct val="20000"/>
        </a:spcBef>
        <a:buFont typeface="Arial" pitchFamily="34" charset="0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55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24AB1AF-2A76-4466-9267-91F0CEC0146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0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7669A5F-9424-90FE-959E-939AD0E1C71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0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2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44D056-E094-A271-61A8-302298103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5C9BF-68DA-657F-9404-2BF16D74C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912AB-2B26-C88A-2E8F-6A8F021C5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75E70-B76F-4F76-9575-EA7F545D535A}" type="datetimeFigureOut">
              <a:rPr lang="vi-VN" smtClean="0"/>
              <a:t>16/11/2025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B3627-8F32-C437-D7B3-2714D24AF8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8A8B2-F64F-A251-CC74-77E55CE12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9CF5B-82D3-4FEA-B9EB-AD74517120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8283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3.jpg"/><Relationship Id="rId7" Type="http://schemas.openxmlformats.org/officeDocument/2006/relationships/image" Target="../media/image15.png"/><Relationship Id="rId12" Type="http://schemas.openxmlformats.org/officeDocument/2006/relationships/slide" Target="slide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8.xml"/><Relationship Id="rId6" Type="http://schemas.openxmlformats.org/officeDocument/2006/relationships/slide" Target="slide5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18.png"/><Relationship Id="rId7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37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18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slide" Target="slide23.xml"/><Relationship Id="rId12" Type="http://schemas.openxmlformats.org/officeDocument/2006/relationships/image" Target="../media/image45.png"/><Relationship Id="rId17" Type="http://schemas.microsoft.com/office/2007/relationships/hdphoto" Target="../media/hdphoto4.wdp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2.png"/><Relationship Id="rId11" Type="http://schemas.openxmlformats.org/officeDocument/2006/relationships/slide" Target="slide25.xml"/><Relationship Id="rId5" Type="http://schemas.openxmlformats.org/officeDocument/2006/relationships/image" Target="../media/image41.png"/><Relationship Id="rId15" Type="http://schemas.microsoft.com/office/2007/relationships/hdphoto" Target="../media/hdphoto3.wdp"/><Relationship Id="rId10" Type="http://schemas.openxmlformats.org/officeDocument/2006/relationships/image" Target="../media/image44.png"/><Relationship Id="rId19" Type="http://schemas.openxmlformats.org/officeDocument/2006/relationships/slide" Target="slide26.xml"/><Relationship Id="rId4" Type="http://schemas.openxmlformats.org/officeDocument/2006/relationships/image" Target="../media/image40.gif"/><Relationship Id="rId9" Type="http://schemas.openxmlformats.org/officeDocument/2006/relationships/slide" Target="slide24.xml"/><Relationship Id="rId1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0.gif"/><Relationship Id="rId5" Type="http://schemas.openxmlformats.org/officeDocument/2006/relationships/image" Target="../media/image46.pn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slide" Target="slide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0.gif"/><Relationship Id="rId5" Type="http://schemas.openxmlformats.org/officeDocument/2006/relationships/image" Target="../media/image46.png"/><Relationship Id="rId4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audio" Target="../media/audio3.wav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0.gif"/><Relationship Id="rId4" Type="http://schemas.openxmlformats.org/officeDocument/2006/relationships/audio" Target="../media/audio4.wav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4C19-5514-8A36-4FD2-E6B4917DF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22BFC6-8C05-FB32-2272-F45884BE1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6C9BFBF-DEB3-BD7D-48D2-8F24D16A8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0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3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9238" y="685800"/>
            <a:ext cx="10786962" cy="5507425"/>
            <a:chOff x="0" y="0"/>
            <a:chExt cx="21573924" cy="11014849"/>
          </a:xfrm>
        </p:grpSpPr>
        <p:sp>
          <p:nvSpPr>
            <p:cNvPr id="3" name="Freeform 3"/>
            <p:cNvSpPr/>
            <p:nvPr/>
          </p:nvSpPr>
          <p:spPr>
            <a:xfrm>
              <a:off x="0" y="5808498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0"/>
                  </a:moveTo>
                  <a:lnTo>
                    <a:pt x="11380002" y="0"/>
                  </a:lnTo>
                  <a:lnTo>
                    <a:pt x="11380002" y="5206351"/>
                  </a:lnTo>
                  <a:lnTo>
                    <a:pt x="0" y="5206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 flipV="1">
              <a:off x="18454" y="2190071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5206351"/>
                  </a:moveTo>
                  <a:lnTo>
                    <a:pt x="11380001" y="5206351"/>
                  </a:lnTo>
                  <a:lnTo>
                    <a:pt x="11380001" y="0"/>
                  </a:lnTo>
                  <a:lnTo>
                    <a:pt x="0" y="0"/>
                  </a:lnTo>
                  <a:lnTo>
                    <a:pt x="0" y="520635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 flipV="1">
              <a:off x="49153" y="42049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5206351"/>
                  </a:moveTo>
                  <a:lnTo>
                    <a:pt x="11380002" y="5206351"/>
                  </a:lnTo>
                  <a:lnTo>
                    <a:pt x="11380002" y="0"/>
                  </a:lnTo>
                  <a:lnTo>
                    <a:pt x="0" y="0"/>
                  </a:lnTo>
                  <a:lnTo>
                    <a:pt x="0" y="520635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 rot="-10800000">
              <a:off x="10193923" y="0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0"/>
                  </a:moveTo>
                  <a:lnTo>
                    <a:pt x="11380001" y="0"/>
                  </a:lnTo>
                  <a:lnTo>
                    <a:pt x="11380001" y="5206351"/>
                  </a:lnTo>
                  <a:lnTo>
                    <a:pt x="0" y="52063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 rot="-10800000" flipV="1">
              <a:off x="10175469" y="3618427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5206350"/>
                  </a:moveTo>
                  <a:lnTo>
                    <a:pt x="11380001" y="5206350"/>
                  </a:lnTo>
                  <a:lnTo>
                    <a:pt x="11380001" y="0"/>
                  </a:lnTo>
                  <a:lnTo>
                    <a:pt x="0" y="0"/>
                  </a:lnTo>
                  <a:lnTo>
                    <a:pt x="0" y="520635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 rot="-10800000" flipV="1">
              <a:off x="10144770" y="5766449"/>
              <a:ext cx="11380002" cy="5206351"/>
            </a:xfrm>
            <a:custGeom>
              <a:avLst/>
              <a:gdLst/>
              <a:ahLst/>
              <a:cxnLst/>
              <a:rect l="l" t="t" r="r" b="b"/>
              <a:pathLst>
                <a:path w="11380002" h="5206351">
                  <a:moveTo>
                    <a:pt x="0" y="5206351"/>
                  </a:moveTo>
                  <a:lnTo>
                    <a:pt x="11380001" y="5206351"/>
                  </a:lnTo>
                  <a:lnTo>
                    <a:pt x="11380001" y="0"/>
                  </a:lnTo>
                  <a:lnTo>
                    <a:pt x="0" y="0"/>
                  </a:lnTo>
                  <a:lnTo>
                    <a:pt x="0" y="5206351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4DADE69-B643-47D5-2A6F-7792B1EF4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5495" y="1626782"/>
            <a:ext cx="11395337" cy="2956836"/>
          </a:xfrm>
          <a:prstGeom prst="rect">
            <a:avLst/>
          </a:prstGeom>
        </p:spPr>
      </p:pic>
      <p:sp>
        <p:nvSpPr>
          <p:cNvPr id="51" name="Freeform 2">
            <a:extLst>
              <a:ext uri="{FF2B5EF4-FFF2-40B4-BE49-F238E27FC236}">
                <a16:creationId xmlns:a16="http://schemas.microsoft.com/office/drawing/2014/main" id="{0C0CBAC3-E976-92BB-5D18-2756B60A9210}"/>
              </a:ext>
            </a:extLst>
          </p:cNvPr>
          <p:cNvSpPr/>
          <p:nvPr/>
        </p:nvSpPr>
        <p:spPr>
          <a:xfrm>
            <a:off x="131506" y="350874"/>
            <a:ext cx="2367145" cy="2727251"/>
          </a:xfrm>
          <a:custGeom>
            <a:avLst/>
            <a:gdLst/>
            <a:ahLst/>
            <a:cxnLst/>
            <a:rect l="l" t="t" r="r" b="b"/>
            <a:pathLst>
              <a:path w="7509510" h="8229600">
                <a:moveTo>
                  <a:pt x="0" y="0"/>
                </a:moveTo>
                <a:lnTo>
                  <a:pt x="7509510" y="0"/>
                </a:lnTo>
                <a:lnTo>
                  <a:pt x="750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3" name="Picture 4">
            <a:extLst>
              <a:ext uri="{FF2B5EF4-FFF2-40B4-BE49-F238E27FC236}">
                <a16:creationId xmlns:a16="http://schemas.microsoft.com/office/drawing/2014/main" id="{BD710541-4CE3-C40A-39D3-1D69A3FFD1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480786" y="4389883"/>
            <a:ext cx="2406414" cy="2468117"/>
          </a:xfrm>
          <a:prstGeom prst="rect">
            <a:avLst/>
          </a:prstGeom>
        </p:spPr>
      </p:pic>
      <p:pic>
        <p:nvPicPr>
          <p:cNvPr id="54" name="Picture 3">
            <a:extLst>
              <a:ext uri="{FF2B5EF4-FFF2-40B4-BE49-F238E27FC236}">
                <a16:creationId xmlns:a16="http://schemas.microsoft.com/office/drawing/2014/main" id="{FA9AD181-ED78-EC90-F6A1-710F419D6A8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4125837"/>
            <a:ext cx="2158409" cy="2732163"/>
          </a:xfrm>
          <a:prstGeom prst="rect">
            <a:avLst/>
          </a:prstGeom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05607F04-97BF-BC56-96AA-8D9B77CA972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782772" y="0"/>
            <a:ext cx="2550996" cy="2487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04D9DA7-39A6-D020-E92D-AB5B871C3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428" y="-4784"/>
            <a:ext cx="121175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4" action="ppaction://hlinksldjump"/>
            <a:extLst>
              <a:ext uri="{FF2B5EF4-FFF2-40B4-BE49-F238E27FC236}">
                <a16:creationId xmlns:a16="http://schemas.microsoft.com/office/drawing/2014/main" id="{A8403598-0755-C6F7-19E4-90B582FFD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6187976" cy="4828450"/>
          </a:xfrm>
          <a:prstGeom prst="rect">
            <a:avLst/>
          </a:prstGeom>
        </p:spPr>
      </p:pic>
      <p:pic>
        <p:nvPicPr>
          <p:cNvPr id="20" name="Picture 19">
            <a:hlinkClick r:id="rId6" action="ppaction://hlinksldjump"/>
            <a:extLst>
              <a:ext uri="{FF2B5EF4-FFF2-40B4-BE49-F238E27FC236}">
                <a16:creationId xmlns:a16="http://schemas.microsoft.com/office/drawing/2014/main" id="{FBEC8DF5-1285-AE9F-F5F4-F472E056A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235" y="0"/>
            <a:ext cx="7437765" cy="3414056"/>
          </a:xfrm>
          <a:prstGeom prst="rect">
            <a:avLst/>
          </a:prstGeom>
        </p:spPr>
      </p:pic>
      <p:pic>
        <p:nvPicPr>
          <p:cNvPr id="21" name="Picture 20">
            <a:hlinkClick r:id="rId8" action="ppaction://hlinksldjump"/>
            <a:extLst>
              <a:ext uri="{FF2B5EF4-FFF2-40B4-BE49-F238E27FC236}">
                <a16:creationId xmlns:a16="http://schemas.microsoft.com/office/drawing/2014/main" id="{8B28C9A8-4B68-1CA6-86EC-3C039D40C6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395172"/>
            <a:ext cx="7462151" cy="3462828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DB1523F7-6AAD-575A-E3F6-36171E80B2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7665" y="2035646"/>
            <a:ext cx="6084335" cy="4822354"/>
          </a:xfrm>
          <a:prstGeom prst="rect">
            <a:avLst/>
          </a:prstGeom>
        </p:spPr>
      </p:pic>
      <p:sp>
        <p:nvSpPr>
          <p:cNvPr id="2" name="Rectangle 1">
            <a:hlinkClick r:id="rId12" action="ppaction://hlinksldjump"/>
            <a:extLst>
              <a:ext uri="{FF2B5EF4-FFF2-40B4-BE49-F238E27FC236}">
                <a16:creationId xmlns:a16="http://schemas.microsoft.com/office/drawing/2014/main" id="{D8939488-8ACA-1E35-48E4-1B976B60C6CA}"/>
              </a:ext>
            </a:extLst>
          </p:cNvPr>
          <p:cNvSpPr/>
          <p:nvPr/>
        </p:nvSpPr>
        <p:spPr>
          <a:xfrm>
            <a:off x="85059" y="138223"/>
            <a:ext cx="1105787" cy="39340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Học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6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01DA305-CD6C-D14C-5D58-965A9F3F3042}"/>
              </a:ext>
            </a:extLst>
          </p:cNvPr>
          <p:cNvSpPr/>
          <p:nvPr/>
        </p:nvSpPr>
        <p:spPr>
          <a:xfrm rot="2009352">
            <a:off x="21265" y="31898"/>
            <a:ext cx="3015731" cy="3381153"/>
          </a:xfrm>
          <a:custGeom>
            <a:avLst/>
            <a:gdLst/>
            <a:ahLst/>
            <a:cxnLst/>
            <a:rect l="l" t="t" r="r" b="b"/>
            <a:pathLst>
              <a:path w="7509510" h="8229600">
                <a:moveTo>
                  <a:pt x="0" y="0"/>
                </a:moveTo>
                <a:lnTo>
                  <a:pt x="7509510" y="0"/>
                </a:lnTo>
                <a:lnTo>
                  <a:pt x="750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BC31F5C-E8E7-607E-2CF9-0DA55070D0FE}"/>
              </a:ext>
            </a:extLst>
          </p:cNvPr>
          <p:cNvSpPr/>
          <p:nvPr/>
        </p:nvSpPr>
        <p:spPr>
          <a:xfrm flipH="1">
            <a:off x="8481238" y="3078816"/>
            <a:ext cx="3710762" cy="3683491"/>
          </a:xfrm>
          <a:custGeom>
            <a:avLst/>
            <a:gdLst/>
            <a:ahLst/>
            <a:cxnLst/>
            <a:rect l="l" t="t" r="r" b="b"/>
            <a:pathLst>
              <a:path w="8419028" h="8229600">
                <a:moveTo>
                  <a:pt x="0" y="0"/>
                </a:moveTo>
                <a:lnTo>
                  <a:pt x="8419028" y="0"/>
                </a:lnTo>
                <a:lnTo>
                  <a:pt x="84190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09C84EB-03A6-A08D-CCF3-4DDA06577AA1}"/>
              </a:ext>
            </a:extLst>
          </p:cNvPr>
          <p:cNvSpPr/>
          <p:nvPr/>
        </p:nvSpPr>
        <p:spPr>
          <a:xfrm>
            <a:off x="3877627" y="320217"/>
            <a:ext cx="7935145" cy="1880722"/>
          </a:xfrm>
          <a:prstGeom prst="wedgeRoundRectCallout">
            <a:avLst>
              <a:gd name="adj1" fmla="val -56137"/>
              <a:gd name="adj2" fmla="val -542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aseline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Ruộng</a:t>
            </a:r>
            <a:r>
              <a:rPr lang="en-US" sz="3600" baseline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aseline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vườn</a:t>
            </a:r>
            <a:r>
              <a:rPr lang="en-US" sz="3600" baseline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cây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cối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trâu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bò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yên</a:t>
            </a:r>
            <a:r>
              <a:rPr lang="en-US" sz="3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tĩnh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B4B776C-7A18-3B9B-FCA4-DA9548CBD48C}"/>
              </a:ext>
            </a:extLst>
          </p:cNvPr>
          <p:cNvSpPr/>
          <p:nvPr/>
        </p:nvSpPr>
        <p:spPr>
          <a:xfrm>
            <a:off x="2860158" y="4463242"/>
            <a:ext cx="4816549" cy="1650477"/>
          </a:xfrm>
          <a:prstGeom prst="wedgeRoundRectCallout">
            <a:avLst>
              <a:gd name="adj1" fmla="val 55200"/>
              <a:gd name="adj2" fmla="val -17644"/>
              <a:gd name="adj3" fmla="val 16667"/>
            </a:avLst>
          </a:prstGeom>
          <a:solidFill>
            <a:srgbClr val="FFFFCC"/>
          </a:solidFill>
          <a:ln w="57150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Yên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tĩnh</a:t>
            </a:r>
            <a:endParaRPr kumimoji="0" lang="vi-VN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713FCD81-596B-0CFA-4251-B37BA7F857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233917" y="4125837"/>
            <a:ext cx="2158409" cy="2732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01DA305-CD6C-D14C-5D58-965A9F3F3042}"/>
              </a:ext>
            </a:extLst>
          </p:cNvPr>
          <p:cNvSpPr/>
          <p:nvPr/>
        </p:nvSpPr>
        <p:spPr>
          <a:xfrm rot="2009352">
            <a:off x="191386" y="361507"/>
            <a:ext cx="3015731" cy="3381153"/>
          </a:xfrm>
          <a:custGeom>
            <a:avLst/>
            <a:gdLst/>
            <a:ahLst/>
            <a:cxnLst/>
            <a:rect l="l" t="t" r="r" b="b"/>
            <a:pathLst>
              <a:path w="7509510" h="8229600">
                <a:moveTo>
                  <a:pt x="0" y="0"/>
                </a:moveTo>
                <a:lnTo>
                  <a:pt x="7509510" y="0"/>
                </a:lnTo>
                <a:lnTo>
                  <a:pt x="750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BC31F5C-E8E7-607E-2CF9-0DA55070D0FE}"/>
              </a:ext>
            </a:extLst>
          </p:cNvPr>
          <p:cNvSpPr/>
          <p:nvPr/>
        </p:nvSpPr>
        <p:spPr>
          <a:xfrm flipH="1">
            <a:off x="7963787" y="3015020"/>
            <a:ext cx="3710762" cy="3683491"/>
          </a:xfrm>
          <a:custGeom>
            <a:avLst/>
            <a:gdLst/>
            <a:ahLst/>
            <a:cxnLst/>
            <a:rect l="l" t="t" r="r" b="b"/>
            <a:pathLst>
              <a:path w="8419028" h="8229600">
                <a:moveTo>
                  <a:pt x="0" y="0"/>
                </a:moveTo>
                <a:lnTo>
                  <a:pt x="8419028" y="0"/>
                </a:lnTo>
                <a:lnTo>
                  <a:pt x="84190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09C84EB-03A6-A08D-CCF3-4DDA06577AA1}"/>
              </a:ext>
            </a:extLst>
          </p:cNvPr>
          <p:cNvSpPr/>
          <p:nvPr/>
        </p:nvSpPr>
        <p:spPr>
          <a:xfrm>
            <a:off x="3877627" y="320217"/>
            <a:ext cx="6850624" cy="1880722"/>
          </a:xfrm>
          <a:prstGeom prst="wedgeRoundRectCallout">
            <a:avLst>
              <a:gd name="adj1" fmla="val -56137"/>
              <a:gd name="adj2" fmla="val -542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khác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0" algn="ctr">
              <a:defRPr/>
            </a:pP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Tấp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nập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phố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phường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ồn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ào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đông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đúc</a:t>
            </a:r>
            <a:endParaRPr lang="vi-VN" sz="4000" dirty="0">
              <a:solidFill>
                <a:prstClr val="black"/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B4B776C-7A18-3B9B-FCA4-DA9548CBD48C}"/>
              </a:ext>
            </a:extLst>
          </p:cNvPr>
          <p:cNvSpPr/>
          <p:nvPr/>
        </p:nvSpPr>
        <p:spPr>
          <a:xfrm>
            <a:off x="3338623" y="4463242"/>
            <a:ext cx="4338084" cy="1650477"/>
          </a:xfrm>
          <a:prstGeom prst="wedgeRoundRectCallout">
            <a:avLst>
              <a:gd name="adj1" fmla="val 55200"/>
              <a:gd name="adj2" fmla="val -17644"/>
              <a:gd name="adj3" fmla="val 16667"/>
            </a:avLst>
          </a:prstGeom>
          <a:solidFill>
            <a:srgbClr val="FFFFCC"/>
          </a:solidFill>
          <a:ln w="57150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noProof="0" dirty="0" err="1">
                <a:solidFill>
                  <a:srgbClr val="FF0000"/>
                </a:solidFill>
                <a:latin typeface="Calibri"/>
              </a:rPr>
              <a:t>Phố</a:t>
            </a:r>
            <a:r>
              <a:rPr lang="en-US" sz="6000" noProof="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6000" noProof="0" dirty="0" err="1">
                <a:solidFill>
                  <a:srgbClr val="FF0000"/>
                </a:solidFill>
                <a:latin typeface="Calibri"/>
              </a:rPr>
              <a:t>phường</a:t>
            </a:r>
            <a:endParaRPr kumimoji="0" lang="vi-VN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8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5576F0D3-FC38-2E4B-BEC0-32C88A546E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4125837"/>
            <a:ext cx="2158409" cy="273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2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01DA305-CD6C-D14C-5D58-965A9F3F3042}"/>
              </a:ext>
            </a:extLst>
          </p:cNvPr>
          <p:cNvSpPr/>
          <p:nvPr/>
        </p:nvSpPr>
        <p:spPr>
          <a:xfrm rot="2009352">
            <a:off x="191386" y="361507"/>
            <a:ext cx="3015731" cy="3381153"/>
          </a:xfrm>
          <a:custGeom>
            <a:avLst/>
            <a:gdLst/>
            <a:ahLst/>
            <a:cxnLst/>
            <a:rect l="l" t="t" r="r" b="b"/>
            <a:pathLst>
              <a:path w="7509510" h="8229600">
                <a:moveTo>
                  <a:pt x="0" y="0"/>
                </a:moveTo>
                <a:lnTo>
                  <a:pt x="7509510" y="0"/>
                </a:lnTo>
                <a:lnTo>
                  <a:pt x="750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BC31F5C-E8E7-607E-2CF9-0DA55070D0FE}"/>
              </a:ext>
            </a:extLst>
          </p:cNvPr>
          <p:cNvSpPr/>
          <p:nvPr/>
        </p:nvSpPr>
        <p:spPr>
          <a:xfrm flipH="1">
            <a:off x="7963787" y="3015020"/>
            <a:ext cx="3710762" cy="3683491"/>
          </a:xfrm>
          <a:custGeom>
            <a:avLst/>
            <a:gdLst/>
            <a:ahLst/>
            <a:cxnLst/>
            <a:rect l="l" t="t" r="r" b="b"/>
            <a:pathLst>
              <a:path w="8419028" h="8229600">
                <a:moveTo>
                  <a:pt x="0" y="0"/>
                </a:moveTo>
                <a:lnTo>
                  <a:pt x="8419028" y="0"/>
                </a:lnTo>
                <a:lnTo>
                  <a:pt x="84190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09C84EB-03A6-A08D-CCF3-4DDA06577AA1}"/>
              </a:ext>
            </a:extLst>
          </p:cNvPr>
          <p:cNvSpPr/>
          <p:nvPr/>
        </p:nvSpPr>
        <p:spPr>
          <a:xfrm>
            <a:off x="3877626" y="320217"/>
            <a:ext cx="7775657" cy="2327290"/>
          </a:xfrm>
          <a:prstGeom prst="wedgeRoundRectCallout">
            <a:avLst>
              <a:gd name="adj1" fmla="val -56137"/>
              <a:gd name="adj2" fmla="val -542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Hai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bàn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tay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endParaRPr kumimoji="0" lang="en-US" sz="36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baseline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Như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hoa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đầu</a:t>
            </a:r>
            <a:r>
              <a:rPr lang="en-US" sz="3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cành</a:t>
            </a:r>
            <a:endParaRPr lang="en-US" sz="36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Hai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thơ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này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có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hình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ảnh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so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sánh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Đúng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hay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sai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B4B776C-7A18-3B9B-FCA4-DA9548CBD48C}"/>
              </a:ext>
            </a:extLst>
          </p:cNvPr>
          <p:cNvSpPr/>
          <p:nvPr/>
        </p:nvSpPr>
        <p:spPr>
          <a:xfrm>
            <a:off x="3062177" y="4463242"/>
            <a:ext cx="4614530" cy="1650477"/>
          </a:xfrm>
          <a:prstGeom prst="wedgeRoundRectCallout">
            <a:avLst>
              <a:gd name="adj1" fmla="val 55200"/>
              <a:gd name="adj2" fmla="val -17644"/>
              <a:gd name="adj3" fmla="val 16667"/>
            </a:avLst>
          </a:prstGeom>
          <a:solidFill>
            <a:srgbClr val="FFFFCC"/>
          </a:solidFill>
          <a:ln w="57150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 err="1">
                <a:solidFill>
                  <a:srgbClr val="FF0000"/>
                </a:solidFill>
                <a:latin typeface="Calibri"/>
              </a:rPr>
              <a:t>Đúng</a:t>
            </a:r>
            <a:endParaRPr kumimoji="0" lang="vi-VN" sz="6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5A9D5A81-641E-2528-1B7F-FDAEA9C227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4125837"/>
            <a:ext cx="2158409" cy="273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3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01DA305-CD6C-D14C-5D58-965A9F3F3042}"/>
              </a:ext>
            </a:extLst>
          </p:cNvPr>
          <p:cNvSpPr/>
          <p:nvPr/>
        </p:nvSpPr>
        <p:spPr>
          <a:xfrm rot="2009352">
            <a:off x="191386" y="361507"/>
            <a:ext cx="3015731" cy="3381153"/>
          </a:xfrm>
          <a:custGeom>
            <a:avLst/>
            <a:gdLst/>
            <a:ahLst/>
            <a:cxnLst/>
            <a:rect l="l" t="t" r="r" b="b"/>
            <a:pathLst>
              <a:path w="7509510" h="8229600">
                <a:moveTo>
                  <a:pt x="0" y="0"/>
                </a:moveTo>
                <a:lnTo>
                  <a:pt x="7509510" y="0"/>
                </a:lnTo>
                <a:lnTo>
                  <a:pt x="75095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BC31F5C-E8E7-607E-2CF9-0DA55070D0FE}"/>
              </a:ext>
            </a:extLst>
          </p:cNvPr>
          <p:cNvSpPr/>
          <p:nvPr/>
        </p:nvSpPr>
        <p:spPr>
          <a:xfrm flipH="1">
            <a:off x="8481238" y="3174509"/>
            <a:ext cx="3710762" cy="3683491"/>
          </a:xfrm>
          <a:custGeom>
            <a:avLst/>
            <a:gdLst/>
            <a:ahLst/>
            <a:cxnLst/>
            <a:rect l="l" t="t" r="r" b="b"/>
            <a:pathLst>
              <a:path w="8419028" h="8229600">
                <a:moveTo>
                  <a:pt x="0" y="0"/>
                </a:moveTo>
                <a:lnTo>
                  <a:pt x="8419028" y="0"/>
                </a:lnTo>
                <a:lnTo>
                  <a:pt x="84190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109C84EB-03A6-A08D-CCF3-4DDA06577AA1}"/>
              </a:ext>
            </a:extLst>
          </p:cNvPr>
          <p:cNvSpPr/>
          <p:nvPr/>
        </p:nvSpPr>
        <p:spPr>
          <a:xfrm>
            <a:off x="3877627" y="320217"/>
            <a:ext cx="7871350" cy="1880722"/>
          </a:xfrm>
          <a:prstGeom prst="wedgeRoundRectCallout">
            <a:avLst>
              <a:gd name="adj1" fmla="val -56137"/>
              <a:gd name="adj2" fmla="val -542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Trăng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tròn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như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cái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đĩa</a:t>
            </a:r>
            <a:endParaRPr kumimoji="0" lang="en-US" sz="40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aseline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Trăng</a:t>
            </a:r>
            <a:r>
              <a:rPr lang="en-US" sz="4000" baseline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aseline="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sánh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sự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4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B4B776C-7A18-3B9B-FCA4-DA9548CBD48C}"/>
              </a:ext>
            </a:extLst>
          </p:cNvPr>
          <p:cNvSpPr/>
          <p:nvPr/>
        </p:nvSpPr>
        <p:spPr>
          <a:xfrm>
            <a:off x="3444948" y="3104708"/>
            <a:ext cx="4774019" cy="2615608"/>
          </a:xfrm>
          <a:prstGeom prst="wedgeRoundRectCallout">
            <a:avLst>
              <a:gd name="adj1" fmla="val 55200"/>
              <a:gd name="adj2" fmla="val -17644"/>
              <a:gd name="adj3" fmla="val 16667"/>
            </a:avLst>
          </a:prstGeom>
          <a:solidFill>
            <a:srgbClr val="FFFFCC"/>
          </a:solidFill>
          <a:ln w="57150">
            <a:solidFill>
              <a:srgbClr val="EC1C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 err="1">
                <a:solidFill>
                  <a:srgbClr val="FF0000"/>
                </a:solidFill>
                <a:latin typeface="Calibri"/>
              </a:rPr>
              <a:t>Cái</a:t>
            </a:r>
            <a:r>
              <a:rPr lang="en-US" sz="7200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Calibri"/>
              </a:rPr>
              <a:t>đĩa</a:t>
            </a:r>
            <a:endParaRPr kumimoji="0" lang="vi-VN" sz="7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pic>
        <p:nvPicPr>
          <p:cNvPr id="9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F2E2A9DA-E0E2-D0A5-CBF4-F7E747CC202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0" y="4125837"/>
            <a:ext cx="2158409" cy="273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4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C827B6B-8BB8-360F-25D8-46B5E2A561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2"/>
          <a:stretch/>
        </p:blipFill>
        <p:spPr>
          <a:xfrm>
            <a:off x="-99155" y="1143001"/>
            <a:ext cx="12390310" cy="5369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95" y="-158505"/>
            <a:ext cx="2316681" cy="2316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15F67C-BBC1-C9EA-F9DC-2BF4A3812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868" y="2184839"/>
            <a:ext cx="9291109" cy="18716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7907F2-E526-53AA-16C0-3D3BDEA41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1740" y="4117029"/>
            <a:ext cx="7456054" cy="920576"/>
          </a:xfrm>
          <a:prstGeom prst="rect">
            <a:avLst/>
          </a:prstGeom>
        </p:spPr>
      </p:pic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649B849-0DBC-AAF4-55FA-C822B56B3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717" y="0"/>
            <a:ext cx="1571655" cy="1571655"/>
          </a:xfrm>
          <a:prstGeom prst="rect">
            <a:avLst/>
          </a:prstGeom>
        </p:spPr>
      </p:pic>
      <p:pic>
        <p:nvPicPr>
          <p:cNvPr id="12" name="Picture 1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EE1DE24-59FB-F510-207C-5C5AA94A76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585" y="5124893"/>
            <a:ext cx="1571655" cy="15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0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2294E-9C9C-0469-9477-6E6BEA448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orange letters&#10;&#10;AI-generated content may be incorrect.">
            <a:extLst>
              <a:ext uri="{FF2B5EF4-FFF2-40B4-BE49-F238E27FC236}">
                <a16:creationId xmlns:a16="http://schemas.microsoft.com/office/drawing/2014/main" id="{C0023A4D-FAFA-5B71-6DD9-E70239F26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58" y="1922905"/>
            <a:ext cx="9035055" cy="22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184C13A-E557-4AE5-B94F-214B21FA6AD8}"/>
              </a:ext>
            </a:extLst>
          </p:cNvPr>
          <p:cNvGrpSpPr/>
          <p:nvPr/>
        </p:nvGrpSpPr>
        <p:grpSpPr>
          <a:xfrm>
            <a:off x="772161" y="-38405"/>
            <a:ext cx="10417716" cy="1291688"/>
            <a:chOff x="2767263" y="332398"/>
            <a:chExt cx="4461126" cy="1292087"/>
          </a:xfrm>
        </p:grpSpPr>
        <p:sp>
          <p:nvSpPr>
            <p:cNvPr id="34" name="îṥḷíďê">
              <a:extLst>
                <a:ext uri="{FF2B5EF4-FFF2-40B4-BE49-F238E27FC236}">
                  <a16:creationId xmlns:a16="http://schemas.microsoft.com/office/drawing/2014/main" id="{9B211626-F3E9-4A50-8CE7-CA1342E99D11}"/>
                </a:ext>
              </a:extLst>
            </p:cNvPr>
            <p:cNvSpPr/>
            <p:nvPr/>
          </p:nvSpPr>
          <p:spPr bwMode="auto">
            <a:xfrm>
              <a:off x="2767263" y="343910"/>
              <a:ext cx="4461126" cy="1280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defTabSz="1218804"/>
              <a:endParaRPr lang="en-US" altLang="zh-CN" sz="1400" dirty="0">
                <a:solidFill>
                  <a:srgbClr val="000000"/>
                </a:solidFill>
                <a:latin typeface="微软雅黑"/>
              </a:endParaRPr>
            </a:p>
          </p:txBody>
        </p:sp>
        <p:sp>
          <p:nvSpPr>
            <p:cNvPr id="35" name="Google Shape;5317;p41">
              <a:extLst>
                <a:ext uri="{FF2B5EF4-FFF2-40B4-BE49-F238E27FC236}">
                  <a16:creationId xmlns:a16="http://schemas.microsoft.com/office/drawing/2014/main" id="{B99F7DD8-BD12-4451-B514-244FA0865328}"/>
                </a:ext>
              </a:extLst>
            </p:cNvPr>
            <p:cNvSpPr txBox="1">
              <a:spLocks/>
            </p:cNvSpPr>
            <p:nvPr/>
          </p:nvSpPr>
          <p:spPr>
            <a:xfrm>
              <a:off x="2767263" y="332398"/>
              <a:ext cx="4461126" cy="1004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defTabSz="914103">
                <a:buClr>
                  <a:prstClr val="black"/>
                </a:buClr>
              </a:pPr>
              <a:r>
                <a:rPr lang="en-US" sz="3600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1. </a:t>
              </a:r>
              <a:r>
                <a:rPr lang="vi-VN" sz="3600" dirty="0">
                  <a:solidFill>
                    <a:srgbClr val="EA4618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Tìm từ ngữ chỉ sự vật và từ ngữ chỉ đặc điểm của sự vật thường thấy ở thành thị hoặc nông thôn.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5A31304-8F58-4F2D-A75B-371275B0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9283" y="1355087"/>
            <a:ext cx="8679169" cy="2863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D16CC7-EBC6-4A2E-9578-73F6F84DF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625" y="4320426"/>
            <a:ext cx="7522285" cy="153749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335F67-5C21-4FEA-9276-B6B904DF2F68}"/>
              </a:ext>
            </a:extLst>
          </p:cNvPr>
          <p:cNvCxnSpPr/>
          <p:nvPr/>
        </p:nvCxnSpPr>
        <p:spPr>
          <a:xfrm>
            <a:off x="3891280" y="515999"/>
            <a:ext cx="176784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14DC35C-1CFE-4B41-AFA1-18037BB093EA}"/>
              </a:ext>
            </a:extLst>
          </p:cNvPr>
          <p:cNvCxnSpPr>
            <a:cxnSpLocks/>
          </p:cNvCxnSpPr>
          <p:nvPr/>
        </p:nvCxnSpPr>
        <p:spPr>
          <a:xfrm flipV="1">
            <a:off x="7853680" y="515999"/>
            <a:ext cx="2235200" cy="2032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74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FD2D0DCE-AD6D-430E-8C54-5E87D6660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324" y="1875320"/>
            <a:ext cx="4924337" cy="3524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12F0013-F7A2-4DC7-A2D4-4A29369D16CA}"/>
              </a:ext>
            </a:extLst>
          </p:cNvPr>
          <p:cNvSpPr/>
          <p:nvPr/>
        </p:nvSpPr>
        <p:spPr>
          <a:xfrm>
            <a:off x="1685925" y="2368537"/>
            <a:ext cx="33788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phiếu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3698961055171704230">
            <a:hlinkClick r:id="" action="ppaction://media"/>
            <a:extLst>
              <a:ext uri="{FF2B5EF4-FFF2-40B4-BE49-F238E27FC236}">
                <a16:creationId xmlns:a16="http://schemas.microsoft.com/office/drawing/2014/main" id="{7F2B4EC4-620F-4D66-9BD8-967B2642A2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40003" y="5170942"/>
            <a:ext cx="2406978" cy="13560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5A09705-C18E-4637-9F9B-CC2984590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5208" y="2450055"/>
            <a:ext cx="5823412" cy="28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1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</p:childTnLst>
        </p:cTn>
      </p:par>
    </p:tnLst>
    <p:bldLst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A31304-8F58-4F2D-A75B-371275B09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594" y="119660"/>
            <a:ext cx="8369743" cy="2654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214AF0F-4B7B-4C3E-A00A-D0C894619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388467"/>
              </p:ext>
            </p:extLst>
          </p:nvPr>
        </p:nvGraphicFramePr>
        <p:xfrm>
          <a:off x="1406867" y="2774183"/>
          <a:ext cx="10170162" cy="3476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348384162"/>
                    </a:ext>
                  </a:extLst>
                </a:gridCol>
                <a:gridCol w="3896654">
                  <a:extLst>
                    <a:ext uri="{9D8B030D-6E8A-4147-A177-3AD203B41FA5}">
                      <a16:colId xmlns:a16="http://schemas.microsoft.com/office/drawing/2014/main" val="3668161176"/>
                    </a:ext>
                  </a:extLst>
                </a:gridCol>
                <a:gridCol w="3804629">
                  <a:extLst>
                    <a:ext uri="{9D8B030D-6E8A-4147-A177-3AD203B41FA5}">
                      <a16:colId xmlns:a16="http://schemas.microsoft.com/office/drawing/2014/main" val="2628251253"/>
                    </a:ext>
                  </a:extLst>
                </a:gridCol>
              </a:tblGrid>
              <a:tr h="676878">
                <a:tc>
                  <a:txBody>
                    <a:bodyPr/>
                    <a:lstStyle/>
                    <a:p>
                      <a:endParaRPr lang="en-US" sz="3000"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Từ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chỉ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sự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vật</a:t>
                      </a:r>
                      <a:endParaRPr lang="en-US" sz="30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8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Từ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ngữ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chỉ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đặc</a:t>
                      </a:r>
                      <a:r>
                        <a:rPr lang="en-US" sz="3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30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điểm</a:t>
                      </a:r>
                      <a:endParaRPr lang="en-US" sz="30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843346"/>
                  </a:ext>
                </a:extLst>
              </a:tr>
              <a:tr h="139975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Ở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thành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thị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Đường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phố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Tấp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nập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83828678"/>
                  </a:ext>
                </a:extLst>
              </a:tr>
              <a:tr h="139975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Ở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nông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thôn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Cánh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đồng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Rộng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mênh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mông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,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56807468"/>
                  </a:ext>
                </a:extLst>
              </a:tr>
            </a:tbl>
          </a:graphicData>
        </a:graphic>
      </p:graphicFrame>
      <p:sp>
        <p:nvSpPr>
          <p:cNvPr id="18" name="Oval 17">
            <a:extLst>
              <a:ext uri="{FF2B5EF4-FFF2-40B4-BE49-F238E27FC236}">
                <a16:creationId xmlns:a16="http://schemas.microsoft.com/office/drawing/2014/main" id="{5058A25F-C651-471B-AABE-3241C8C066EF}"/>
              </a:ext>
            </a:extLst>
          </p:cNvPr>
          <p:cNvSpPr/>
          <p:nvPr/>
        </p:nvSpPr>
        <p:spPr>
          <a:xfrm>
            <a:off x="4057650" y="1574800"/>
            <a:ext cx="1400507" cy="9372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5A1B65-B550-4EE0-904C-607235BCF6B0}"/>
              </a:ext>
            </a:extLst>
          </p:cNvPr>
          <p:cNvSpPr txBox="1"/>
          <p:nvPr/>
        </p:nvSpPr>
        <p:spPr>
          <a:xfrm>
            <a:off x="5467350" y="3469014"/>
            <a:ext cx="125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F98632B-B840-485D-8411-4716D6ACB23E}"/>
              </a:ext>
            </a:extLst>
          </p:cNvPr>
          <p:cNvSpPr/>
          <p:nvPr/>
        </p:nvSpPr>
        <p:spPr>
          <a:xfrm>
            <a:off x="2877031" y="1006406"/>
            <a:ext cx="1400507" cy="1086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64063E-9986-462E-B22D-84DE19DADD83}"/>
              </a:ext>
            </a:extLst>
          </p:cNvPr>
          <p:cNvSpPr txBox="1"/>
          <p:nvPr/>
        </p:nvSpPr>
        <p:spPr>
          <a:xfrm>
            <a:off x="6162465" y="3464179"/>
            <a:ext cx="125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bus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FE9C3BC-D918-4D2F-B457-AF83ADC6F76E}"/>
              </a:ext>
            </a:extLst>
          </p:cNvPr>
          <p:cNvSpPr/>
          <p:nvPr/>
        </p:nvSpPr>
        <p:spPr>
          <a:xfrm>
            <a:off x="2245088" y="142722"/>
            <a:ext cx="3607072" cy="1086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34E011-4E96-4D72-BDB9-82BD399DE98B}"/>
              </a:ext>
            </a:extLst>
          </p:cNvPr>
          <p:cNvSpPr txBox="1"/>
          <p:nvPr/>
        </p:nvSpPr>
        <p:spPr>
          <a:xfrm>
            <a:off x="3762070" y="3887180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nhà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cao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tầng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3087DE6-E790-4DC2-A8F0-7A3735B29003}"/>
              </a:ext>
            </a:extLst>
          </p:cNvPr>
          <p:cNvSpPr/>
          <p:nvPr/>
        </p:nvSpPr>
        <p:spPr>
          <a:xfrm>
            <a:off x="2931853" y="1757679"/>
            <a:ext cx="3230612" cy="7534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613AC9-152F-4F17-9ADA-5AA19392ED67}"/>
              </a:ext>
            </a:extLst>
          </p:cNvPr>
          <p:cNvSpPr txBox="1"/>
          <p:nvPr/>
        </p:nvSpPr>
        <p:spPr>
          <a:xfrm>
            <a:off x="5648020" y="3887179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đường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nhựa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EE4DBF2-EC31-4FA6-B885-F19F79457AD4}"/>
              </a:ext>
            </a:extLst>
          </p:cNvPr>
          <p:cNvSpPr/>
          <p:nvPr/>
        </p:nvSpPr>
        <p:spPr>
          <a:xfrm>
            <a:off x="4754880" y="769132"/>
            <a:ext cx="422095" cy="6987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32F9AB7-FE3A-404A-AA54-A042FE501993}"/>
              </a:ext>
            </a:extLst>
          </p:cNvPr>
          <p:cNvSpPr txBox="1"/>
          <p:nvPr/>
        </p:nvSpPr>
        <p:spPr>
          <a:xfrm>
            <a:off x="3828153" y="4400789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đèn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đường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E8389DD-021A-4CE9-B64C-144705D6CDB5}"/>
              </a:ext>
            </a:extLst>
          </p:cNvPr>
          <p:cNvSpPr/>
          <p:nvPr/>
        </p:nvSpPr>
        <p:spPr>
          <a:xfrm>
            <a:off x="2287275" y="1052047"/>
            <a:ext cx="422095" cy="6987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913B63-FC17-4E1B-AF80-72B8C422A135}"/>
              </a:ext>
            </a:extLst>
          </p:cNvPr>
          <p:cNvSpPr txBox="1"/>
          <p:nvPr/>
        </p:nvSpPr>
        <p:spPr>
          <a:xfrm>
            <a:off x="5392580" y="4421675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đèn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giao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thông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E06B440-CDEC-4F82-B702-92BD314DD48B}"/>
              </a:ext>
            </a:extLst>
          </p:cNvPr>
          <p:cNvSpPr/>
          <p:nvPr/>
        </p:nvSpPr>
        <p:spPr>
          <a:xfrm>
            <a:off x="7611417" y="1328438"/>
            <a:ext cx="1060840" cy="9572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8D91554-B5B1-437C-BB0E-1CA0E3125BFE}"/>
              </a:ext>
            </a:extLst>
          </p:cNvPr>
          <p:cNvSpPr txBox="1"/>
          <p:nvPr/>
        </p:nvSpPr>
        <p:spPr>
          <a:xfrm>
            <a:off x="5458157" y="4837335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bò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E107D53-A4F1-4A24-98AB-893760A53511}"/>
              </a:ext>
            </a:extLst>
          </p:cNvPr>
          <p:cNvSpPr/>
          <p:nvPr/>
        </p:nvSpPr>
        <p:spPr>
          <a:xfrm>
            <a:off x="6644977" y="1108259"/>
            <a:ext cx="793149" cy="6115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880AFF1-EF40-41C3-B7F2-8CCD2FD59C03}"/>
              </a:ext>
            </a:extLst>
          </p:cNvPr>
          <p:cNvSpPr txBox="1"/>
          <p:nvPr/>
        </p:nvSpPr>
        <p:spPr>
          <a:xfrm>
            <a:off x="6361496" y="4842866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con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trâu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9F89239-0352-468A-93FB-7B90C4EAF32E}"/>
              </a:ext>
            </a:extLst>
          </p:cNvPr>
          <p:cNvSpPr/>
          <p:nvPr/>
        </p:nvSpPr>
        <p:spPr>
          <a:xfrm>
            <a:off x="7221944" y="745296"/>
            <a:ext cx="997655" cy="61152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F6FFC1-E7B1-4727-91FA-627F181F4F59}"/>
              </a:ext>
            </a:extLst>
          </p:cNvPr>
          <p:cNvSpPr txBox="1"/>
          <p:nvPr/>
        </p:nvSpPr>
        <p:spPr>
          <a:xfrm>
            <a:off x="3883425" y="5389929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cổng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B5A2B21-567A-42AF-AD8F-FD2E53304764}"/>
              </a:ext>
            </a:extLst>
          </p:cNvPr>
          <p:cNvSpPr/>
          <p:nvPr/>
        </p:nvSpPr>
        <p:spPr>
          <a:xfrm>
            <a:off x="7966470" y="270266"/>
            <a:ext cx="1839095" cy="1086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F336BC7-6C10-4FA3-A5FC-A28CFBE17DD5}"/>
              </a:ext>
            </a:extLst>
          </p:cNvPr>
          <p:cNvSpPr txBox="1"/>
          <p:nvPr/>
        </p:nvSpPr>
        <p:spPr>
          <a:xfrm>
            <a:off x="5304246" y="5389929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29F6BA7-3284-436B-B649-909F1011D557}"/>
              </a:ext>
            </a:extLst>
          </p:cNvPr>
          <p:cNvSpPr/>
          <p:nvPr/>
        </p:nvSpPr>
        <p:spPr>
          <a:xfrm>
            <a:off x="6526276" y="1698270"/>
            <a:ext cx="1789450" cy="1086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9CE4FB9-7CFD-4109-B14D-7CDAEE893D53}"/>
              </a:ext>
            </a:extLst>
          </p:cNvPr>
          <p:cNvSpPr txBox="1"/>
          <p:nvPr/>
        </p:nvSpPr>
        <p:spPr>
          <a:xfrm>
            <a:off x="6263856" y="5407217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con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đường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21B2C6F-DB1A-4BD6-9A11-8A128421768F}"/>
              </a:ext>
            </a:extLst>
          </p:cNvPr>
          <p:cNvSpPr/>
          <p:nvPr/>
        </p:nvSpPr>
        <p:spPr>
          <a:xfrm>
            <a:off x="6380504" y="60403"/>
            <a:ext cx="1420776" cy="10865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21A45E0-283B-4463-91D9-A1437DF80CFA}"/>
              </a:ext>
            </a:extLst>
          </p:cNvPr>
          <p:cNvSpPr txBox="1"/>
          <p:nvPr/>
        </p:nvSpPr>
        <p:spPr>
          <a:xfrm>
            <a:off x="3895620" y="5851594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lũy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2760C4F-D624-4D11-8D95-2530ACA4B049}"/>
              </a:ext>
            </a:extLst>
          </p:cNvPr>
          <p:cNvSpPr/>
          <p:nvPr/>
        </p:nvSpPr>
        <p:spPr>
          <a:xfrm>
            <a:off x="7378628" y="527453"/>
            <a:ext cx="741238" cy="4655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3C04EC-E20E-45D6-AD71-E6271FF6C41D}"/>
              </a:ext>
            </a:extLst>
          </p:cNvPr>
          <p:cNvSpPr txBox="1"/>
          <p:nvPr/>
        </p:nvSpPr>
        <p:spPr>
          <a:xfrm>
            <a:off x="4904783" y="5840840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mái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ngói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DCA5B4E-C926-43B1-96D4-711AFA9CCC51}"/>
              </a:ext>
            </a:extLst>
          </p:cNvPr>
          <p:cNvSpPr/>
          <p:nvPr/>
        </p:nvSpPr>
        <p:spPr>
          <a:xfrm>
            <a:off x="9297856" y="1168043"/>
            <a:ext cx="741238" cy="4655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403D1F1-8700-470B-809D-3360538CD979}"/>
              </a:ext>
            </a:extLst>
          </p:cNvPr>
          <p:cNvSpPr txBox="1"/>
          <p:nvPr/>
        </p:nvSpPr>
        <p:spPr>
          <a:xfrm>
            <a:off x="6238948" y="5829480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bó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lúa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02FCAAC-0A7A-44F5-A446-392CCFAB373A}"/>
              </a:ext>
            </a:extLst>
          </p:cNvPr>
          <p:cNvSpPr txBox="1"/>
          <p:nvPr/>
        </p:nvSpPr>
        <p:spPr>
          <a:xfrm>
            <a:off x="9042069" y="3464179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đông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đúc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04CE041-41B5-49E0-8660-B6CE596CA89A}"/>
              </a:ext>
            </a:extLst>
          </p:cNvPr>
          <p:cNvSpPr txBox="1"/>
          <p:nvPr/>
        </p:nvSpPr>
        <p:spPr>
          <a:xfrm>
            <a:off x="7878369" y="3930593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chật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chội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110896A-6126-46AB-A06A-A50D553F5FDD}"/>
              </a:ext>
            </a:extLst>
          </p:cNvPr>
          <p:cNvSpPr txBox="1"/>
          <p:nvPr/>
        </p:nvSpPr>
        <p:spPr>
          <a:xfrm>
            <a:off x="9263804" y="3919952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ồn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ào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757FB9F-C673-45CA-B84C-3B9B37356731}"/>
              </a:ext>
            </a:extLst>
          </p:cNvPr>
          <p:cNvSpPr txBox="1"/>
          <p:nvPr/>
        </p:nvSpPr>
        <p:spPr>
          <a:xfrm>
            <a:off x="10273700" y="4851507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êm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ả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126D4A5-309C-4A43-9491-361975C516A0}"/>
              </a:ext>
            </a:extLst>
          </p:cNvPr>
          <p:cNvSpPr txBox="1"/>
          <p:nvPr/>
        </p:nvSpPr>
        <p:spPr>
          <a:xfrm>
            <a:off x="7824944" y="5403031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thanh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bình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87F90AD-AA23-4716-8085-0128F6E41B1C}"/>
              </a:ext>
            </a:extLst>
          </p:cNvPr>
          <p:cNvSpPr txBox="1"/>
          <p:nvPr/>
        </p:nvSpPr>
        <p:spPr>
          <a:xfrm>
            <a:off x="9398280" y="5381171"/>
            <a:ext cx="215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thoáng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đãng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74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1000"/>
                            </p:stCondLst>
                            <p:childTnLst>
                              <p:par>
                                <p:cTn id="2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500"/>
                            </p:stCondLst>
                            <p:childTnLst>
                              <p:par>
                                <p:cTn id="2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animBg="1"/>
      <p:bldP spid="21" grpId="1" animBg="1"/>
      <p:bldP spid="25" grpId="0" animBg="1"/>
      <p:bldP spid="25" grpId="1" animBg="1"/>
      <p:bldP spid="36" grpId="0" animBg="1"/>
      <p:bldP spid="36" grpId="1" animBg="1"/>
      <p:bldP spid="38" grpId="0" animBg="1"/>
      <p:bldP spid="38" grpId="1" animBg="1"/>
      <p:bldP spid="40" grpId="0" animBg="1"/>
      <p:bldP spid="40" grpId="1" animBg="1"/>
      <p:bldP spid="46" grpId="0" animBg="1"/>
      <p:bldP spid="46" grpId="1" animBg="1"/>
      <p:bldP spid="48" grpId="0" animBg="1"/>
      <p:bldP spid="48" grpId="1" animBg="1"/>
      <p:bldP spid="50" grpId="0" animBg="1"/>
      <p:bldP spid="50" grpId="1" animBg="1"/>
      <p:bldP spid="52" grpId="0" animBg="1"/>
      <p:bldP spid="52" grpId="1" animBg="1"/>
      <p:bldP spid="54" grpId="0" animBg="1"/>
      <p:bldP spid="54" grpId="1" animBg="1"/>
      <p:bldP spid="56" grpId="0" animBg="1"/>
      <p:bldP spid="56" grpId="1" animBg="1"/>
      <p:bldP spid="61" grpId="0" animBg="1"/>
      <p:bldP spid="61" grpId="1" animBg="1"/>
      <p:bldP spid="63" grpId="0" animBg="1"/>
      <p:bldP spid="6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ếng Việt Lớp 3 - Mở Rộng Vốn Từ Về Thành Thị, Nông Thôn - VioEdu TV - YouTube">
            <a:hlinkClick r:id="" action="ppaction://media"/>
            <a:extLst>
              <a:ext uri="{FF2B5EF4-FFF2-40B4-BE49-F238E27FC236}">
                <a16:creationId xmlns:a16="http://schemas.microsoft.com/office/drawing/2014/main" id="{322050E3-1644-107E-654B-EE1822BE05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6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E184C13A-E557-4AE5-B94F-214B21FA6AD8}"/>
              </a:ext>
            </a:extLst>
          </p:cNvPr>
          <p:cNvGrpSpPr/>
          <p:nvPr/>
        </p:nvGrpSpPr>
        <p:grpSpPr>
          <a:xfrm>
            <a:off x="772161" y="-38405"/>
            <a:ext cx="10417716" cy="1291688"/>
            <a:chOff x="2767263" y="332398"/>
            <a:chExt cx="4461126" cy="1292087"/>
          </a:xfrm>
        </p:grpSpPr>
        <p:sp>
          <p:nvSpPr>
            <p:cNvPr id="34" name="îṥḷíďê">
              <a:extLst>
                <a:ext uri="{FF2B5EF4-FFF2-40B4-BE49-F238E27FC236}">
                  <a16:creationId xmlns:a16="http://schemas.microsoft.com/office/drawing/2014/main" id="{9B211626-F3E9-4A50-8CE7-CA1342E99D11}"/>
                </a:ext>
              </a:extLst>
            </p:cNvPr>
            <p:cNvSpPr/>
            <p:nvPr/>
          </p:nvSpPr>
          <p:spPr bwMode="auto">
            <a:xfrm>
              <a:off x="2767263" y="343910"/>
              <a:ext cx="4461126" cy="128057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3975" cap="rnd" cmpd="thickThin">
              <a:solidFill>
                <a:srgbClr val="7A4E48"/>
              </a:solidFill>
              <a:prstDash val="sysDash"/>
              <a:round/>
              <a:headEnd/>
              <a:tailEnd/>
            </a:ln>
          </p:spPr>
          <p:txBody>
            <a:bodyPr rot="0" spcFirstLastPara="0" vertOverflow="overflow" horzOverflow="overflow" vert="horz" wrap="square" lIns="91412" tIns="45706" rIns="91412" bIns="4570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12188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Google Shape;5317;p41">
              <a:extLst>
                <a:ext uri="{FF2B5EF4-FFF2-40B4-BE49-F238E27FC236}">
                  <a16:creationId xmlns:a16="http://schemas.microsoft.com/office/drawing/2014/main" id="{B99F7DD8-BD12-4451-B514-244FA0865328}"/>
                </a:ext>
              </a:extLst>
            </p:cNvPr>
            <p:cNvSpPr txBox="1">
              <a:spLocks/>
            </p:cNvSpPr>
            <p:nvPr/>
          </p:nvSpPr>
          <p:spPr>
            <a:xfrm>
              <a:off x="2767263" y="332398"/>
              <a:ext cx="4461126" cy="10040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397" tIns="91397" rIns="91397" bIns="91397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1pPr>
              <a:lvl2pPr marR="0" lvl="1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2pPr>
              <a:lvl3pPr marR="0" lvl="2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3pPr>
              <a:lvl4pPr marR="0" lvl="3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4pPr>
              <a:lvl5pPr marR="0" lvl="4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5pPr>
              <a:lvl6pPr marR="0" lvl="5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6pPr>
              <a:lvl7pPr marR="0" lvl="6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7pPr>
              <a:lvl8pPr marR="0" lvl="7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8pPr>
              <a:lvl9pPr marR="0" lvl="8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Gloria Hallelujah"/>
                <a:buNone/>
                <a:defRPr sz="2800" b="1" i="0" u="none" strike="noStrike" cap="none">
                  <a:solidFill>
                    <a:schemeClr val="dk1"/>
                  </a:solidFill>
                  <a:latin typeface="Gloria Hallelujah"/>
                  <a:ea typeface="Gloria Hallelujah"/>
                  <a:cs typeface="Gloria Hallelujah"/>
                  <a:sym typeface="Gloria Hallelujah"/>
                </a:defRPr>
              </a:lvl9pPr>
            </a:lstStyle>
            <a:p>
              <a:pPr marL="0" marR="0" lvl="0" indent="0" algn="ctr" defTabSz="9141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2800"/>
                <a:buFont typeface="Gloria Hallelujah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A461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Gloria Hallelujah"/>
                </a:rPr>
                <a:t>2. 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A4618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Gloria Hallelujah"/>
                </a:rPr>
                <a:t>Tìm những âm thanh được so sánh với nhau trong các câu dưới đây. Điền thông tin vào bảng theo mẫu.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BA07D64-B4D7-45C7-868D-FFA184BD6C96}"/>
              </a:ext>
            </a:extLst>
          </p:cNvPr>
          <p:cNvSpPr/>
          <p:nvPr/>
        </p:nvSpPr>
        <p:spPr>
          <a:xfrm>
            <a:off x="1564640" y="1445013"/>
            <a:ext cx="9326880" cy="157355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a. Tiếng đàn tơ rưng khi trầm hùng như tiếng thác đổ, khi thánh thót, róc rách như suối reo.</a:t>
            </a:r>
          </a:p>
          <a:p>
            <a:pPr algn="r"/>
            <a:r>
              <a:rPr lang="vi-VN" sz="28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(Theo An Duy và Lê Tấn)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AA84FB9-5622-4FD3-9BC0-10A67E839904}"/>
              </a:ext>
            </a:extLst>
          </p:cNvPr>
          <p:cNvSpPr/>
          <p:nvPr/>
        </p:nvSpPr>
        <p:spPr>
          <a:xfrm>
            <a:off x="1406867" y="3150198"/>
            <a:ext cx="9326880" cy="157355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b. Tiếng chim sáo về ríu ran như một cái chợ vừa mở, như lớp học vừa tan, như buổi đàn ca liên hoan sắp bắt đầu…</a:t>
            </a:r>
          </a:p>
          <a:p>
            <a:pPr algn="r"/>
            <a:r>
              <a:rPr lang="vi-VN" sz="2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(Theo Băng Sơn)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14114F4-8653-46D4-89BE-1EB19EDFBA0E}"/>
              </a:ext>
            </a:extLst>
          </p:cNvPr>
          <p:cNvCxnSpPr>
            <a:cxnSpLocks/>
          </p:cNvCxnSpPr>
          <p:nvPr/>
        </p:nvCxnSpPr>
        <p:spPr>
          <a:xfrm>
            <a:off x="3691860" y="531796"/>
            <a:ext cx="433572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6BF9AF6F-BFC0-47AA-878D-174E7BE6C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4841024"/>
            <a:ext cx="75438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24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py of Untitled (Video)">
            <a:hlinkClick r:id="" action="ppaction://media"/>
            <a:extLst>
              <a:ext uri="{FF2B5EF4-FFF2-40B4-BE49-F238E27FC236}">
                <a16:creationId xmlns:a16="http://schemas.microsoft.com/office/drawing/2014/main" id="{AE5057F5-3B33-62CE-3ACD-D77F2BE5B2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90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py of Untitled (Video) (1)">
            <a:hlinkClick r:id="" action="ppaction://media"/>
            <a:extLst>
              <a:ext uri="{FF2B5EF4-FFF2-40B4-BE49-F238E27FC236}">
                <a16:creationId xmlns:a16="http://schemas.microsoft.com/office/drawing/2014/main" id="{651200FF-3CC7-2765-ADAD-38DC09E430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5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119B3BF-4E70-481B-87FF-D8F8250E8F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680" y="3712877"/>
            <a:ext cx="3981366" cy="22823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06C3123-4A69-4EC8-8E91-3882A23DC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662" y="940558"/>
            <a:ext cx="6712278" cy="16521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737605-E21F-48A7-9880-C819B5B85179}"/>
              </a:ext>
            </a:extLst>
          </p:cNvPr>
          <p:cNvSpPr txBox="1"/>
          <p:nvPr/>
        </p:nvSpPr>
        <p:spPr>
          <a:xfrm>
            <a:off x="1158240" y="2592717"/>
            <a:ext cx="3773764" cy="152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9D4A99C-A286-4B76-ADA4-4BBB7464A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26355"/>
              </p:ext>
            </p:extLst>
          </p:nvPr>
        </p:nvGraphicFramePr>
        <p:xfrm>
          <a:off x="1026160" y="2742214"/>
          <a:ext cx="6712278" cy="24593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7491">
                  <a:extLst>
                    <a:ext uri="{9D8B030D-6E8A-4147-A177-3AD203B41FA5}">
                      <a16:colId xmlns:a16="http://schemas.microsoft.com/office/drawing/2014/main" val="3622263867"/>
                    </a:ext>
                  </a:extLst>
                </a:gridCol>
                <a:gridCol w="1677491">
                  <a:extLst>
                    <a:ext uri="{9D8B030D-6E8A-4147-A177-3AD203B41FA5}">
                      <a16:colId xmlns:a16="http://schemas.microsoft.com/office/drawing/2014/main" val="203223239"/>
                    </a:ext>
                  </a:extLst>
                </a:gridCol>
                <a:gridCol w="1678648">
                  <a:extLst>
                    <a:ext uri="{9D8B030D-6E8A-4147-A177-3AD203B41FA5}">
                      <a16:colId xmlns:a16="http://schemas.microsoft.com/office/drawing/2014/main" val="2110535485"/>
                    </a:ext>
                  </a:extLst>
                </a:gridCol>
                <a:gridCol w="1678648">
                  <a:extLst>
                    <a:ext uri="{9D8B030D-6E8A-4147-A177-3AD203B41FA5}">
                      <a16:colId xmlns:a16="http://schemas.microsoft.com/office/drawing/2014/main" val="3406110740"/>
                    </a:ext>
                  </a:extLst>
                </a:gridCol>
              </a:tblGrid>
              <a:tr h="9873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Âm thanh được so sánh 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Đặc điểm so sánh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Từ  so sánh 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Âm thanh dùng để so ánh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115839"/>
                  </a:ext>
                </a:extLst>
              </a:tr>
              <a:tr h="65341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Tiếng đàn tơ rưng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356584"/>
                  </a:ext>
                </a:extLst>
              </a:tr>
              <a:tr h="6486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Tiếng chim sáo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 </a:t>
                      </a:r>
                      <a:endParaRPr lang="en-US" sz="20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319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0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D9967F-C4D3-407D-B841-7FC48E3044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219400"/>
              </p:ext>
            </p:extLst>
          </p:nvPr>
        </p:nvGraphicFramePr>
        <p:xfrm>
          <a:off x="965200" y="1253330"/>
          <a:ext cx="10586720" cy="45797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5840">
                  <a:extLst>
                    <a:ext uri="{9D8B030D-6E8A-4147-A177-3AD203B41FA5}">
                      <a16:colId xmlns:a16="http://schemas.microsoft.com/office/drawing/2014/main" val="2498685365"/>
                    </a:ext>
                  </a:extLst>
                </a:gridCol>
                <a:gridCol w="2672080">
                  <a:extLst>
                    <a:ext uri="{9D8B030D-6E8A-4147-A177-3AD203B41FA5}">
                      <a16:colId xmlns:a16="http://schemas.microsoft.com/office/drawing/2014/main" val="3702980252"/>
                    </a:ext>
                  </a:extLst>
                </a:gridCol>
                <a:gridCol w="1615440">
                  <a:extLst>
                    <a:ext uri="{9D8B030D-6E8A-4147-A177-3AD203B41FA5}">
                      <a16:colId xmlns:a16="http://schemas.microsoft.com/office/drawing/2014/main" val="3803848372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260285312"/>
                    </a:ext>
                  </a:extLst>
                </a:gridCol>
              </a:tblGrid>
              <a:tr h="10511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Âm thanh được so sánh 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Đặc điểm so sánh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Từ so sánh 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Âm thanh dùng để so ánh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484886"/>
                  </a:ext>
                </a:extLst>
              </a:tr>
              <a:tr h="340060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Tiếng đàn tơ rưng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trầm hùng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như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tiếng thác đổ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471712"/>
                  </a:ext>
                </a:extLst>
              </a:tr>
              <a:tr h="8733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thánh thót, róc rách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như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suối reo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81762"/>
                  </a:ext>
                </a:extLst>
              </a:tr>
              <a:tr h="517828"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Tiếng sáo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ríu ran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như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một cái chợ vừa mở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99007"/>
                  </a:ext>
                </a:extLst>
              </a:tr>
              <a:tr h="5178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như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một lớp học vừa tan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596267"/>
                  </a:ext>
                </a:extLst>
              </a:tr>
              <a:tr h="10511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như</a:t>
                      </a:r>
                      <a:endParaRPr lang="en-US" sz="28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NL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Arial-Rounded" panose="020B0500000000000000" pitchFamily="34" charset="0"/>
                        </a:rPr>
                        <a:t>buổi đàn ca liên hoan sắp bắt đầu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Arial-Rounded" panose="020B0500000000000000" pitchFamily="34" charset="0"/>
                      </a:endParaRPr>
                    </a:p>
                  </a:txBody>
                  <a:tcPr marL="47616" marR="476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58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91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F4EEDF08-5FF5-4E84-A884-14EBA2794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02" y="-101801"/>
            <a:ext cx="7742583" cy="6400800"/>
          </a:xfrm>
          <a:prstGeom prst="rect">
            <a:avLst/>
          </a:prstGeom>
        </p:spPr>
      </p:pic>
      <p:pic>
        <p:nvPicPr>
          <p:cNvPr id="12" name="Picture 11" descr="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D90221F4-50E5-4272-BA85-D630FA490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894" y="2434370"/>
            <a:ext cx="4023360" cy="40233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35068F-0CCD-405D-8464-493B1958D1BC}"/>
              </a:ext>
            </a:extLst>
          </p:cNvPr>
          <p:cNvSpPr txBox="1"/>
          <p:nvPr/>
        </p:nvSpPr>
        <p:spPr>
          <a:xfrm>
            <a:off x="2190307" y="1302341"/>
            <a:ext cx="6039293" cy="1171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Đặt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một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câu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tả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âm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thanh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có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sử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dụng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biện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pháp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so </a:t>
            </a:r>
            <a:r>
              <a:rPr lang="en-029" sz="3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sánh</a:t>
            </a:r>
            <a:r>
              <a:rPr lang="en-029" sz="3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lang="en-US" sz="3400" b="1" dirty="0">
              <a:solidFill>
                <a:srgbClr val="C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7EE90F-D889-4C18-8420-045688993F66}"/>
              </a:ext>
            </a:extLst>
          </p:cNvPr>
          <p:cNvSpPr txBox="1"/>
          <p:nvPr/>
        </p:nvSpPr>
        <p:spPr>
          <a:xfrm>
            <a:off x="2094614" y="2928479"/>
            <a:ext cx="61456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M. </a:t>
            </a:r>
            <a:r>
              <a:rPr lang="vi-VN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Tiếng hát của Mai trong veo như tiếng chim hót.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39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F4EEDF08-5FF5-4E84-A884-14EBA2794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531" y="1036320"/>
            <a:ext cx="6400800" cy="5695730"/>
          </a:xfrm>
          <a:prstGeom prst="rect">
            <a:avLst/>
          </a:prstGeom>
        </p:spPr>
      </p:pic>
      <p:pic>
        <p:nvPicPr>
          <p:cNvPr id="12" name="Picture 11" descr="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D90221F4-50E5-4272-BA85-D630FA4900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894" y="2434370"/>
            <a:ext cx="4023360" cy="40233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35068F-0CCD-405D-8464-493B1958D1BC}"/>
              </a:ext>
            </a:extLst>
          </p:cNvPr>
          <p:cNvSpPr txBox="1"/>
          <p:nvPr/>
        </p:nvSpPr>
        <p:spPr>
          <a:xfrm>
            <a:off x="3048452" y="2398737"/>
            <a:ext cx="4876800" cy="2428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những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câu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vừa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đặt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được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vào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vở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</a:t>
            </a:r>
            <a:r>
              <a:rPr kumimoji="0" lang="en-029" sz="48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029" sz="48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tập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3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B331D-6DB3-0BCB-C9F2-77104526C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9BDB8C-9FB9-AD3B-DE6A-432A1D413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50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icture containing text, bottle cap&#10;&#10;Description automatically generated">
            <a:extLst>
              <a:ext uri="{FF2B5EF4-FFF2-40B4-BE49-F238E27FC236}">
                <a16:creationId xmlns:a16="http://schemas.microsoft.com/office/drawing/2014/main" id="{CA1C6DD7-09E6-47F6-ADD9-CB9241970B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210" y="2517983"/>
            <a:ext cx="1727978" cy="17279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2B8A4A-7AD8-44D7-8AB3-B0DD10DBC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473" y="5036370"/>
            <a:ext cx="1536722" cy="1536722"/>
          </a:xfrm>
          <a:prstGeom prst="rect">
            <a:avLst/>
          </a:prstGeom>
        </p:spPr>
      </p:pic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4BDA0AF3-F665-4C16-A9B7-F4CB56F00A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943" y="2897835"/>
            <a:ext cx="1580826" cy="1580826"/>
          </a:xfrm>
          <a:prstGeom prst="rect">
            <a:avLst/>
          </a:prstGeom>
        </p:spPr>
      </p:pic>
      <p:pic>
        <p:nvPicPr>
          <p:cNvPr id="10" name="图片 5">
            <a:extLst>
              <a:ext uri="{FF2B5EF4-FFF2-40B4-BE49-F238E27FC236}">
                <a16:creationId xmlns:a16="http://schemas.microsoft.com/office/drawing/2014/main" id="{7E8ACF3E-E9F2-4F3B-BD5C-11A14987E52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1" t="34094" b="3626"/>
          <a:stretch/>
        </p:blipFill>
        <p:spPr>
          <a:xfrm>
            <a:off x="9317996" y="3653644"/>
            <a:ext cx="2874004" cy="3204356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 bwMode="auto">
          <a:xfrm>
            <a:off x="3116737" y="41685"/>
            <a:ext cx="6435969" cy="1734615"/>
          </a:xfrm>
          <a:custGeom>
            <a:avLst/>
            <a:gdLst>
              <a:gd name="T0" fmla="*/ 2634 w 2634"/>
              <a:gd name="T1" fmla="*/ 1344 h 1701"/>
              <a:gd name="T2" fmla="*/ 2435 w 2634"/>
              <a:gd name="T3" fmla="*/ 1025 h 1701"/>
              <a:gd name="T4" fmla="*/ 2485 w 2634"/>
              <a:gd name="T5" fmla="*/ 885 h 1701"/>
              <a:gd name="T6" fmla="*/ 2260 w 2634"/>
              <a:gd name="T7" fmla="*/ 660 h 1701"/>
              <a:gd name="T8" fmla="*/ 2209 w 2634"/>
              <a:gd name="T9" fmla="*/ 666 h 1701"/>
              <a:gd name="T10" fmla="*/ 2209 w 2634"/>
              <a:gd name="T11" fmla="*/ 659 h 1701"/>
              <a:gd name="T12" fmla="*/ 1932 w 2634"/>
              <a:gd name="T13" fmla="*/ 382 h 1701"/>
              <a:gd name="T14" fmla="*/ 1899 w 2634"/>
              <a:gd name="T15" fmla="*/ 384 h 1701"/>
              <a:gd name="T16" fmla="*/ 1396 w 2634"/>
              <a:gd name="T17" fmla="*/ 0 h 1701"/>
              <a:gd name="T18" fmla="*/ 963 w 2634"/>
              <a:gd name="T19" fmla="*/ 231 h 1701"/>
              <a:gd name="T20" fmla="*/ 789 w 2634"/>
              <a:gd name="T21" fmla="*/ 191 h 1701"/>
              <a:gd name="T22" fmla="*/ 382 w 2634"/>
              <a:gd name="T23" fmla="*/ 598 h 1701"/>
              <a:gd name="T24" fmla="*/ 382 w 2634"/>
              <a:gd name="T25" fmla="*/ 604 h 1701"/>
              <a:gd name="T26" fmla="*/ 0 w 2634"/>
              <a:gd name="T27" fmla="*/ 1137 h 1701"/>
              <a:gd name="T28" fmla="*/ 564 w 2634"/>
              <a:gd name="T29" fmla="*/ 1701 h 1701"/>
              <a:gd name="T30" fmla="*/ 2290 w 2634"/>
              <a:gd name="T31" fmla="*/ 1701 h 1701"/>
              <a:gd name="T32" fmla="*/ 2290 w 2634"/>
              <a:gd name="T33" fmla="*/ 1700 h 1701"/>
              <a:gd name="T34" fmla="*/ 2634 w 2634"/>
              <a:gd name="T35" fmla="*/ 1344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634" h="1701">
                <a:moveTo>
                  <a:pt x="2634" y="1344"/>
                </a:moveTo>
                <a:cubicBezTo>
                  <a:pt x="2634" y="1204"/>
                  <a:pt x="2553" y="1084"/>
                  <a:pt x="2435" y="1025"/>
                </a:cubicBezTo>
                <a:cubicBezTo>
                  <a:pt x="2466" y="987"/>
                  <a:pt x="2485" y="938"/>
                  <a:pt x="2485" y="885"/>
                </a:cubicBezTo>
                <a:cubicBezTo>
                  <a:pt x="2485" y="761"/>
                  <a:pt x="2384" y="660"/>
                  <a:pt x="2260" y="660"/>
                </a:cubicBezTo>
                <a:cubicBezTo>
                  <a:pt x="2242" y="660"/>
                  <a:pt x="2225" y="663"/>
                  <a:pt x="2209" y="666"/>
                </a:cubicBezTo>
                <a:cubicBezTo>
                  <a:pt x="2209" y="664"/>
                  <a:pt x="2209" y="662"/>
                  <a:pt x="2209" y="659"/>
                </a:cubicBezTo>
                <a:cubicBezTo>
                  <a:pt x="2209" y="506"/>
                  <a:pt x="2085" y="382"/>
                  <a:pt x="1932" y="382"/>
                </a:cubicBezTo>
                <a:cubicBezTo>
                  <a:pt x="1921" y="382"/>
                  <a:pt x="1910" y="383"/>
                  <a:pt x="1899" y="384"/>
                </a:cubicBezTo>
                <a:cubicBezTo>
                  <a:pt x="1839" y="163"/>
                  <a:pt x="1637" y="0"/>
                  <a:pt x="1396" y="0"/>
                </a:cubicBezTo>
                <a:cubicBezTo>
                  <a:pt x="1216" y="0"/>
                  <a:pt x="1057" y="91"/>
                  <a:pt x="963" y="231"/>
                </a:cubicBezTo>
                <a:cubicBezTo>
                  <a:pt x="910" y="206"/>
                  <a:pt x="851" y="191"/>
                  <a:pt x="789" y="191"/>
                </a:cubicBezTo>
                <a:cubicBezTo>
                  <a:pt x="564" y="191"/>
                  <a:pt x="382" y="373"/>
                  <a:pt x="382" y="598"/>
                </a:cubicBezTo>
                <a:cubicBezTo>
                  <a:pt x="382" y="600"/>
                  <a:pt x="382" y="602"/>
                  <a:pt x="382" y="604"/>
                </a:cubicBezTo>
                <a:cubicBezTo>
                  <a:pt x="160" y="679"/>
                  <a:pt x="0" y="889"/>
                  <a:pt x="0" y="1137"/>
                </a:cubicBezTo>
                <a:cubicBezTo>
                  <a:pt x="0" y="1448"/>
                  <a:pt x="252" y="1701"/>
                  <a:pt x="564" y="1701"/>
                </a:cubicBezTo>
                <a:cubicBezTo>
                  <a:pt x="2290" y="1701"/>
                  <a:pt x="2290" y="1701"/>
                  <a:pt x="2290" y="1701"/>
                </a:cubicBezTo>
                <a:cubicBezTo>
                  <a:pt x="2290" y="1700"/>
                  <a:pt x="2290" y="1700"/>
                  <a:pt x="2290" y="1700"/>
                </a:cubicBezTo>
                <a:cubicBezTo>
                  <a:pt x="2481" y="1693"/>
                  <a:pt x="2634" y="1537"/>
                  <a:pt x="2634" y="1344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63500">
            <a:solidFill>
              <a:srgbClr val="7030A0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2" name="Picture 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21" y="2280249"/>
            <a:ext cx="3705515" cy="2470343"/>
          </a:xfrm>
          <a:prstGeom prst="rect">
            <a:avLst/>
          </a:prstGeom>
        </p:spPr>
      </p:pic>
      <p:pic>
        <p:nvPicPr>
          <p:cNvPr id="3" name="Picture 2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063" y="3515420"/>
            <a:ext cx="3849510" cy="3849510"/>
          </a:xfrm>
          <a:prstGeom prst="rect">
            <a:avLst/>
          </a:prstGeom>
        </p:spPr>
      </p:pic>
      <p:pic>
        <p:nvPicPr>
          <p:cNvPr id="4" name="Picture 3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992835"/>
            <a:ext cx="3810000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95" y="4751462"/>
            <a:ext cx="2367248" cy="21065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305" b="98582" l="0" r="98582">
                        <a14:foregroundMark x1="36348" y1="43794" x2="36525" y2="49645"/>
                        <a14:foregroundMark x1="45922" y1="56383" x2="47695" y2="59574"/>
                        <a14:foregroundMark x1="79078" y1="41135" x2="78014" y2="43794"/>
                        <a14:foregroundMark x1="45035" y1="69326" x2="70390" y2="71277"/>
                        <a14:foregroundMark x1="64007" y1="42730" x2="71986" y2="48936"/>
                        <a14:foregroundMark x1="51596" y1="47163" x2="49468" y2="50887"/>
                        <a14:foregroundMark x1="39184" y1="57624" x2="34220" y2="625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396"/>
            <a:ext cx="3116737" cy="31167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610" b="89894" l="5674" r="89894">
                        <a14:foregroundMark x1="35461" y1="61702" x2="36170" y2="634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1224" y="-488416"/>
            <a:ext cx="2740468" cy="23891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3F48BC-9157-3767-9B59-66484D765DF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83433" y="498130"/>
            <a:ext cx="5523455" cy="1633870"/>
          </a:xfrm>
          <a:prstGeom prst="rect">
            <a:avLst/>
          </a:prstGeom>
        </p:spPr>
      </p:pic>
      <p:sp>
        <p:nvSpPr>
          <p:cNvPr id="12" name="Rectangle: Rounded Corners 11">
            <a:hlinkClick r:id="rId19" action="ppaction://hlinksldjump"/>
            <a:extLst>
              <a:ext uri="{FF2B5EF4-FFF2-40B4-BE49-F238E27FC236}">
                <a16:creationId xmlns:a16="http://schemas.microsoft.com/office/drawing/2014/main" id="{B9C90F8B-138B-3B83-A90E-43E12980C166}"/>
              </a:ext>
            </a:extLst>
          </p:cNvPr>
          <p:cNvSpPr/>
          <p:nvPr/>
        </p:nvSpPr>
        <p:spPr>
          <a:xfrm>
            <a:off x="9596284" y="6076335"/>
            <a:ext cx="1995948" cy="5309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tiếp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5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utoShape 55"/>
          <p:cNvSpPr>
            <a:spLocks noChangeArrowheads="1"/>
          </p:cNvSpPr>
          <p:nvPr/>
        </p:nvSpPr>
        <p:spPr bwMode="auto">
          <a:xfrm>
            <a:off x="2804425" y="505021"/>
            <a:ext cx="8235049" cy="1674157"/>
          </a:xfrm>
          <a:prstGeom prst="roundRect">
            <a:avLst>
              <a:gd name="adj" fmla="val 13802"/>
            </a:avLst>
          </a:prstGeom>
          <a:solidFill>
            <a:schemeClr val="bg1"/>
          </a:solidFill>
          <a:ln w="34925" cmpd="thickThin">
            <a:solidFill>
              <a:schemeClr val="accent4">
                <a:lumMod val="75000"/>
              </a:schemeClr>
            </a:solidFill>
            <a:prstDash val="sysDash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khiến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liên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tưởng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đến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thị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hay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nông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thôn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Ô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tô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siêu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thị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rạp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xiếc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khách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sạn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  <a:endParaRPr kumimoji="0" lang="en-US" altLang="vi-VN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Picture 8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403" y="4808838"/>
            <a:ext cx="2367248" cy="2106538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65D7B31-7A20-4CA4-85C2-6F6238E08D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9" y="169919"/>
            <a:ext cx="2718857" cy="2718857"/>
          </a:xfrm>
          <a:prstGeom prst="rect">
            <a:avLst/>
          </a:prstGeom>
        </p:spPr>
      </p:pic>
      <p:sp>
        <p:nvSpPr>
          <p:cNvPr id="2" name="Rectangle: Rounded Corners 1">
            <a:hlinkClick r:id="rId7" action="ppaction://hlinksldjump"/>
            <a:extLst>
              <a:ext uri="{FF2B5EF4-FFF2-40B4-BE49-F238E27FC236}">
                <a16:creationId xmlns:a16="http://schemas.microsoft.com/office/drawing/2014/main" id="{A9CC5BC5-04FD-FFD8-3D49-49D79BEACA58}"/>
              </a:ext>
            </a:extLst>
          </p:cNvPr>
          <p:cNvSpPr/>
          <p:nvPr/>
        </p:nvSpPr>
        <p:spPr>
          <a:xfrm>
            <a:off x="4296697" y="3205314"/>
            <a:ext cx="5437238" cy="7570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Thành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thị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5">
            <a:extLst>
              <a:ext uri="{FF2B5EF4-FFF2-40B4-BE49-F238E27FC236}">
                <a16:creationId xmlns:a16="http://schemas.microsoft.com/office/drawing/2014/main" id="{B99E0D71-6752-8AA4-CDD7-7BDC56C13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425" y="505021"/>
            <a:ext cx="8235049" cy="1674157"/>
          </a:xfrm>
          <a:prstGeom prst="roundRect">
            <a:avLst>
              <a:gd name="adj" fmla="val 13802"/>
            </a:avLst>
          </a:prstGeom>
          <a:solidFill>
            <a:schemeClr val="bg1"/>
          </a:solidFill>
          <a:ln w="34925" cmpd="thickThin">
            <a:solidFill>
              <a:schemeClr val="accent4">
                <a:lumMod val="75000"/>
              </a:schemeClr>
            </a:solidFill>
            <a:prstDash val="sysDash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từ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khiến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liên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tưởng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đến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thành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thị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hay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nông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vi-VN" sz="3600" b="1" i="0" u="none" strike="noStrike" kern="1200" cap="none" spc="0" normalizeH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thôn</a:t>
            </a:r>
            <a:r>
              <a:rPr kumimoji="0" lang="en-US" altLang="vi-VN" sz="3600" b="1" i="0" u="none" strike="noStrike" kern="120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Cánh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đồng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cánh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cò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luỹ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tre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sân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đình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</a:t>
            </a:r>
            <a:endParaRPr kumimoji="0" lang="en-US" altLang="vi-VN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hlinkClick r:id="rId4" action="ppaction://hlinksldjump"/>
            <a:extLst>
              <a:ext uri="{FF2B5EF4-FFF2-40B4-BE49-F238E27FC236}">
                <a16:creationId xmlns:a16="http://schemas.microsoft.com/office/drawing/2014/main" id="{145D6A09-AF8D-BE8D-E9DA-42AB33ED87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403" y="4808838"/>
            <a:ext cx="2367248" cy="210653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0125CD8-2A32-F0CF-F65B-8B28E682D9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79" y="169919"/>
            <a:ext cx="2718857" cy="2718857"/>
          </a:xfrm>
          <a:prstGeom prst="rect">
            <a:avLst/>
          </a:prstGeom>
        </p:spPr>
      </p:pic>
      <p:sp>
        <p:nvSpPr>
          <p:cNvPr id="7" name="Rectangle: Rounded Corners 6">
            <a:hlinkClick r:id="rId7" action="ppaction://hlinksldjump"/>
            <a:extLst>
              <a:ext uri="{FF2B5EF4-FFF2-40B4-BE49-F238E27FC236}">
                <a16:creationId xmlns:a16="http://schemas.microsoft.com/office/drawing/2014/main" id="{DFBB38F0-D896-1D4C-DDAD-22F123F3390C}"/>
              </a:ext>
            </a:extLst>
          </p:cNvPr>
          <p:cNvSpPr/>
          <p:nvPr/>
        </p:nvSpPr>
        <p:spPr>
          <a:xfrm>
            <a:off x="4296697" y="3205314"/>
            <a:ext cx="5437238" cy="7570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Nông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thôn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59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AutoShape 55"/>
          <p:cNvSpPr>
            <a:spLocks noChangeArrowheads="1"/>
          </p:cNvSpPr>
          <p:nvPr/>
        </p:nvSpPr>
        <p:spPr bwMode="auto">
          <a:xfrm>
            <a:off x="2978426" y="448553"/>
            <a:ext cx="7994374" cy="1674157"/>
          </a:xfrm>
          <a:prstGeom prst="roundRect">
            <a:avLst>
              <a:gd name="adj" fmla="val 13802"/>
            </a:avLst>
          </a:prstGeom>
          <a:solidFill>
            <a:schemeClr val="bg1"/>
          </a:solidFill>
          <a:ln w="34925" cmpd="thickThin">
            <a:solidFill>
              <a:schemeClr val="accent4">
                <a:lumMod val="75000"/>
              </a:schemeClr>
            </a:solidFill>
            <a:prstDash val="sysDash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Điền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vào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chỗ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chấm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Da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bạn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Lan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trắng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… </a:t>
            </a:r>
            <a:r>
              <a:rPr lang="en-US" altLang="vi-VN" sz="3600" b="1" dirty="0" err="1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tuyết</a:t>
            </a:r>
            <a:r>
              <a:rPr lang="en-US" altLang="vi-VN" sz="3600" b="1" dirty="0">
                <a:solidFill>
                  <a:srgbClr val="0000CC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6825525" y="1425346"/>
            <a:ext cx="4842898" cy="3084993"/>
            <a:chOff x="-127837" y="2161247"/>
            <a:chExt cx="4842898" cy="2211308"/>
          </a:xfrm>
        </p:grpSpPr>
        <p:sp>
          <p:nvSpPr>
            <p:cNvPr id="48" name="Rounded Rectangle 47"/>
            <p:cNvSpPr/>
            <p:nvPr/>
          </p:nvSpPr>
          <p:spPr>
            <a:xfrm>
              <a:off x="314960" y="2946143"/>
              <a:ext cx="4400101" cy="873760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FF7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E297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65" t="27046" r="80141" b="55872"/>
            <a:stretch/>
          </p:blipFill>
          <p:spPr>
            <a:xfrm>
              <a:off x="-127837" y="2161247"/>
              <a:ext cx="1366263" cy="2211308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0" y="3332316"/>
            <a:ext cx="4533357" cy="3525684"/>
            <a:chOff x="-143720" y="3436459"/>
            <a:chExt cx="4533357" cy="2088914"/>
          </a:xfrm>
        </p:grpSpPr>
        <p:sp>
          <p:nvSpPr>
            <p:cNvPr id="51" name="Rounded Rectangle 50"/>
            <p:cNvSpPr/>
            <p:nvPr/>
          </p:nvSpPr>
          <p:spPr>
            <a:xfrm>
              <a:off x="314960" y="4044036"/>
              <a:ext cx="4074677" cy="873760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688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E297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22" t="29074" r="66653" b="55973"/>
            <a:stretch/>
          </p:blipFill>
          <p:spPr>
            <a:xfrm>
              <a:off x="-143720" y="3436459"/>
              <a:ext cx="1704648" cy="2088914"/>
            </a:xfrm>
            <a:prstGeom prst="rect">
              <a:avLst/>
            </a:prstGeom>
          </p:spPr>
        </p:pic>
      </p:grpSp>
      <p:grpSp>
        <p:nvGrpSpPr>
          <p:cNvPr id="72" name="Group 71"/>
          <p:cNvGrpSpPr/>
          <p:nvPr/>
        </p:nvGrpSpPr>
        <p:grpSpPr>
          <a:xfrm>
            <a:off x="6697198" y="3658859"/>
            <a:ext cx="4968992" cy="2859806"/>
            <a:chOff x="-359456" y="4699685"/>
            <a:chExt cx="5674471" cy="1826423"/>
          </a:xfrm>
        </p:grpSpPr>
        <p:sp>
          <p:nvSpPr>
            <p:cNvPr id="75" name="Rounded Rectangle 74"/>
            <p:cNvSpPr/>
            <p:nvPr/>
          </p:nvSpPr>
          <p:spPr>
            <a:xfrm>
              <a:off x="314960" y="5141929"/>
              <a:ext cx="5000055" cy="873760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8715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E297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6" name="Picture 7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27" t="30526" r="54744" b="57078"/>
            <a:stretch/>
          </p:blipFill>
          <p:spPr>
            <a:xfrm>
              <a:off x="-359456" y="4699685"/>
              <a:ext cx="2307565" cy="1826423"/>
            </a:xfrm>
            <a:prstGeom prst="rect">
              <a:avLst/>
            </a:prstGeom>
          </p:spPr>
        </p:pic>
      </p:grpSp>
      <p:pic>
        <p:nvPicPr>
          <p:cNvPr id="78" name="Picture 77">
            <a:extLst>
              <a:ext uri="{FF2B5EF4-FFF2-40B4-BE49-F238E27FC236}">
                <a16:creationId xmlns:a16="http://schemas.microsoft.com/office/drawing/2014/main" id="{1A4CC8BF-5997-49BA-851E-7717BB548E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938" y="2716381"/>
            <a:ext cx="728696" cy="723838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AA4AD309-6112-4E25-9E63-97E675F671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896" y="4673468"/>
            <a:ext cx="728696" cy="723838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36A68286-B378-40AA-AA68-8039D10FF8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90" y="4457892"/>
            <a:ext cx="728696" cy="72383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8716" y="2068791"/>
            <a:ext cx="10398593" cy="3296391"/>
            <a:chOff x="400393" y="6898556"/>
            <a:chExt cx="10398593" cy="3296391"/>
          </a:xfrm>
        </p:grpSpPr>
        <p:grpSp>
          <p:nvGrpSpPr>
            <p:cNvPr id="44" name="Group 43"/>
            <p:cNvGrpSpPr/>
            <p:nvPr/>
          </p:nvGrpSpPr>
          <p:grpSpPr>
            <a:xfrm>
              <a:off x="400393" y="6898556"/>
              <a:ext cx="4646422" cy="2276660"/>
              <a:chOff x="2316149" y="1465793"/>
              <a:chExt cx="4646422" cy="1668973"/>
            </a:xfrm>
          </p:grpSpPr>
          <p:sp>
            <p:nvSpPr>
              <p:cNvPr id="45" name="Rounded Rectangle 44"/>
              <p:cNvSpPr/>
              <p:nvPr/>
            </p:nvSpPr>
            <p:spPr>
              <a:xfrm>
                <a:off x="2763520" y="1757680"/>
                <a:ext cx="4199051" cy="873760"/>
              </a:xfrm>
              <a:prstGeom prst="roundRect">
                <a:avLst/>
              </a:prstGeom>
              <a:solidFill>
                <a:schemeClr val="bg1"/>
              </a:solidFill>
              <a:ln w="57150">
                <a:solidFill>
                  <a:srgbClr val="2D9D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1E2979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910" t="30408" r="89303" b="56853"/>
              <a:stretch/>
            </p:blipFill>
            <p:spPr>
              <a:xfrm>
                <a:off x="2316149" y="1465793"/>
                <a:ext cx="1792154" cy="1668973"/>
              </a:xfrm>
              <a:prstGeom prst="rect">
                <a:avLst/>
              </a:prstGeom>
            </p:spPr>
          </p:pic>
        </p:grpSp>
        <p:sp>
          <p:nvSpPr>
            <p:cNvPr id="92" name="Text Box 32"/>
            <p:cNvSpPr txBox="1">
              <a:spLocks noChangeArrowheads="1"/>
            </p:cNvSpPr>
            <p:nvPr/>
          </p:nvSpPr>
          <p:spPr bwMode="auto">
            <a:xfrm>
              <a:off x="2264777" y="7586466"/>
              <a:ext cx="138093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như</a:t>
              </a:r>
              <a:endPara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 Box 32">
              <a:extLst>
                <a:ext uri="{FF2B5EF4-FFF2-40B4-BE49-F238E27FC236}">
                  <a16:creationId xmlns:a16="http://schemas.microsoft.com/office/drawing/2014/main" id="{C47C70FD-B610-AD0F-D3C5-DD7D8F641D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0877" y="7672191"/>
              <a:ext cx="138093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là</a:t>
              </a:r>
              <a:endPara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32">
              <a:extLst>
                <a:ext uri="{FF2B5EF4-FFF2-40B4-BE49-F238E27FC236}">
                  <a16:creationId xmlns:a16="http://schemas.microsoft.com/office/drawing/2014/main" id="{BE829C83-6551-0404-DE59-6A3D3DF1ED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18052" y="9510516"/>
              <a:ext cx="138093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nhỉ</a:t>
              </a:r>
              <a:endPara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32">
              <a:extLst>
                <a:ext uri="{FF2B5EF4-FFF2-40B4-BE49-F238E27FC236}">
                  <a16:creationId xmlns:a16="http://schemas.microsoft.com/office/drawing/2014/main" id="{FC33391F-F0FE-9CF0-AEC9-3518ACF9A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3827" y="9548616"/>
              <a:ext cx="1380934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vi-VN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giống</a:t>
              </a:r>
              <a:endParaRPr kumimoji="0" lang="en-US" alt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4F918DE6-CB51-47FB-BDAD-1D67F2C8AD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231" y="2588991"/>
            <a:ext cx="1154344" cy="861550"/>
          </a:xfrm>
          <a:prstGeom prst="rect">
            <a:avLst/>
          </a:prstGeom>
        </p:spPr>
      </p:pic>
      <p:pic>
        <p:nvPicPr>
          <p:cNvPr id="111" name="Picture 11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730" y="3003755"/>
            <a:ext cx="2367248" cy="2106538"/>
          </a:xfrm>
          <a:prstGeom prst="rect">
            <a:avLst/>
          </a:prstGeom>
        </p:spPr>
      </p:pic>
      <p:pic>
        <p:nvPicPr>
          <p:cNvPr id="38" name="Picture 37" descr="Logo&#10;&#10;Description automatically generated">
            <a:extLst>
              <a:ext uri="{FF2B5EF4-FFF2-40B4-BE49-F238E27FC236}">
                <a16:creationId xmlns:a16="http://schemas.microsoft.com/office/drawing/2014/main" id="{B94CDB36-2940-40D0-A9AF-BD70908383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85" y="-206390"/>
            <a:ext cx="2718857" cy="2718857"/>
          </a:xfrm>
          <a:prstGeom prst="rect">
            <a:avLst/>
          </a:prstGeom>
        </p:spPr>
      </p:pic>
      <p:pic>
        <p:nvPicPr>
          <p:cNvPr id="2" name="Picture 1">
            <a:hlinkClick r:id="rId8" action="ppaction://hlinksldjump"/>
            <a:extLst>
              <a:ext uri="{FF2B5EF4-FFF2-40B4-BE49-F238E27FC236}">
                <a16:creationId xmlns:a16="http://schemas.microsoft.com/office/drawing/2014/main" id="{2E1CB9D6-6193-1C83-8D1F-4FBACC0798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07" y="5598598"/>
            <a:ext cx="1479744" cy="131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loud 30">
            <a:extLst>
              <a:ext uri="{FF2B5EF4-FFF2-40B4-BE49-F238E27FC236}">
                <a16:creationId xmlns:a16="http://schemas.microsoft.com/office/drawing/2014/main" id="{CE40C7B8-5FA0-43BD-802E-80FA8373E4F7}"/>
              </a:ext>
            </a:extLst>
          </p:cNvPr>
          <p:cNvSpPr/>
          <p:nvPr/>
        </p:nvSpPr>
        <p:spPr>
          <a:xfrm>
            <a:off x="765188" y="2199830"/>
            <a:ext cx="2981324" cy="1990725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Nội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dung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học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2" name="Left Brace 31">
            <a:extLst>
              <a:ext uri="{FF2B5EF4-FFF2-40B4-BE49-F238E27FC236}">
                <a16:creationId xmlns:a16="http://schemas.microsoft.com/office/drawing/2014/main" id="{E5D5E038-CE35-48A9-8416-DDC9FF1A77E8}"/>
              </a:ext>
            </a:extLst>
          </p:cNvPr>
          <p:cNvSpPr/>
          <p:nvPr/>
        </p:nvSpPr>
        <p:spPr>
          <a:xfrm>
            <a:off x="3808426" y="1852167"/>
            <a:ext cx="438149" cy="2757488"/>
          </a:xfrm>
          <a:prstGeom prst="leftBrace">
            <a:avLst>
              <a:gd name="adj1" fmla="val 21586"/>
              <a:gd name="adj2" fmla="val 4954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F3B9F1-E8D0-4F00-9FD3-02BDCFAD9DAF}"/>
              </a:ext>
            </a:extLst>
          </p:cNvPr>
          <p:cNvSpPr/>
          <p:nvPr/>
        </p:nvSpPr>
        <p:spPr>
          <a:xfrm>
            <a:off x="4246573" y="1294955"/>
            <a:ext cx="2247903" cy="13144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ngữ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EAF214-0E78-4FAD-A657-BEABF71D05DE}"/>
              </a:ext>
            </a:extLst>
          </p:cNvPr>
          <p:cNvSpPr/>
          <p:nvPr/>
        </p:nvSpPr>
        <p:spPr>
          <a:xfrm>
            <a:off x="4246573" y="4190555"/>
            <a:ext cx="2362203" cy="103107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So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sánh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F1D5E6-0DD0-48BB-BD37-AF44E5A98C54}"/>
              </a:ext>
            </a:extLst>
          </p:cNvPr>
          <p:cNvCxnSpPr>
            <a:cxnSpLocks/>
          </p:cNvCxnSpPr>
          <p:nvPr/>
        </p:nvCxnSpPr>
        <p:spPr>
          <a:xfrm>
            <a:off x="6618298" y="4734669"/>
            <a:ext cx="1100459" cy="889100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7141A4F8-49DA-4C0B-97F1-7C19E2F0E174}"/>
              </a:ext>
            </a:extLst>
          </p:cNvPr>
          <p:cNvSpPr/>
          <p:nvPr/>
        </p:nvSpPr>
        <p:spPr>
          <a:xfrm>
            <a:off x="7718756" y="5094265"/>
            <a:ext cx="3531367" cy="10697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Đặt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có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hình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ảnh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so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sánh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55CCA22-A511-48ED-A40D-DCC7284DC75A}"/>
              </a:ext>
            </a:extLst>
          </p:cNvPr>
          <p:cNvCxnSpPr>
            <a:cxnSpLocks/>
          </p:cNvCxnSpPr>
          <p:nvPr/>
        </p:nvCxnSpPr>
        <p:spPr>
          <a:xfrm>
            <a:off x="6498792" y="2024807"/>
            <a:ext cx="1091058" cy="584597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CDA1CD23-89A4-46A6-A020-AAB1D3BC8DA9}"/>
              </a:ext>
            </a:extLst>
          </p:cNvPr>
          <p:cNvSpPr/>
          <p:nvPr/>
        </p:nvSpPr>
        <p:spPr>
          <a:xfrm>
            <a:off x="7600309" y="2007096"/>
            <a:ext cx="3649813" cy="117100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ngữ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đặc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điểm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46198C8-F2E1-45D4-9D43-C857D71A35C9}"/>
              </a:ext>
            </a:extLst>
          </p:cNvPr>
          <p:cNvCxnSpPr>
            <a:cxnSpLocks/>
          </p:cNvCxnSpPr>
          <p:nvPr/>
        </p:nvCxnSpPr>
        <p:spPr>
          <a:xfrm flipV="1">
            <a:off x="6491226" y="1234231"/>
            <a:ext cx="1227531" cy="790576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81E02FB-BCD0-4D0F-A1E7-659C6543719A}"/>
              </a:ext>
            </a:extLst>
          </p:cNvPr>
          <p:cNvSpPr/>
          <p:nvPr/>
        </p:nvSpPr>
        <p:spPr>
          <a:xfrm>
            <a:off x="7718756" y="557560"/>
            <a:ext cx="3531365" cy="108993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ngữ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AB66A57-82BA-4D40-9D04-8AFE157AB672}"/>
              </a:ext>
            </a:extLst>
          </p:cNvPr>
          <p:cNvCxnSpPr>
            <a:cxnSpLocks/>
          </p:cNvCxnSpPr>
          <p:nvPr/>
        </p:nvCxnSpPr>
        <p:spPr>
          <a:xfrm flipV="1">
            <a:off x="6618298" y="4069998"/>
            <a:ext cx="1237053" cy="650947"/>
          </a:xfrm>
          <a:prstGeom prst="lin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F9B94211-19DD-4BC6-A91F-E8944F84371A}"/>
              </a:ext>
            </a:extLst>
          </p:cNvPr>
          <p:cNvSpPr/>
          <p:nvPr/>
        </p:nvSpPr>
        <p:spPr>
          <a:xfrm>
            <a:off x="7821321" y="3667753"/>
            <a:ext cx="3428803" cy="106691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Nhận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biết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sự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vật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được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so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sánh</a:t>
            </a:r>
            <a:endParaRPr lang="en-US" sz="3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6" grpId="0" animBg="1"/>
      <p:bldP spid="38" grpId="0" animBg="1"/>
      <p:bldP spid="40" grpId="0" animBg="1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23D01-F85C-A7E8-A008-838657E6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FD3699-2923-C599-1680-2587C2F0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3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xt5mjugk">
      <a:majorFont>
        <a:latin typeface="微软雅黑"/>
        <a:ea typeface="方正卡通简体"/>
        <a:cs typeface=""/>
      </a:majorFont>
      <a:minorFont>
        <a:latin typeface="微软雅黑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自定义 967">
      <a:dk1>
        <a:srgbClr val="000000"/>
      </a:dk1>
      <a:lt1>
        <a:srgbClr val="FFFFFF"/>
      </a:lt1>
      <a:dk2>
        <a:srgbClr val="67A400"/>
      </a:dk2>
      <a:lt2>
        <a:srgbClr val="F8F8F8"/>
      </a:lt2>
      <a:accent1>
        <a:srgbClr val="538C2E"/>
      </a:accent1>
      <a:accent2>
        <a:srgbClr val="6D9E38"/>
      </a:accent2>
      <a:accent3>
        <a:srgbClr val="7FB344"/>
      </a:accent3>
      <a:accent4>
        <a:srgbClr val="67A400"/>
      </a:accent4>
      <a:accent5>
        <a:srgbClr val="9ECF61"/>
      </a:accent5>
      <a:accent6>
        <a:srgbClr val="67A400"/>
      </a:accent6>
      <a:hlink>
        <a:srgbClr val="00B050"/>
      </a:hlink>
      <a:folHlink>
        <a:srgbClr val="8BC24A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640</Words>
  <Application>Microsoft Office PowerPoint</Application>
  <PresentationFormat>Widescreen</PresentationFormat>
  <Paragraphs>124</Paragraphs>
  <Slides>27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Gloria Hallelujah</vt:lpstr>
      <vt:lpstr>微软雅黑</vt:lpstr>
      <vt:lpstr>Arial</vt:lpstr>
      <vt:lpstr>Calibri</vt:lpstr>
      <vt:lpstr>Calibri Light</vt:lpstr>
      <vt:lpstr>Cambria</vt:lpstr>
      <vt:lpstr>Times New Roman</vt:lpstr>
      <vt:lpstr>Wingdings</vt:lpstr>
      <vt:lpstr>第一PPT，www.1ppt.com</vt:lpstr>
      <vt:lpstr>Office 主题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58</cp:revision>
  <dcterms:created xsi:type="dcterms:W3CDTF">2022-08-10T02:25:54Z</dcterms:created>
  <dcterms:modified xsi:type="dcterms:W3CDTF">2025-11-16T03:49:18Z</dcterms:modified>
</cp:coreProperties>
</file>