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7" r:id="rId4"/>
    <p:sldMasterId id="2147483709" r:id="rId5"/>
  </p:sldMasterIdLst>
  <p:notesMasterIdLst>
    <p:notesMasterId r:id="rId19"/>
  </p:notesMasterIdLst>
  <p:sldIdLst>
    <p:sldId id="319" r:id="rId6"/>
    <p:sldId id="473" r:id="rId7"/>
    <p:sldId id="257" r:id="rId8"/>
    <p:sldId id="332" r:id="rId9"/>
    <p:sldId id="474" r:id="rId10"/>
    <p:sldId id="475" r:id="rId11"/>
    <p:sldId id="476" r:id="rId12"/>
    <p:sldId id="467" r:id="rId13"/>
    <p:sldId id="472" r:id="rId14"/>
    <p:sldId id="465" r:id="rId15"/>
    <p:sldId id="331" r:id="rId16"/>
    <p:sldId id="469" r:id="rId17"/>
    <p:sldId id="33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90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5570E5-34CD-4629-83B6-49457D0F3497}" type="datetimeFigureOut">
              <a:rPr lang="en-US" smtClean="0"/>
              <a:t>12/18/2025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D85CA2-3BD6-4D71-AA44-A11C64D48872}" type="slidenum">
              <a:rPr lang="en-US" smtClean="0"/>
              <a:t>‹#›</a:t>
            </a:fld>
            <a:endParaRPr lang="en-US"/>
          </a:p>
        </p:txBody>
      </p:sp>
    </p:spTree>
    <p:extLst>
      <p:ext uri="{BB962C8B-B14F-4D97-AF65-F5344CB8AC3E}">
        <p14:creationId xmlns:p14="http://schemas.microsoft.com/office/powerpoint/2010/main" val="1071870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hyperlink" Target="https://www.facebook.com/groups/629898828017053" TargetMode="Externa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2C42E-CCAE-B981-259C-F2AD562811E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CEC4B0-332A-96B9-C37F-D830F31878D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18DBF4-8F29-36BC-B338-645EAE379CD5}"/>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12/18/2025</a:t>
            </a:fld>
            <a:endParaRPr lang="en-US"/>
          </a:p>
        </p:txBody>
      </p:sp>
      <p:sp>
        <p:nvSpPr>
          <p:cNvPr id="5" name="Footer Placeholder 4">
            <a:extLst>
              <a:ext uri="{FF2B5EF4-FFF2-40B4-BE49-F238E27FC236}">
                <a16:creationId xmlns:a16="http://schemas.microsoft.com/office/drawing/2014/main" id="{AED9C2BC-E63C-7AD0-3391-C31F3633BFA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A1D9B9A-C026-0038-69DA-35B428DDD98C}"/>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413959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40AF8-6002-CF12-6E4E-4C8D0CF1D60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BEDC658-9D9F-7DE5-71D6-CF506435D57E}"/>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3FCCEF-422D-4D15-A2BA-E550D05343C6}"/>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12/18/2025</a:t>
            </a:fld>
            <a:endParaRPr lang="en-US"/>
          </a:p>
        </p:txBody>
      </p:sp>
      <p:sp>
        <p:nvSpPr>
          <p:cNvPr id="5" name="Footer Placeholder 4">
            <a:extLst>
              <a:ext uri="{FF2B5EF4-FFF2-40B4-BE49-F238E27FC236}">
                <a16:creationId xmlns:a16="http://schemas.microsoft.com/office/drawing/2014/main" id="{FF6EF506-8EE3-25D6-440E-793B707F4DA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2B44BA6-9C2A-2C32-F6FB-6A6C74F8E1CC}"/>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3508271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A7275-D9E3-76FC-D550-7AF92855814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7CBC6A-92C0-9671-B21D-9B92F078BAE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FD1904-2D3E-9CE7-E4A7-027B8F5709C0}"/>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12/18/2025</a:t>
            </a:fld>
            <a:endParaRPr lang="en-US"/>
          </a:p>
        </p:txBody>
      </p:sp>
      <p:sp>
        <p:nvSpPr>
          <p:cNvPr id="5" name="Footer Placeholder 4">
            <a:extLst>
              <a:ext uri="{FF2B5EF4-FFF2-40B4-BE49-F238E27FC236}">
                <a16:creationId xmlns:a16="http://schemas.microsoft.com/office/drawing/2014/main" id="{F6A55662-D486-50D4-3178-029541BDB5D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22BF6B5-5354-EE04-BAFF-79AE6242F01B}"/>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2231651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77ED5-2AC6-3942-296A-D86472A9F93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CA1CD2AE-554D-07FC-6410-F8B544C893A8}"/>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4AE958-012D-EB89-4E44-59C47A46344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7AEEE6-A20E-0343-86EE-24869D53277E}"/>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12/18/2025</a:t>
            </a:fld>
            <a:endParaRPr lang="en-US"/>
          </a:p>
        </p:txBody>
      </p:sp>
      <p:sp>
        <p:nvSpPr>
          <p:cNvPr id="6" name="Footer Placeholder 5">
            <a:extLst>
              <a:ext uri="{FF2B5EF4-FFF2-40B4-BE49-F238E27FC236}">
                <a16:creationId xmlns:a16="http://schemas.microsoft.com/office/drawing/2014/main" id="{2565D7DA-72AD-E3AB-F407-445B98E850E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21ADF75-D184-4B17-7083-B75C382E8F9D}"/>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2410960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D23CC-BFB5-2EB9-254B-85F404A7C3B8}"/>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65E4AD98-FB5D-774D-E82B-F0B4D8C405F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F4B6DD-8208-15E3-FD95-AFF951600AD5}"/>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417FEA-6A8D-6D49-EEFF-FD8A8FEE201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C99A63-47AE-EDD4-688D-7BF69EA47497}"/>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C8DF9C-E9ED-C0E2-6177-2D9286E6B9A5}"/>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12/18/2025</a:t>
            </a:fld>
            <a:endParaRPr lang="en-US"/>
          </a:p>
        </p:txBody>
      </p:sp>
      <p:sp>
        <p:nvSpPr>
          <p:cNvPr id="8" name="Footer Placeholder 7">
            <a:extLst>
              <a:ext uri="{FF2B5EF4-FFF2-40B4-BE49-F238E27FC236}">
                <a16:creationId xmlns:a16="http://schemas.microsoft.com/office/drawing/2014/main" id="{F5148361-BDD7-67CA-4D26-8BD152A48C2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A2587CDB-E2F8-B97F-6DD5-1FB9F529C6BD}"/>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3961855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66B4B-3E08-5A90-6253-1627F534A76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E7699638-A893-C3FF-5689-8B07F8D031AA}"/>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12/18/2025</a:t>
            </a:fld>
            <a:endParaRPr lang="en-US"/>
          </a:p>
        </p:txBody>
      </p:sp>
      <p:sp>
        <p:nvSpPr>
          <p:cNvPr id="4" name="Footer Placeholder 3">
            <a:extLst>
              <a:ext uri="{FF2B5EF4-FFF2-40B4-BE49-F238E27FC236}">
                <a16:creationId xmlns:a16="http://schemas.microsoft.com/office/drawing/2014/main" id="{7EBC92DC-F1E2-8F6D-FDCD-4F746C7880D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5D074AF-0EFC-C6EE-BE9D-F65E669D5B64}"/>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520633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D22DB5-B603-E20A-F86D-A640AB038BD9}"/>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12/18/2025</a:t>
            </a:fld>
            <a:endParaRPr lang="en-US"/>
          </a:p>
        </p:txBody>
      </p:sp>
      <p:sp>
        <p:nvSpPr>
          <p:cNvPr id="3" name="Footer Placeholder 2">
            <a:extLst>
              <a:ext uri="{FF2B5EF4-FFF2-40B4-BE49-F238E27FC236}">
                <a16:creationId xmlns:a16="http://schemas.microsoft.com/office/drawing/2014/main" id="{6CF7CCFA-BCBD-410F-A6C4-6A4B4A8BC14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A55B5EAD-67E1-188C-26C8-2A6ACDDC65B1}"/>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653130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11F14-463D-0174-1C93-670CDB3BD55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3D00F3-4693-0EB7-2B8F-B8B8D14946D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0D798F-84DF-6FF3-AD4B-1115045E9D8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001FA6-8826-0E6F-8EC2-FA5AE89E58BD}"/>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12/18/2025</a:t>
            </a:fld>
            <a:endParaRPr lang="en-US"/>
          </a:p>
        </p:txBody>
      </p:sp>
      <p:sp>
        <p:nvSpPr>
          <p:cNvPr id="6" name="Footer Placeholder 5">
            <a:extLst>
              <a:ext uri="{FF2B5EF4-FFF2-40B4-BE49-F238E27FC236}">
                <a16:creationId xmlns:a16="http://schemas.microsoft.com/office/drawing/2014/main" id="{6AABE27F-3EC6-32BC-47B1-9F1E879D91F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E4E342B-579A-A301-7AB8-85CC123BECFC}"/>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533890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E6F1D-E381-A70C-6ADD-0F8E16E72CD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54799E-9E2E-5165-23FA-DE71A92B117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86D84C-49B9-AAB5-F29D-CC7B50A7F35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4D227C-4E06-EEED-7ED8-3527EC497416}"/>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12/18/2025</a:t>
            </a:fld>
            <a:endParaRPr lang="en-US"/>
          </a:p>
        </p:txBody>
      </p:sp>
      <p:sp>
        <p:nvSpPr>
          <p:cNvPr id="6" name="Footer Placeholder 5">
            <a:extLst>
              <a:ext uri="{FF2B5EF4-FFF2-40B4-BE49-F238E27FC236}">
                <a16:creationId xmlns:a16="http://schemas.microsoft.com/office/drawing/2014/main" id="{52FBEC63-F59F-0336-BA14-FA69949025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491CCEC-0081-D6B6-905B-59F532A93C3D}"/>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1140348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9690F-1CB8-73AA-3528-51A61071E2B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FBCC89-C4E5-7C1C-9B6E-4755077D663F}"/>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344CF8-8860-331F-D51D-E071E084A2DA}"/>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12/18/2025</a:t>
            </a:fld>
            <a:endParaRPr lang="en-US"/>
          </a:p>
        </p:txBody>
      </p:sp>
      <p:sp>
        <p:nvSpPr>
          <p:cNvPr id="5" name="Footer Placeholder 4">
            <a:extLst>
              <a:ext uri="{FF2B5EF4-FFF2-40B4-BE49-F238E27FC236}">
                <a16:creationId xmlns:a16="http://schemas.microsoft.com/office/drawing/2014/main" id="{26F91B6C-E1C2-4C0F-2357-060FE27AC28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1C39DD-6982-DFDD-F5CA-29FD62F5603A}"/>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1161794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676958-6DBC-269B-D62E-5220FA81B2CE}"/>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F39152-2B43-A209-12F9-BB7A408ED34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99B01D-8147-CF1C-7DB6-EF50C6C3FE48}"/>
              </a:ext>
            </a:extLst>
          </p:cNvPr>
          <p:cNvSpPr>
            <a:spLocks noGrp="1"/>
          </p:cNvSpPr>
          <p:nvPr>
            <p:ph type="dt" sz="half" idx="10"/>
          </p:nvPr>
        </p:nvSpPr>
        <p:spPr>
          <a:xfrm>
            <a:off x="838200" y="6356350"/>
            <a:ext cx="2743200" cy="365125"/>
          </a:xfrm>
          <a:prstGeom prst="rect">
            <a:avLst/>
          </a:prstGeom>
        </p:spPr>
        <p:txBody>
          <a:bodyPr/>
          <a:lstStyle/>
          <a:p>
            <a:fld id="{70A3FBA0-BC9C-413C-ADF3-9E6E8E6BC096}" type="datetimeFigureOut">
              <a:rPr lang="en-US" smtClean="0"/>
              <a:t>12/18/2025</a:t>
            </a:fld>
            <a:endParaRPr lang="en-US"/>
          </a:p>
        </p:txBody>
      </p:sp>
      <p:sp>
        <p:nvSpPr>
          <p:cNvPr id="5" name="Footer Placeholder 4">
            <a:extLst>
              <a:ext uri="{FF2B5EF4-FFF2-40B4-BE49-F238E27FC236}">
                <a16:creationId xmlns:a16="http://schemas.microsoft.com/office/drawing/2014/main" id="{FB58A9E0-5CDB-D242-D574-C14FF2416F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598157-4741-A7C4-D9D7-CEAF97237841}"/>
              </a:ext>
            </a:extLst>
          </p:cNvPr>
          <p:cNvSpPr>
            <a:spLocks noGrp="1"/>
          </p:cNvSpPr>
          <p:nvPr>
            <p:ph type="sldNum" sz="quarter" idx="12"/>
          </p:nvPr>
        </p:nvSpPr>
        <p:spPr>
          <a:xfrm>
            <a:off x="8610600" y="6356350"/>
            <a:ext cx="2743200" cy="365125"/>
          </a:xfrm>
          <a:prstGeom prst="rect">
            <a:avLst/>
          </a:prstGeom>
        </p:spPr>
        <p:txBody>
          <a:bodyPr/>
          <a:lstStyle/>
          <a:p>
            <a:fld id="{3C1CCA2F-DA91-467F-A892-F497F4FDA39B}" type="slidenum">
              <a:rPr lang="en-US" smtClean="0"/>
              <a:t>‹#›</a:t>
            </a:fld>
            <a:endParaRPr lang="en-US"/>
          </a:p>
        </p:txBody>
      </p:sp>
    </p:spTree>
    <p:extLst>
      <p:ext uri="{BB962C8B-B14F-4D97-AF65-F5344CB8AC3E}">
        <p14:creationId xmlns:p14="http://schemas.microsoft.com/office/powerpoint/2010/main" val="3009651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FA802-1EC3-0ED0-B54A-EFD79AC78BE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E7B273-5379-A7F9-AF0C-A473FCC8BF0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2AA39F-FC0E-F63F-6F51-E31F7007FBA8}"/>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5" name="Footer Placeholder 4">
            <a:extLst>
              <a:ext uri="{FF2B5EF4-FFF2-40B4-BE49-F238E27FC236}">
                <a16:creationId xmlns:a16="http://schemas.microsoft.com/office/drawing/2014/main" id="{4FB8E5F7-9B0C-AF0F-7902-C9D8E083DA4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CF70520-1744-9CAB-390E-E167905FF041}"/>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30796498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54AA8-959C-EFDE-7F0F-C6CEA077A2E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67B60704-C9BA-B6F9-07CE-6D6781204BE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9BF9E5-2E55-9083-42E7-AB4B8E94002C}"/>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5" name="Footer Placeholder 4">
            <a:extLst>
              <a:ext uri="{FF2B5EF4-FFF2-40B4-BE49-F238E27FC236}">
                <a16:creationId xmlns:a16="http://schemas.microsoft.com/office/drawing/2014/main" id="{495DD27B-9B1B-9C43-60F4-61696F9A8DF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1CC6B53-167C-5B8B-7175-C2984B59E35F}"/>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734525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0DFAB-3E91-9346-8E43-69810063CEA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74D7C58-427D-F040-02C0-AACD0730B2B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2A92C1-7A8C-DF92-BDF6-0398E58058E2}"/>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5" name="Footer Placeholder 4">
            <a:extLst>
              <a:ext uri="{FF2B5EF4-FFF2-40B4-BE49-F238E27FC236}">
                <a16:creationId xmlns:a16="http://schemas.microsoft.com/office/drawing/2014/main" id="{8E966EAC-F7B4-9311-82D8-F0787166FD9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583C3C5-2CA5-A04A-6B5A-605F1039B4F7}"/>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943302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30A51-88D2-EA3C-6117-77D685E7F51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675392B-2EBB-54AE-CD1E-440D6DA6517D}"/>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BE1C5D-C77D-0E89-B7DA-665922AD7DA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9C525A-FF83-6E66-A54B-E276FC6CE6B0}"/>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6" name="Footer Placeholder 5">
            <a:extLst>
              <a:ext uri="{FF2B5EF4-FFF2-40B4-BE49-F238E27FC236}">
                <a16:creationId xmlns:a16="http://schemas.microsoft.com/office/drawing/2014/main" id="{30FA1C19-BB31-ADE5-DC42-73A965ECDB4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EA97BCA-F205-5A48-F2CA-2337EF1E22B4}"/>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12081718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FD9B-BDC6-DF74-FAB0-677B2443FFA4}"/>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0EA83BC-0672-3D53-030F-03AAFA73B13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1D5AA0-374F-C08A-BA14-2443CA803EDE}"/>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134C89-1AFE-968F-1F29-E5552C373E3D}"/>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0083C9-B3F8-E1A4-2509-0F18582D07A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538042-DE4E-7CB1-232E-F1AA9389793C}"/>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8" name="Footer Placeholder 7">
            <a:extLst>
              <a:ext uri="{FF2B5EF4-FFF2-40B4-BE49-F238E27FC236}">
                <a16:creationId xmlns:a16="http://schemas.microsoft.com/office/drawing/2014/main" id="{A8A99C8F-6C1F-F514-6FA1-5E0965CF843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F19563F-B0F7-2A28-98A6-EB4363E93808}"/>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17053492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15432-C178-EF16-18E7-2251EFF4873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AB9F277-3A28-EDDF-106E-85C2737FD84B}"/>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4" name="Footer Placeholder 3">
            <a:extLst>
              <a:ext uri="{FF2B5EF4-FFF2-40B4-BE49-F238E27FC236}">
                <a16:creationId xmlns:a16="http://schemas.microsoft.com/office/drawing/2014/main" id="{6C2AF171-1D02-0F67-CC14-978FC5B3A6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E12A72-9458-7953-1EED-251EA3AE8659}"/>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33056162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FEBBCB-03E3-E973-C159-299AEE097761}"/>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3" name="Footer Placeholder 2">
            <a:extLst>
              <a:ext uri="{FF2B5EF4-FFF2-40B4-BE49-F238E27FC236}">
                <a16:creationId xmlns:a16="http://schemas.microsoft.com/office/drawing/2014/main" id="{98F018EE-2F44-8F14-0F8B-D81F461A41D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F8E6D56-049E-2990-088A-B1FC34228D56}"/>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3412953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D035C-FDA9-E597-1B51-BC1B1B8D5A4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242BFD-1D2F-D3EB-02EB-E06EF809FFF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0262A9-E472-0BC6-F8BE-ED0DD57B748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3FF949-B82F-85FD-A6BF-5BE0BF3D872E}"/>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6" name="Footer Placeholder 5">
            <a:extLst>
              <a:ext uri="{FF2B5EF4-FFF2-40B4-BE49-F238E27FC236}">
                <a16:creationId xmlns:a16="http://schemas.microsoft.com/office/drawing/2014/main" id="{C2252A66-6204-A500-BAC9-8766A7840E3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45F9E27-E2A9-C7EA-CABB-B3EA5D67910C}"/>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22846045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7B5C2-BF3C-F3AB-3A34-517DCC09AB4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6336BD-C4F1-C604-0D17-65C783ABA40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9936DB-C1F4-1027-64E9-715F5151856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2E926C-C22F-13A3-964D-2E5DEA580E84}"/>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6" name="Footer Placeholder 5">
            <a:extLst>
              <a:ext uri="{FF2B5EF4-FFF2-40B4-BE49-F238E27FC236}">
                <a16:creationId xmlns:a16="http://schemas.microsoft.com/office/drawing/2014/main" id="{FCD562D0-5B8A-1681-FF1F-A6CCAD9B97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86F497D-86E5-8642-E719-5F08030BECB1}"/>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14388888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4EDFE-E9CB-8E20-6492-700AE525F4C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098EF5-D966-ADAE-F623-C42B2C2DE2D4}"/>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85345-1414-46A3-A14A-16845536205B}"/>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5" name="Footer Placeholder 4">
            <a:extLst>
              <a:ext uri="{FF2B5EF4-FFF2-40B4-BE49-F238E27FC236}">
                <a16:creationId xmlns:a16="http://schemas.microsoft.com/office/drawing/2014/main" id="{07C051CF-3744-5674-56ED-3EF52FA8A5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ACBBFF-5B13-1D45-E9D7-971575E6960B}"/>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36979207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AAF486-7722-3D0A-4204-BDBA77448515}"/>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4AB5D1-6E6B-6B34-52BE-80B9D53E10A6}"/>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016328-96EF-1CA5-0042-816C760933E3}"/>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5" name="Footer Placeholder 4">
            <a:extLst>
              <a:ext uri="{FF2B5EF4-FFF2-40B4-BE49-F238E27FC236}">
                <a16:creationId xmlns:a16="http://schemas.microsoft.com/office/drawing/2014/main" id="{8F6CB065-9D41-9FD5-F4DC-E0C9736F98F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C60CF8A-B40A-B9D7-A588-523BA1E7B360}"/>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9691171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DF77C4DF-97BC-438D-8167-1CFBB8D0F4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81800" y="0"/>
            <a:ext cx="5410200" cy="2458121"/>
          </a:xfrm>
          <a:prstGeom prst="rect">
            <a:avLst/>
          </a:prstGeom>
        </p:spPr>
      </p:pic>
      <p:pic>
        <p:nvPicPr>
          <p:cNvPr id="12" name="图片 11">
            <a:extLst>
              <a:ext uri="{FF2B5EF4-FFF2-40B4-BE49-F238E27FC236}">
                <a16:creationId xmlns:a16="http://schemas.microsoft.com/office/drawing/2014/main" id="{16F9CBCE-58A4-667D-0776-A2A36DE3E2D2}"/>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6562" t="44783" b="3701"/>
          <a:stretch/>
        </p:blipFill>
        <p:spPr>
          <a:xfrm>
            <a:off x="5676900" y="3517809"/>
            <a:ext cx="6515100" cy="2990850"/>
          </a:xfrm>
          <a:prstGeom prst="rect">
            <a:avLst/>
          </a:prstGeom>
        </p:spPr>
      </p:pic>
      <p:pic>
        <p:nvPicPr>
          <p:cNvPr id="14" name="图片 13">
            <a:extLst>
              <a:ext uri="{FF2B5EF4-FFF2-40B4-BE49-F238E27FC236}">
                <a16:creationId xmlns:a16="http://schemas.microsoft.com/office/drawing/2014/main" id="{29DD7ABD-BC98-B4A3-5988-20E35EF9515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5165634"/>
            <a:ext cx="12192000" cy="1692366"/>
          </a:xfrm>
          <a:prstGeom prst="rect">
            <a:avLst/>
          </a:prstGeom>
        </p:spPr>
      </p:pic>
      <p:pic>
        <p:nvPicPr>
          <p:cNvPr id="20" name="图片 19">
            <a:extLst>
              <a:ext uri="{FF2B5EF4-FFF2-40B4-BE49-F238E27FC236}">
                <a16:creationId xmlns:a16="http://schemas.microsoft.com/office/drawing/2014/main" id="{B1702305-14C6-E503-BFF5-AB4F6AB8180F}"/>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r="9673"/>
          <a:stretch>
            <a:fillRect/>
          </a:stretch>
        </p:blipFill>
        <p:spPr>
          <a:xfrm>
            <a:off x="6685643" y="4399880"/>
            <a:ext cx="5506357" cy="2340452"/>
          </a:xfrm>
          <a:custGeom>
            <a:avLst/>
            <a:gdLst>
              <a:gd name="connsiteX0" fmla="*/ 0 w 5506357"/>
              <a:gd name="connsiteY0" fmla="*/ 0 h 2340452"/>
              <a:gd name="connsiteX1" fmla="*/ 5089219 w 5506357"/>
              <a:gd name="connsiteY1" fmla="*/ 0 h 2340452"/>
              <a:gd name="connsiteX2" fmla="*/ 5063459 w 5506357"/>
              <a:gd name="connsiteY2" fmla="*/ 82987 h 2340452"/>
              <a:gd name="connsiteX3" fmla="*/ 5045075 w 5506357"/>
              <a:gd name="connsiteY3" fmla="*/ 265351 h 2340452"/>
              <a:gd name="connsiteX4" fmla="*/ 5444026 w 5506357"/>
              <a:gd name="connsiteY4" fmla="*/ 1015688 h 2340452"/>
              <a:gd name="connsiteX5" fmla="*/ 5506357 w 5506357"/>
              <a:gd name="connsiteY5" fmla="*/ 1053555 h 2340452"/>
              <a:gd name="connsiteX6" fmla="*/ 5506357 w 5506357"/>
              <a:gd name="connsiteY6" fmla="*/ 2340452 h 2340452"/>
              <a:gd name="connsiteX7" fmla="*/ 0 w 5506357"/>
              <a:gd name="connsiteY7" fmla="*/ 2340452 h 2340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06357" h="2340452">
                <a:moveTo>
                  <a:pt x="0" y="0"/>
                </a:moveTo>
                <a:lnTo>
                  <a:pt x="5089219" y="0"/>
                </a:lnTo>
                <a:lnTo>
                  <a:pt x="5063459" y="82987"/>
                </a:lnTo>
                <a:cubicBezTo>
                  <a:pt x="5051405" y="141893"/>
                  <a:pt x="5045075" y="202883"/>
                  <a:pt x="5045075" y="265351"/>
                </a:cubicBezTo>
                <a:cubicBezTo>
                  <a:pt x="5045075" y="577694"/>
                  <a:pt x="5203327" y="853075"/>
                  <a:pt x="5444026" y="1015688"/>
                </a:cubicBezTo>
                <a:lnTo>
                  <a:pt x="5506357" y="1053555"/>
                </a:lnTo>
                <a:lnTo>
                  <a:pt x="5506357" y="2340452"/>
                </a:lnTo>
                <a:lnTo>
                  <a:pt x="0" y="2340452"/>
                </a:lnTo>
                <a:close/>
              </a:path>
            </a:pathLst>
          </a:custGeom>
        </p:spPr>
      </p:pic>
      <p:pic>
        <p:nvPicPr>
          <p:cNvPr id="22" name="图片 21">
            <a:extLst>
              <a:ext uri="{FF2B5EF4-FFF2-40B4-BE49-F238E27FC236}">
                <a16:creationId xmlns:a16="http://schemas.microsoft.com/office/drawing/2014/main" id="{B704C3BD-7A3A-B72D-2FB4-BE9F1F7162B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4294777"/>
            <a:ext cx="12192000" cy="2563223"/>
          </a:xfrm>
          <a:prstGeom prst="rect">
            <a:avLst/>
          </a:prstGeom>
        </p:spPr>
      </p:pic>
      <p:pic>
        <p:nvPicPr>
          <p:cNvPr id="24" name="图片 23">
            <a:extLst>
              <a:ext uri="{FF2B5EF4-FFF2-40B4-BE49-F238E27FC236}">
                <a16:creationId xmlns:a16="http://schemas.microsoft.com/office/drawing/2014/main" id="{E4A7FB76-C571-1ABA-E3F1-C29E622C827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794039" y="0"/>
            <a:ext cx="5397961" cy="5704114"/>
          </a:xfrm>
          <a:prstGeom prst="rect">
            <a:avLst/>
          </a:prstGeom>
        </p:spPr>
      </p:pic>
      <p:pic>
        <p:nvPicPr>
          <p:cNvPr id="25" name="图片 24">
            <a:extLst>
              <a:ext uri="{FF2B5EF4-FFF2-40B4-BE49-F238E27FC236}">
                <a16:creationId xmlns:a16="http://schemas.microsoft.com/office/drawing/2014/main" id="{CA7322D8-397F-F72B-AFB8-B2C9BE4AA603}"/>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1184065" y="3429000"/>
            <a:ext cx="1256263" cy="861667"/>
          </a:xfrm>
          <a:prstGeom prst="rect">
            <a:avLst/>
          </a:prstGeom>
        </p:spPr>
      </p:pic>
    </p:spTree>
    <p:extLst>
      <p:ext uri="{BB962C8B-B14F-4D97-AF65-F5344CB8AC3E}">
        <p14:creationId xmlns:p14="http://schemas.microsoft.com/office/powerpoint/2010/main" val="2146277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28A3C286-AB6E-2135-5C09-8BD770156EA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1818" b="11818"/>
          <a:stretch/>
        </p:blipFill>
        <p:spPr>
          <a:xfrm flipH="1">
            <a:off x="198595" y="4077349"/>
            <a:ext cx="3290002" cy="2512396"/>
          </a:xfrm>
          <a:prstGeom prst="rect">
            <a:avLst/>
          </a:prstGeom>
        </p:spPr>
      </p:pic>
      <p:pic>
        <p:nvPicPr>
          <p:cNvPr id="14" name="图片 12">
            <a:extLst>
              <a:ext uri="{FF2B5EF4-FFF2-40B4-BE49-F238E27FC236}">
                <a16:creationId xmlns:a16="http://schemas.microsoft.com/office/drawing/2014/main" id="{0FF3E9D8-781C-4787-AC7D-FDF96E05C4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51174" y="0"/>
            <a:ext cx="9839421" cy="6107061"/>
          </a:xfrm>
          <a:prstGeom prst="rect">
            <a:avLst/>
          </a:prstGeom>
        </p:spPr>
      </p:pic>
    </p:spTree>
    <p:extLst>
      <p:ext uri="{BB962C8B-B14F-4D97-AF65-F5344CB8AC3E}">
        <p14:creationId xmlns:p14="http://schemas.microsoft.com/office/powerpoint/2010/main" val="14394919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E5D2FE4C-B35B-7270-E8E4-873D41BF03E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6562" t="44783" b="3701"/>
          <a:stretch/>
        </p:blipFill>
        <p:spPr>
          <a:xfrm>
            <a:off x="7302766" y="4449891"/>
            <a:ext cx="4889234" cy="2244473"/>
          </a:xfrm>
          <a:prstGeom prst="rect">
            <a:avLst/>
          </a:prstGeom>
        </p:spPr>
      </p:pic>
      <p:pic>
        <p:nvPicPr>
          <p:cNvPr id="8" name="图片 7">
            <a:extLst>
              <a:ext uri="{FF2B5EF4-FFF2-40B4-BE49-F238E27FC236}">
                <a16:creationId xmlns:a16="http://schemas.microsoft.com/office/drawing/2014/main" id="{5A7C7267-7F1E-D356-4A2D-2B92A6A67FA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b="26243"/>
          <a:stretch/>
        </p:blipFill>
        <p:spPr>
          <a:xfrm>
            <a:off x="0" y="5614073"/>
            <a:ext cx="12192000" cy="1248243"/>
          </a:xfrm>
          <a:prstGeom prst="rect">
            <a:avLst/>
          </a:prstGeom>
        </p:spPr>
      </p:pic>
      <p:pic>
        <p:nvPicPr>
          <p:cNvPr id="9" name="图片 8">
            <a:extLst>
              <a:ext uri="{FF2B5EF4-FFF2-40B4-BE49-F238E27FC236}">
                <a16:creationId xmlns:a16="http://schemas.microsoft.com/office/drawing/2014/main" id="{9C06457F-955C-E42E-8829-CA83E66D5D6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81800" y="0"/>
            <a:ext cx="5410200" cy="2458121"/>
          </a:xfrm>
          <a:prstGeom prst="rect">
            <a:avLst/>
          </a:prstGeom>
        </p:spPr>
      </p:pic>
      <p:pic>
        <p:nvPicPr>
          <p:cNvPr id="10" name="图片 9">
            <a:extLst>
              <a:ext uri="{FF2B5EF4-FFF2-40B4-BE49-F238E27FC236}">
                <a16:creationId xmlns:a16="http://schemas.microsoft.com/office/drawing/2014/main" id="{7F49FDB2-54DA-DD36-1138-77C97678096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794039" y="0"/>
            <a:ext cx="5397961" cy="5704114"/>
          </a:xfrm>
          <a:prstGeom prst="rect">
            <a:avLst/>
          </a:prstGeom>
        </p:spPr>
      </p:pic>
    </p:spTree>
    <p:extLst>
      <p:ext uri="{BB962C8B-B14F-4D97-AF65-F5344CB8AC3E}">
        <p14:creationId xmlns:p14="http://schemas.microsoft.com/office/powerpoint/2010/main" val="10420190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12453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BFCCAF-030E-BB7F-CA14-A072307F6B78}"/>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09EA928-8200-ACAC-C54D-D6E8DD10811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CCE8AA2-2083-1352-20D6-1D7370A575F8}"/>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78A9FAB-E54B-BB88-4A1E-20DD1F128C4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203C982E-1861-01AF-FACB-D9CF24EF84D6}"/>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C0D319B3-F5A2-5CA8-2F65-19A2D752550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BA541F-7C71-4943-8AAE-96B5D06D1DF6}" type="datetimeFigureOut">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2025/12/18</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8" name="页脚占位符 7">
            <a:extLst>
              <a:ext uri="{FF2B5EF4-FFF2-40B4-BE49-F238E27FC236}">
                <a16:creationId xmlns:a16="http://schemas.microsoft.com/office/drawing/2014/main" id="{3238E8F7-F285-2E0F-7B2B-A1747D81A62C}"/>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9" name="灯片编号占位符 8">
            <a:extLst>
              <a:ext uri="{FF2B5EF4-FFF2-40B4-BE49-F238E27FC236}">
                <a16:creationId xmlns:a16="http://schemas.microsoft.com/office/drawing/2014/main" id="{EBCC2464-98AF-F2CD-2C6B-B37631B8F6CF}"/>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731B4E1-E2A2-4B34-9107-7EEB09D4410D}" type="slidenum">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8119549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7798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4455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5053E2-0A64-6F75-4A5B-39CDE3AC520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427E059-81BD-5062-E74D-CE3DA497654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28D403F5-0DA5-7976-C0DC-BD618D9F6CB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92AE23A-4770-F133-9C6E-0E9BE51D6A8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BA541F-7C71-4943-8AAE-96B5D06D1DF6}" type="datetimeFigureOut">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2025/12/18</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677B0570-CDC3-3A2E-D331-BAAE5BFBF7F8}"/>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31AEB23F-2A77-F84B-B3F2-5E4815C447DF}"/>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731B4E1-E2A2-4B34-9107-7EEB09D4410D}" type="slidenum">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24985176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84CFEA-1CA6-82B3-162F-108564C4858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86847C1-6FCC-C5A7-27F8-5FA5122FB81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0A47ADDB-EE78-6C95-0DC9-1957005D372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E042707E-3DCF-8B8D-E7A4-349CB67CAF6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BA541F-7C71-4943-8AAE-96B5D06D1DF6}" type="datetimeFigureOut">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2025/12/18</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7AA6077C-9C1C-8D45-54B9-41787D7E52B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1D5D4C3A-384D-7CD6-5F6C-A35BF43DF79C}"/>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731B4E1-E2A2-4B34-9107-7EEB09D4410D}" type="slidenum">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26482569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7988648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FEF2BA0-CD2A-605E-1169-F82548ACC1B6}"/>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C8CECD66-D034-9557-3094-7AF5C4DFE5DC}"/>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DF95B2D-E596-1989-44DD-D5586C297A05}"/>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BA541F-7C71-4943-8AAE-96B5D06D1DF6}" type="datetimeFigureOut">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2025/12/18</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69B21D6B-1BCE-14F0-02CC-D8A1F9324AB0}"/>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1B95C9FD-8911-A7A7-FEE8-257966980F7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731B4E1-E2A2-4B34-9107-7EEB09D4410D}" type="slidenum">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24871666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065275-DD43-4BF3-8036-A614866E6AC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4C26ED70-5ACA-4720-A7C8-A830DB950C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FD0F2F94-E610-446D-9317-3D9646957AF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4FB889-6E36-48F2-9413-7767A17A7402}" type="datetimeFigureOut">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2025/12/18</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D6535EDD-751E-49BE-BF66-09103227C7A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BB914726-B73D-43D9-B48E-492D6DC8B6E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E136EC2-E052-4BBF-AD23-382731C825C0}" type="slidenum">
              <a:rPr kumimoji="0" lang="zh-CN" altLang="en-US" sz="18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等线" panose="020F0502020204030204"/>
              <a:cs typeface="+mn-cs"/>
            </a:endParaRPr>
          </a:p>
        </p:txBody>
      </p:sp>
      <p:pic>
        <p:nvPicPr>
          <p:cNvPr id="7" name="Picture 6">
            <a:extLst>
              <a:ext uri="{FF2B5EF4-FFF2-40B4-BE49-F238E27FC236}">
                <a16:creationId xmlns:a16="http://schemas.microsoft.com/office/drawing/2014/main" id="{DC41725A-66FC-ECC9-D741-C488264DA5C5}"/>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37667"/>
          <a:stretch/>
        </p:blipFill>
        <p:spPr>
          <a:xfrm>
            <a:off x="-2253635" y="-811260"/>
            <a:ext cx="2556694" cy="2850412"/>
          </a:xfrm>
          <a:prstGeom prst="rect">
            <a:avLst/>
          </a:prstGeom>
        </p:spPr>
      </p:pic>
      <p:pic>
        <p:nvPicPr>
          <p:cNvPr id="8" name="Picture 7">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8142"/>
          <a:stretch/>
        </p:blipFill>
        <p:spPr>
          <a:xfrm>
            <a:off x="650633" y="6783225"/>
            <a:ext cx="1960710" cy="2212719"/>
          </a:xfrm>
          <a:prstGeom prst="rect">
            <a:avLst/>
          </a:prstGeom>
        </p:spPr>
      </p:pic>
      <p:sp>
        <p:nvSpPr>
          <p:cNvPr id="9" name="TextBox 3">
            <a:extLst>
              <a:ext uri="{FF2B5EF4-FFF2-40B4-BE49-F238E27FC236}">
                <a16:creationId xmlns:a16="http://schemas.microsoft.com/office/drawing/2014/main" id="{29EA2F57-C96A-966D-50AE-CA599802F3D7}"/>
              </a:ext>
            </a:extLst>
          </p:cNvPr>
          <p:cNvSpPr txBox="1"/>
          <p:nvPr userDrawn="1"/>
        </p:nvSpPr>
        <p:spPr>
          <a:xfrm>
            <a:off x="2539171" y="7974020"/>
            <a:ext cx="7283515" cy="106413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105"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534654" rtl="0" eaLnBrk="1" fontAlgn="auto" latinLnBrk="0" hangingPunct="1">
              <a:lnSpc>
                <a:spcPct val="100000"/>
              </a:lnSpc>
              <a:spcBef>
                <a:spcPts val="0"/>
              </a:spcBef>
              <a:spcAft>
                <a:spcPts val="0"/>
              </a:spcAft>
              <a:buClrTx/>
              <a:buSzTx/>
              <a:buFontTx/>
              <a:buNone/>
              <a:tabLst/>
              <a:defRPr/>
            </a:pPr>
            <a:r>
              <a:rPr lang="en-US" sz="2105" b="1" dirty="0" err="1">
                <a:latin typeface="Times New Roman" panose="02020603050405020304" pitchFamily="18" charset="0"/>
                <a:cs typeface="Times New Roman" panose="02020603050405020304" pitchFamily="18" charset="0"/>
              </a:rPr>
              <a:t>Mời</a:t>
            </a:r>
            <a:r>
              <a:rPr lang="en-US" sz="2105" b="1" dirty="0">
                <a:latin typeface="Times New Roman" panose="02020603050405020304" pitchFamily="18" charset="0"/>
                <a:cs typeface="Times New Roman" panose="02020603050405020304" pitchFamily="18" charset="0"/>
              </a:rPr>
              <a:t> </a:t>
            </a:r>
            <a:r>
              <a:rPr lang="en-US" sz="2105" b="1" dirty="0" err="1">
                <a:latin typeface="Times New Roman" panose="02020603050405020304" pitchFamily="18" charset="0"/>
                <a:cs typeface="Times New Roman" panose="02020603050405020304" pitchFamily="18" charset="0"/>
              </a:rPr>
              <a:t>truy</a:t>
            </a:r>
            <a:r>
              <a:rPr lang="en-US" sz="2105" b="1" dirty="0">
                <a:latin typeface="Times New Roman" panose="02020603050405020304" pitchFamily="18" charset="0"/>
                <a:cs typeface="Times New Roman" panose="02020603050405020304" pitchFamily="18" charset="0"/>
              </a:rPr>
              <a:t> </a:t>
            </a:r>
            <a:r>
              <a:rPr lang="en-US" sz="2105" b="1" dirty="0" err="1">
                <a:latin typeface="Times New Roman" panose="02020603050405020304" pitchFamily="18" charset="0"/>
                <a:cs typeface="Times New Roman" panose="02020603050405020304" pitchFamily="18" charset="0"/>
              </a:rPr>
              <a:t>cập</a:t>
            </a:r>
            <a:r>
              <a:rPr lang="en-US" sz="2105" b="1" dirty="0">
                <a:latin typeface="Times New Roman" panose="02020603050405020304" pitchFamily="18" charset="0"/>
                <a:cs typeface="Times New Roman" panose="02020603050405020304" pitchFamily="18" charset="0"/>
              </a:rPr>
              <a:t>: </a:t>
            </a:r>
            <a:r>
              <a:rPr lang="en-US" sz="2105" dirty="0">
                <a:solidFill>
                  <a:srgbClr val="FF0066"/>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MĂNG NON- TÀI LIỆU TIỂU HỌC | Facebook</a:t>
            </a:r>
            <a:endParaRPr lang="en-US" sz="2105" dirty="0">
              <a:solidFill>
                <a:srgbClr val="FF0066"/>
              </a:solidFill>
              <a:latin typeface="SVN-Newton" panose="02040603050506020204" pitchFamily="18" charset="0"/>
              <a:cs typeface="Times New Roman" panose="02020603050405020304" pitchFamily="18" charset="0"/>
            </a:endParaRPr>
          </a:p>
          <a:p>
            <a:pPr algn="ctr"/>
            <a:r>
              <a:rPr lang="en-US" sz="2105" b="1" dirty="0">
                <a:solidFill>
                  <a:srgbClr val="0D4370"/>
                </a:solidFill>
                <a:latin typeface="SVN-Newton" panose="02040603050506020204" pitchFamily="18" charset="0"/>
                <a:cs typeface="Times New Roman" panose="02020603050405020304" pitchFamily="18" charset="0"/>
              </a:rPr>
              <a:t>SĐT ZALO : </a:t>
            </a:r>
            <a:r>
              <a:rPr lang="en-US" sz="2105" b="1" u="sng" dirty="0">
                <a:solidFill>
                  <a:srgbClr val="0D4370"/>
                </a:solidFill>
                <a:latin typeface="SVN-Newton" panose="02040603050506020204" pitchFamily="18" charset="0"/>
              </a:rPr>
              <a:t>0382348780</a:t>
            </a:r>
            <a:r>
              <a:rPr lang="en-US" sz="2105" b="1" dirty="0">
                <a:solidFill>
                  <a:srgbClr val="0D4370"/>
                </a:solidFill>
                <a:latin typeface="SVN-Newton" panose="02040603050506020204" pitchFamily="18" charset="0"/>
              </a:rPr>
              <a:t> - </a:t>
            </a:r>
            <a:r>
              <a:rPr lang="en-US" sz="2105" b="1" u="sng" dirty="0">
                <a:solidFill>
                  <a:srgbClr val="0D4370"/>
                </a:solidFill>
                <a:latin typeface="SVN-Newton" panose="02040603050506020204" pitchFamily="18" charset="0"/>
              </a:rPr>
              <a:t>0984848929</a:t>
            </a:r>
            <a:endParaRPr lang="en-US" sz="2105" b="1" dirty="0">
              <a:solidFill>
                <a:srgbClr val="0D4370"/>
              </a:solidFill>
              <a:latin typeface="SVN-Newton" panose="02040603050506020204" pitchFamily="18" charset="0"/>
              <a:cs typeface="Times New Roman" panose="02020603050405020304" pitchFamily="18" charset="0"/>
            </a:endParaRPr>
          </a:p>
        </p:txBody>
      </p:sp>
      <p:sp>
        <p:nvSpPr>
          <p:cNvPr id="10" name="Title 1">
            <a:extLst>
              <a:ext uri="{FF2B5EF4-FFF2-40B4-BE49-F238E27FC236}">
                <a16:creationId xmlns:a16="http://schemas.microsoft.com/office/drawing/2014/main" id="{839CB496-B064-1976-8A73-F5C96C8179F1}"/>
              </a:ext>
            </a:extLst>
          </p:cNvPr>
          <p:cNvSpPr txBox="1">
            <a:spLocks/>
          </p:cNvSpPr>
          <p:nvPr userDrawn="1"/>
        </p:nvSpPr>
        <p:spPr>
          <a:xfrm>
            <a:off x="10432286" y="-739654"/>
            <a:ext cx="2556694" cy="1156798"/>
          </a:xfrm>
          <a:prstGeom prst="rect">
            <a:avLst/>
          </a:prstGeom>
        </p:spPr>
        <p:txBody>
          <a:bodyPr vert="horz" lIns="106934" tIns="53467" rIns="106934" bIns="5346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tx2">
                    <a:lumMod val="20000"/>
                    <a:lumOff val="80000"/>
                  </a:schemeClr>
                </a:solidFill>
                <a:latin typeface="#9Slide07 HoneyCream" pitchFamily="2" charset="0"/>
              </a:rPr>
              <a:t>Măng</a:t>
            </a:r>
            <a:r>
              <a:rPr lang="en-US" sz="1800" b="0" dirty="0">
                <a:solidFill>
                  <a:schemeClr val="tx2">
                    <a:lumMod val="20000"/>
                    <a:lumOff val="80000"/>
                  </a:schemeClr>
                </a:solidFill>
                <a:latin typeface="#9Slide07 HoneyCream" pitchFamily="2" charset="0"/>
              </a:rPr>
              <a:t> Non</a:t>
            </a:r>
          </a:p>
        </p:txBody>
      </p:sp>
      <p:sp>
        <p:nvSpPr>
          <p:cNvPr id="11" name="Title 1">
            <a:extLst>
              <a:ext uri="{FF2B5EF4-FFF2-40B4-BE49-F238E27FC236}">
                <a16:creationId xmlns:a16="http://schemas.microsoft.com/office/drawing/2014/main" id="{C2819393-8A5D-E722-6425-C1F457F21F4D}"/>
              </a:ext>
            </a:extLst>
          </p:cNvPr>
          <p:cNvSpPr txBox="1">
            <a:spLocks/>
          </p:cNvSpPr>
          <p:nvPr userDrawn="1"/>
        </p:nvSpPr>
        <p:spPr>
          <a:xfrm>
            <a:off x="455940" y="9080370"/>
            <a:ext cx="2350096" cy="387363"/>
          </a:xfrm>
          <a:prstGeom prst="rect">
            <a:avLst/>
          </a:prstGeom>
        </p:spPr>
        <p:txBody>
          <a:bodyPr vert="horz" lIns="106934" tIns="53467" rIns="106934" bIns="53467"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743" b="0" dirty="0" err="1">
                <a:solidFill>
                  <a:srgbClr val="2C9430"/>
                </a:solidFill>
                <a:latin typeface="#9Slide07 HoneyCream" pitchFamily="2" charset="0"/>
              </a:rPr>
              <a:t>Măng</a:t>
            </a:r>
            <a:r>
              <a:rPr lang="en-US" sz="3743" b="0" dirty="0">
                <a:solidFill>
                  <a:srgbClr val="2C9430"/>
                </a:solidFill>
                <a:latin typeface="#9Slide07 HoneyCream" pitchFamily="2" charset="0"/>
              </a:rPr>
              <a:t> Non</a:t>
            </a:r>
          </a:p>
        </p:txBody>
      </p:sp>
      <p:sp>
        <p:nvSpPr>
          <p:cNvPr id="12" name="Title 1">
            <a:extLst>
              <a:ext uri="{FF2B5EF4-FFF2-40B4-BE49-F238E27FC236}">
                <a16:creationId xmlns:a16="http://schemas.microsoft.com/office/drawing/2014/main" id="{67CE625A-7EB5-37D6-AA98-E6F10E173EFB}"/>
              </a:ext>
            </a:extLst>
          </p:cNvPr>
          <p:cNvSpPr txBox="1">
            <a:spLocks/>
          </p:cNvSpPr>
          <p:nvPr userDrawn="1"/>
        </p:nvSpPr>
        <p:spPr>
          <a:xfrm>
            <a:off x="-668746" y="5662860"/>
            <a:ext cx="2556694" cy="1156798"/>
          </a:xfrm>
          <a:prstGeom prst="rect">
            <a:avLst/>
          </a:prstGeom>
        </p:spPr>
        <p:txBody>
          <a:bodyPr vert="horz" lIns="106934" tIns="53467" rIns="106934" bIns="5346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tx2">
                    <a:lumMod val="20000"/>
                    <a:lumOff val="80000"/>
                  </a:schemeClr>
                </a:solidFill>
                <a:latin typeface="#9Slide07 HoneyCream" pitchFamily="2" charset="0"/>
              </a:rPr>
              <a:t>Măng</a:t>
            </a:r>
            <a:r>
              <a:rPr lang="en-US" sz="1800" b="0" dirty="0">
                <a:solidFill>
                  <a:schemeClr val="tx2">
                    <a:lumMod val="20000"/>
                    <a:lumOff val="80000"/>
                  </a:schemeClr>
                </a:solidFill>
                <a:latin typeface="#9Slide07 HoneyCream" pitchFamily="2" charset="0"/>
              </a:rPr>
              <a:t> Non</a:t>
            </a:r>
          </a:p>
        </p:txBody>
      </p:sp>
      <p:sp>
        <p:nvSpPr>
          <p:cNvPr id="13" name="TextBox 12">
            <a:extLst>
              <a:ext uri="{FF2B5EF4-FFF2-40B4-BE49-F238E27FC236}">
                <a16:creationId xmlns:a16="http://schemas.microsoft.com/office/drawing/2014/main" id="{A9185F81-9F4C-9E1A-DA28-FF4DF54F9336}"/>
              </a:ext>
            </a:extLst>
          </p:cNvPr>
          <p:cNvSpPr txBox="1"/>
          <p:nvPr userDrawn="1"/>
        </p:nvSpPr>
        <p:spPr>
          <a:xfrm>
            <a:off x="-2920124" y="1955745"/>
            <a:ext cx="3889672" cy="632161"/>
          </a:xfrm>
          <a:prstGeom prst="rect">
            <a:avLst/>
          </a:prstGeom>
          <a:noFill/>
        </p:spPr>
        <p:txBody>
          <a:bodyPr wrap="square" rtlCol="0">
            <a:spAutoFit/>
          </a:bodyPr>
          <a:lstStyle/>
          <a:p>
            <a:pPr algn="ctr"/>
            <a:r>
              <a:rPr lang="en-US" sz="3508" b="0" cap="none" spc="0" dirty="0" err="1">
                <a:ln w="0"/>
                <a:solidFill>
                  <a:srgbClr val="FF0000"/>
                </a:solidFill>
                <a:effectLst>
                  <a:reflection blurRad="6350" stA="53000" endA="300" endPos="35500" dir="5400000" sy="-90000" algn="bl" rotWithShape="0"/>
                </a:effectLst>
                <a:latin typeface="#9Slide07 HoneyCream" pitchFamily="2" charset="0"/>
                <a:cs typeface="#9Slide05 Bodega Script" pitchFamily="2" charset="0"/>
              </a:rPr>
              <a:t>Măng</a:t>
            </a:r>
            <a:r>
              <a:rPr lang="en-US" sz="3508" b="0" cap="none" spc="0" dirty="0">
                <a:ln w="0"/>
                <a:solidFill>
                  <a:srgbClr val="FF0000"/>
                </a:solidFill>
                <a:effectLst>
                  <a:reflection blurRad="6350" stA="53000" endA="300" endPos="35500" dir="5400000" sy="-90000" algn="bl" rotWithShape="0"/>
                </a:effectLst>
                <a:latin typeface="#9Slide07 HoneyCream" pitchFamily="2" charset="0"/>
                <a:cs typeface="#9Slide05 Bodega Script" pitchFamily="2" charset="0"/>
              </a:rPr>
              <a:t> Non</a:t>
            </a:r>
            <a:endParaRPr lang="id-ID" sz="3508" b="0" cap="none" spc="0" dirty="0">
              <a:ln w="0"/>
              <a:solidFill>
                <a:srgbClr val="FF0000"/>
              </a:solidFill>
              <a:effectLst>
                <a:reflection blurRad="6350" stA="53000" endA="300" endPos="35500" dir="5400000" sy="-90000" algn="bl" rotWithShape="0"/>
              </a:effectLst>
              <a:latin typeface="#9Slide07 HoneyCream" pitchFamily="2" charset="0"/>
              <a:cs typeface="#9Slide05 Bodega Script" pitchFamily="2" charset="0"/>
            </a:endParaRPr>
          </a:p>
        </p:txBody>
      </p:sp>
      <p:sp>
        <p:nvSpPr>
          <p:cNvPr id="14" name="TextBox 13">
            <a:extLst>
              <a:ext uri="{FF2B5EF4-FFF2-40B4-BE49-F238E27FC236}">
                <a16:creationId xmlns:a16="http://schemas.microsoft.com/office/drawing/2014/main" id="{6BE93520-6E9F-4C6B-1BDC-F5F4B404C88B}"/>
              </a:ext>
            </a:extLst>
          </p:cNvPr>
          <p:cNvSpPr txBox="1"/>
          <p:nvPr userDrawn="1"/>
        </p:nvSpPr>
        <p:spPr>
          <a:xfrm>
            <a:off x="1630988" y="7353444"/>
            <a:ext cx="10284198" cy="578363"/>
          </a:xfrm>
          <a:prstGeom prst="rect">
            <a:avLst/>
          </a:prstGeom>
          <a:noFill/>
        </p:spPr>
        <p:txBody>
          <a:bodyPr wrap="square">
            <a:spAutoFit/>
          </a:bodyPr>
          <a:lstStyle/>
          <a:p>
            <a:pPr marL="0" marR="0" lvl="0" indent="0" algn="ctr" defTabSz="802020" rtl="0" eaLnBrk="1" fontAlgn="auto" latinLnBrk="0" hangingPunct="1">
              <a:lnSpc>
                <a:spcPct val="100000"/>
              </a:lnSpc>
              <a:spcBef>
                <a:spcPts val="0"/>
              </a:spcBef>
              <a:spcAft>
                <a:spcPts val="0"/>
              </a:spcAft>
              <a:buClr>
                <a:srgbClr val="000000"/>
              </a:buClr>
              <a:buSzPts val="1100"/>
              <a:buFont typeface="Arial"/>
              <a:buNone/>
              <a:tabLst/>
              <a:defRPr/>
            </a:pPr>
            <a:r>
              <a:rPr lang="en-US" sz="1579" b="1" dirty="0" err="1">
                <a:solidFill>
                  <a:srgbClr val="C00000"/>
                </a:solidFill>
                <a:latin typeface="UTM Avo" panose="02040603050506020204" pitchFamily="18" charset="0"/>
              </a:rPr>
              <a:t>Sản</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phẩm</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của</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Măng</a:t>
            </a:r>
            <a:r>
              <a:rPr lang="en-US" sz="1579" b="1" dirty="0">
                <a:solidFill>
                  <a:srgbClr val="C00000"/>
                </a:solidFill>
                <a:latin typeface="UTM Avo" panose="02040603050506020204" pitchFamily="18" charset="0"/>
              </a:rPr>
              <a:t> Non – </a:t>
            </a:r>
            <a:r>
              <a:rPr lang="en-US" sz="1579" b="1" dirty="0" err="1">
                <a:solidFill>
                  <a:srgbClr val="C00000"/>
                </a:solidFill>
                <a:latin typeface="UTM Avo" panose="02040603050506020204" pitchFamily="18" charset="0"/>
              </a:rPr>
              <a:t>Tài</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liệu</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Tiểu</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học</a:t>
            </a:r>
            <a:r>
              <a:rPr lang="en-US" sz="1579" b="1" dirty="0">
                <a:solidFill>
                  <a:srgbClr val="C00000"/>
                </a:solidFill>
                <a:latin typeface="UTM Avo" panose="02040603050506020204" pitchFamily="18" charset="0"/>
              </a:rPr>
              <a:t>.</a:t>
            </a:r>
          </a:p>
          <a:p>
            <a:pPr marL="0" marR="0" lvl="0" indent="0" algn="ctr" defTabSz="802020" rtl="0" eaLnBrk="1" fontAlgn="auto" latinLnBrk="0" hangingPunct="1">
              <a:lnSpc>
                <a:spcPct val="100000"/>
              </a:lnSpc>
              <a:spcBef>
                <a:spcPts val="0"/>
              </a:spcBef>
              <a:spcAft>
                <a:spcPts val="0"/>
              </a:spcAft>
              <a:buClr>
                <a:srgbClr val="000000"/>
              </a:buClr>
              <a:buSzPts val="1100"/>
              <a:buFont typeface="Arial"/>
              <a:buNone/>
              <a:tabLst/>
              <a:defRPr/>
            </a:pP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Nghiêm</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cấm</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buôn</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bán</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sao</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chép</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và</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chỉnh</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sửa</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để</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thu</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lợi</a:t>
            </a:r>
            <a:r>
              <a:rPr lang="en-US" sz="1579" b="1" dirty="0">
                <a:solidFill>
                  <a:srgbClr val="C00000"/>
                </a:solidFill>
                <a:latin typeface="UTM Avo" panose="02040603050506020204" pitchFamily="18" charset="0"/>
              </a:rPr>
              <a:t> </a:t>
            </a:r>
            <a:r>
              <a:rPr lang="en-US" sz="1579" b="1" dirty="0" err="1">
                <a:solidFill>
                  <a:srgbClr val="C00000"/>
                </a:solidFill>
                <a:latin typeface="UTM Avo" panose="02040603050506020204" pitchFamily="18" charset="0"/>
              </a:rPr>
              <a:t>nhuận</a:t>
            </a:r>
            <a:r>
              <a:rPr lang="en-US" sz="1579" b="1" dirty="0">
                <a:solidFill>
                  <a:srgbClr val="C00000"/>
                </a:solidFill>
                <a:latin typeface="UTM Avo" panose="02040603050506020204" pitchFamily="18" charset="0"/>
              </a:rPr>
              <a:t>.</a:t>
            </a:r>
          </a:p>
        </p:txBody>
      </p:sp>
      <p:sp>
        <p:nvSpPr>
          <p:cNvPr id="15" name="TextBox 14"/>
          <p:cNvSpPr txBox="1"/>
          <p:nvPr userDrawn="1"/>
        </p:nvSpPr>
        <p:spPr>
          <a:xfrm>
            <a:off x="9306272" y="6858000"/>
            <a:ext cx="2885728" cy="523220"/>
          </a:xfrm>
          <a:prstGeom prst="rect">
            <a:avLst/>
          </a:prstGeom>
          <a:noFill/>
        </p:spPr>
        <p:txBody>
          <a:bodyPr wrap="square" rtlCol="0">
            <a:spAutoFit/>
          </a:bodyPr>
          <a:lstStyle/>
          <a:p>
            <a:pPr algn="ctr"/>
            <a:r>
              <a:rPr lang="en-US" sz="2800" dirty="0">
                <a:latin typeface="UTM Aquarelle" panose="02040603050506020204" pitchFamily="18" charset="0"/>
              </a:rPr>
              <a:t>By </a:t>
            </a:r>
            <a:r>
              <a:rPr lang="en-US" sz="2800" dirty="0" err="1">
                <a:latin typeface="UTM Aquarelle" panose="02040603050506020204" pitchFamily="18" charset="0"/>
              </a:rPr>
              <a:t>Phước</a:t>
            </a:r>
            <a:r>
              <a:rPr lang="en-US" sz="2800" baseline="0" dirty="0">
                <a:latin typeface="UTM Aquarelle" panose="02040603050506020204" pitchFamily="18" charset="0"/>
              </a:rPr>
              <a:t> </a:t>
            </a:r>
            <a:r>
              <a:rPr lang="en-US" sz="2800" baseline="0" dirty="0" err="1">
                <a:latin typeface="UTM Aquarelle" panose="02040603050506020204" pitchFamily="18" charset="0"/>
              </a:rPr>
              <a:t>Trang</a:t>
            </a:r>
            <a:endParaRPr lang="en-US" sz="2800" dirty="0">
              <a:latin typeface="UTM Aquarelle" panose="02040603050506020204" pitchFamily="18" charset="0"/>
            </a:endParaRPr>
          </a:p>
        </p:txBody>
      </p:sp>
    </p:spTree>
    <p:extLst>
      <p:ext uri="{BB962C8B-B14F-4D97-AF65-F5344CB8AC3E}">
        <p14:creationId xmlns:p14="http://schemas.microsoft.com/office/powerpoint/2010/main" val="39244733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750" fill="hold"/>
                                        <p:tgtEl>
                                          <p:spTgt spid="13"/>
                                        </p:tgtEl>
                                        <p:attrNameLst>
                                          <p:attrName>ppt_w</p:attrName>
                                        </p:attrNameLst>
                                      </p:cBhvr>
                                      <p:tavLst>
                                        <p:tav tm="0">
                                          <p:val>
                                            <p:fltVal val="0"/>
                                          </p:val>
                                        </p:tav>
                                        <p:tav tm="100000">
                                          <p:val>
                                            <p:strVal val="#ppt_w"/>
                                          </p:val>
                                        </p:tav>
                                      </p:tavLst>
                                    </p:anim>
                                    <p:anim calcmode="lin" valueType="num">
                                      <p:cBhvr>
                                        <p:cTn id="8" dur="1750" fill="hold"/>
                                        <p:tgtEl>
                                          <p:spTgt spid="13"/>
                                        </p:tgtEl>
                                        <p:attrNameLst>
                                          <p:attrName>ppt_h</p:attrName>
                                        </p:attrNameLst>
                                      </p:cBhvr>
                                      <p:tavLst>
                                        <p:tav tm="0">
                                          <p:val>
                                            <p:fltVal val="0"/>
                                          </p:val>
                                        </p:tav>
                                        <p:tav tm="100000">
                                          <p:val>
                                            <p:strVal val="#ppt_h"/>
                                          </p:val>
                                        </p:tav>
                                      </p:tavLst>
                                    </p:anim>
                                    <p:animEffect transition="in" filter="fade">
                                      <p:cBhvr>
                                        <p:cTn id="9" dur="1750"/>
                                        <p:tgtEl>
                                          <p:spTgt spid="13"/>
                                        </p:tgtEl>
                                      </p:cBhvr>
                                    </p:animEffect>
                                  </p:childTnLst>
                                </p:cTn>
                              </p:par>
                              <p:par>
                                <p:cTn id="10" presetID="6" presetClass="emph" presetSubtype="0" repeatCount="indefinite" accel="7000" decel="14000" autoRev="1" fill="hold" grpId="0" nodeType="withEffect">
                                  <p:stCondLst>
                                    <p:cond delay="0"/>
                                  </p:stCondLst>
                                  <p:childTnLst>
                                    <p:animScale>
                                      <p:cBhvr>
                                        <p:cTn id="11" dur="1050" fill="hold"/>
                                        <p:tgtEl>
                                          <p:spTgt spid="1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FA802-1EC3-0ED0-B54A-EFD79AC78BE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E7B273-5379-A7F9-AF0C-A473FCC8BF0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2AA39F-FC0E-F63F-6F51-E31F7007FBA8}"/>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5" name="Footer Placeholder 4">
            <a:extLst>
              <a:ext uri="{FF2B5EF4-FFF2-40B4-BE49-F238E27FC236}">
                <a16:creationId xmlns:a16="http://schemas.microsoft.com/office/drawing/2014/main" id="{4FB8E5F7-9B0C-AF0F-7902-C9D8E083DA4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CF70520-1744-9CAB-390E-E167905FF041}"/>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10444449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54AA8-959C-EFDE-7F0F-C6CEA077A2E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67B60704-C9BA-B6F9-07CE-6D6781204BE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9BF9E5-2E55-9083-42E7-AB4B8E94002C}"/>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5" name="Footer Placeholder 4">
            <a:extLst>
              <a:ext uri="{FF2B5EF4-FFF2-40B4-BE49-F238E27FC236}">
                <a16:creationId xmlns:a16="http://schemas.microsoft.com/office/drawing/2014/main" id="{495DD27B-9B1B-9C43-60F4-61696F9A8DF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1CC6B53-167C-5B8B-7175-C2984B59E35F}"/>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5555827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0DFAB-3E91-9346-8E43-69810063CEA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74D7C58-427D-F040-02C0-AACD0730B2B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2A92C1-7A8C-DF92-BDF6-0398E58058E2}"/>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5" name="Footer Placeholder 4">
            <a:extLst>
              <a:ext uri="{FF2B5EF4-FFF2-40B4-BE49-F238E27FC236}">
                <a16:creationId xmlns:a16="http://schemas.microsoft.com/office/drawing/2014/main" id="{8E966EAC-F7B4-9311-82D8-F0787166FD9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583C3C5-2CA5-A04A-6B5A-605F1039B4F7}"/>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40713505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30A51-88D2-EA3C-6117-77D685E7F51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675392B-2EBB-54AE-CD1E-440D6DA6517D}"/>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BE1C5D-C77D-0E89-B7DA-665922AD7DA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9C525A-FF83-6E66-A54B-E276FC6CE6B0}"/>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6" name="Footer Placeholder 5">
            <a:extLst>
              <a:ext uri="{FF2B5EF4-FFF2-40B4-BE49-F238E27FC236}">
                <a16:creationId xmlns:a16="http://schemas.microsoft.com/office/drawing/2014/main" id="{30FA1C19-BB31-ADE5-DC42-73A965ECDB4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EA97BCA-F205-5A48-F2CA-2337EF1E22B4}"/>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42789938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FD9B-BDC6-DF74-FAB0-677B2443FFA4}"/>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0EA83BC-0672-3D53-030F-03AAFA73B13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1D5AA0-374F-C08A-BA14-2443CA803EDE}"/>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134C89-1AFE-968F-1F29-E5552C373E3D}"/>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0083C9-B3F8-E1A4-2509-0F18582D07A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538042-DE4E-7CB1-232E-F1AA9389793C}"/>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8" name="Footer Placeholder 7">
            <a:extLst>
              <a:ext uri="{FF2B5EF4-FFF2-40B4-BE49-F238E27FC236}">
                <a16:creationId xmlns:a16="http://schemas.microsoft.com/office/drawing/2014/main" id="{A8A99C8F-6C1F-F514-6FA1-5E0965CF843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F19563F-B0F7-2A28-98A6-EB4363E93808}"/>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36778598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15432-C178-EF16-18E7-2251EFF4873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AB9F277-3A28-EDDF-106E-85C2737FD84B}"/>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4" name="Footer Placeholder 3">
            <a:extLst>
              <a:ext uri="{FF2B5EF4-FFF2-40B4-BE49-F238E27FC236}">
                <a16:creationId xmlns:a16="http://schemas.microsoft.com/office/drawing/2014/main" id="{6C2AF171-1D02-0F67-CC14-978FC5B3A6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AE12A72-9458-7953-1EED-251EA3AE8659}"/>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28421526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FEBBCB-03E3-E973-C159-299AEE097761}"/>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3" name="Footer Placeholder 2">
            <a:extLst>
              <a:ext uri="{FF2B5EF4-FFF2-40B4-BE49-F238E27FC236}">
                <a16:creationId xmlns:a16="http://schemas.microsoft.com/office/drawing/2014/main" id="{98F018EE-2F44-8F14-0F8B-D81F461A41D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F8E6D56-049E-2990-088A-B1FC34228D56}"/>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36786707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D035C-FDA9-E597-1B51-BC1B1B8D5A4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242BFD-1D2F-D3EB-02EB-E06EF809FFF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0262A9-E472-0BC6-F8BE-ED0DD57B748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3FF949-B82F-85FD-A6BF-5BE0BF3D872E}"/>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6" name="Footer Placeholder 5">
            <a:extLst>
              <a:ext uri="{FF2B5EF4-FFF2-40B4-BE49-F238E27FC236}">
                <a16:creationId xmlns:a16="http://schemas.microsoft.com/office/drawing/2014/main" id="{C2252A66-6204-A500-BAC9-8766A7840E3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45F9E27-E2A9-C7EA-CABB-B3EA5D67910C}"/>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24839714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7B5C2-BF3C-F3AB-3A34-517DCC09AB4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6336BD-C4F1-C604-0D17-65C783ABA40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9936DB-C1F4-1027-64E9-715F5151856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2E926C-C22F-13A3-964D-2E5DEA580E84}"/>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6" name="Footer Placeholder 5">
            <a:extLst>
              <a:ext uri="{FF2B5EF4-FFF2-40B4-BE49-F238E27FC236}">
                <a16:creationId xmlns:a16="http://schemas.microsoft.com/office/drawing/2014/main" id="{FCD562D0-5B8A-1681-FF1F-A6CCAD9B97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86F497D-86E5-8642-E719-5F08030BECB1}"/>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1168360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4EDFE-E9CB-8E20-6492-700AE525F4C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098EF5-D966-ADAE-F623-C42B2C2DE2D4}"/>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85345-1414-46A3-A14A-16845536205B}"/>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5" name="Footer Placeholder 4">
            <a:extLst>
              <a:ext uri="{FF2B5EF4-FFF2-40B4-BE49-F238E27FC236}">
                <a16:creationId xmlns:a16="http://schemas.microsoft.com/office/drawing/2014/main" id="{07C051CF-3744-5674-56ED-3EF52FA8A5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ACBBFF-5B13-1D45-E9D7-971575E6960B}"/>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15346045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AAF486-7722-3D0A-4204-BDBA77448515}"/>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4AB5D1-6E6B-6B34-52BE-80B9D53E10A6}"/>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016328-96EF-1CA5-0042-816C760933E3}"/>
              </a:ext>
            </a:extLst>
          </p:cNvPr>
          <p:cNvSpPr>
            <a:spLocks noGrp="1"/>
          </p:cNvSpPr>
          <p:nvPr>
            <p:ph type="dt" sz="half" idx="10"/>
          </p:nvPr>
        </p:nvSpPr>
        <p:spPr>
          <a:xfrm>
            <a:off x="838200" y="6356350"/>
            <a:ext cx="2743200" cy="365125"/>
          </a:xfrm>
          <a:prstGeom prst="rect">
            <a:avLst/>
          </a:prstGeom>
        </p:spPr>
        <p:txBody>
          <a:bodyPr/>
          <a:lstStyle/>
          <a:p>
            <a:fld id="{609D961E-6166-4F63-8594-721F47E55CCB}" type="datetimeFigureOut">
              <a:rPr lang="en-US" smtClean="0"/>
              <a:t>12/18/2025</a:t>
            </a:fld>
            <a:endParaRPr lang="en-US"/>
          </a:p>
        </p:txBody>
      </p:sp>
      <p:sp>
        <p:nvSpPr>
          <p:cNvPr id="5" name="Footer Placeholder 4">
            <a:extLst>
              <a:ext uri="{FF2B5EF4-FFF2-40B4-BE49-F238E27FC236}">
                <a16:creationId xmlns:a16="http://schemas.microsoft.com/office/drawing/2014/main" id="{8F6CB065-9D41-9FD5-F4DC-E0C9736F98F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C60CF8A-B40A-B9D7-A588-523BA1E7B360}"/>
              </a:ext>
            </a:extLst>
          </p:cNvPr>
          <p:cNvSpPr>
            <a:spLocks noGrp="1"/>
          </p:cNvSpPr>
          <p:nvPr>
            <p:ph type="sldNum" sz="quarter" idx="12"/>
          </p:nvPr>
        </p:nvSpPr>
        <p:spPr>
          <a:xfrm>
            <a:off x="8610600" y="6356350"/>
            <a:ext cx="2743200" cy="365125"/>
          </a:xfrm>
          <a:prstGeom prst="rect">
            <a:avLst/>
          </a:prstGeom>
        </p:spPr>
        <p:txBody>
          <a:bodyPr/>
          <a:lstStyle/>
          <a:p>
            <a:fld id="{68959DC5-B66D-4198-A2AC-C92518EB5AC3}" type="slidenum">
              <a:rPr lang="en-US" smtClean="0"/>
              <a:t>‹#›</a:t>
            </a:fld>
            <a:endParaRPr lang="en-US"/>
          </a:p>
        </p:txBody>
      </p:sp>
    </p:spTree>
    <p:extLst>
      <p:ext uri="{BB962C8B-B14F-4D97-AF65-F5344CB8AC3E}">
        <p14:creationId xmlns:p14="http://schemas.microsoft.com/office/powerpoint/2010/main" val="19865794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AD8240-3148-4746-BA4B-7B32B016BA5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dirty="0"/>
              <a:t>单击此处编辑母版标题样式</a:t>
            </a:r>
          </a:p>
        </p:txBody>
      </p:sp>
      <p:sp>
        <p:nvSpPr>
          <p:cNvPr id="3" name="副标题 2">
            <a:extLst>
              <a:ext uri="{FF2B5EF4-FFF2-40B4-BE49-F238E27FC236}">
                <a16:creationId xmlns:a16="http://schemas.microsoft.com/office/drawing/2014/main" id="{B51CC32A-496B-42D5-8EC6-30D10EB5C166}"/>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0F25E7C-B1D9-4999-8D1F-ED84C4EE9A27}"/>
              </a:ext>
            </a:extLst>
          </p:cNvPr>
          <p:cNvSpPr>
            <a:spLocks noGrp="1"/>
          </p:cNvSpPr>
          <p:nvPr>
            <p:ph type="dt" sz="half" idx="10"/>
          </p:nvPr>
        </p:nvSpPr>
        <p:spPr>
          <a:xfrm>
            <a:off x="838200" y="6356350"/>
            <a:ext cx="2743200" cy="365125"/>
          </a:xfrm>
          <a:prstGeom prst="rect">
            <a:avLst/>
          </a:prstGeom>
        </p:spPr>
        <p:txBody>
          <a:bodyPr/>
          <a:lstStyle/>
          <a:p>
            <a:fld id="{0DA2CC75-8280-4D50-8556-C2874ADEF926}" type="datetimeFigureOut">
              <a:rPr lang="zh-CN" altLang="en-US" smtClean="0"/>
              <a:t>2025/12/18</a:t>
            </a:fld>
            <a:endParaRPr lang="zh-CN" altLang="en-US"/>
          </a:p>
        </p:txBody>
      </p:sp>
      <p:sp>
        <p:nvSpPr>
          <p:cNvPr id="5" name="页脚占位符 4">
            <a:extLst>
              <a:ext uri="{FF2B5EF4-FFF2-40B4-BE49-F238E27FC236}">
                <a16:creationId xmlns:a16="http://schemas.microsoft.com/office/drawing/2014/main" id="{E18A7BBD-E847-449A-AA53-B3DBD3F53D1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F1910074-A50B-4F6C-9D3A-997C16815E9A}"/>
              </a:ext>
            </a:extLst>
          </p:cNvPr>
          <p:cNvSpPr>
            <a:spLocks noGrp="1"/>
          </p:cNvSpPr>
          <p:nvPr>
            <p:ph type="sldNum" sz="quarter" idx="12"/>
          </p:nvPr>
        </p:nvSpPr>
        <p:spPr>
          <a:xfrm>
            <a:off x="8610600" y="6356350"/>
            <a:ext cx="2743200" cy="365125"/>
          </a:xfrm>
          <a:prstGeom prst="rect">
            <a:avLst/>
          </a:prstGeom>
        </p:spPr>
        <p:txBody>
          <a:body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37717452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9222988-F7A5-40D8-93C2-FFC76DD6F132}"/>
              </a:ext>
            </a:extLst>
          </p:cNvPr>
          <p:cNvSpPr>
            <a:spLocks noGrp="1"/>
          </p:cNvSpPr>
          <p:nvPr>
            <p:ph type="dt" sz="half" idx="10"/>
          </p:nvPr>
        </p:nvSpPr>
        <p:spPr>
          <a:xfrm>
            <a:off x="838200" y="6356350"/>
            <a:ext cx="2743200" cy="365125"/>
          </a:xfrm>
          <a:prstGeom prst="rect">
            <a:avLst/>
          </a:prstGeom>
        </p:spPr>
        <p:txBody>
          <a:bodyPr/>
          <a:lstStyle/>
          <a:p>
            <a:fld id="{0DA2CC75-8280-4D50-8556-C2874ADEF926}" type="datetimeFigureOut">
              <a:rPr lang="zh-CN" altLang="en-US" smtClean="0"/>
              <a:t>2025/12/18</a:t>
            </a:fld>
            <a:endParaRPr lang="zh-CN" altLang="en-US"/>
          </a:p>
        </p:txBody>
      </p:sp>
      <p:sp>
        <p:nvSpPr>
          <p:cNvPr id="3" name="页脚占位符 2">
            <a:extLst>
              <a:ext uri="{FF2B5EF4-FFF2-40B4-BE49-F238E27FC236}">
                <a16:creationId xmlns:a16="http://schemas.microsoft.com/office/drawing/2014/main" id="{B09A7AB5-A93E-4BB9-B456-29E36D7D437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A06456C9-71B0-4254-B323-89F5CF60FAE3}"/>
              </a:ext>
            </a:extLst>
          </p:cNvPr>
          <p:cNvSpPr>
            <a:spLocks noGrp="1"/>
          </p:cNvSpPr>
          <p:nvPr>
            <p:ph type="sldNum" sz="quarter" idx="12"/>
          </p:nvPr>
        </p:nvSpPr>
        <p:spPr>
          <a:xfrm>
            <a:off x="8610600" y="6356350"/>
            <a:ext cx="2743200" cy="365125"/>
          </a:xfrm>
          <a:prstGeom prst="rect">
            <a:avLst/>
          </a:prstGeom>
        </p:spPr>
        <p:txBody>
          <a:body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3510822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19226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8">
            <a:extLst>
              <a:ext uri="{FF2B5EF4-FFF2-40B4-BE49-F238E27FC236}">
                <a16:creationId xmlns:a16="http://schemas.microsoft.com/office/drawing/2014/main" id="{C9D130F7-5113-37B8-7E43-99B341A76DBF}"/>
              </a:ext>
            </a:extLst>
          </p:cNvPr>
          <p:cNvPicPr>
            <a:picLocks noChangeAspect="1"/>
          </p:cNvPicPr>
          <p:nvPr userDrawn="1"/>
        </p:nvPicPr>
        <p:blipFill rotWithShape="1">
          <a:blip r:embed="rId13" cstate="hqprint">
            <a:extLst>
              <a:ext uri="{28A0092B-C50C-407E-A947-70E740481C1C}">
                <a14:useLocalDpi xmlns:a14="http://schemas.microsoft.com/office/drawing/2010/main" val="0"/>
              </a:ext>
            </a:extLst>
          </a:blip>
          <a:srcRect l="4737" r="10607"/>
          <a:stretch/>
        </p:blipFill>
        <p:spPr>
          <a:xfrm>
            <a:off x="0" y="0"/>
            <a:ext cx="12192001" cy="6858000"/>
          </a:xfrm>
          <a:prstGeom prst="rect">
            <a:avLst/>
          </a:prstGeom>
        </p:spPr>
      </p:pic>
      <p:pic>
        <p:nvPicPr>
          <p:cNvPr id="3" name="Picture 2" descr="A round pink circle with white text and a black background&#10;&#10;AI-generated content may be incorrect.">
            <a:extLst>
              <a:ext uri="{FF2B5EF4-FFF2-40B4-BE49-F238E27FC236}">
                <a16:creationId xmlns:a16="http://schemas.microsoft.com/office/drawing/2014/main" id="{F42B689A-3020-FF29-7BBE-691C6B3651A9}"/>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931277" y="81096"/>
            <a:ext cx="1484946" cy="1484946"/>
          </a:xfrm>
          <a:prstGeom prst="rect">
            <a:avLst/>
          </a:prstGeom>
        </p:spPr>
      </p:pic>
    </p:spTree>
    <p:extLst>
      <p:ext uri="{BB962C8B-B14F-4D97-AF65-F5344CB8AC3E}">
        <p14:creationId xmlns:p14="http://schemas.microsoft.com/office/powerpoint/2010/main" val="31291174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9FB87ABB-31F3-9DFD-AD56-F03C9EB52C7C}"/>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7672" r="7672"/>
          <a:stretch/>
        </p:blipFill>
        <p:spPr>
          <a:xfrm>
            <a:off x="0" y="0"/>
            <a:ext cx="12192000" cy="6858000"/>
          </a:xfrm>
          <a:prstGeom prst="rect">
            <a:avLst/>
          </a:prstGeom>
        </p:spPr>
      </p:pic>
      <p:pic>
        <p:nvPicPr>
          <p:cNvPr id="2" name="Picture 1" descr="A round pink circle with white text and a black background&#10;&#10;AI-generated content may be incorrect.">
            <a:extLst>
              <a:ext uri="{FF2B5EF4-FFF2-40B4-BE49-F238E27FC236}">
                <a16:creationId xmlns:a16="http://schemas.microsoft.com/office/drawing/2014/main" id="{35F9F709-8B8A-C7C1-3779-A61F1719B897}"/>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931277" y="81096"/>
            <a:ext cx="1484946" cy="1484946"/>
          </a:xfrm>
          <a:prstGeom prst="rect">
            <a:avLst/>
          </a:prstGeom>
        </p:spPr>
      </p:pic>
    </p:spTree>
    <p:extLst>
      <p:ext uri="{BB962C8B-B14F-4D97-AF65-F5344CB8AC3E}">
        <p14:creationId xmlns:p14="http://schemas.microsoft.com/office/powerpoint/2010/main" val="158157719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8">
            <a:extLst>
              <a:ext uri="{FF2B5EF4-FFF2-40B4-BE49-F238E27FC236}">
                <a16:creationId xmlns:a16="http://schemas.microsoft.com/office/drawing/2014/main" id="{C9D130F7-5113-37B8-7E43-99B341A76DBF}"/>
              </a:ext>
            </a:extLst>
          </p:cNvPr>
          <p:cNvPicPr>
            <a:picLocks noChangeAspect="1"/>
          </p:cNvPicPr>
          <p:nvPr userDrawn="1"/>
        </p:nvPicPr>
        <p:blipFill rotWithShape="1">
          <a:blip r:embed="rId13" cstate="hqprint">
            <a:extLst>
              <a:ext uri="{28A0092B-C50C-407E-A947-70E740481C1C}">
                <a14:useLocalDpi xmlns:a14="http://schemas.microsoft.com/office/drawing/2010/main" val="0"/>
              </a:ext>
            </a:extLst>
          </a:blip>
          <a:srcRect l="4737" r="10607"/>
          <a:stretch/>
        </p:blipFill>
        <p:spPr>
          <a:xfrm>
            <a:off x="0" y="0"/>
            <a:ext cx="12192001" cy="6858000"/>
          </a:xfrm>
          <a:prstGeom prst="rect">
            <a:avLst/>
          </a:prstGeom>
        </p:spPr>
      </p:pic>
    </p:spTree>
    <p:extLst>
      <p:ext uri="{BB962C8B-B14F-4D97-AF65-F5344CB8AC3E}">
        <p14:creationId xmlns:p14="http://schemas.microsoft.com/office/powerpoint/2010/main" val="233185746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图片 8"/>
          <p:cNvPicPr>
            <a:picLocks noChangeAspect="1"/>
          </p:cNvPicPr>
          <p:nvPr userDrawn="1"/>
        </p:nvPicPr>
        <p:blipFill rotWithShape="1">
          <a:blip r:embed="rId4" cstate="hqprint">
            <a:extLst>
              <a:ext uri="{28A0092B-C50C-407E-A947-70E740481C1C}">
                <a14:useLocalDpi xmlns:a14="http://schemas.microsoft.com/office/drawing/2010/main" val="0"/>
              </a:ext>
            </a:extLst>
          </a:blip>
          <a:srcRect l="4737" r="10607"/>
          <a:stretch/>
        </p:blipFill>
        <p:spPr>
          <a:xfrm>
            <a:off x="-1" y="0"/>
            <a:ext cx="12192001" cy="6858000"/>
          </a:xfrm>
          <a:prstGeom prst="rect">
            <a:avLst/>
          </a:prstGeom>
        </p:spPr>
      </p:pic>
      <p:sp>
        <p:nvSpPr>
          <p:cNvPr id="10" name="圆角矩形 9"/>
          <p:cNvSpPr/>
          <p:nvPr userDrawn="1"/>
        </p:nvSpPr>
        <p:spPr>
          <a:xfrm>
            <a:off x="461961" y="423862"/>
            <a:ext cx="11268075" cy="6010275"/>
          </a:xfrm>
          <a:prstGeom prst="roundRect">
            <a:avLst>
              <a:gd name="adj" fmla="val 3513"/>
            </a:avLst>
          </a:prstGeom>
          <a:solidFill>
            <a:schemeClr val="bg1"/>
          </a:solidFill>
          <a:ln>
            <a:noFill/>
          </a:ln>
          <a:effectLst>
            <a:outerShdw blurRad="63500" sx="102000" sy="102000" algn="ctr" rotWithShape="0">
              <a:srgbClr val="0070C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09966459"/>
      </p:ext>
    </p:extLst>
  </p:cSld>
  <p:clrMap bg1="lt1" tx1="dk1" bg2="lt2" tx2="dk2" accent1="accent1" accent2="accent2" accent3="accent3" accent4="accent4" accent5="accent5" accent6="accent6" hlink="hlink" folHlink="folHlink"/>
  <p:sldLayoutIdLst>
    <p:sldLayoutId id="2147483710" r:id="rId1"/>
    <p:sldLayoutId id="214748371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6.png"/></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7.xml"/><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32.png"/><Relationship Id="rId5" Type="http://schemas.openxmlformats.org/officeDocument/2006/relationships/image" Target="../media/image31.gif"/><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41.xml"/><Relationship Id="rId5" Type="http://schemas.openxmlformats.org/officeDocument/2006/relationships/image" Target="../media/image4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audio" Target="../media/audio10.wav"/><Relationship Id="rId5" Type="http://schemas.openxmlformats.org/officeDocument/2006/relationships/image" Target="../media/image51.png"/><Relationship Id="rId4"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1.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8">
            <a:extLst>
              <a:ext uri="{FF2B5EF4-FFF2-40B4-BE49-F238E27FC236}">
                <a16:creationId xmlns:a16="http://schemas.microsoft.com/office/drawing/2014/main" id="{445BA4A7-C9A5-835A-D113-F15BB26AF5BC}"/>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4737" r="10607"/>
          <a:stretch/>
        </p:blipFill>
        <p:spPr>
          <a:xfrm>
            <a:off x="0" y="0"/>
            <a:ext cx="12192001" cy="6858000"/>
          </a:xfrm>
          <a:prstGeom prst="rect">
            <a:avLst/>
          </a:prstGeom>
        </p:spPr>
      </p:pic>
      <p:pic>
        <p:nvPicPr>
          <p:cNvPr id="3" name="图片 1">
            <a:extLst>
              <a:ext uri="{FF2B5EF4-FFF2-40B4-BE49-F238E27FC236}">
                <a16:creationId xmlns:a16="http://schemas.microsoft.com/office/drawing/2014/main" id="{A7F00B5D-7D8D-8055-9FA7-F2518DA9E80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flipH="1">
            <a:off x="-520700" y="1993900"/>
            <a:ext cx="5270506" cy="5270506"/>
          </a:xfrm>
          <a:prstGeom prst="rect">
            <a:avLst/>
          </a:prstGeom>
        </p:spPr>
      </p:pic>
      <p:pic>
        <p:nvPicPr>
          <p:cNvPr id="4" name="图片 2">
            <a:extLst>
              <a:ext uri="{FF2B5EF4-FFF2-40B4-BE49-F238E27FC236}">
                <a16:creationId xmlns:a16="http://schemas.microsoft.com/office/drawing/2014/main" id="{2979938E-28F8-41A3-80E5-AC5E5E3AC17E}"/>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28397"/>
          <a:stretch/>
        </p:blipFill>
        <p:spPr>
          <a:xfrm rot="856226">
            <a:off x="4807706" y="4366666"/>
            <a:ext cx="6407688" cy="3333951"/>
          </a:xfrm>
          <a:prstGeom prst="rect">
            <a:avLst/>
          </a:prstGeom>
        </p:spPr>
      </p:pic>
      <p:pic>
        <p:nvPicPr>
          <p:cNvPr id="5" name="Picture 4">
            <a:extLst>
              <a:ext uri="{FF2B5EF4-FFF2-40B4-BE49-F238E27FC236}">
                <a16:creationId xmlns:a16="http://schemas.microsoft.com/office/drawing/2014/main" id="{5239F360-8FCF-5B6C-9427-00002FA986E7}"/>
              </a:ext>
            </a:extLst>
          </p:cNvPr>
          <p:cNvPicPr>
            <a:picLocks noChangeAspect="1"/>
          </p:cNvPicPr>
          <p:nvPr/>
        </p:nvPicPr>
        <p:blipFill>
          <a:blip r:embed="rId5"/>
          <a:stretch>
            <a:fillRect/>
          </a:stretch>
        </p:blipFill>
        <p:spPr>
          <a:xfrm>
            <a:off x="1891363" y="1012259"/>
            <a:ext cx="10821338" cy="3889585"/>
          </a:xfrm>
          <a:prstGeom prst="rect">
            <a:avLst/>
          </a:prstGeom>
        </p:spPr>
      </p:pic>
      <p:pic>
        <p:nvPicPr>
          <p:cNvPr id="6" name="Picture 5" descr="A round pink circle with white text and a black background&#10;&#10;AI-generated content may be incorrect.">
            <a:extLst>
              <a:ext uri="{FF2B5EF4-FFF2-40B4-BE49-F238E27FC236}">
                <a16:creationId xmlns:a16="http://schemas.microsoft.com/office/drawing/2014/main" id="{70860350-CBB6-3615-1E28-56BDC35590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1277" y="81096"/>
            <a:ext cx="1484946" cy="1484946"/>
          </a:xfrm>
          <a:prstGeom prst="rect">
            <a:avLst/>
          </a:prstGeom>
        </p:spPr>
      </p:pic>
    </p:spTree>
    <p:extLst>
      <p:ext uri="{BB962C8B-B14F-4D97-AF65-F5344CB8AC3E}">
        <p14:creationId xmlns:p14="http://schemas.microsoft.com/office/powerpoint/2010/main" val="195034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ớp chúng mình">
            <a:hlinkClick r:id="" action="ppaction://media"/>
            <a:extLst>
              <a:ext uri="{FF2B5EF4-FFF2-40B4-BE49-F238E27FC236}">
                <a16:creationId xmlns:a16="http://schemas.microsoft.com/office/drawing/2014/main" id="{F501B9A7-3D0B-00BD-6D28-E8D10855EBF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388854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99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6000" t="-6000" r="-16000"/>
          </a:stretch>
        </a:blipFill>
        <a:effectLst/>
      </p:bgPr>
    </p:bg>
    <p:spTree>
      <p:nvGrpSpPr>
        <p:cNvPr id="1" name=""/>
        <p:cNvGrpSpPr/>
        <p:nvPr/>
      </p:nvGrpSpPr>
      <p:grpSpPr>
        <a:xfrm>
          <a:off x="0" y="0"/>
          <a:ext cx="0" cy="0"/>
          <a:chOff x="0" y="0"/>
          <a:chExt cx="0" cy="0"/>
        </a:xfrm>
      </p:grpSpPr>
      <p:pic>
        <p:nvPicPr>
          <p:cNvPr id="9" name="图片 12">
            <a:extLst>
              <a:ext uri="{FF2B5EF4-FFF2-40B4-BE49-F238E27FC236}">
                <a16:creationId xmlns:a16="http://schemas.microsoft.com/office/drawing/2014/main" id="{EE97E702-60BE-ECC2-F72B-628406BD066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0094"/>
          <a:stretch/>
        </p:blipFill>
        <p:spPr>
          <a:xfrm>
            <a:off x="2438700" y="4027451"/>
            <a:ext cx="1510823" cy="3014098"/>
          </a:xfrm>
          <a:prstGeom prst="rect">
            <a:avLst/>
          </a:prstGeom>
        </p:spPr>
      </p:pic>
      <p:pic>
        <p:nvPicPr>
          <p:cNvPr id="10" name="图片 13">
            <a:extLst>
              <a:ext uri="{FF2B5EF4-FFF2-40B4-BE49-F238E27FC236}">
                <a16:creationId xmlns:a16="http://schemas.microsoft.com/office/drawing/2014/main" id="{3D32CA71-4B23-32B4-B46F-2245D5F9CD5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0458"/>
          <a:stretch/>
        </p:blipFill>
        <p:spPr>
          <a:xfrm>
            <a:off x="8321764" y="4153816"/>
            <a:ext cx="1522552" cy="3059784"/>
          </a:xfrm>
          <a:prstGeom prst="rect">
            <a:avLst/>
          </a:prstGeom>
        </p:spPr>
      </p:pic>
      <p:pic>
        <p:nvPicPr>
          <p:cNvPr id="14" name="图片 10">
            <a:extLst>
              <a:ext uri="{FF2B5EF4-FFF2-40B4-BE49-F238E27FC236}">
                <a16:creationId xmlns:a16="http://schemas.microsoft.com/office/drawing/2014/main" id="{171283F2-90C1-0BD5-DDDD-0221EB63FB3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3930"/>
          <a:stretch/>
        </p:blipFill>
        <p:spPr>
          <a:xfrm>
            <a:off x="-70027" y="5023693"/>
            <a:ext cx="4019550" cy="1834307"/>
          </a:xfrm>
          <a:prstGeom prst="rect">
            <a:avLst/>
          </a:prstGeom>
        </p:spPr>
      </p:pic>
      <p:pic>
        <p:nvPicPr>
          <p:cNvPr id="15" name="图片 11">
            <a:extLst>
              <a:ext uri="{FF2B5EF4-FFF2-40B4-BE49-F238E27FC236}">
                <a16:creationId xmlns:a16="http://schemas.microsoft.com/office/drawing/2014/main" id="{BE80E1AE-886C-393C-1639-6EE73C64A25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93"/>
          <a:stretch/>
        </p:blipFill>
        <p:spPr>
          <a:xfrm>
            <a:off x="9233626" y="5003258"/>
            <a:ext cx="2958373" cy="1834307"/>
          </a:xfrm>
          <a:prstGeom prst="rect">
            <a:avLst/>
          </a:prstGeom>
        </p:spPr>
      </p:pic>
      <p:pic>
        <p:nvPicPr>
          <p:cNvPr id="5" name="Picture 4">
            <a:extLst>
              <a:ext uri="{FF2B5EF4-FFF2-40B4-BE49-F238E27FC236}">
                <a16:creationId xmlns:a16="http://schemas.microsoft.com/office/drawing/2014/main" id="{2AC708E2-B6B1-88AC-B028-8E95C5374D04}"/>
              </a:ext>
            </a:extLst>
          </p:cNvPr>
          <p:cNvPicPr>
            <a:picLocks noChangeAspect="1"/>
          </p:cNvPicPr>
          <p:nvPr/>
        </p:nvPicPr>
        <p:blipFill>
          <a:blip r:embed="rId6"/>
          <a:stretch>
            <a:fillRect/>
          </a:stretch>
        </p:blipFill>
        <p:spPr>
          <a:xfrm>
            <a:off x="6363253" y="0"/>
            <a:ext cx="1762125" cy="680484"/>
          </a:xfrm>
          <a:prstGeom prst="rect">
            <a:avLst/>
          </a:prstGeom>
        </p:spPr>
      </p:pic>
      <p:pic>
        <p:nvPicPr>
          <p:cNvPr id="2" name="Picture 1" descr="A round pink circle with white text and a black background&#10;&#10;AI-generated content may be incorrect.">
            <a:extLst>
              <a:ext uri="{FF2B5EF4-FFF2-40B4-BE49-F238E27FC236}">
                <a16:creationId xmlns:a16="http://schemas.microsoft.com/office/drawing/2014/main" id="{7DDE0797-9C05-5B7B-BE16-0B7D972878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31277" y="81096"/>
            <a:ext cx="1484946" cy="1484946"/>
          </a:xfrm>
          <a:prstGeom prst="rect">
            <a:avLst/>
          </a:prstGeom>
        </p:spPr>
      </p:pic>
      <p:sp>
        <p:nvSpPr>
          <p:cNvPr id="3" name="Rectangle: Rounded Corners 2">
            <a:extLst>
              <a:ext uri="{FF2B5EF4-FFF2-40B4-BE49-F238E27FC236}">
                <a16:creationId xmlns:a16="http://schemas.microsoft.com/office/drawing/2014/main" id="{96DEB079-8CAD-C153-0C06-A0E7788409A9}"/>
              </a:ext>
            </a:extLst>
          </p:cNvPr>
          <p:cNvSpPr/>
          <p:nvPr/>
        </p:nvSpPr>
        <p:spPr>
          <a:xfrm>
            <a:off x="1467293" y="574158"/>
            <a:ext cx="9888279" cy="3689498"/>
          </a:xfrm>
          <a:prstGeom prst="roundRect">
            <a:avLst>
              <a:gd name="adj" fmla="val 2235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005279A-9B3D-BC80-A801-B3514B04C03A}"/>
              </a:ext>
            </a:extLst>
          </p:cNvPr>
          <p:cNvPicPr>
            <a:picLocks noChangeAspect="1"/>
          </p:cNvPicPr>
          <p:nvPr/>
        </p:nvPicPr>
        <p:blipFill>
          <a:blip r:embed="rId8"/>
          <a:stretch>
            <a:fillRect/>
          </a:stretch>
        </p:blipFill>
        <p:spPr>
          <a:xfrm>
            <a:off x="1704754" y="1753764"/>
            <a:ext cx="9803218" cy="2584928"/>
          </a:xfrm>
          <a:prstGeom prst="rect">
            <a:avLst/>
          </a:prstGeom>
        </p:spPr>
      </p:pic>
      <p:pic>
        <p:nvPicPr>
          <p:cNvPr id="16" name="Picture 15">
            <a:extLst>
              <a:ext uri="{FF2B5EF4-FFF2-40B4-BE49-F238E27FC236}">
                <a16:creationId xmlns:a16="http://schemas.microsoft.com/office/drawing/2014/main" id="{B80F75C8-3A5A-01B2-BD03-47E2E7853C3E}"/>
              </a:ext>
            </a:extLst>
          </p:cNvPr>
          <p:cNvPicPr>
            <a:picLocks noChangeAspect="1"/>
          </p:cNvPicPr>
          <p:nvPr/>
        </p:nvPicPr>
        <p:blipFill>
          <a:blip r:embed="rId9"/>
          <a:stretch>
            <a:fillRect/>
          </a:stretch>
        </p:blipFill>
        <p:spPr>
          <a:xfrm>
            <a:off x="4739635" y="718160"/>
            <a:ext cx="3389670" cy="768163"/>
          </a:xfrm>
          <a:prstGeom prst="rect">
            <a:avLst/>
          </a:prstGeom>
        </p:spPr>
      </p:pic>
    </p:spTree>
    <p:extLst>
      <p:ext uri="{BB962C8B-B14F-4D97-AF65-F5344CB8AC3E}">
        <p14:creationId xmlns:p14="http://schemas.microsoft.com/office/powerpoint/2010/main" val="12092067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CFAFDD-6899-ED7D-8C6D-4D3855D8ABE8}"/>
              </a:ext>
            </a:extLst>
          </p:cNvPr>
          <p:cNvSpPr txBox="1"/>
          <p:nvPr/>
        </p:nvSpPr>
        <p:spPr>
          <a:xfrm>
            <a:off x="1222744" y="480261"/>
            <a:ext cx="10100930" cy="1323439"/>
          </a:xfrm>
          <a:prstGeom prst="rect">
            <a:avLst/>
          </a:prstGeom>
          <a:noFill/>
        </p:spPr>
        <p:txBody>
          <a:bodyPr wrap="square">
            <a:spAutoFit/>
          </a:bodyPr>
          <a:lstStyle/>
          <a:p>
            <a:pPr lvl="0" algn="ctr">
              <a:defRPr/>
            </a:pPr>
            <a:r>
              <a:rPr lang="vi-VN" altLang="zh-CN" sz="4000" b="1" dirty="0">
                <a:solidFill>
                  <a:srgbClr val="FF0000"/>
                </a:solidFill>
                <a:effectLst>
                  <a:outerShdw dist="38100" dir="2700000" algn="tl">
                    <a:srgbClr val="FFB34F">
                      <a:alpha val="60000"/>
                    </a:srgbClr>
                  </a:outerShdw>
                </a:effectLst>
                <a:latin typeface="Cambria" panose="02040503050406030204" pitchFamily="18" charset="0"/>
                <a:ea typeface="Vogue-ExtraBold" panose="020B0500000000000000" pitchFamily="34" charset="0"/>
                <a:cs typeface="Vogue-ExtraBold" panose="020B0500000000000000" pitchFamily="34" charset="0"/>
                <a:sym typeface="字魂160号-檀宋" panose="00000500000000000000" pitchFamily="2" charset="-122"/>
              </a:rPr>
              <a:t>1. Em thích cảnh vật nào trong các bức tranh dưới đây? Vì sao?</a:t>
            </a:r>
          </a:p>
        </p:txBody>
      </p:sp>
      <p:pic>
        <p:nvPicPr>
          <p:cNvPr id="3" name="Picture 2">
            <a:extLst>
              <a:ext uri="{FF2B5EF4-FFF2-40B4-BE49-F238E27FC236}">
                <a16:creationId xmlns:a16="http://schemas.microsoft.com/office/drawing/2014/main" id="{BFEC3233-C2FF-F687-4172-870C0CD431A1}"/>
              </a:ext>
            </a:extLst>
          </p:cNvPr>
          <p:cNvPicPr>
            <a:picLocks noChangeAspect="1"/>
          </p:cNvPicPr>
          <p:nvPr/>
        </p:nvPicPr>
        <p:blipFill>
          <a:blip r:embed="rId2"/>
          <a:stretch>
            <a:fillRect/>
          </a:stretch>
        </p:blipFill>
        <p:spPr>
          <a:xfrm>
            <a:off x="486993" y="1878530"/>
            <a:ext cx="6500813" cy="3046871"/>
          </a:xfrm>
          <a:prstGeom prst="rect">
            <a:avLst/>
          </a:prstGeom>
        </p:spPr>
      </p:pic>
      <p:pic>
        <p:nvPicPr>
          <p:cNvPr id="5" name="Picture 4">
            <a:extLst>
              <a:ext uri="{FF2B5EF4-FFF2-40B4-BE49-F238E27FC236}">
                <a16:creationId xmlns:a16="http://schemas.microsoft.com/office/drawing/2014/main" id="{F8850675-39C8-46CD-03BE-EABFDE7BC6A5}"/>
              </a:ext>
            </a:extLst>
          </p:cNvPr>
          <p:cNvPicPr>
            <a:picLocks noChangeAspect="1"/>
          </p:cNvPicPr>
          <p:nvPr/>
        </p:nvPicPr>
        <p:blipFill>
          <a:blip r:embed="rId3"/>
          <a:stretch>
            <a:fillRect/>
          </a:stretch>
        </p:blipFill>
        <p:spPr>
          <a:xfrm>
            <a:off x="6934532" y="3555181"/>
            <a:ext cx="3252788" cy="2962576"/>
          </a:xfrm>
          <a:prstGeom prst="rect">
            <a:avLst/>
          </a:prstGeom>
        </p:spPr>
      </p:pic>
      <p:pic>
        <p:nvPicPr>
          <p:cNvPr id="6" name="Picture 5">
            <a:extLst>
              <a:ext uri="{FF2B5EF4-FFF2-40B4-BE49-F238E27FC236}">
                <a16:creationId xmlns:a16="http://schemas.microsoft.com/office/drawing/2014/main" id="{E408F575-8718-430F-10CC-CB3D90803F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5870" y="4544602"/>
            <a:ext cx="1924859" cy="2313397"/>
          </a:xfrm>
          <a:prstGeom prst="rect">
            <a:avLst/>
          </a:prstGeom>
        </p:spPr>
      </p:pic>
    </p:spTree>
    <p:extLst>
      <p:ext uri="{BB962C8B-B14F-4D97-AF65-F5344CB8AC3E}">
        <p14:creationId xmlns:p14="http://schemas.microsoft.com/office/powerpoint/2010/main" val="2504167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3297D-D1E7-FD91-8BF1-E36E7B42004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6917FE9-E9E9-14DE-1D71-1A4F86DCD176}"/>
              </a:ext>
            </a:extLst>
          </p:cNvPr>
          <p:cNvPicPr>
            <a:picLocks noChangeAspect="1"/>
          </p:cNvPicPr>
          <p:nvPr/>
        </p:nvPicPr>
        <p:blipFill>
          <a:blip r:embed="rId4"/>
          <a:stretch>
            <a:fillRect/>
          </a:stretch>
        </p:blipFill>
        <p:spPr>
          <a:xfrm>
            <a:off x="2064598" y="1463528"/>
            <a:ext cx="4749620" cy="4288686"/>
          </a:xfrm>
          <a:prstGeom prst="rect">
            <a:avLst/>
          </a:prstGeom>
        </p:spPr>
      </p:pic>
      <p:pic>
        <p:nvPicPr>
          <p:cNvPr id="9" name="Picture 8" descr="A cartoon of a child waving&#10;&#10;AI-generated content may be incorrect.">
            <a:extLst>
              <a:ext uri="{FF2B5EF4-FFF2-40B4-BE49-F238E27FC236}">
                <a16:creationId xmlns:a16="http://schemas.microsoft.com/office/drawing/2014/main" id="{A8FC3C05-AE13-E5EB-395B-8708EC75A7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6227" y="606055"/>
            <a:ext cx="3173708" cy="5539563"/>
          </a:xfrm>
          <a:prstGeom prst="rect">
            <a:avLst/>
          </a:prstGeom>
        </p:spPr>
      </p:pic>
      <p:pic>
        <p:nvPicPr>
          <p:cNvPr id="10" name="tải xuống (2)">
            <a:hlinkClick r:id="" action="ppaction://media"/>
            <a:extLst>
              <a:ext uri="{FF2B5EF4-FFF2-40B4-BE49-F238E27FC236}">
                <a16:creationId xmlns:a16="http://schemas.microsoft.com/office/drawing/2014/main" id="{3EC0E4D0-56CE-5DF1-7674-8076C82C67C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5833" y="280582"/>
            <a:ext cx="406400" cy="406400"/>
          </a:xfrm>
          <a:prstGeom prst="rect">
            <a:avLst/>
          </a:prstGeom>
        </p:spPr>
      </p:pic>
    </p:spTree>
    <p:extLst>
      <p:ext uri="{BB962C8B-B14F-4D97-AF65-F5344CB8AC3E}">
        <p14:creationId xmlns:p14="http://schemas.microsoft.com/office/powerpoint/2010/main" val="48501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90" fill="hold"/>
                                        <p:tgtEl>
                                          <p:spTgt spid="10"/>
                                        </p:tgtEl>
                                      </p:cBhvr>
                                    </p:cmd>
                                  </p:childTnLst>
                                </p:cTn>
                              </p:par>
                              <p:par>
                                <p:cTn id="7" presetID="42"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1000"/>
                                        <p:tgtEl>
                                          <p:spTgt spid="7"/>
                                        </p:tgtEl>
                                      </p:cBhvr>
                                    </p:animEffect>
                                    <p:anim calcmode="lin" valueType="num">
                                      <p:cBhvr>
                                        <p:cTn id="10" dur="1000" fill="hold"/>
                                        <p:tgtEl>
                                          <p:spTgt spid="7"/>
                                        </p:tgtEl>
                                        <p:attrNameLst>
                                          <p:attrName>ppt_x</p:attrName>
                                        </p:attrNameLst>
                                      </p:cBhvr>
                                      <p:tavLst>
                                        <p:tav tm="0">
                                          <p:val>
                                            <p:strVal val="#ppt_x"/>
                                          </p:val>
                                        </p:tav>
                                        <p:tav tm="100000">
                                          <p:val>
                                            <p:strVal val="#ppt_x"/>
                                          </p:val>
                                        </p:tav>
                                      </p:tavLst>
                                    </p:anim>
                                    <p:anim calcmode="lin" valueType="num">
                                      <p:cBhvr>
                                        <p:cTn id="1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3056E-4863-959E-A807-2FACBAACFBC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5A508CD-60BD-1663-9820-EDCE3E982FBD}"/>
              </a:ext>
            </a:extLst>
          </p:cNvPr>
          <p:cNvSpPr txBox="1"/>
          <p:nvPr/>
        </p:nvSpPr>
        <p:spPr>
          <a:xfrm>
            <a:off x="1222744" y="480261"/>
            <a:ext cx="10100930" cy="1323439"/>
          </a:xfrm>
          <a:prstGeom prst="rect">
            <a:avLst/>
          </a:prstGeom>
          <a:noFill/>
        </p:spPr>
        <p:txBody>
          <a:bodyPr wrap="square">
            <a:spAutoFit/>
          </a:bodyPr>
          <a:lstStyle/>
          <a:p>
            <a:pPr lvl="0" algn="ctr">
              <a:defRPr/>
            </a:pPr>
            <a:r>
              <a:rPr lang="vi-VN" altLang="zh-CN" sz="4000" b="1" dirty="0">
                <a:solidFill>
                  <a:srgbClr val="FF0000"/>
                </a:solidFill>
                <a:effectLst>
                  <a:outerShdw dist="38100" dir="2700000" algn="tl">
                    <a:srgbClr val="FFB34F">
                      <a:alpha val="60000"/>
                    </a:srgbClr>
                  </a:outerShdw>
                </a:effectLst>
                <a:latin typeface="Cambria" panose="02040503050406030204" pitchFamily="18" charset="0"/>
                <a:ea typeface="Vogue-ExtraBold" panose="020B0500000000000000" pitchFamily="34" charset="0"/>
                <a:cs typeface="Vogue-ExtraBold" panose="020B0500000000000000" pitchFamily="34" charset="0"/>
                <a:sym typeface="字魂160号-檀宋" panose="00000500000000000000" pitchFamily="2" charset="-122"/>
              </a:rPr>
              <a:t> 2. Viết đoạn văn nêu tình cảm, cảm xúc của em về một cảnh vật em yêu thích.</a:t>
            </a:r>
          </a:p>
        </p:txBody>
      </p:sp>
      <p:sp>
        <p:nvSpPr>
          <p:cNvPr id="8" name="Rectangle: Rounded Corners 7">
            <a:extLst>
              <a:ext uri="{FF2B5EF4-FFF2-40B4-BE49-F238E27FC236}">
                <a16:creationId xmlns:a16="http://schemas.microsoft.com/office/drawing/2014/main" id="{FB434BF9-E7EA-C66E-B80B-C3C5730CD0B0}"/>
              </a:ext>
            </a:extLst>
          </p:cNvPr>
          <p:cNvSpPr/>
          <p:nvPr/>
        </p:nvSpPr>
        <p:spPr>
          <a:xfrm>
            <a:off x="1286540" y="3211033"/>
            <a:ext cx="10207255" cy="3005470"/>
          </a:xfrm>
          <a:custGeom>
            <a:avLst/>
            <a:gdLst>
              <a:gd name="connsiteX0" fmla="*/ 0 w 10207255"/>
              <a:gd name="connsiteY0" fmla="*/ 679086 h 3005470"/>
              <a:gd name="connsiteX1" fmla="*/ 679086 w 10207255"/>
              <a:gd name="connsiteY1" fmla="*/ 0 h 3005470"/>
              <a:gd name="connsiteX2" fmla="*/ 1271294 w 10207255"/>
              <a:gd name="connsiteY2" fmla="*/ 0 h 3005470"/>
              <a:gd name="connsiteX3" fmla="*/ 2128974 w 10207255"/>
              <a:gd name="connsiteY3" fmla="*/ 0 h 3005470"/>
              <a:gd name="connsiteX4" fmla="*/ 2809673 w 10207255"/>
              <a:gd name="connsiteY4" fmla="*/ 0 h 3005470"/>
              <a:gd name="connsiteX5" fmla="*/ 3401881 w 10207255"/>
              <a:gd name="connsiteY5" fmla="*/ 0 h 3005470"/>
              <a:gd name="connsiteX6" fmla="*/ 4259561 w 10207255"/>
              <a:gd name="connsiteY6" fmla="*/ 0 h 3005470"/>
              <a:gd name="connsiteX7" fmla="*/ 5028751 w 10207255"/>
              <a:gd name="connsiteY7" fmla="*/ 0 h 3005470"/>
              <a:gd name="connsiteX8" fmla="*/ 5709449 w 10207255"/>
              <a:gd name="connsiteY8" fmla="*/ 0 h 3005470"/>
              <a:gd name="connsiteX9" fmla="*/ 6124676 w 10207255"/>
              <a:gd name="connsiteY9" fmla="*/ 0 h 3005470"/>
              <a:gd name="connsiteX10" fmla="*/ 6805374 w 10207255"/>
              <a:gd name="connsiteY10" fmla="*/ 0 h 3005470"/>
              <a:gd name="connsiteX11" fmla="*/ 7486073 w 10207255"/>
              <a:gd name="connsiteY11" fmla="*/ 0 h 3005470"/>
              <a:gd name="connsiteX12" fmla="*/ 8166772 w 10207255"/>
              <a:gd name="connsiteY12" fmla="*/ 0 h 3005470"/>
              <a:gd name="connsiteX13" fmla="*/ 8847470 w 10207255"/>
              <a:gd name="connsiteY13" fmla="*/ 0 h 3005470"/>
              <a:gd name="connsiteX14" fmla="*/ 9528169 w 10207255"/>
              <a:gd name="connsiteY14" fmla="*/ 0 h 3005470"/>
              <a:gd name="connsiteX15" fmla="*/ 10207255 w 10207255"/>
              <a:gd name="connsiteY15" fmla="*/ 679086 h 3005470"/>
              <a:gd name="connsiteX16" fmla="*/ 10207255 w 10207255"/>
              <a:gd name="connsiteY16" fmla="*/ 1261131 h 3005470"/>
              <a:gd name="connsiteX17" fmla="*/ 10207255 w 10207255"/>
              <a:gd name="connsiteY17" fmla="*/ 1793758 h 3005470"/>
              <a:gd name="connsiteX18" fmla="*/ 10207255 w 10207255"/>
              <a:gd name="connsiteY18" fmla="*/ 2326384 h 3005470"/>
              <a:gd name="connsiteX19" fmla="*/ 9528169 w 10207255"/>
              <a:gd name="connsiteY19" fmla="*/ 3005470 h 3005470"/>
              <a:gd name="connsiteX20" fmla="*/ 8670489 w 10207255"/>
              <a:gd name="connsiteY20" fmla="*/ 3005470 h 3005470"/>
              <a:gd name="connsiteX21" fmla="*/ 7901299 w 10207255"/>
              <a:gd name="connsiteY21" fmla="*/ 3005470 h 3005470"/>
              <a:gd name="connsiteX22" fmla="*/ 7043619 w 10207255"/>
              <a:gd name="connsiteY22" fmla="*/ 3005470 h 3005470"/>
              <a:gd name="connsiteX23" fmla="*/ 6362920 w 10207255"/>
              <a:gd name="connsiteY23" fmla="*/ 3005470 h 3005470"/>
              <a:gd name="connsiteX24" fmla="*/ 5770712 w 10207255"/>
              <a:gd name="connsiteY24" fmla="*/ 3005470 h 3005470"/>
              <a:gd name="connsiteX25" fmla="*/ 5001523 w 10207255"/>
              <a:gd name="connsiteY25" fmla="*/ 3005470 h 3005470"/>
              <a:gd name="connsiteX26" fmla="*/ 4143842 w 10207255"/>
              <a:gd name="connsiteY26" fmla="*/ 3005470 h 3005470"/>
              <a:gd name="connsiteX27" fmla="*/ 3286162 w 10207255"/>
              <a:gd name="connsiteY27" fmla="*/ 3005470 h 3005470"/>
              <a:gd name="connsiteX28" fmla="*/ 2605463 w 10207255"/>
              <a:gd name="connsiteY28" fmla="*/ 3005470 h 3005470"/>
              <a:gd name="connsiteX29" fmla="*/ 1924765 w 10207255"/>
              <a:gd name="connsiteY29" fmla="*/ 3005470 h 3005470"/>
              <a:gd name="connsiteX30" fmla="*/ 679086 w 10207255"/>
              <a:gd name="connsiteY30" fmla="*/ 3005470 h 3005470"/>
              <a:gd name="connsiteX31" fmla="*/ 0 w 10207255"/>
              <a:gd name="connsiteY31" fmla="*/ 2326384 h 3005470"/>
              <a:gd name="connsiteX32" fmla="*/ 0 w 10207255"/>
              <a:gd name="connsiteY32" fmla="*/ 1826704 h 3005470"/>
              <a:gd name="connsiteX33" fmla="*/ 0 w 10207255"/>
              <a:gd name="connsiteY33" fmla="*/ 1261131 h 3005470"/>
              <a:gd name="connsiteX34" fmla="*/ 0 w 10207255"/>
              <a:gd name="connsiteY34" fmla="*/ 679086 h 3005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207255" h="3005470" fill="none" extrusionOk="0">
                <a:moveTo>
                  <a:pt x="0" y="679086"/>
                </a:moveTo>
                <a:cubicBezTo>
                  <a:pt x="6447" y="355343"/>
                  <a:pt x="234703" y="-30609"/>
                  <a:pt x="679086" y="0"/>
                </a:cubicBezTo>
                <a:cubicBezTo>
                  <a:pt x="902385" y="-7146"/>
                  <a:pt x="977462" y="3205"/>
                  <a:pt x="1271294" y="0"/>
                </a:cubicBezTo>
                <a:cubicBezTo>
                  <a:pt x="1565126" y="-3205"/>
                  <a:pt x="1888989" y="22316"/>
                  <a:pt x="2128974" y="0"/>
                </a:cubicBezTo>
                <a:cubicBezTo>
                  <a:pt x="2368959" y="-22316"/>
                  <a:pt x="2575494" y="-2579"/>
                  <a:pt x="2809673" y="0"/>
                </a:cubicBezTo>
                <a:cubicBezTo>
                  <a:pt x="3043852" y="2579"/>
                  <a:pt x="3255273" y="1070"/>
                  <a:pt x="3401881" y="0"/>
                </a:cubicBezTo>
                <a:cubicBezTo>
                  <a:pt x="3548489" y="-1070"/>
                  <a:pt x="3985233" y="-7027"/>
                  <a:pt x="4259561" y="0"/>
                </a:cubicBezTo>
                <a:cubicBezTo>
                  <a:pt x="4533889" y="7027"/>
                  <a:pt x="4764224" y="-7425"/>
                  <a:pt x="5028751" y="0"/>
                </a:cubicBezTo>
                <a:cubicBezTo>
                  <a:pt x="5293278" y="7425"/>
                  <a:pt x="5405704" y="-5952"/>
                  <a:pt x="5709449" y="0"/>
                </a:cubicBezTo>
                <a:cubicBezTo>
                  <a:pt x="6013194" y="5952"/>
                  <a:pt x="6034082" y="4107"/>
                  <a:pt x="6124676" y="0"/>
                </a:cubicBezTo>
                <a:cubicBezTo>
                  <a:pt x="6215270" y="-4107"/>
                  <a:pt x="6467826" y="-21862"/>
                  <a:pt x="6805374" y="0"/>
                </a:cubicBezTo>
                <a:cubicBezTo>
                  <a:pt x="7142922" y="21862"/>
                  <a:pt x="7208354" y="29634"/>
                  <a:pt x="7486073" y="0"/>
                </a:cubicBezTo>
                <a:cubicBezTo>
                  <a:pt x="7763792" y="-29634"/>
                  <a:pt x="7977102" y="-896"/>
                  <a:pt x="8166772" y="0"/>
                </a:cubicBezTo>
                <a:cubicBezTo>
                  <a:pt x="8356442" y="896"/>
                  <a:pt x="8518657" y="4306"/>
                  <a:pt x="8847470" y="0"/>
                </a:cubicBezTo>
                <a:cubicBezTo>
                  <a:pt x="9176283" y="-4306"/>
                  <a:pt x="9377274" y="-20198"/>
                  <a:pt x="9528169" y="0"/>
                </a:cubicBezTo>
                <a:cubicBezTo>
                  <a:pt x="9910512" y="-23669"/>
                  <a:pt x="10162891" y="337557"/>
                  <a:pt x="10207255" y="679086"/>
                </a:cubicBezTo>
                <a:cubicBezTo>
                  <a:pt x="10200713" y="904337"/>
                  <a:pt x="10203134" y="1046818"/>
                  <a:pt x="10207255" y="1261131"/>
                </a:cubicBezTo>
                <a:cubicBezTo>
                  <a:pt x="10211376" y="1475444"/>
                  <a:pt x="10217657" y="1535794"/>
                  <a:pt x="10207255" y="1793758"/>
                </a:cubicBezTo>
                <a:cubicBezTo>
                  <a:pt x="10196853" y="2051722"/>
                  <a:pt x="10226226" y="2072240"/>
                  <a:pt x="10207255" y="2326384"/>
                </a:cubicBezTo>
                <a:cubicBezTo>
                  <a:pt x="10209107" y="2767252"/>
                  <a:pt x="9888917" y="2996095"/>
                  <a:pt x="9528169" y="3005470"/>
                </a:cubicBezTo>
                <a:cubicBezTo>
                  <a:pt x="9350695" y="3033935"/>
                  <a:pt x="8997518" y="3043657"/>
                  <a:pt x="8670489" y="3005470"/>
                </a:cubicBezTo>
                <a:cubicBezTo>
                  <a:pt x="8343460" y="2967283"/>
                  <a:pt x="8230554" y="3014370"/>
                  <a:pt x="7901299" y="3005470"/>
                </a:cubicBezTo>
                <a:cubicBezTo>
                  <a:pt x="7572044" y="2996571"/>
                  <a:pt x="7263799" y="3004332"/>
                  <a:pt x="7043619" y="3005470"/>
                </a:cubicBezTo>
                <a:cubicBezTo>
                  <a:pt x="6823439" y="3006608"/>
                  <a:pt x="6662202" y="3009022"/>
                  <a:pt x="6362920" y="3005470"/>
                </a:cubicBezTo>
                <a:cubicBezTo>
                  <a:pt x="6063638" y="3001918"/>
                  <a:pt x="6048206" y="3018578"/>
                  <a:pt x="5770712" y="3005470"/>
                </a:cubicBezTo>
                <a:cubicBezTo>
                  <a:pt x="5493218" y="2992362"/>
                  <a:pt x="5376768" y="3043514"/>
                  <a:pt x="5001523" y="3005470"/>
                </a:cubicBezTo>
                <a:cubicBezTo>
                  <a:pt x="4626278" y="2967426"/>
                  <a:pt x="4435108" y="2996348"/>
                  <a:pt x="4143842" y="3005470"/>
                </a:cubicBezTo>
                <a:cubicBezTo>
                  <a:pt x="3852576" y="3014592"/>
                  <a:pt x="3555035" y="3007739"/>
                  <a:pt x="3286162" y="3005470"/>
                </a:cubicBezTo>
                <a:cubicBezTo>
                  <a:pt x="3017289" y="3003201"/>
                  <a:pt x="2915049" y="3021317"/>
                  <a:pt x="2605463" y="3005470"/>
                </a:cubicBezTo>
                <a:cubicBezTo>
                  <a:pt x="2295877" y="2989623"/>
                  <a:pt x="2219660" y="3012890"/>
                  <a:pt x="1924765" y="3005470"/>
                </a:cubicBezTo>
                <a:cubicBezTo>
                  <a:pt x="1629870" y="2998050"/>
                  <a:pt x="1191210" y="2993647"/>
                  <a:pt x="679086" y="3005470"/>
                </a:cubicBezTo>
                <a:cubicBezTo>
                  <a:pt x="309784" y="2943947"/>
                  <a:pt x="56934" y="2748471"/>
                  <a:pt x="0" y="2326384"/>
                </a:cubicBezTo>
                <a:cubicBezTo>
                  <a:pt x="11576" y="2207475"/>
                  <a:pt x="-14132" y="2015951"/>
                  <a:pt x="0" y="1826704"/>
                </a:cubicBezTo>
                <a:cubicBezTo>
                  <a:pt x="14132" y="1637457"/>
                  <a:pt x="12940" y="1414808"/>
                  <a:pt x="0" y="1261131"/>
                </a:cubicBezTo>
                <a:cubicBezTo>
                  <a:pt x="-12940" y="1107454"/>
                  <a:pt x="4354" y="879339"/>
                  <a:pt x="0" y="679086"/>
                </a:cubicBezTo>
                <a:close/>
              </a:path>
              <a:path w="10207255" h="3005470" stroke="0" extrusionOk="0">
                <a:moveTo>
                  <a:pt x="0" y="679086"/>
                </a:moveTo>
                <a:cubicBezTo>
                  <a:pt x="-60712" y="367757"/>
                  <a:pt x="324541" y="86735"/>
                  <a:pt x="679086" y="0"/>
                </a:cubicBezTo>
                <a:cubicBezTo>
                  <a:pt x="901882" y="-10173"/>
                  <a:pt x="1003157" y="-3931"/>
                  <a:pt x="1182803" y="0"/>
                </a:cubicBezTo>
                <a:cubicBezTo>
                  <a:pt x="1362449" y="3931"/>
                  <a:pt x="1654859" y="-20343"/>
                  <a:pt x="1775011" y="0"/>
                </a:cubicBezTo>
                <a:cubicBezTo>
                  <a:pt x="1895163" y="20343"/>
                  <a:pt x="2092508" y="-16824"/>
                  <a:pt x="2190237" y="0"/>
                </a:cubicBezTo>
                <a:cubicBezTo>
                  <a:pt x="2287966" y="16824"/>
                  <a:pt x="2732207" y="-1455"/>
                  <a:pt x="2959427" y="0"/>
                </a:cubicBezTo>
                <a:cubicBezTo>
                  <a:pt x="3186647" y="1455"/>
                  <a:pt x="3206185" y="3138"/>
                  <a:pt x="3374653" y="0"/>
                </a:cubicBezTo>
                <a:cubicBezTo>
                  <a:pt x="3543121" y="-3138"/>
                  <a:pt x="3910762" y="-32351"/>
                  <a:pt x="4055352" y="0"/>
                </a:cubicBezTo>
                <a:cubicBezTo>
                  <a:pt x="4199942" y="32351"/>
                  <a:pt x="4326185" y="-22013"/>
                  <a:pt x="4559069" y="0"/>
                </a:cubicBezTo>
                <a:cubicBezTo>
                  <a:pt x="4791953" y="22013"/>
                  <a:pt x="4866422" y="-4876"/>
                  <a:pt x="5062786" y="0"/>
                </a:cubicBezTo>
                <a:cubicBezTo>
                  <a:pt x="5259150" y="4876"/>
                  <a:pt x="5278352" y="1420"/>
                  <a:pt x="5478012" y="0"/>
                </a:cubicBezTo>
                <a:cubicBezTo>
                  <a:pt x="5677672" y="-1420"/>
                  <a:pt x="5765635" y="-5121"/>
                  <a:pt x="5893238" y="0"/>
                </a:cubicBezTo>
                <a:cubicBezTo>
                  <a:pt x="6020841" y="5121"/>
                  <a:pt x="6190551" y="9061"/>
                  <a:pt x="6396955" y="0"/>
                </a:cubicBezTo>
                <a:cubicBezTo>
                  <a:pt x="6603359" y="-9061"/>
                  <a:pt x="6833394" y="14379"/>
                  <a:pt x="6989163" y="0"/>
                </a:cubicBezTo>
                <a:cubicBezTo>
                  <a:pt x="7144932" y="-14379"/>
                  <a:pt x="7523565" y="23435"/>
                  <a:pt x="7758352" y="0"/>
                </a:cubicBezTo>
                <a:cubicBezTo>
                  <a:pt x="7993139" y="-23435"/>
                  <a:pt x="8118383" y="11616"/>
                  <a:pt x="8439051" y="0"/>
                </a:cubicBezTo>
                <a:cubicBezTo>
                  <a:pt x="8759719" y="-11616"/>
                  <a:pt x="9157644" y="-14002"/>
                  <a:pt x="9528169" y="0"/>
                </a:cubicBezTo>
                <a:cubicBezTo>
                  <a:pt x="9861398" y="-11232"/>
                  <a:pt x="10230653" y="305151"/>
                  <a:pt x="10207255" y="679086"/>
                </a:cubicBezTo>
                <a:cubicBezTo>
                  <a:pt x="10179948" y="826900"/>
                  <a:pt x="10188440" y="1084489"/>
                  <a:pt x="10207255" y="1244658"/>
                </a:cubicBezTo>
                <a:cubicBezTo>
                  <a:pt x="10226070" y="1404827"/>
                  <a:pt x="10197939" y="1673436"/>
                  <a:pt x="10207255" y="1810231"/>
                </a:cubicBezTo>
                <a:cubicBezTo>
                  <a:pt x="10216571" y="1947026"/>
                  <a:pt x="10226884" y="2197830"/>
                  <a:pt x="10207255" y="2326384"/>
                </a:cubicBezTo>
                <a:cubicBezTo>
                  <a:pt x="10219875" y="2723341"/>
                  <a:pt x="9940326" y="3053121"/>
                  <a:pt x="9528169" y="3005470"/>
                </a:cubicBezTo>
                <a:cubicBezTo>
                  <a:pt x="9283302" y="3013317"/>
                  <a:pt x="9089999" y="3006128"/>
                  <a:pt x="8670489" y="3005470"/>
                </a:cubicBezTo>
                <a:cubicBezTo>
                  <a:pt x="8250979" y="3004812"/>
                  <a:pt x="8235544" y="3037599"/>
                  <a:pt x="7812808" y="3005470"/>
                </a:cubicBezTo>
                <a:cubicBezTo>
                  <a:pt x="7390072" y="2973341"/>
                  <a:pt x="7439391" y="2991721"/>
                  <a:pt x="7220600" y="3005470"/>
                </a:cubicBezTo>
                <a:cubicBezTo>
                  <a:pt x="7001809" y="3019219"/>
                  <a:pt x="6760480" y="3014245"/>
                  <a:pt x="6628393" y="3005470"/>
                </a:cubicBezTo>
                <a:cubicBezTo>
                  <a:pt x="6496306" y="2996695"/>
                  <a:pt x="6284506" y="3001466"/>
                  <a:pt x="6036185" y="3005470"/>
                </a:cubicBezTo>
                <a:cubicBezTo>
                  <a:pt x="5787864" y="3009474"/>
                  <a:pt x="5754167" y="3011388"/>
                  <a:pt x="5532468" y="3005470"/>
                </a:cubicBezTo>
                <a:cubicBezTo>
                  <a:pt x="5310769" y="2999552"/>
                  <a:pt x="5281932" y="2992446"/>
                  <a:pt x="5117241" y="3005470"/>
                </a:cubicBezTo>
                <a:cubicBezTo>
                  <a:pt x="4952550" y="3018494"/>
                  <a:pt x="4820100" y="3013826"/>
                  <a:pt x="4613524" y="3005470"/>
                </a:cubicBezTo>
                <a:cubicBezTo>
                  <a:pt x="4406948" y="2997114"/>
                  <a:pt x="4090185" y="3032590"/>
                  <a:pt x="3932826" y="3005470"/>
                </a:cubicBezTo>
                <a:cubicBezTo>
                  <a:pt x="3775467" y="2978350"/>
                  <a:pt x="3691855" y="3012736"/>
                  <a:pt x="3517600" y="3005470"/>
                </a:cubicBezTo>
                <a:cubicBezTo>
                  <a:pt x="3343345" y="2998204"/>
                  <a:pt x="3197547" y="3011918"/>
                  <a:pt x="3102373" y="3005470"/>
                </a:cubicBezTo>
                <a:cubicBezTo>
                  <a:pt x="3007199" y="2999022"/>
                  <a:pt x="2743547" y="3007334"/>
                  <a:pt x="2598656" y="3005470"/>
                </a:cubicBezTo>
                <a:cubicBezTo>
                  <a:pt x="2453765" y="3003606"/>
                  <a:pt x="2246635" y="3013612"/>
                  <a:pt x="1917958" y="3005470"/>
                </a:cubicBezTo>
                <a:cubicBezTo>
                  <a:pt x="1589281" y="2997328"/>
                  <a:pt x="1568568" y="3020175"/>
                  <a:pt x="1325750" y="3005470"/>
                </a:cubicBezTo>
                <a:cubicBezTo>
                  <a:pt x="1082932" y="2990765"/>
                  <a:pt x="917524" y="3023838"/>
                  <a:pt x="679086" y="3005470"/>
                </a:cubicBezTo>
                <a:cubicBezTo>
                  <a:pt x="373796" y="3018678"/>
                  <a:pt x="23097" y="2694871"/>
                  <a:pt x="0" y="2326384"/>
                </a:cubicBezTo>
                <a:cubicBezTo>
                  <a:pt x="-9024" y="2113826"/>
                  <a:pt x="-5878" y="1897471"/>
                  <a:pt x="0" y="1744339"/>
                </a:cubicBezTo>
                <a:cubicBezTo>
                  <a:pt x="5878" y="1591208"/>
                  <a:pt x="8539" y="1389751"/>
                  <a:pt x="0" y="1228185"/>
                </a:cubicBezTo>
                <a:cubicBezTo>
                  <a:pt x="-8539" y="1066619"/>
                  <a:pt x="15280" y="889909"/>
                  <a:pt x="0" y="679086"/>
                </a:cubicBezTo>
                <a:close/>
              </a:path>
            </a:pathLst>
          </a:custGeom>
          <a:solidFill>
            <a:schemeClr val="bg1"/>
          </a:solidFill>
          <a:ln w="38100">
            <a:solidFill>
              <a:srgbClr val="002060"/>
            </a:solidFill>
            <a:extLst>
              <a:ext uri="{C807C97D-BFC1-408E-A445-0C87EB9F89A2}">
                <ask:lineSketchStyleProps xmlns:ask="http://schemas.microsoft.com/office/drawing/2018/sketchyshapes" sd="2475911327">
                  <a:prstGeom prst="roundRect">
                    <a:avLst>
                      <a:gd name="adj" fmla="val 2259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just">
              <a:buFont typeface="Arial" panose="020B0604020202020204" pitchFamily="34" charset="0"/>
              <a:buChar char="•"/>
              <a:defRPr/>
            </a:pPr>
            <a:r>
              <a:rPr lang="vi-VN" sz="2800" b="1" dirty="0">
                <a:solidFill>
                  <a:srgbClr val="002060"/>
                </a:solidFill>
                <a:latin typeface="Cambria" panose="02040503050406030204" pitchFamily="18" charset="0"/>
                <a:ea typeface="Cambria" panose="02040503050406030204" pitchFamily="18" charset="0"/>
              </a:rPr>
              <a:t>Cảnh vật em yêu thích là gì, ở đâu?</a:t>
            </a:r>
          </a:p>
          <a:p>
            <a:pPr marL="342900" lvl="0" indent="-342900" algn="just">
              <a:buFont typeface="Arial" panose="020B0604020202020204" pitchFamily="34" charset="0"/>
              <a:buChar char="•"/>
              <a:defRPr/>
            </a:pPr>
            <a:r>
              <a:rPr lang="vi-VN" sz="2800" b="1" dirty="0">
                <a:solidFill>
                  <a:srgbClr val="002060"/>
                </a:solidFill>
                <a:latin typeface="Cambria" panose="02040503050406030204" pitchFamily="18" charset="0"/>
                <a:ea typeface="Cambria" panose="02040503050406030204" pitchFamily="18" charset="0"/>
              </a:rPr>
              <a:t>Đặc điểm nổi bật của cảnh vật đó là gì? Điều khiến em ấn tượng nhất?</a:t>
            </a:r>
          </a:p>
          <a:p>
            <a:pPr marL="342900" lvl="0" indent="-342900" algn="just">
              <a:buFont typeface="Arial" panose="020B0604020202020204" pitchFamily="34" charset="0"/>
              <a:buChar char="•"/>
              <a:defRPr/>
            </a:pPr>
            <a:r>
              <a:rPr lang="vi-VN" sz="2800" b="1" dirty="0">
                <a:solidFill>
                  <a:srgbClr val="002060"/>
                </a:solidFill>
                <a:latin typeface="Cambria" panose="02040503050406030204" pitchFamily="18" charset="0"/>
                <a:ea typeface="Cambria" panose="02040503050406030204" pitchFamily="18" charset="0"/>
              </a:rPr>
              <a:t>Khi ngắm nhìn cảnh vật đó, em có cảm nghĩ gì? (yêu vẻ đẹp của cảnh vật, biết ơn những người khám phá, giữ gìn cảnh vật,…)</a:t>
            </a:r>
          </a:p>
        </p:txBody>
      </p:sp>
      <p:pic>
        <p:nvPicPr>
          <p:cNvPr id="9" name="Picture 8">
            <a:extLst>
              <a:ext uri="{FF2B5EF4-FFF2-40B4-BE49-F238E27FC236}">
                <a16:creationId xmlns:a16="http://schemas.microsoft.com/office/drawing/2014/main" id="{24D42B61-13DD-DF00-977F-1B7DA8604E7B}"/>
              </a:ext>
            </a:extLst>
          </p:cNvPr>
          <p:cNvPicPr>
            <a:picLocks noChangeAspect="1"/>
          </p:cNvPicPr>
          <p:nvPr/>
        </p:nvPicPr>
        <p:blipFill>
          <a:blip r:embed="rId2"/>
          <a:stretch>
            <a:fillRect/>
          </a:stretch>
        </p:blipFill>
        <p:spPr>
          <a:xfrm>
            <a:off x="4721835" y="1755777"/>
            <a:ext cx="2767824" cy="1310754"/>
          </a:xfrm>
          <a:prstGeom prst="rect">
            <a:avLst/>
          </a:prstGeom>
        </p:spPr>
      </p:pic>
    </p:spTree>
    <p:extLst>
      <p:ext uri="{BB962C8B-B14F-4D97-AF65-F5344CB8AC3E}">
        <p14:creationId xmlns:p14="http://schemas.microsoft.com/office/powerpoint/2010/main" val="91797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C5000C-D2E9-5E13-25CB-796A6D26454D}"/>
              </a:ext>
            </a:extLst>
          </p:cNvPr>
          <p:cNvPicPr>
            <a:picLocks noChangeAspect="1"/>
          </p:cNvPicPr>
          <p:nvPr/>
        </p:nvPicPr>
        <p:blipFill>
          <a:blip r:embed="rId2"/>
          <a:stretch>
            <a:fillRect/>
          </a:stretch>
        </p:blipFill>
        <p:spPr>
          <a:xfrm>
            <a:off x="3209925" y="566737"/>
            <a:ext cx="5772150" cy="5724525"/>
          </a:xfrm>
          <a:prstGeom prst="rect">
            <a:avLst/>
          </a:prstGeom>
        </p:spPr>
      </p:pic>
    </p:spTree>
    <p:extLst>
      <p:ext uri="{BB962C8B-B14F-4D97-AF65-F5344CB8AC3E}">
        <p14:creationId xmlns:p14="http://schemas.microsoft.com/office/powerpoint/2010/main" val="863119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2DD7A096-01FB-7E02-DA72-24175CE1B7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57" y="0"/>
            <a:ext cx="12192000" cy="6858000"/>
          </a:xfrm>
          <a:prstGeom prst="rect">
            <a:avLst/>
          </a:prstGeom>
        </p:spPr>
      </p:pic>
      <p:grpSp>
        <p:nvGrpSpPr>
          <p:cNvPr id="33" name="Group 32">
            <a:extLst>
              <a:ext uri="{FF2B5EF4-FFF2-40B4-BE49-F238E27FC236}">
                <a16:creationId xmlns:a16="http://schemas.microsoft.com/office/drawing/2014/main" id="{F5379CF6-5ECF-D4BA-4468-4559B3227923}"/>
              </a:ext>
            </a:extLst>
          </p:cNvPr>
          <p:cNvGrpSpPr/>
          <p:nvPr/>
        </p:nvGrpSpPr>
        <p:grpSpPr>
          <a:xfrm>
            <a:off x="732150" y="1453895"/>
            <a:ext cx="10727700" cy="4315039"/>
            <a:chOff x="1383341" y="1290771"/>
            <a:chExt cx="9720000" cy="4320000"/>
          </a:xfrm>
        </p:grpSpPr>
        <p:sp>
          <p:nvSpPr>
            <p:cNvPr id="34" name="Rectangle: Rounded Corners 33">
              <a:extLst>
                <a:ext uri="{FF2B5EF4-FFF2-40B4-BE49-F238E27FC236}">
                  <a16:creationId xmlns:a16="http://schemas.microsoft.com/office/drawing/2014/main" id="{64478953-984B-1B7D-E366-F0A939A871C2}"/>
                </a:ext>
              </a:extLst>
            </p:cNvPr>
            <p:cNvSpPr/>
            <p:nvPr/>
          </p:nvSpPr>
          <p:spPr>
            <a:xfrm>
              <a:off x="1383341" y="1290771"/>
              <a:ext cx="9720000" cy="4320000"/>
            </a:xfrm>
            <a:custGeom>
              <a:avLst/>
              <a:gdLst>
                <a:gd name="connsiteX0" fmla="*/ 0 w 9720000"/>
                <a:gd name="connsiteY0" fmla="*/ 806846 h 4320000"/>
                <a:gd name="connsiteX1" fmla="*/ 806846 w 9720000"/>
                <a:gd name="connsiteY1" fmla="*/ 0 h 4320000"/>
                <a:gd name="connsiteX2" fmla="*/ 8913154 w 9720000"/>
                <a:gd name="connsiteY2" fmla="*/ 0 h 4320000"/>
                <a:gd name="connsiteX3" fmla="*/ 9720000 w 9720000"/>
                <a:gd name="connsiteY3" fmla="*/ 806846 h 4320000"/>
                <a:gd name="connsiteX4" fmla="*/ 9720000 w 9720000"/>
                <a:gd name="connsiteY4" fmla="*/ 3513154 h 4320000"/>
                <a:gd name="connsiteX5" fmla="*/ 8913154 w 9720000"/>
                <a:gd name="connsiteY5" fmla="*/ 4320000 h 4320000"/>
                <a:gd name="connsiteX6" fmla="*/ 806846 w 9720000"/>
                <a:gd name="connsiteY6" fmla="*/ 4320000 h 4320000"/>
                <a:gd name="connsiteX7" fmla="*/ 0 w 9720000"/>
                <a:gd name="connsiteY7" fmla="*/ 3513154 h 4320000"/>
                <a:gd name="connsiteX8" fmla="*/ 0 w 9720000"/>
                <a:gd name="connsiteY8" fmla="*/ 806846 h 43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20000" h="4320000" fill="none" extrusionOk="0">
                  <a:moveTo>
                    <a:pt x="0" y="806846"/>
                  </a:moveTo>
                  <a:cubicBezTo>
                    <a:pt x="-26620" y="348276"/>
                    <a:pt x="372994" y="-40959"/>
                    <a:pt x="806846" y="0"/>
                  </a:cubicBezTo>
                  <a:cubicBezTo>
                    <a:pt x="2757853" y="69703"/>
                    <a:pt x="7964899" y="-75058"/>
                    <a:pt x="8913154" y="0"/>
                  </a:cubicBezTo>
                  <a:cubicBezTo>
                    <a:pt x="9385981" y="9798"/>
                    <a:pt x="9702205" y="324633"/>
                    <a:pt x="9720000" y="806846"/>
                  </a:cubicBezTo>
                  <a:cubicBezTo>
                    <a:pt x="9667096" y="1854906"/>
                    <a:pt x="9836473" y="2975472"/>
                    <a:pt x="9720000" y="3513154"/>
                  </a:cubicBezTo>
                  <a:cubicBezTo>
                    <a:pt x="9653431" y="3965014"/>
                    <a:pt x="9334931" y="4338833"/>
                    <a:pt x="8913154" y="4320000"/>
                  </a:cubicBezTo>
                  <a:cubicBezTo>
                    <a:pt x="6008191" y="4347067"/>
                    <a:pt x="4466004" y="4467548"/>
                    <a:pt x="806846" y="4320000"/>
                  </a:cubicBezTo>
                  <a:cubicBezTo>
                    <a:pt x="411568" y="4387610"/>
                    <a:pt x="-19304" y="3966378"/>
                    <a:pt x="0" y="3513154"/>
                  </a:cubicBezTo>
                  <a:cubicBezTo>
                    <a:pt x="9703" y="2354722"/>
                    <a:pt x="132738" y="2157755"/>
                    <a:pt x="0" y="806846"/>
                  </a:cubicBezTo>
                  <a:close/>
                </a:path>
                <a:path w="9720000" h="4320000" stroke="0" extrusionOk="0">
                  <a:moveTo>
                    <a:pt x="0" y="806846"/>
                  </a:moveTo>
                  <a:cubicBezTo>
                    <a:pt x="20102" y="321121"/>
                    <a:pt x="382212" y="56846"/>
                    <a:pt x="806846" y="0"/>
                  </a:cubicBezTo>
                  <a:cubicBezTo>
                    <a:pt x="2145881" y="-11997"/>
                    <a:pt x="5438796" y="-107784"/>
                    <a:pt x="8913154" y="0"/>
                  </a:cubicBezTo>
                  <a:cubicBezTo>
                    <a:pt x="9295748" y="28308"/>
                    <a:pt x="9654802" y="340472"/>
                    <a:pt x="9720000" y="806846"/>
                  </a:cubicBezTo>
                  <a:cubicBezTo>
                    <a:pt x="9687307" y="2010273"/>
                    <a:pt x="9698594" y="2838719"/>
                    <a:pt x="9720000" y="3513154"/>
                  </a:cubicBezTo>
                  <a:cubicBezTo>
                    <a:pt x="9692152" y="4028765"/>
                    <a:pt x="9441238" y="4302421"/>
                    <a:pt x="8913154" y="4320000"/>
                  </a:cubicBezTo>
                  <a:cubicBezTo>
                    <a:pt x="6591981" y="4177415"/>
                    <a:pt x="1865282" y="4176765"/>
                    <a:pt x="806846" y="4320000"/>
                  </a:cubicBezTo>
                  <a:cubicBezTo>
                    <a:pt x="365519" y="4297155"/>
                    <a:pt x="-45136" y="3980558"/>
                    <a:pt x="0" y="3513154"/>
                  </a:cubicBezTo>
                  <a:cubicBezTo>
                    <a:pt x="155752" y="2508895"/>
                    <a:pt x="-100087" y="1207347"/>
                    <a:pt x="0" y="806846"/>
                  </a:cubicBezTo>
                  <a:close/>
                </a:path>
              </a:pathLst>
            </a:custGeom>
            <a:solidFill>
              <a:schemeClr val="lt1">
                <a:alpha val="93000"/>
              </a:schemeClr>
            </a:solidFill>
            <a:ln w="25400" cap="rnd" cmpd="thinThick">
              <a:solidFill>
                <a:srgbClr val="FF3F6E"/>
              </a:solidFill>
              <a:prstDash val="sysDash"/>
              <a:round/>
              <a:extLst>
                <a:ext uri="{C807C97D-BFC1-408E-A445-0C87EB9F89A2}">
                  <ask:lineSketchStyleProps xmlns:ask="http://schemas.microsoft.com/office/drawing/2018/sketchyshapes" sd="3816812094">
                    <a:prstGeom prst="roundRect">
                      <a:avLst>
                        <a:gd name="adj" fmla="val 18677"/>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6A7C69DC-5D25-C1C2-22D6-50515F4E90B4}"/>
                </a:ext>
              </a:extLst>
            </p:cNvPr>
            <p:cNvSpPr txBox="1"/>
            <p:nvPr/>
          </p:nvSpPr>
          <p:spPr>
            <a:xfrm>
              <a:off x="1593054" y="1557945"/>
              <a:ext cx="9300574" cy="354349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222222"/>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800" b="0" i="0" u="none" strike="noStrike" kern="1200" cap="none" spc="0" normalizeH="0" baseline="0" noProof="0" dirty="0">
                  <a:ln>
                    <a:noFill/>
                  </a:ln>
                  <a:solidFill>
                    <a:srgbClr val="222222"/>
                  </a:solidFill>
                  <a:effectLst/>
                  <a:uLnTx/>
                  <a:uFillTx/>
                  <a:latin typeface="Cambria" panose="02040503050406030204" pitchFamily="18" charset="0"/>
                  <a:ea typeface="Cambria" panose="02040503050406030204" pitchFamily="18" charset="0"/>
                  <a:cs typeface="Calibri" panose="020F0502020204030204" pitchFamily="34" charset="0"/>
                </a:rPr>
                <a:t>Vào kì nghỉ hè năm ngoái, cả gia đình em cùng đến thăm thành phố Huế. Khung cảnh nơi đây giống hệt như một bức tranh. Trong chuyến đi, em đã được ghé thăm rất nhiều địa điểm nổi tiếng như Đại nội Huế, Lăng tẩm của các vị cua, điện Hòn Chén và núi Bạch Mã. Cảnh mà làm em ấn tượng nhất là dòng sông Hương đầy thơ mộng. Trên dòng sông Hương có cây cầu Tràng Tiền nổi tiếng bắc qua. Ngắm nhìn vẻ đẹp yên bình, thơ mộng của Huế, em cảm thấy con người nơi đây rất ôn hòa, nhẹ nhàng.</a:t>
              </a:r>
            </a:p>
          </p:txBody>
        </p:sp>
      </p:grpSp>
      <p:pic>
        <p:nvPicPr>
          <p:cNvPr id="36" name="Picture 35" descr="A group of people in clothing&#10;&#10;Description automatically generated with low confidence">
            <a:extLst>
              <a:ext uri="{FF2B5EF4-FFF2-40B4-BE49-F238E27FC236}">
                <a16:creationId xmlns:a16="http://schemas.microsoft.com/office/drawing/2014/main" id="{5F467817-D8A5-470C-B89C-73AF3DCE554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16909" y="5472641"/>
            <a:ext cx="3158934" cy="1987898"/>
          </a:xfrm>
          <a:prstGeom prst="rect">
            <a:avLst/>
          </a:prstGeom>
        </p:spPr>
      </p:pic>
      <p:grpSp>
        <p:nvGrpSpPr>
          <p:cNvPr id="37" name="Group 36">
            <a:extLst>
              <a:ext uri="{FF2B5EF4-FFF2-40B4-BE49-F238E27FC236}">
                <a16:creationId xmlns:a16="http://schemas.microsoft.com/office/drawing/2014/main" id="{2299E521-2207-D156-E847-5092ECADD64D}"/>
              </a:ext>
            </a:extLst>
          </p:cNvPr>
          <p:cNvGrpSpPr/>
          <p:nvPr/>
        </p:nvGrpSpPr>
        <p:grpSpPr>
          <a:xfrm>
            <a:off x="-355813" y="4758363"/>
            <a:ext cx="1659075" cy="2287426"/>
            <a:chOff x="8744924" y="2143452"/>
            <a:chExt cx="3359990" cy="4632539"/>
          </a:xfrm>
        </p:grpSpPr>
        <p:pic>
          <p:nvPicPr>
            <p:cNvPr id="38" name="Picture 37" descr="A close-up of a logo&#10;&#10;Description automatically generated with low confidence">
              <a:extLst>
                <a:ext uri="{FF2B5EF4-FFF2-40B4-BE49-F238E27FC236}">
                  <a16:creationId xmlns:a16="http://schemas.microsoft.com/office/drawing/2014/main" id="{0D1FDBDD-6A2A-3789-00D7-35CBBA6EFC1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803817" y="5052451"/>
              <a:ext cx="3301097" cy="1723540"/>
            </a:xfrm>
            <a:prstGeom prst="rect">
              <a:avLst/>
            </a:prstGeom>
          </p:spPr>
        </p:pic>
        <p:pic>
          <p:nvPicPr>
            <p:cNvPr id="39" name="Picture 38" descr="Icon&#10;&#10;Description automatically generated">
              <a:extLst>
                <a:ext uri="{FF2B5EF4-FFF2-40B4-BE49-F238E27FC236}">
                  <a16:creationId xmlns:a16="http://schemas.microsoft.com/office/drawing/2014/main" id="{4174D7CB-B7DC-A709-802A-298C808EC04F}"/>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744924" y="2143452"/>
              <a:ext cx="2764981" cy="3101731"/>
            </a:xfrm>
            <a:prstGeom prst="rect">
              <a:avLst/>
            </a:prstGeom>
          </p:spPr>
        </p:pic>
      </p:grpSp>
      <p:pic>
        <p:nvPicPr>
          <p:cNvPr id="2" name="Picture 1">
            <a:extLst>
              <a:ext uri="{FF2B5EF4-FFF2-40B4-BE49-F238E27FC236}">
                <a16:creationId xmlns:a16="http://schemas.microsoft.com/office/drawing/2014/main" id="{3B616E7C-F588-40A2-8B7A-A8664552DB56}"/>
              </a:ext>
            </a:extLst>
          </p:cNvPr>
          <p:cNvPicPr>
            <a:picLocks noChangeAspect="1"/>
          </p:cNvPicPr>
          <p:nvPr/>
        </p:nvPicPr>
        <p:blipFill>
          <a:blip r:embed="rId7"/>
          <a:stretch>
            <a:fillRect/>
          </a:stretch>
        </p:blipFill>
        <p:spPr>
          <a:xfrm>
            <a:off x="3132333" y="91008"/>
            <a:ext cx="5736833" cy="1170533"/>
          </a:xfrm>
          <a:prstGeom prst="rect">
            <a:avLst/>
          </a:prstGeom>
        </p:spPr>
      </p:pic>
    </p:spTree>
    <p:extLst>
      <p:ext uri="{BB962C8B-B14F-4D97-AF65-F5344CB8AC3E}">
        <p14:creationId xmlns:p14="http://schemas.microsoft.com/office/powerpoint/2010/main" val="140163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fltVal val="0"/>
                                          </p:val>
                                        </p:tav>
                                        <p:tav tm="100000">
                                          <p:val>
                                            <p:strVal val="#ppt_w"/>
                                          </p:val>
                                        </p:tav>
                                      </p:tavLst>
                                    </p:anim>
                                    <p:anim calcmode="lin" valueType="num">
                                      <p:cBhvr>
                                        <p:cTn id="8" dur="1000" fill="hold"/>
                                        <p:tgtEl>
                                          <p:spTgt spid="33"/>
                                        </p:tgtEl>
                                        <p:attrNameLst>
                                          <p:attrName>ppt_h</p:attrName>
                                        </p:attrNameLst>
                                      </p:cBhvr>
                                      <p:tavLst>
                                        <p:tav tm="0">
                                          <p:val>
                                            <p:fltVal val="0"/>
                                          </p:val>
                                        </p:tav>
                                        <p:tav tm="100000">
                                          <p:val>
                                            <p:strVal val="#ppt_h"/>
                                          </p:val>
                                        </p:tav>
                                      </p:tavLst>
                                    </p:anim>
                                    <p:anim calcmode="lin" valueType="num">
                                      <p:cBhvr>
                                        <p:cTn id="9"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3"/>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Trò-chơi-tin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2DD7A096-01FB-7E02-DA72-24175CE1B7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57" y="0"/>
            <a:ext cx="12192000" cy="6858000"/>
          </a:xfrm>
          <a:prstGeom prst="rect">
            <a:avLst/>
          </a:prstGeom>
        </p:spPr>
      </p:pic>
      <p:grpSp>
        <p:nvGrpSpPr>
          <p:cNvPr id="33" name="Group 32">
            <a:extLst>
              <a:ext uri="{FF2B5EF4-FFF2-40B4-BE49-F238E27FC236}">
                <a16:creationId xmlns:a16="http://schemas.microsoft.com/office/drawing/2014/main" id="{F5379CF6-5ECF-D4BA-4468-4559B3227923}"/>
              </a:ext>
            </a:extLst>
          </p:cNvPr>
          <p:cNvGrpSpPr/>
          <p:nvPr/>
        </p:nvGrpSpPr>
        <p:grpSpPr>
          <a:xfrm>
            <a:off x="732150" y="1453895"/>
            <a:ext cx="10727700" cy="4315039"/>
            <a:chOff x="1383341" y="1290771"/>
            <a:chExt cx="9720000" cy="4320000"/>
          </a:xfrm>
        </p:grpSpPr>
        <p:sp>
          <p:nvSpPr>
            <p:cNvPr id="34" name="Rectangle: Rounded Corners 33">
              <a:extLst>
                <a:ext uri="{FF2B5EF4-FFF2-40B4-BE49-F238E27FC236}">
                  <a16:creationId xmlns:a16="http://schemas.microsoft.com/office/drawing/2014/main" id="{64478953-984B-1B7D-E366-F0A939A871C2}"/>
                </a:ext>
              </a:extLst>
            </p:cNvPr>
            <p:cNvSpPr/>
            <p:nvPr/>
          </p:nvSpPr>
          <p:spPr>
            <a:xfrm>
              <a:off x="1383341" y="1290771"/>
              <a:ext cx="9720000" cy="4320000"/>
            </a:xfrm>
            <a:custGeom>
              <a:avLst/>
              <a:gdLst>
                <a:gd name="connsiteX0" fmla="*/ 0 w 9720000"/>
                <a:gd name="connsiteY0" fmla="*/ 806846 h 4320000"/>
                <a:gd name="connsiteX1" fmla="*/ 806846 w 9720000"/>
                <a:gd name="connsiteY1" fmla="*/ 0 h 4320000"/>
                <a:gd name="connsiteX2" fmla="*/ 8913154 w 9720000"/>
                <a:gd name="connsiteY2" fmla="*/ 0 h 4320000"/>
                <a:gd name="connsiteX3" fmla="*/ 9720000 w 9720000"/>
                <a:gd name="connsiteY3" fmla="*/ 806846 h 4320000"/>
                <a:gd name="connsiteX4" fmla="*/ 9720000 w 9720000"/>
                <a:gd name="connsiteY4" fmla="*/ 3513154 h 4320000"/>
                <a:gd name="connsiteX5" fmla="*/ 8913154 w 9720000"/>
                <a:gd name="connsiteY5" fmla="*/ 4320000 h 4320000"/>
                <a:gd name="connsiteX6" fmla="*/ 806846 w 9720000"/>
                <a:gd name="connsiteY6" fmla="*/ 4320000 h 4320000"/>
                <a:gd name="connsiteX7" fmla="*/ 0 w 9720000"/>
                <a:gd name="connsiteY7" fmla="*/ 3513154 h 4320000"/>
                <a:gd name="connsiteX8" fmla="*/ 0 w 9720000"/>
                <a:gd name="connsiteY8" fmla="*/ 806846 h 43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20000" h="4320000" fill="none" extrusionOk="0">
                  <a:moveTo>
                    <a:pt x="0" y="806846"/>
                  </a:moveTo>
                  <a:cubicBezTo>
                    <a:pt x="-26620" y="348276"/>
                    <a:pt x="372994" y="-40959"/>
                    <a:pt x="806846" y="0"/>
                  </a:cubicBezTo>
                  <a:cubicBezTo>
                    <a:pt x="2757853" y="69703"/>
                    <a:pt x="7964899" y="-75058"/>
                    <a:pt x="8913154" y="0"/>
                  </a:cubicBezTo>
                  <a:cubicBezTo>
                    <a:pt x="9385981" y="9798"/>
                    <a:pt x="9702205" y="324633"/>
                    <a:pt x="9720000" y="806846"/>
                  </a:cubicBezTo>
                  <a:cubicBezTo>
                    <a:pt x="9667096" y="1854906"/>
                    <a:pt x="9836473" y="2975472"/>
                    <a:pt x="9720000" y="3513154"/>
                  </a:cubicBezTo>
                  <a:cubicBezTo>
                    <a:pt x="9653431" y="3965014"/>
                    <a:pt x="9334931" y="4338833"/>
                    <a:pt x="8913154" y="4320000"/>
                  </a:cubicBezTo>
                  <a:cubicBezTo>
                    <a:pt x="6008191" y="4347067"/>
                    <a:pt x="4466004" y="4467548"/>
                    <a:pt x="806846" y="4320000"/>
                  </a:cubicBezTo>
                  <a:cubicBezTo>
                    <a:pt x="411568" y="4387610"/>
                    <a:pt x="-19304" y="3966378"/>
                    <a:pt x="0" y="3513154"/>
                  </a:cubicBezTo>
                  <a:cubicBezTo>
                    <a:pt x="9703" y="2354722"/>
                    <a:pt x="132738" y="2157755"/>
                    <a:pt x="0" y="806846"/>
                  </a:cubicBezTo>
                  <a:close/>
                </a:path>
                <a:path w="9720000" h="4320000" stroke="0" extrusionOk="0">
                  <a:moveTo>
                    <a:pt x="0" y="806846"/>
                  </a:moveTo>
                  <a:cubicBezTo>
                    <a:pt x="20102" y="321121"/>
                    <a:pt x="382212" y="56846"/>
                    <a:pt x="806846" y="0"/>
                  </a:cubicBezTo>
                  <a:cubicBezTo>
                    <a:pt x="2145881" y="-11997"/>
                    <a:pt x="5438796" y="-107784"/>
                    <a:pt x="8913154" y="0"/>
                  </a:cubicBezTo>
                  <a:cubicBezTo>
                    <a:pt x="9295748" y="28308"/>
                    <a:pt x="9654802" y="340472"/>
                    <a:pt x="9720000" y="806846"/>
                  </a:cubicBezTo>
                  <a:cubicBezTo>
                    <a:pt x="9687307" y="2010273"/>
                    <a:pt x="9698594" y="2838719"/>
                    <a:pt x="9720000" y="3513154"/>
                  </a:cubicBezTo>
                  <a:cubicBezTo>
                    <a:pt x="9692152" y="4028765"/>
                    <a:pt x="9441238" y="4302421"/>
                    <a:pt x="8913154" y="4320000"/>
                  </a:cubicBezTo>
                  <a:cubicBezTo>
                    <a:pt x="6591981" y="4177415"/>
                    <a:pt x="1865282" y="4176765"/>
                    <a:pt x="806846" y="4320000"/>
                  </a:cubicBezTo>
                  <a:cubicBezTo>
                    <a:pt x="365519" y="4297155"/>
                    <a:pt x="-45136" y="3980558"/>
                    <a:pt x="0" y="3513154"/>
                  </a:cubicBezTo>
                  <a:cubicBezTo>
                    <a:pt x="155752" y="2508895"/>
                    <a:pt x="-100087" y="1207347"/>
                    <a:pt x="0" y="806846"/>
                  </a:cubicBezTo>
                  <a:close/>
                </a:path>
              </a:pathLst>
            </a:custGeom>
            <a:solidFill>
              <a:schemeClr val="lt1">
                <a:alpha val="93000"/>
              </a:schemeClr>
            </a:solidFill>
            <a:ln w="25400" cap="rnd" cmpd="thinThick">
              <a:solidFill>
                <a:srgbClr val="FF3F6E"/>
              </a:solidFill>
              <a:prstDash val="sysDash"/>
              <a:round/>
              <a:extLst>
                <a:ext uri="{C807C97D-BFC1-408E-A445-0C87EB9F89A2}">
                  <ask:lineSketchStyleProps xmlns:ask="http://schemas.microsoft.com/office/drawing/2018/sketchyshapes" sd="3816812094">
                    <a:prstGeom prst="roundRect">
                      <a:avLst>
                        <a:gd name="adj" fmla="val 18677"/>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6A7C69DC-5D25-C1C2-22D6-50515F4E90B4}"/>
                </a:ext>
              </a:extLst>
            </p:cNvPr>
            <p:cNvSpPr txBox="1"/>
            <p:nvPr/>
          </p:nvSpPr>
          <p:spPr>
            <a:xfrm>
              <a:off x="1593054" y="1557945"/>
              <a:ext cx="9300574" cy="354349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222222"/>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800" b="0" i="0" u="none" strike="noStrike" kern="1200" cap="none" spc="0" normalizeH="0" baseline="0" noProof="0" dirty="0">
                  <a:ln>
                    <a:noFill/>
                  </a:ln>
                  <a:solidFill>
                    <a:srgbClr val="222222"/>
                  </a:solidFill>
                  <a:effectLst/>
                  <a:uLnTx/>
                  <a:uFillTx/>
                  <a:latin typeface="Cambria" panose="02040503050406030204" pitchFamily="18" charset="0"/>
                  <a:ea typeface="Cambria" panose="02040503050406030204" pitchFamily="18" charset="0"/>
                  <a:cs typeface="Calibri" panose="020F0502020204030204" pitchFamily="34" charset="0"/>
                </a:rPr>
                <a:t>Nhà em ở ngày cạnh biển. Mỗi tối, gia đình em thường cùng nhau đi dạo trên bờ biển. Biển quê em đẹp nhất vào những đêm trăng sáng. Mặt biển như một tấm thảm đen được dát những ánh vàng lấp lánh. Phía xa xa, ánh đèn trên những chiếc thuyền đánh cá lúc ẩn, lúc hiện như những ánh sao lung linh trong đêm. Trên bờ biển, người dân và du khách cùng nhau tận hưởng những làn gió mát dịu. Em yêu cảnh đẹp ở quê hương mình. Dù có đi đâu về đâu em cũng sẽ không thể quên được không khí này.</a:t>
              </a:r>
            </a:p>
          </p:txBody>
        </p:sp>
      </p:grpSp>
      <p:pic>
        <p:nvPicPr>
          <p:cNvPr id="36" name="Picture 35" descr="A group of people in clothing&#10;&#10;Description automatically generated with low confidence">
            <a:extLst>
              <a:ext uri="{FF2B5EF4-FFF2-40B4-BE49-F238E27FC236}">
                <a16:creationId xmlns:a16="http://schemas.microsoft.com/office/drawing/2014/main" id="{5F467817-D8A5-470C-B89C-73AF3DCE554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16909" y="5472641"/>
            <a:ext cx="3158934" cy="1987898"/>
          </a:xfrm>
          <a:prstGeom prst="rect">
            <a:avLst/>
          </a:prstGeom>
        </p:spPr>
      </p:pic>
      <p:grpSp>
        <p:nvGrpSpPr>
          <p:cNvPr id="37" name="Group 36">
            <a:extLst>
              <a:ext uri="{FF2B5EF4-FFF2-40B4-BE49-F238E27FC236}">
                <a16:creationId xmlns:a16="http://schemas.microsoft.com/office/drawing/2014/main" id="{2299E521-2207-D156-E847-5092ECADD64D}"/>
              </a:ext>
            </a:extLst>
          </p:cNvPr>
          <p:cNvGrpSpPr/>
          <p:nvPr/>
        </p:nvGrpSpPr>
        <p:grpSpPr>
          <a:xfrm>
            <a:off x="-355813" y="4758363"/>
            <a:ext cx="1659075" cy="2287426"/>
            <a:chOff x="8744924" y="2143452"/>
            <a:chExt cx="3359990" cy="4632539"/>
          </a:xfrm>
        </p:grpSpPr>
        <p:pic>
          <p:nvPicPr>
            <p:cNvPr id="38" name="Picture 37" descr="A close-up of a logo&#10;&#10;Description automatically generated with low confidence">
              <a:extLst>
                <a:ext uri="{FF2B5EF4-FFF2-40B4-BE49-F238E27FC236}">
                  <a16:creationId xmlns:a16="http://schemas.microsoft.com/office/drawing/2014/main" id="{0D1FDBDD-6A2A-3789-00D7-35CBBA6EFC1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803817" y="5052451"/>
              <a:ext cx="3301097" cy="1723540"/>
            </a:xfrm>
            <a:prstGeom prst="rect">
              <a:avLst/>
            </a:prstGeom>
          </p:spPr>
        </p:pic>
        <p:pic>
          <p:nvPicPr>
            <p:cNvPr id="39" name="Picture 38" descr="Icon&#10;&#10;Description automatically generated">
              <a:extLst>
                <a:ext uri="{FF2B5EF4-FFF2-40B4-BE49-F238E27FC236}">
                  <a16:creationId xmlns:a16="http://schemas.microsoft.com/office/drawing/2014/main" id="{4174D7CB-B7DC-A709-802A-298C808EC04F}"/>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744924" y="2143452"/>
              <a:ext cx="2764981" cy="3101731"/>
            </a:xfrm>
            <a:prstGeom prst="rect">
              <a:avLst/>
            </a:prstGeom>
          </p:spPr>
        </p:pic>
      </p:grpSp>
      <p:pic>
        <p:nvPicPr>
          <p:cNvPr id="2" name="Picture 1">
            <a:extLst>
              <a:ext uri="{FF2B5EF4-FFF2-40B4-BE49-F238E27FC236}">
                <a16:creationId xmlns:a16="http://schemas.microsoft.com/office/drawing/2014/main" id="{3B616E7C-F588-40A2-8B7A-A8664552DB56}"/>
              </a:ext>
            </a:extLst>
          </p:cNvPr>
          <p:cNvPicPr>
            <a:picLocks noChangeAspect="1"/>
          </p:cNvPicPr>
          <p:nvPr/>
        </p:nvPicPr>
        <p:blipFill>
          <a:blip r:embed="rId7"/>
          <a:stretch>
            <a:fillRect/>
          </a:stretch>
        </p:blipFill>
        <p:spPr>
          <a:xfrm>
            <a:off x="3132333" y="91008"/>
            <a:ext cx="5736833" cy="1170533"/>
          </a:xfrm>
          <a:prstGeom prst="rect">
            <a:avLst/>
          </a:prstGeom>
        </p:spPr>
      </p:pic>
    </p:spTree>
    <p:extLst>
      <p:ext uri="{BB962C8B-B14F-4D97-AF65-F5344CB8AC3E}">
        <p14:creationId xmlns:p14="http://schemas.microsoft.com/office/powerpoint/2010/main" val="5935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fltVal val="0"/>
                                          </p:val>
                                        </p:tav>
                                        <p:tav tm="100000">
                                          <p:val>
                                            <p:strVal val="#ppt_w"/>
                                          </p:val>
                                        </p:tav>
                                      </p:tavLst>
                                    </p:anim>
                                    <p:anim calcmode="lin" valueType="num">
                                      <p:cBhvr>
                                        <p:cTn id="8" dur="1000" fill="hold"/>
                                        <p:tgtEl>
                                          <p:spTgt spid="33"/>
                                        </p:tgtEl>
                                        <p:attrNameLst>
                                          <p:attrName>ppt_h</p:attrName>
                                        </p:attrNameLst>
                                      </p:cBhvr>
                                      <p:tavLst>
                                        <p:tav tm="0">
                                          <p:val>
                                            <p:fltVal val="0"/>
                                          </p:val>
                                        </p:tav>
                                        <p:tav tm="100000">
                                          <p:val>
                                            <p:strVal val="#ppt_h"/>
                                          </p:val>
                                        </p:tav>
                                      </p:tavLst>
                                    </p:anim>
                                    <p:anim calcmode="lin" valueType="num">
                                      <p:cBhvr>
                                        <p:cTn id="9"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3"/>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Trò-chơi-tin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2DD7A096-01FB-7E02-DA72-24175CE1B7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57" y="0"/>
            <a:ext cx="12192000" cy="6858000"/>
          </a:xfrm>
          <a:prstGeom prst="rect">
            <a:avLst/>
          </a:prstGeom>
        </p:spPr>
      </p:pic>
      <p:grpSp>
        <p:nvGrpSpPr>
          <p:cNvPr id="2" name="Group 1">
            <a:extLst>
              <a:ext uri="{FF2B5EF4-FFF2-40B4-BE49-F238E27FC236}">
                <a16:creationId xmlns:a16="http://schemas.microsoft.com/office/drawing/2014/main" id="{81D613AB-1CC6-4742-EAF0-72D60CF2CDBF}"/>
              </a:ext>
            </a:extLst>
          </p:cNvPr>
          <p:cNvGrpSpPr/>
          <p:nvPr/>
        </p:nvGrpSpPr>
        <p:grpSpPr>
          <a:xfrm>
            <a:off x="-883703" y="636862"/>
            <a:ext cx="6326086" cy="6326086"/>
            <a:chOff x="5493176" y="224576"/>
            <a:chExt cx="6326086" cy="6326086"/>
          </a:xfrm>
        </p:grpSpPr>
        <p:grpSp>
          <p:nvGrpSpPr>
            <p:cNvPr id="3" name="Group 2">
              <a:extLst>
                <a:ext uri="{FF2B5EF4-FFF2-40B4-BE49-F238E27FC236}">
                  <a16:creationId xmlns:a16="http://schemas.microsoft.com/office/drawing/2014/main" id="{61D6E8A3-36B9-1ECE-A954-65D54BAA3351}"/>
                </a:ext>
              </a:extLst>
            </p:cNvPr>
            <p:cNvGrpSpPr/>
            <p:nvPr/>
          </p:nvGrpSpPr>
          <p:grpSpPr>
            <a:xfrm>
              <a:off x="5493176" y="224576"/>
              <a:ext cx="6326086" cy="6326086"/>
              <a:chOff x="5188376" y="-556888"/>
              <a:chExt cx="6326086" cy="6326086"/>
            </a:xfrm>
          </p:grpSpPr>
          <p:pic>
            <p:nvPicPr>
              <p:cNvPr id="5" name="Picture 4" descr="Shape&#10;&#10;Description automatically generated with medium confidence">
                <a:extLst>
                  <a:ext uri="{FF2B5EF4-FFF2-40B4-BE49-F238E27FC236}">
                    <a16:creationId xmlns:a16="http://schemas.microsoft.com/office/drawing/2014/main" id="{CE773D16-6368-A2C5-D072-FB05AD224EA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88376" y="-556888"/>
                <a:ext cx="6326086" cy="6326086"/>
              </a:xfrm>
              <a:prstGeom prst="rect">
                <a:avLst/>
              </a:prstGeom>
            </p:spPr>
          </p:pic>
          <p:sp>
            <p:nvSpPr>
              <p:cNvPr id="6" name="TextBox 5">
                <a:extLst>
                  <a:ext uri="{FF2B5EF4-FFF2-40B4-BE49-F238E27FC236}">
                    <a16:creationId xmlns:a16="http://schemas.microsoft.com/office/drawing/2014/main" id="{7695A87F-0E31-E3C0-F68C-A92A5532D8F4}"/>
                  </a:ext>
                </a:extLst>
              </p:cNvPr>
              <p:cNvSpPr txBox="1"/>
              <p:nvPr/>
            </p:nvSpPr>
            <p:spPr>
              <a:xfrm>
                <a:off x="6547970" y="693621"/>
                <a:ext cx="3668094" cy="17081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Bài</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viết</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đã</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đúng</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yêu</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cầu</a:t>
                </a:r>
                <a:endPar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3500" b="0" i="0" u="none" strike="noStrike" kern="1200" cap="none" spc="0" normalizeH="0" baseline="0" noProof="0" dirty="0" err="1">
                    <a:ln>
                      <a:noFill/>
                    </a:ln>
                    <a:solidFill>
                      <a:prstClr val="black"/>
                    </a:solidFill>
                    <a:effectLst/>
                    <a:uLnTx/>
                    <a:uFillTx/>
                    <a:latin typeface="Calibri" panose="020F0502020204030204"/>
                    <a:ea typeface="+mn-ea"/>
                    <a:cs typeface="+mn-cs"/>
                  </a:rPr>
                  <a:t>đủ</a:t>
                </a:r>
                <a:r>
                  <a:rPr kumimoji="0" lang="en-US" sz="3500" b="0" i="0" u="none" strike="noStrike" kern="1200" cap="none" spc="0" normalizeH="0" baseline="0" noProof="0" dirty="0">
                    <a:ln>
                      <a:noFill/>
                    </a:ln>
                    <a:solidFill>
                      <a:prstClr val="black"/>
                    </a:solidFill>
                    <a:effectLst/>
                    <a:uLnTx/>
                    <a:uFillTx/>
                    <a:latin typeface="Calibri" panose="020F0502020204030204"/>
                    <a:ea typeface="+mn-ea"/>
                    <a:cs typeface="+mn-cs"/>
                  </a:rPr>
                  <a:t> 5-7 </a:t>
                </a:r>
                <a:r>
                  <a:rPr kumimoji="0" lang="en-US" sz="3500" b="0" i="0" u="none" strike="noStrike" kern="1200" cap="none" spc="0" normalizeH="0" baseline="0" noProof="0" dirty="0" err="1">
                    <a:ln>
                      <a:noFill/>
                    </a:ln>
                    <a:solidFill>
                      <a:prstClr val="black"/>
                    </a:solidFill>
                    <a:effectLst/>
                    <a:uLnTx/>
                    <a:uFillTx/>
                    <a:latin typeface="Calibri" panose="020F0502020204030204"/>
                    <a:ea typeface="+mn-ea"/>
                    <a:cs typeface="+mn-cs"/>
                  </a:rPr>
                  <a:t>câu</a:t>
                </a:r>
                <a:r>
                  <a:rPr kumimoji="0" lang="en-US" sz="3500" b="0" i="0" u="none" strike="noStrike" kern="1200" cap="none" spc="0" normalizeH="0" baseline="0" noProof="0">
                    <a:ln>
                      <a:noFill/>
                    </a:ln>
                    <a:solidFill>
                      <a:prstClr val="black"/>
                    </a:solidFill>
                    <a:effectLst/>
                    <a:uLnTx/>
                    <a:uFillTx/>
                    <a:latin typeface="Calibri" panose="020F0502020204030204"/>
                    <a:ea typeface="+mn-ea"/>
                    <a:cs typeface="+mn-cs"/>
                  </a:rPr>
                  <a:t>)</a:t>
                </a:r>
                <a:endParaRPr kumimoji="0" lang="en-US" sz="3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4" name="Picture 3" descr="Icon&#10;&#10;Description automatically generated">
              <a:extLst>
                <a:ext uri="{FF2B5EF4-FFF2-40B4-BE49-F238E27FC236}">
                  <a16:creationId xmlns:a16="http://schemas.microsoft.com/office/drawing/2014/main" id="{8781E6AA-8FA5-7562-EAE2-51439284A9D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8180279" y="3701474"/>
              <a:ext cx="1362666" cy="1746184"/>
            </a:xfrm>
            <a:prstGeom prst="rect">
              <a:avLst/>
            </a:prstGeom>
          </p:spPr>
        </p:pic>
      </p:grpSp>
      <p:grpSp>
        <p:nvGrpSpPr>
          <p:cNvPr id="10" name="Group 9">
            <a:extLst>
              <a:ext uri="{FF2B5EF4-FFF2-40B4-BE49-F238E27FC236}">
                <a16:creationId xmlns:a16="http://schemas.microsoft.com/office/drawing/2014/main" id="{CFA51BEC-6571-26FC-4603-A8B75667128A}"/>
              </a:ext>
            </a:extLst>
          </p:cNvPr>
          <p:cNvGrpSpPr/>
          <p:nvPr/>
        </p:nvGrpSpPr>
        <p:grpSpPr>
          <a:xfrm>
            <a:off x="3399243" y="1812472"/>
            <a:ext cx="5520676" cy="5506142"/>
            <a:chOff x="5494074" y="-76580"/>
            <a:chExt cx="6577773" cy="6577773"/>
          </a:xfrm>
        </p:grpSpPr>
        <p:grpSp>
          <p:nvGrpSpPr>
            <p:cNvPr id="11" name="Group 10">
              <a:extLst>
                <a:ext uri="{FF2B5EF4-FFF2-40B4-BE49-F238E27FC236}">
                  <a16:creationId xmlns:a16="http://schemas.microsoft.com/office/drawing/2014/main" id="{2BFD8926-88E8-D11F-054E-85E6FDFA9384}"/>
                </a:ext>
              </a:extLst>
            </p:cNvPr>
            <p:cNvGrpSpPr/>
            <p:nvPr/>
          </p:nvGrpSpPr>
          <p:grpSpPr>
            <a:xfrm>
              <a:off x="5494074" y="-76580"/>
              <a:ext cx="6577773" cy="6577773"/>
              <a:chOff x="5189274" y="-858044"/>
              <a:chExt cx="6577773" cy="6577773"/>
            </a:xfrm>
          </p:grpSpPr>
          <p:pic>
            <p:nvPicPr>
              <p:cNvPr id="13" name="Picture 12" descr="Shape&#10;&#10;Description automatically generated with medium confidence">
                <a:extLst>
                  <a:ext uri="{FF2B5EF4-FFF2-40B4-BE49-F238E27FC236}">
                    <a16:creationId xmlns:a16="http://schemas.microsoft.com/office/drawing/2014/main" id="{C39C21CF-B414-19AD-524F-236F5015CF5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189274" y="-858044"/>
                <a:ext cx="6577773" cy="6577773"/>
              </a:xfrm>
              <a:prstGeom prst="rect">
                <a:avLst/>
              </a:prstGeom>
            </p:spPr>
          </p:pic>
          <p:sp>
            <p:nvSpPr>
              <p:cNvPr id="14" name="TextBox 13">
                <a:extLst>
                  <a:ext uri="{FF2B5EF4-FFF2-40B4-BE49-F238E27FC236}">
                    <a16:creationId xmlns:a16="http://schemas.microsoft.com/office/drawing/2014/main" id="{1E6E6871-E1BA-4010-6EAE-16285D7C56C0}"/>
                  </a:ext>
                </a:extLst>
              </p:cNvPr>
              <p:cNvSpPr txBox="1"/>
              <p:nvPr/>
            </p:nvSpPr>
            <p:spPr>
              <a:xfrm>
                <a:off x="6506716" y="636220"/>
                <a:ext cx="3942887" cy="183838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Bài</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viết</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có</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nhiều</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câu</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văn</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hay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3500" b="0" i="0" u="none" strike="noStrike" kern="1200" cap="none" spc="0" normalizeH="0" baseline="0" noProof="0" dirty="0" err="1">
                    <a:ln>
                      <a:noFill/>
                    </a:ln>
                    <a:solidFill>
                      <a:prstClr val="black"/>
                    </a:solidFill>
                    <a:effectLst/>
                    <a:uLnTx/>
                    <a:uFillTx/>
                    <a:latin typeface="Calibri" panose="020F0502020204030204"/>
                    <a:ea typeface="+mn-ea"/>
                    <a:cs typeface="+mn-cs"/>
                  </a:rPr>
                  <a:t>dùng</a:t>
                </a:r>
                <a:r>
                  <a:rPr kumimoji="0" lang="en-US" sz="35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500" b="0" i="0" u="none" strike="noStrike" kern="1200" cap="none" spc="0" normalizeH="0" baseline="0" noProof="0" dirty="0" err="1">
                    <a:ln>
                      <a:noFill/>
                    </a:ln>
                    <a:solidFill>
                      <a:prstClr val="black"/>
                    </a:solidFill>
                    <a:effectLst/>
                    <a:uLnTx/>
                    <a:uFillTx/>
                    <a:latin typeface="Calibri" panose="020F0502020204030204"/>
                    <a:ea typeface="+mn-ea"/>
                    <a:cs typeface="+mn-cs"/>
                  </a:rPr>
                  <a:t>từ</a:t>
                </a:r>
                <a:r>
                  <a:rPr kumimoji="0" lang="en-US" sz="3500" b="0" i="0" u="none" strike="noStrike" kern="1200" cap="none" spc="0" normalizeH="0" baseline="0" noProof="0" dirty="0">
                    <a:ln>
                      <a:noFill/>
                    </a:ln>
                    <a:solidFill>
                      <a:prstClr val="black"/>
                    </a:solidFill>
                    <a:effectLst/>
                    <a:uLnTx/>
                    <a:uFillTx/>
                    <a:latin typeface="Calibri" panose="020F0502020204030204"/>
                    <a:ea typeface="+mn-ea"/>
                    <a:cs typeface="+mn-cs"/>
                  </a:rPr>
                  <a:t> hay)</a:t>
                </a:r>
              </a:p>
            </p:txBody>
          </p:sp>
        </p:grpSp>
        <p:pic>
          <p:nvPicPr>
            <p:cNvPr id="12" name="Picture 11" descr="Icon&#10;&#10;Description automatically generated">
              <a:extLst>
                <a:ext uri="{FF2B5EF4-FFF2-40B4-BE49-F238E27FC236}">
                  <a16:creationId xmlns:a16="http://schemas.microsoft.com/office/drawing/2014/main" id="{A8A02BF1-FDBA-B451-B921-D7193D5C302C}"/>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flipH="1">
              <a:off x="8240017" y="3644831"/>
              <a:ext cx="1362666" cy="1746184"/>
            </a:xfrm>
            <a:prstGeom prst="rect">
              <a:avLst/>
            </a:prstGeom>
          </p:spPr>
        </p:pic>
      </p:grpSp>
      <p:grpSp>
        <p:nvGrpSpPr>
          <p:cNvPr id="15" name="Group 14">
            <a:extLst>
              <a:ext uri="{FF2B5EF4-FFF2-40B4-BE49-F238E27FC236}">
                <a16:creationId xmlns:a16="http://schemas.microsoft.com/office/drawing/2014/main" id="{8C081D96-AF63-A29F-0AF5-9E7E49409060}"/>
              </a:ext>
            </a:extLst>
          </p:cNvPr>
          <p:cNvGrpSpPr/>
          <p:nvPr/>
        </p:nvGrpSpPr>
        <p:grpSpPr>
          <a:xfrm>
            <a:off x="7714299" y="1434691"/>
            <a:ext cx="4998075" cy="4983949"/>
            <a:chOff x="5494074" y="-76580"/>
            <a:chExt cx="6577773" cy="6577773"/>
          </a:xfrm>
        </p:grpSpPr>
        <p:grpSp>
          <p:nvGrpSpPr>
            <p:cNvPr id="16" name="Group 15">
              <a:extLst>
                <a:ext uri="{FF2B5EF4-FFF2-40B4-BE49-F238E27FC236}">
                  <a16:creationId xmlns:a16="http://schemas.microsoft.com/office/drawing/2014/main" id="{094591DF-43C1-4B28-2BFA-2CFE6F7A793D}"/>
                </a:ext>
              </a:extLst>
            </p:cNvPr>
            <p:cNvGrpSpPr/>
            <p:nvPr/>
          </p:nvGrpSpPr>
          <p:grpSpPr>
            <a:xfrm>
              <a:off x="5494074" y="-76580"/>
              <a:ext cx="6577773" cy="6577773"/>
              <a:chOff x="5189274" y="-858044"/>
              <a:chExt cx="6577773" cy="6577773"/>
            </a:xfrm>
          </p:grpSpPr>
          <p:pic>
            <p:nvPicPr>
              <p:cNvPr id="18" name="Picture 17" descr="Shape&#10;&#10;Description automatically generated with medium confidence">
                <a:extLst>
                  <a:ext uri="{FF2B5EF4-FFF2-40B4-BE49-F238E27FC236}">
                    <a16:creationId xmlns:a16="http://schemas.microsoft.com/office/drawing/2014/main" id="{E62096E0-4725-C728-F0F9-C26018AFCE16}"/>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5189274" y="-858044"/>
                <a:ext cx="6577773" cy="6577773"/>
              </a:xfrm>
              <a:prstGeom prst="rect">
                <a:avLst/>
              </a:prstGeom>
            </p:spPr>
          </p:pic>
          <p:sp>
            <p:nvSpPr>
              <p:cNvPr id="19" name="TextBox 18">
                <a:extLst>
                  <a:ext uri="{FF2B5EF4-FFF2-40B4-BE49-F238E27FC236}">
                    <a16:creationId xmlns:a16="http://schemas.microsoft.com/office/drawing/2014/main" id="{20302F89-3880-37E1-20D9-1D4B8480C60A}"/>
                  </a:ext>
                </a:extLst>
              </p:cNvPr>
              <p:cNvSpPr txBox="1"/>
              <p:nvPr/>
            </p:nvSpPr>
            <p:spPr>
              <a:xfrm>
                <a:off x="6506717" y="636220"/>
                <a:ext cx="3942887" cy="216831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Bài</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viết</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có</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sáng</a:t>
                </a:r>
                <a:r>
                  <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3500" b="1" i="0" u="none" strike="noStrike" kern="1200" cap="none" spc="0" normalizeH="0" baseline="0" noProof="0" dirty="0" err="1">
                    <a:ln>
                      <a:noFill/>
                    </a:ln>
                    <a:solidFill>
                      <a:srgbClr val="FF0000"/>
                    </a:solidFill>
                    <a:effectLst/>
                    <a:uLnTx/>
                    <a:uFillTx/>
                    <a:latin typeface="Calibri" panose="020F0502020204030204"/>
                    <a:ea typeface="+mn-ea"/>
                    <a:cs typeface="+mn-cs"/>
                  </a:rPr>
                  <a:t>tạo</a:t>
                </a:r>
                <a:endParaRPr kumimoji="0" lang="en-US" sz="35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3500" b="0" i="0" u="none" strike="noStrike" kern="1200" cap="none" spc="0" normalizeH="0" baseline="0" noProof="0" dirty="0" err="1">
                    <a:ln>
                      <a:noFill/>
                    </a:ln>
                    <a:solidFill>
                      <a:prstClr val="black"/>
                    </a:solidFill>
                    <a:effectLst/>
                    <a:uLnTx/>
                    <a:uFillTx/>
                    <a:latin typeface="Calibri" panose="020F0502020204030204"/>
                    <a:ea typeface="+mn-ea"/>
                    <a:cs typeface="+mn-cs"/>
                  </a:rPr>
                  <a:t>thêm</a:t>
                </a:r>
                <a:r>
                  <a:rPr kumimoji="0" lang="en-US" sz="3500" b="0" i="0" u="none" strike="noStrike" kern="1200" cap="none" spc="0" normalizeH="0" baseline="0" noProof="0" dirty="0">
                    <a:ln>
                      <a:noFill/>
                    </a:ln>
                    <a:solidFill>
                      <a:prstClr val="black"/>
                    </a:solidFill>
                    <a:effectLst/>
                    <a:uLnTx/>
                    <a:uFillTx/>
                    <a:latin typeface="Calibri" panose="020F0502020204030204"/>
                    <a:ea typeface="+mn-ea"/>
                    <a:cs typeface="+mn-cs"/>
                  </a:rPr>
                  <a:t> ý </a:t>
                </a:r>
                <a:r>
                  <a:rPr kumimoji="0" lang="en-US" sz="3500" b="0" i="0" u="none" strike="noStrike" kern="1200" cap="none" spc="0" normalizeH="0" baseline="0" noProof="0" dirty="0" err="1">
                    <a:ln>
                      <a:noFill/>
                    </a:ln>
                    <a:solidFill>
                      <a:prstClr val="black"/>
                    </a:solidFill>
                    <a:effectLst/>
                    <a:uLnTx/>
                    <a:uFillTx/>
                    <a:latin typeface="Calibri" panose="020F0502020204030204"/>
                    <a:ea typeface="+mn-ea"/>
                    <a:cs typeface="+mn-cs"/>
                  </a:rPr>
                  <a:t>mới</a:t>
                </a:r>
                <a:r>
                  <a:rPr kumimoji="0" lang="en-US" sz="35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pic>
          <p:nvPicPr>
            <p:cNvPr id="17" name="Picture 16" descr="Icon&#10;&#10;Description automatically generated">
              <a:extLst>
                <a:ext uri="{FF2B5EF4-FFF2-40B4-BE49-F238E27FC236}">
                  <a16:creationId xmlns:a16="http://schemas.microsoft.com/office/drawing/2014/main" id="{B35E8D78-6D8B-9C6E-7006-ACFF1AF2D43B}"/>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flipH="1">
              <a:off x="8240017" y="3644831"/>
              <a:ext cx="1362666" cy="1746184"/>
            </a:xfrm>
            <a:prstGeom prst="rect">
              <a:avLst/>
            </a:prstGeom>
          </p:spPr>
        </p:pic>
      </p:grpSp>
      <p:grpSp>
        <p:nvGrpSpPr>
          <p:cNvPr id="23" name="Group 22">
            <a:extLst>
              <a:ext uri="{FF2B5EF4-FFF2-40B4-BE49-F238E27FC236}">
                <a16:creationId xmlns:a16="http://schemas.microsoft.com/office/drawing/2014/main" id="{D31404AB-2381-F047-5C64-4DBBC5C47B39}"/>
              </a:ext>
            </a:extLst>
          </p:cNvPr>
          <p:cNvGrpSpPr/>
          <p:nvPr/>
        </p:nvGrpSpPr>
        <p:grpSpPr>
          <a:xfrm>
            <a:off x="4620897" y="133592"/>
            <a:ext cx="2602165" cy="1731611"/>
            <a:chOff x="84595" y="2353938"/>
            <a:chExt cx="2340000" cy="1620000"/>
          </a:xfrm>
        </p:grpSpPr>
        <p:sp>
          <p:nvSpPr>
            <p:cNvPr id="24" name="Speech Bubble: Oval 23">
              <a:extLst>
                <a:ext uri="{FF2B5EF4-FFF2-40B4-BE49-F238E27FC236}">
                  <a16:creationId xmlns:a16="http://schemas.microsoft.com/office/drawing/2014/main" id="{B591D4F3-9583-1E2B-2B67-A4F38CF2DAEB}"/>
                </a:ext>
              </a:extLst>
            </p:cNvPr>
            <p:cNvSpPr/>
            <p:nvPr/>
          </p:nvSpPr>
          <p:spPr>
            <a:xfrm flipH="1">
              <a:off x="84595" y="2353938"/>
              <a:ext cx="2340000" cy="1620000"/>
            </a:xfrm>
            <a:custGeom>
              <a:avLst/>
              <a:gdLst>
                <a:gd name="connsiteX0" fmla="*/ 124488 w 2340000"/>
                <a:gd name="connsiteY0" fmla="*/ 1439645 h 1620000"/>
                <a:gd name="connsiteX1" fmla="*/ 156954 w 2340000"/>
                <a:gd name="connsiteY1" fmla="*/ 1215244 h 1620000"/>
                <a:gd name="connsiteX2" fmla="*/ 784623 w 2340000"/>
                <a:gd name="connsiteY2" fmla="*/ 45201 h 1620000"/>
                <a:gd name="connsiteX3" fmla="*/ 2043317 w 2340000"/>
                <a:gd name="connsiteY3" fmla="*/ 270970 h 1620000"/>
                <a:gd name="connsiteX4" fmla="*/ 1705364 w 2340000"/>
                <a:gd name="connsiteY4" fmla="*/ 1530229 h 1620000"/>
                <a:gd name="connsiteX5" fmla="*/ 449996 w 2340000"/>
                <a:gd name="connsiteY5" fmla="*/ 1448463 h 1620000"/>
                <a:gd name="connsiteX6" fmla="*/ 124488 w 2340000"/>
                <a:gd name="connsiteY6" fmla="*/ 1439645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0000" h="1620000" fill="none" extrusionOk="0">
                  <a:moveTo>
                    <a:pt x="124488" y="1439645"/>
                  </a:moveTo>
                  <a:cubicBezTo>
                    <a:pt x="145637" y="1371646"/>
                    <a:pt x="149847" y="1282996"/>
                    <a:pt x="156954" y="1215244"/>
                  </a:cubicBezTo>
                  <a:cubicBezTo>
                    <a:pt x="-226941" y="781637"/>
                    <a:pt x="85866" y="349007"/>
                    <a:pt x="784623" y="45201"/>
                  </a:cubicBezTo>
                  <a:cubicBezTo>
                    <a:pt x="1264969" y="-92483"/>
                    <a:pt x="1738883" y="-19681"/>
                    <a:pt x="2043317" y="270970"/>
                  </a:cubicBezTo>
                  <a:cubicBezTo>
                    <a:pt x="2707736" y="653647"/>
                    <a:pt x="2358246" y="1316532"/>
                    <a:pt x="1705364" y="1530229"/>
                  </a:cubicBezTo>
                  <a:cubicBezTo>
                    <a:pt x="1324606" y="1676424"/>
                    <a:pt x="833504" y="1601832"/>
                    <a:pt x="449996" y="1448463"/>
                  </a:cubicBezTo>
                  <a:cubicBezTo>
                    <a:pt x="353875" y="1459143"/>
                    <a:pt x="241875" y="1426900"/>
                    <a:pt x="124488" y="1439645"/>
                  </a:cubicBezTo>
                  <a:close/>
                </a:path>
                <a:path w="2340000" h="1620000" stroke="0" extrusionOk="0">
                  <a:moveTo>
                    <a:pt x="124488" y="1439645"/>
                  </a:moveTo>
                  <a:cubicBezTo>
                    <a:pt x="132189" y="1368287"/>
                    <a:pt x="157360" y="1282043"/>
                    <a:pt x="156954" y="1215244"/>
                  </a:cubicBezTo>
                  <a:cubicBezTo>
                    <a:pt x="-339270" y="754081"/>
                    <a:pt x="49086" y="60973"/>
                    <a:pt x="784623" y="45201"/>
                  </a:cubicBezTo>
                  <a:cubicBezTo>
                    <a:pt x="1194754" y="-77347"/>
                    <a:pt x="1713880" y="46353"/>
                    <a:pt x="2043317" y="270970"/>
                  </a:cubicBezTo>
                  <a:cubicBezTo>
                    <a:pt x="2523151" y="738672"/>
                    <a:pt x="2443872" y="1310179"/>
                    <a:pt x="1705364" y="1530229"/>
                  </a:cubicBezTo>
                  <a:cubicBezTo>
                    <a:pt x="1377679" y="1618509"/>
                    <a:pt x="828125" y="1711397"/>
                    <a:pt x="449996" y="1448463"/>
                  </a:cubicBezTo>
                  <a:cubicBezTo>
                    <a:pt x="318684" y="1436831"/>
                    <a:pt x="227152" y="1457721"/>
                    <a:pt x="124488" y="1439645"/>
                  </a:cubicBezTo>
                  <a:close/>
                </a:path>
              </a:pathLst>
            </a:custGeom>
            <a:solidFill>
              <a:srgbClr val="FFDDFF"/>
            </a:solidFill>
            <a:ln w="12700">
              <a:solidFill>
                <a:srgbClr val="CC00CC"/>
              </a:solidFill>
              <a:extLst>
                <a:ext uri="{C807C97D-BFC1-408E-A445-0C87EB9F89A2}">
                  <ask:lineSketchStyleProps xmlns:ask="http://schemas.microsoft.com/office/drawing/2018/sketchyshapes" sd="2719067709">
                    <a:prstGeom prst="wedgeEllipseCallout">
                      <a:avLst>
                        <a:gd name="adj1" fmla="val -44680"/>
                        <a:gd name="adj2" fmla="val 38867"/>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EDB19811-9E28-5B4E-8F78-BB3F31D6DF04}"/>
                </a:ext>
              </a:extLst>
            </p:cNvPr>
            <p:cNvSpPr txBox="1"/>
            <p:nvPr/>
          </p:nvSpPr>
          <p:spPr>
            <a:xfrm>
              <a:off x="154825" y="2775657"/>
              <a:ext cx="2116815" cy="83502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srgbClr val="CC00CC"/>
                  </a:solidFill>
                  <a:effectLst/>
                  <a:uLnTx/>
                  <a:uFillTx/>
                  <a:latin typeface="Calibri" panose="020F0502020204030204"/>
                  <a:ea typeface="+mn-ea"/>
                  <a:cs typeface="+mn-cs"/>
                </a:rPr>
                <a:t>Trao</a:t>
              </a:r>
              <a:r>
                <a:rPr kumimoji="0" lang="en-US" sz="2600" b="1" i="0" u="none" strike="noStrike" kern="1200" cap="none" spc="0" normalizeH="0" baseline="0" noProof="0" dirty="0">
                  <a:ln>
                    <a:noFill/>
                  </a:ln>
                  <a:solidFill>
                    <a:srgbClr val="CC00CC"/>
                  </a:solidFill>
                  <a:effectLst/>
                  <a:uLnTx/>
                  <a:uFillTx/>
                  <a:latin typeface="Calibri" panose="020F0502020204030204"/>
                  <a:ea typeface="+mn-ea"/>
                  <a:cs typeface="+mn-cs"/>
                </a:rPr>
                <a:t> </a:t>
              </a:r>
              <a:r>
                <a:rPr kumimoji="0" lang="en-US" sz="2600" b="1" i="0" u="none" strike="noStrike" kern="1200" cap="none" spc="0" normalizeH="0" baseline="0" noProof="0" dirty="0" err="1">
                  <a:ln>
                    <a:noFill/>
                  </a:ln>
                  <a:solidFill>
                    <a:srgbClr val="CC00CC"/>
                  </a:solidFill>
                  <a:effectLst/>
                  <a:uLnTx/>
                  <a:uFillTx/>
                  <a:latin typeface="Calibri" panose="020F0502020204030204"/>
                  <a:ea typeface="+mn-ea"/>
                  <a:cs typeface="+mn-cs"/>
                </a:rPr>
                <a:t>đổi</a:t>
              </a:r>
              <a:r>
                <a:rPr kumimoji="0" lang="en-US" sz="2600" b="1" i="0" u="none" strike="noStrike" kern="1200" cap="none" spc="0" normalizeH="0" baseline="0" noProof="0" dirty="0">
                  <a:ln>
                    <a:noFill/>
                  </a:ln>
                  <a:solidFill>
                    <a:srgbClr val="CC00CC"/>
                  </a:solidFill>
                  <a:effectLst/>
                  <a:uLnTx/>
                  <a:uFillTx/>
                  <a:latin typeface="Calibri" panose="020F0502020204030204"/>
                  <a:ea typeface="+mn-ea"/>
                  <a:cs typeface="+mn-cs"/>
                </a:rPr>
                <a:t> </a:t>
              </a:r>
              <a:r>
                <a:rPr kumimoji="0" lang="en-US" sz="2600" b="1" i="0" u="none" strike="noStrike" kern="1200" cap="none" spc="0" normalizeH="0" baseline="0" noProof="0" dirty="0" err="1">
                  <a:ln>
                    <a:noFill/>
                  </a:ln>
                  <a:solidFill>
                    <a:srgbClr val="CC00CC"/>
                  </a:solidFill>
                  <a:effectLst/>
                  <a:uLnTx/>
                  <a:uFillTx/>
                  <a:latin typeface="Calibri" panose="020F0502020204030204"/>
                  <a:ea typeface="+mn-ea"/>
                  <a:cs typeface="+mn-cs"/>
                </a:rPr>
                <a:t>bài</a:t>
              </a:r>
              <a:r>
                <a:rPr kumimoji="0" lang="en-US" sz="2600" b="1" i="0" u="none" strike="noStrike" kern="1200" cap="none" spc="0" normalizeH="0" baseline="0" noProof="0" dirty="0">
                  <a:ln>
                    <a:noFill/>
                  </a:ln>
                  <a:solidFill>
                    <a:srgbClr val="CC00CC"/>
                  </a:solidFill>
                  <a:effectLst/>
                  <a:uLnTx/>
                  <a:uFillTx/>
                  <a:latin typeface="Calibri" panose="020F0502020204030204"/>
                  <a:ea typeface="+mn-ea"/>
                  <a:cs typeface="+mn-cs"/>
                </a:rPr>
                <a:t> </a:t>
              </a:r>
              <a:r>
                <a:rPr kumimoji="0" lang="en-US" sz="2600" b="1" i="0" u="none" strike="noStrike" kern="1200" cap="none" spc="0" normalizeH="0" baseline="0" noProof="0" dirty="0" err="1">
                  <a:ln>
                    <a:noFill/>
                  </a:ln>
                  <a:solidFill>
                    <a:srgbClr val="CC00CC"/>
                  </a:solidFill>
                  <a:effectLst/>
                  <a:uLnTx/>
                  <a:uFillTx/>
                  <a:latin typeface="Calibri" panose="020F0502020204030204"/>
                  <a:ea typeface="+mn-ea"/>
                  <a:cs typeface="+mn-cs"/>
                </a:rPr>
                <a:t>viết</a:t>
              </a:r>
              <a:endParaRPr kumimoji="0" lang="en-US" sz="2600" b="1" i="0" u="none" strike="noStrike" kern="1200" cap="none" spc="0" normalizeH="0" baseline="0" noProof="0" dirty="0">
                <a:ln>
                  <a:noFill/>
                </a:ln>
                <a:solidFill>
                  <a:srgbClr val="CC00CC"/>
                </a:solidFill>
                <a:effectLst/>
                <a:uLnTx/>
                <a:uFillTx/>
                <a:latin typeface="Calibri" panose="020F0502020204030204"/>
                <a:ea typeface="+mn-ea"/>
                <a:cs typeface="+mn-cs"/>
              </a:endParaRPr>
            </a:p>
          </p:txBody>
        </p:sp>
      </p:grpSp>
      <p:grpSp>
        <p:nvGrpSpPr>
          <p:cNvPr id="26" name="Group 25">
            <a:extLst>
              <a:ext uri="{FF2B5EF4-FFF2-40B4-BE49-F238E27FC236}">
                <a16:creationId xmlns:a16="http://schemas.microsoft.com/office/drawing/2014/main" id="{97217779-29C6-F005-F5DA-BF693B96D445}"/>
              </a:ext>
            </a:extLst>
          </p:cNvPr>
          <p:cNvGrpSpPr/>
          <p:nvPr/>
        </p:nvGrpSpPr>
        <p:grpSpPr>
          <a:xfrm>
            <a:off x="7154978" y="0"/>
            <a:ext cx="2340000" cy="1931485"/>
            <a:chOff x="0" y="2686369"/>
            <a:chExt cx="5455920" cy="4503431"/>
          </a:xfrm>
        </p:grpSpPr>
        <p:pic>
          <p:nvPicPr>
            <p:cNvPr id="27" name="Picture 26" descr="A picture containing icon&#10;&#10;Description automatically generated">
              <a:extLst>
                <a:ext uri="{FF2B5EF4-FFF2-40B4-BE49-F238E27FC236}">
                  <a16:creationId xmlns:a16="http://schemas.microsoft.com/office/drawing/2014/main" id="{97F5FA7A-7EF3-EFE4-DB89-320369CFFC20}"/>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0" y="3373787"/>
              <a:ext cx="5455920" cy="3816013"/>
            </a:xfrm>
            <a:prstGeom prst="rect">
              <a:avLst/>
            </a:prstGeom>
          </p:spPr>
        </p:pic>
        <p:pic>
          <p:nvPicPr>
            <p:cNvPr id="28" name="Picture 27" descr="Icon&#10;&#10;Description automatically generated">
              <a:extLst>
                <a:ext uri="{FF2B5EF4-FFF2-40B4-BE49-F238E27FC236}">
                  <a16:creationId xmlns:a16="http://schemas.microsoft.com/office/drawing/2014/main" id="{A01CAAE7-4933-EA3B-4F52-307D930ECA7E}"/>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425190" y="2686369"/>
              <a:ext cx="4605537" cy="4160528"/>
            </a:xfrm>
            <a:prstGeom prst="rect">
              <a:avLst/>
            </a:prstGeom>
          </p:spPr>
        </p:pic>
      </p:grpSp>
    </p:spTree>
    <p:extLst>
      <p:ext uri="{BB962C8B-B14F-4D97-AF65-F5344CB8AC3E}">
        <p14:creationId xmlns:p14="http://schemas.microsoft.com/office/powerpoint/2010/main" val="321319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strVal val="#ppt_x"/>
                                          </p:val>
                                        </p:tav>
                                        <p:tav tm="100000">
                                          <p:val>
                                            <p:strVal val="#ppt_x"/>
                                          </p:val>
                                        </p:tav>
                                      </p:tavLst>
                                    </p:anim>
                                    <p:anim calcmode="lin" valueType="num">
                                      <p:cBhvr>
                                        <p:cTn id="19" dur="5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9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anim calcmode="lin" valueType="num">
                                      <p:cBhvr>
                                        <p:cTn id="23" dur="500" fill="hold"/>
                                        <p:tgtEl>
                                          <p:spTgt spid="23"/>
                                        </p:tgtEl>
                                        <p:attrNameLst>
                                          <p:attrName>ppt_x</p:attrName>
                                        </p:attrNameLst>
                                      </p:cBhvr>
                                      <p:tavLst>
                                        <p:tav tm="0">
                                          <p:val>
                                            <p:strVal val="#ppt_x"/>
                                          </p:val>
                                        </p:tav>
                                        <p:tav tm="100000">
                                          <p:val>
                                            <p:strVal val="#ppt_x"/>
                                          </p:val>
                                        </p:tav>
                                      </p:tavLst>
                                    </p:anim>
                                    <p:anim calcmode="lin" valueType="num">
                                      <p:cBhvr>
                                        <p:cTn id="2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8">
            <a:extLst>
              <a:ext uri="{FF2B5EF4-FFF2-40B4-BE49-F238E27FC236}">
                <a16:creationId xmlns:a16="http://schemas.microsoft.com/office/drawing/2014/main" id="{9E1B5598-E9E6-352D-BFA8-5C708ECEAAA4}"/>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4737" r="10607"/>
          <a:stretch/>
        </p:blipFill>
        <p:spPr>
          <a:xfrm>
            <a:off x="-2" y="0"/>
            <a:ext cx="12192001" cy="6858000"/>
          </a:xfrm>
          <a:prstGeom prst="rect">
            <a:avLst/>
          </a:prstGeom>
        </p:spPr>
      </p:pic>
      <p:pic>
        <p:nvPicPr>
          <p:cNvPr id="3" name="图片 1">
            <a:extLst>
              <a:ext uri="{FF2B5EF4-FFF2-40B4-BE49-F238E27FC236}">
                <a16:creationId xmlns:a16="http://schemas.microsoft.com/office/drawing/2014/main" id="{A18E16CE-0FFA-7741-83A9-4FFFE1A51E2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flipH="1">
            <a:off x="-520700" y="1993900"/>
            <a:ext cx="5270506" cy="5270506"/>
          </a:xfrm>
          <a:prstGeom prst="rect">
            <a:avLst/>
          </a:prstGeom>
        </p:spPr>
      </p:pic>
      <p:pic>
        <p:nvPicPr>
          <p:cNvPr id="4" name="图片 2">
            <a:extLst>
              <a:ext uri="{FF2B5EF4-FFF2-40B4-BE49-F238E27FC236}">
                <a16:creationId xmlns:a16="http://schemas.microsoft.com/office/drawing/2014/main" id="{06CF4C9A-0D1C-CBAA-5331-3F254694EE81}"/>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28397"/>
          <a:stretch/>
        </p:blipFill>
        <p:spPr>
          <a:xfrm rot="856226">
            <a:off x="4807706" y="4366666"/>
            <a:ext cx="6407688" cy="3333951"/>
          </a:xfrm>
          <a:prstGeom prst="rect">
            <a:avLst/>
          </a:prstGeom>
        </p:spPr>
      </p:pic>
      <p:pic>
        <p:nvPicPr>
          <p:cNvPr id="5" name="Picture 4">
            <a:extLst>
              <a:ext uri="{FF2B5EF4-FFF2-40B4-BE49-F238E27FC236}">
                <a16:creationId xmlns:a16="http://schemas.microsoft.com/office/drawing/2014/main" id="{3568123A-8BAD-A514-DE79-7D7F9BD63971}"/>
              </a:ext>
            </a:extLst>
          </p:cNvPr>
          <p:cNvPicPr>
            <a:picLocks noChangeAspect="1"/>
          </p:cNvPicPr>
          <p:nvPr/>
        </p:nvPicPr>
        <p:blipFill>
          <a:blip r:embed="rId5"/>
          <a:stretch>
            <a:fillRect/>
          </a:stretch>
        </p:blipFill>
        <p:spPr>
          <a:xfrm>
            <a:off x="1984110" y="1087869"/>
            <a:ext cx="9973920" cy="3895682"/>
          </a:xfrm>
          <a:prstGeom prst="rect">
            <a:avLst/>
          </a:prstGeom>
        </p:spPr>
      </p:pic>
    </p:spTree>
    <p:extLst>
      <p:ext uri="{BB962C8B-B14F-4D97-AF65-F5344CB8AC3E}">
        <p14:creationId xmlns:p14="http://schemas.microsoft.com/office/powerpoint/2010/main" val="369751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6C67A388-8630-DD90-092C-F44DD1BBE3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81"/>
            <a:ext cx="12192000" cy="6858000"/>
          </a:xfrm>
          <a:prstGeom prst="rect">
            <a:avLst/>
          </a:prstGeom>
        </p:spPr>
      </p:pic>
      <p:pic>
        <p:nvPicPr>
          <p:cNvPr id="30" name="Picture 29" descr="A picture containing text, silhouette, light&#10;&#10;Description automatically generated">
            <a:extLst>
              <a:ext uri="{FF2B5EF4-FFF2-40B4-BE49-F238E27FC236}">
                <a16:creationId xmlns:a16="http://schemas.microsoft.com/office/drawing/2014/main" id="{9DA3692D-5D30-1FF8-9000-FD40F03A23D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165312" y="74901"/>
            <a:ext cx="5624439" cy="5634578"/>
          </a:xfrm>
          <a:prstGeom prst="rect">
            <a:avLst/>
          </a:prstGeom>
        </p:spPr>
      </p:pic>
      <p:pic>
        <p:nvPicPr>
          <p:cNvPr id="32" name="Picture 31" descr="A close-up of a logo&#10;&#10;Description automatically generated with low confidence">
            <a:extLst>
              <a:ext uri="{FF2B5EF4-FFF2-40B4-BE49-F238E27FC236}">
                <a16:creationId xmlns:a16="http://schemas.microsoft.com/office/drawing/2014/main" id="{11CC16E8-B240-CCAF-5D60-2DD8285EF41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920211" y="5481639"/>
            <a:ext cx="2696979" cy="1408123"/>
          </a:xfrm>
          <a:prstGeom prst="rect">
            <a:avLst/>
          </a:prstGeom>
        </p:spPr>
      </p:pic>
      <p:pic>
        <p:nvPicPr>
          <p:cNvPr id="5" name="Picture 4" descr="Icon&#10;&#10;Description automatically generated">
            <a:extLst>
              <a:ext uri="{FF2B5EF4-FFF2-40B4-BE49-F238E27FC236}">
                <a16:creationId xmlns:a16="http://schemas.microsoft.com/office/drawing/2014/main" id="{97CE625B-3158-3178-2791-C5C28F7B19E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981180" y="3378985"/>
            <a:ext cx="2107150" cy="2363782"/>
          </a:xfrm>
          <a:prstGeom prst="rect">
            <a:avLst/>
          </a:prstGeom>
        </p:spPr>
      </p:pic>
      <p:grpSp>
        <p:nvGrpSpPr>
          <p:cNvPr id="25" name="Group 24">
            <a:extLst>
              <a:ext uri="{FF2B5EF4-FFF2-40B4-BE49-F238E27FC236}">
                <a16:creationId xmlns:a16="http://schemas.microsoft.com/office/drawing/2014/main" id="{2E6D1DB8-5F6F-96B3-F602-4F866326E29D}"/>
              </a:ext>
            </a:extLst>
          </p:cNvPr>
          <p:cNvGrpSpPr/>
          <p:nvPr/>
        </p:nvGrpSpPr>
        <p:grpSpPr>
          <a:xfrm>
            <a:off x="1930350" y="-503783"/>
            <a:ext cx="7668469" cy="7632185"/>
            <a:chOff x="5494074" y="-76580"/>
            <a:chExt cx="6577773" cy="6577773"/>
          </a:xfrm>
        </p:grpSpPr>
        <p:grpSp>
          <p:nvGrpSpPr>
            <p:cNvPr id="26" name="Group 25">
              <a:extLst>
                <a:ext uri="{FF2B5EF4-FFF2-40B4-BE49-F238E27FC236}">
                  <a16:creationId xmlns:a16="http://schemas.microsoft.com/office/drawing/2014/main" id="{F4E825AD-7BF7-5F52-905A-C515323886C6}"/>
                </a:ext>
              </a:extLst>
            </p:cNvPr>
            <p:cNvGrpSpPr/>
            <p:nvPr/>
          </p:nvGrpSpPr>
          <p:grpSpPr>
            <a:xfrm>
              <a:off x="5494074" y="-76580"/>
              <a:ext cx="6577773" cy="6577773"/>
              <a:chOff x="5189274" y="-858044"/>
              <a:chExt cx="6577773" cy="6577773"/>
            </a:xfrm>
          </p:grpSpPr>
          <p:pic>
            <p:nvPicPr>
              <p:cNvPr id="28" name="Picture 27" descr="Shape&#10;&#10;Description automatically generated with medium confidence">
                <a:extLst>
                  <a:ext uri="{FF2B5EF4-FFF2-40B4-BE49-F238E27FC236}">
                    <a16:creationId xmlns:a16="http://schemas.microsoft.com/office/drawing/2014/main" id="{51920AFA-CD5F-AF7A-483C-BC626DB89577}"/>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189274" y="-858044"/>
                <a:ext cx="6577773" cy="6577773"/>
              </a:xfrm>
              <a:prstGeom prst="rect">
                <a:avLst/>
              </a:prstGeom>
            </p:spPr>
          </p:pic>
          <p:sp>
            <p:nvSpPr>
              <p:cNvPr id="29" name="TextBox 28">
                <a:extLst>
                  <a:ext uri="{FF2B5EF4-FFF2-40B4-BE49-F238E27FC236}">
                    <a16:creationId xmlns:a16="http://schemas.microsoft.com/office/drawing/2014/main" id="{DA732A12-42AC-63AA-06B8-C70D6880CA0C}"/>
                  </a:ext>
                </a:extLst>
              </p:cNvPr>
              <p:cNvSpPr txBox="1"/>
              <p:nvPr/>
            </p:nvSpPr>
            <p:spPr>
              <a:xfrm>
                <a:off x="6516019" y="454062"/>
                <a:ext cx="3962170" cy="2197261"/>
              </a:xfrm>
              <a:prstGeom prst="rect">
                <a:avLst/>
              </a:prstGeom>
              <a:noFill/>
            </p:spPr>
            <p:txBody>
              <a:bodyPr wrap="square">
                <a:spAutoFit/>
              </a:bodyPr>
              <a:lstStyle/>
              <a:p>
                <a:pPr marL="0" marR="0" algn="ctr">
                  <a:lnSpc>
                    <a:spcPct val="120000"/>
                  </a:lnSpc>
                  <a:spcBef>
                    <a:spcPts val="0"/>
                  </a:spcBef>
                  <a:spcAft>
                    <a:spcPts val="0"/>
                  </a:spcAft>
                </a:pPr>
                <a:r>
                  <a:rPr lang="nl-NL" sz="4000" b="1" u="sng" dirty="0">
                    <a:solidFill>
                      <a:srgbClr val="FF0000"/>
                    </a:solidFill>
                    <a:ea typeface="Times New Roman" panose="02020603050405020304" pitchFamily="18" charset="0"/>
                    <a:cs typeface="Times New Roman" panose="02020603050405020304" pitchFamily="18" charset="0"/>
                  </a:rPr>
                  <a:t>V</a:t>
                </a:r>
                <a:r>
                  <a:rPr lang="nl-NL" sz="4000" b="1" u="sng" dirty="0">
                    <a:solidFill>
                      <a:srgbClr val="FF0000"/>
                    </a:solidFill>
                    <a:effectLst/>
                    <a:ea typeface="Times New Roman" panose="02020603050405020304" pitchFamily="18" charset="0"/>
                    <a:cs typeface="Times New Roman" panose="02020603050405020304" pitchFamily="18" charset="0"/>
                  </a:rPr>
                  <a:t>ề nhà:</a:t>
                </a:r>
              </a:p>
              <a:p>
                <a:pPr marL="0" marR="0" algn="ctr">
                  <a:lnSpc>
                    <a:spcPct val="120000"/>
                  </a:lnSpc>
                  <a:spcBef>
                    <a:spcPts val="0"/>
                  </a:spcBef>
                  <a:spcAft>
                    <a:spcPts val="0"/>
                  </a:spcAft>
                </a:pPr>
                <a:r>
                  <a:rPr lang="vi-VN" sz="3200" b="1" dirty="0">
                    <a:ea typeface="Times New Roman" panose="02020603050405020304" pitchFamily="18" charset="0"/>
                    <a:cs typeface="Times New Roman" panose="02020603050405020304" pitchFamily="18" charset="0"/>
                  </a:rPr>
                  <a:t>Trao đổi với người thân để biết thêm cảnh đẹp của đất nước.</a:t>
                </a:r>
              </a:p>
            </p:txBody>
          </p:sp>
        </p:grpSp>
        <p:pic>
          <p:nvPicPr>
            <p:cNvPr id="27" name="Picture 26" descr="Icon&#10;&#10;Description automatically generated">
              <a:extLst>
                <a:ext uri="{FF2B5EF4-FFF2-40B4-BE49-F238E27FC236}">
                  <a16:creationId xmlns:a16="http://schemas.microsoft.com/office/drawing/2014/main" id="{8E25309A-1FE1-4DC5-E7BA-0B98A1BAA4FD}"/>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flipH="1">
              <a:off x="8240017" y="3644831"/>
              <a:ext cx="1362666" cy="1746184"/>
            </a:xfrm>
            <a:prstGeom prst="rect">
              <a:avLst/>
            </a:prstGeom>
          </p:spPr>
        </p:pic>
      </p:grpSp>
    </p:spTree>
    <p:extLst>
      <p:ext uri="{BB962C8B-B14F-4D97-AF65-F5344CB8AC3E}">
        <p14:creationId xmlns:p14="http://schemas.microsoft.com/office/powerpoint/2010/main" val="174775576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ppt_x"/>
                                              </p:val>
                                            </p:tav>
                                            <p:tav tm="100000">
                                              <p:val>
                                                <p:strVal val="#ppt_x"/>
                                              </p:val>
                                            </p:tav>
                                          </p:tavLst>
                                        </p:anim>
                                        <p:anim calcmode="lin" valueType="num">
                                          <p:cBhvr additive="base">
                                            <p:cTn id="8" dur="750" fill="hold"/>
                                            <p:tgtEl>
                                              <p:spTgt spid="1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11" name="Trò-chơi-chíu.wav"/>
                                            </p:tgtEl>
                                          </p:cMediaNode>
                                        </p:audio>
                                      </p:subTnLst>
                                    </p:cTn>
                                  </p:par>
                                  <p:par>
                                    <p:cTn id="9" presetID="32" presetClass="emph" presetSubtype="0" repeatCount="indefinite" fill="hold" nodeType="withEffect">
                                      <p:stCondLst>
                                        <p:cond delay="0"/>
                                      </p:stCondLst>
                                      <p:childTnLst>
                                        <p:animRot by="120000">
                                          <p:cBhvr>
                                            <p:cTn id="10" dur="100" fill="hold">
                                              <p:stCondLst>
                                                <p:cond delay="0"/>
                                              </p:stCondLst>
                                            </p:cTn>
                                            <p:tgtEl>
                                              <p:spTgt spid="19"/>
                                            </p:tgtEl>
                                            <p:attrNameLst>
                                              <p:attrName>r</p:attrName>
                                            </p:attrNameLst>
                                          </p:cBhvr>
                                        </p:animRot>
                                        <p:animRot by="-240000">
                                          <p:cBhvr>
                                            <p:cTn id="11" dur="200" fill="hold">
                                              <p:stCondLst>
                                                <p:cond delay="200"/>
                                              </p:stCondLst>
                                            </p:cTn>
                                            <p:tgtEl>
                                              <p:spTgt spid="19"/>
                                            </p:tgtEl>
                                            <p:attrNameLst>
                                              <p:attrName>r</p:attrName>
                                            </p:attrNameLst>
                                          </p:cBhvr>
                                        </p:animRot>
                                        <p:animRot by="240000">
                                          <p:cBhvr>
                                            <p:cTn id="12" dur="200" fill="hold">
                                              <p:stCondLst>
                                                <p:cond delay="400"/>
                                              </p:stCondLst>
                                            </p:cTn>
                                            <p:tgtEl>
                                              <p:spTgt spid="19"/>
                                            </p:tgtEl>
                                            <p:attrNameLst>
                                              <p:attrName>r</p:attrName>
                                            </p:attrNameLst>
                                          </p:cBhvr>
                                        </p:animRot>
                                        <p:animRot by="-240000">
                                          <p:cBhvr>
                                            <p:cTn id="13" dur="200" fill="hold">
                                              <p:stCondLst>
                                                <p:cond delay="600"/>
                                              </p:stCondLst>
                                            </p:cTn>
                                            <p:tgtEl>
                                              <p:spTgt spid="19"/>
                                            </p:tgtEl>
                                            <p:attrNameLst>
                                              <p:attrName>r</p:attrName>
                                            </p:attrNameLst>
                                          </p:cBhvr>
                                        </p:animRot>
                                        <p:animRot by="120000">
                                          <p:cBhvr>
                                            <p:cTn id="14" dur="200" fill="hold">
                                              <p:stCondLst>
                                                <p:cond delay="800"/>
                                              </p:stCondLst>
                                            </p:cTn>
                                            <p:tgtEl>
                                              <p:spTgt spid="19"/>
                                            </p:tgtEl>
                                            <p:attrNameLst>
                                              <p:attrName>r</p:attrName>
                                            </p:attrNameLst>
                                          </p:cBhvr>
                                        </p:animRot>
                                      </p:childTnLst>
                                    </p:cTn>
                                  </p:par>
                                  <p:par>
                                    <p:cTn id="15" presetID="42" presetClass="entr" presetSubtype="0" fill="hold" nodeType="withEffect">
                                      <p:stCondLst>
                                        <p:cond delay="5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anim calcmode="lin" valueType="num">
                                          <p:cBhvr>
                                            <p:cTn id="23" dur="500" fill="hold"/>
                                            <p:tgtEl>
                                              <p:spTgt spid="25"/>
                                            </p:tgtEl>
                                            <p:attrNameLst>
                                              <p:attrName>ppt_x</p:attrName>
                                            </p:attrNameLst>
                                          </p:cBhvr>
                                          <p:tavLst>
                                            <p:tav tm="0">
                                              <p:val>
                                                <p:strVal val="#ppt_x"/>
                                              </p:val>
                                            </p:tav>
                                            <p:tav tm="100000">
                                              <p:val>
                                                <p:strVal val="#ppt_x"/>
                                              </p:val>
                                            </p:tav>
                                          </p:tavLst>
                                        </p:anim>
                                        <p:anim calcmode="lin" valueType="num">
                                          <p:cBhvr>
                                            <p:cTn id="24"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121">
            <a:extLst>
              <a:ext uri="{FF2B5EF4-FFF2-40B4-BE49-F238E27FC236}">
                <a16:creationId xmlns:a16="http://schemas.microsoft.com/office/drawing/2014/main" id="{8EE1ABD7-D61B-C789-3357-DA7606519AFA}"/>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70674" r="3058"/>
          <a:stretch/>
        </p:blipFill>
        <p:spPr>
          <a:xfrm>
            <a:off x="9782630" y="1008847"/>
            <a:ext cx="2242456" cy="5849153"/>
          </a:xfrm>
          <a:prstGeom prst="rect">
            <a:avLst/>
          </a:prstGeom>
        </p:spPr>
      </p:pic>
      <p:pic>
        <p:nvPicPr>
          <p:cNvPr id="5" name="图片 9">
            <a:extLst>
              <a:ext uri="{FF2B5EF4-FFF2-40B4-BE49-F238E27FC236}">
                <a16:creationId xmlns:a16="http://schemas.microsoft.com/office/drawing/2014/main" id="{FDE33208-A032-04AA-330B-06E35F67DBDE}"/>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r="30908"/>
          <a:stretch/>
        </p:blipFill>
        <p:spPr>
          <a:xfrm>
            <a:off x="-210053" y="2294600"/>
            <a:ext cx="4753024" cy="4713399"/>
          </a:xfrm>
          <a:prstGeom prst="rect">
            <a:avLst/>
          </a:prstGeom>
        </p:spPr>
      </p:pic>
      <p:pic>
        <p:nvPicPr>
          <p:cNvPr id="9" name="Picture 8">
            <a:extLst>
              <a:ext uri="{FF2B5EF4-FFF2-40B4-BE49-F238E27FC236}">
                <a16:creationId xmlns:a16="http://schemas.microsoft.com/office/drawing/2014/main" id="{68E88D0F-FF2F-0E00-0AF7-67B131FF37A6}"/>
              </a:ext>
            </a:extLst>
          </p:cNvPr>
          <p:cNvPicPr>
            <a:picLocks noChangeAspect="1"/>
          </p:cNvPicPr>
          <p:nvPr/>
        </p:nvPicPr>
        <p:blipFill>
          <a:blip r:embed="rId4"/>
          <a:stretch>
            <a:fillRect/>
          </a:stretch>
        </p:blipFill>
        <p:spPr>
          <a:xfrm>
            <a:off x="1871050" y="1039933"/>
            <a:ext cx="9220643" cy="4411088"/>
          </a:xfrm>
          <a:prstGeom prst="rect">
            <a:avLst/>
          </a:prstGeom>
        </p:spPr>
      </p:pic>
    </p:spTree>
    <p:extLst>
      <p:ext uri="{BB962C8B-B14F-4D97-AF65-F5344CB8AC3E}">
        <p14:creationId xmlns:p14="http://schemas.microsoft.com/office/powerpoint/2010/main" val="282466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自定义 893">
      <a:dk1>
        <a:sysClr val="windowText" lastClr="000000"/>
      </a:dk1>
      <a:lt1>
        <a:sysClr val="window" lastClr="FFFFFF"/>
      </a:lt1>
      <a:dk2>
        <a:srgbClr val="44546A"/>
      </a:dk2>
      <a:lt2>
        <a:srgbClr val="E7E6E6"/>
      </a:lt2>
      <a:accent1>
        <a:srgbClr val="10A6A2"/>
      </a:accent1>
      <a:accent2>
        <a:srgbClr val="FF9500"/>
      </a:accent2>
      <a:accent3>
        <a:srgbClr val="10A6A2"/>
      </a:accent3>
      <a:accent4>
        <a:srgbClr val="FF95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TotalTime>
  <Words>395</Words>
  <Application>Microsoft Office PowerPoint</Application>
  <PresentationFormat>Widescreen</PresentationFormat>
  <Paragraphs>16</Paragraphs>
  <Slides>13</Slides>
  <Notes>0</Notes>
  <HiddenSlides>0</HiddenSlides>
  <MMClips>2</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13</vt:i4>
      </vt:variant>
    </vt:vector>
  </HeadingPairs>
  <TitlesOfParts>
    <vt:vector size="27" baseType="lpstr">
      <vt:lpstr>等线</vt:lpstr>
      <vt:lpstr>#9Slide07 HoneyCream</vt:lpstr>
      <vt:lpstr>Arial</vt:lpstr>
      <vt:lpstr>Calibri</vt:lpstr>
      <vt:lpstr>Cambria</vt:lpstr>
      <vt:lpstr>SVN-Newton</vt:lpstr>
      <vt:lpstr>Times New Roman</vt:lpstr>
      <vt:lpstr>UTM Aquarelle</vt:lpstr>
      <vt:lpstr>UTM Avo</vt:lpstr>
      <vt:lpstr>1_Office Theme</vt:lpstr>
      <vt:lpstr>Custom Design</vt:lpstr>
      <vt:lpstr>Office 主题​​</vt:lpstr>
      <vt:lpstr>2_Custom Design</vt:lpstr>
      <vt:lpstr>2_Office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30</cp:revision>
  <dcterms:created xsi:type="dcterms:W3CDTF">2022-11-12T12:19:00Z</dcterms:created>
  <dcterms:modified xsi:type="dcterms:W3CDTF">2025-12-18T00:44:10Z</dcterms:modified>
</cp:coreProperties>
</file>