
<file path=[Content_Types].xml><?xml version="1.0" encoding="utf-8"?>
<Types xmlns="http://schemas.openxmlformats.org/package/2006/content-types">
  <Default Extension="png" ContentType="image/png"/>
  <Default Extension="mp3" ContentType="audio/unknown"/>
  <Default Extension="svg" ContentType="image/svg+xml"/>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gif" ContentType="image/gif"/>
  <Default Extension="mp4"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318" r:id="rId2"/>
    <p:sldId id="301" r:id="rId3"/>
    <p:sldId id="312" r:id="rId4"/>
    <p:sldId id="320" r:id="rId5"/>
    <p:sldId id="321" r:id="rId6"/>
    <p:sldId id="1514" r:id="rId7"/>
    <p:sldId id="369" r:id="rId8"/>
    <p:sldId id="1515" r:id="rId9"/>
    <p:sldId id="1619" r:id="rId10"/>
    <p:sldId id="275" r:id="rId11"/>
    <p:sldId id="309" r:id="rId12"/>
    <p:sldId id="316" r:id="rId13"/>
    <p:sldId id="283" r:id="rId14"/>
    <p:sldId id="1617" r:id="rId15"/>
    <p:sldId id="1588" r:id="rId16"/>
    <p:sldId id="1622" r:id="rId17"/>
    <p:sldId id="1623" r:id="rId18"/>
    <p:sldId id="270" r:id="rId19"/>
    <p:sldId id="1609" r:id="rId20"/>
    <p:sldId id="1610" r:id="rId21"/>
  </p:sldIdLst>
  <p:sldSz cx="18288000" cy="10287000"/>
  <p:notesSz cx="6858000" cy="9144000"/>
  <p:embeddedFontLst>
    <p:embeddedFont>
      <p:font typeface="Tahoma" pitchFamily="34" charset="0"/>
      <p:regular r:id="rId23"/>
      <p:bold r:id="rId24"/>
    </p:embeddedFont>
    <p:embeddedFont>
      <p:font typeface="Montserrat Black" charset="0"/>
      <p:bold r:id="rId25"/>
      <p:boldItalic r:id="rId26"/>
    </p:embeddedFont>
    <p:embeddedFont>
      <p:font typeface="Shadows Into Light Two" charset="0"/>
      <p:regular r:id="rId27"/>
    </p:embeddedFont>
    <p:embeddedFont>
      <p:font typeface="Comic Sans MS" pitchFamily="66" charset="0"/>
      <p:regular r:id="rId28"/>
      <p:bold r:id="rId29"/>
      <p:italic r:id="rId30"/>
      <p:boldItalic r:id="rId31"/>
    </p:embeddedFont>
    <p:embeddedFont>
      <p:font typeface="Cambria" pitchFamily="18" charset="0"/>
      <p:regular r:id="rId32"/>
      <p:bold r:id="rId33"/>
      <p:italic r:id="rId34"/>
      <p:boldItalic r:id="rId35"/>
    </p:embeddedFont>
    <p:embeddedFont>
      <p:font typeface="Montserrat ExtraBold" charset="0"/>
      <p:bold r:id="rId36"/>
      <p:boldItalic r:id="rId37"/>
    </p:embeddedFont>
    <p:embeddedFont>
      <p:font typeface="Calibri" pitchFamily="34" charset="0"/>
      <p:regular r:id="rId38"/>
      <p:bold r:id="rId39"/>
      <p:italic r:id="rId40"/>
      <p:boldItalic r:id="rId41"/>
    </p:embeddedFont>
    <p:embeddedFont>
      <p:font typeface="宋体" pitchFamily="2" charset="-122"/>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56A7"/>
    <a:srgbClr val="FFFFFF"/>
    <a:srgbClr val="3C8ABE"/>
    <a:srgbClr val="C4A668"/>
    <a:srgbClr val="FBC0D6"/>
    <a:srgbClr val="FFA096"/>
    <a:srgbClr val="5AA37F"/>
    <a:srgbClr val="DDCBA9"/>
    <a:srgbClr val="FC9B75"/>
    <a:srgbClr val="59A0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9" d="100"/>
          <a:sy n="59" d="100"/>
        </p:scale>
        <p:origin x="-341"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font" Target="fonts/font1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font" Target="fonts/font2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FC9B1A-263E-4D44-B627-7A7901859896}" type="datetimeFigureOut">
              <a:rPr lang="en-US" smtClean="0"/>
              <a:t>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ED134C-7DAD-4147-92E1-857347782103}" type="slidenum">
              <a:rPr lang="en-US" smtClean="0"/>
              <a:t>‹#›</a:t>
            </a:fld>
            <a:endParaRPr lang="en-US"/>
          </a:p>
        </p:txBody>
      </p:sp>
    </p:spTree>
    <p:extLst>
      <p:ext uri="{BB962C8B-B14F-4D97-AF65-F5344CB8AC3E}">
        <p14:creationId xmlns:p14="http://schemas.microsoft.com/office/powerpoint/2010/main" val="447463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74F751-0772-43AA-B9B0-37F9FAA180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3427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04211B-24FF-496D-AB41-48B7E642342F}"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47627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ED134C-7DAD-4147-92E1-857347782103}" type="slidenum">
              <a:rPr lang="en-US" smtClean="0"/>
              <a:t>12</a:t>
            </a:fld>
            <a:endParaRPr lang="en-US"/>
          </a:p>
        </p:txBody>
      </p:sp>
    </p:spTree>
    <p:extLst>
      <p:ext uri="{BB962C8B-B14F-4D97-AF65-F5344CB8AC3E}">
        <p14:creationId xmlns:p14="http://schemas.microsoft.com/office/powerpoint/2010/main" val="3299754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69F59B8D-2E76-41FC-BC9A-9311E43E19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4000502" y="-4000502"/>
            <a:ext cx="10287000" cy="18288003"/>
          </a:xfrm>
          <a:prstGeom prst="rect">
            <a:avLst/>
          </a:prstGeom>
        </p:spPr>
      </p:pic>
      <p:sp>
        <p:nvSpPr>
          <p:cNvPr id="7" name="矩形: 圆角 6">
            <a:extLst>
              <a:ext uri="{FF2B5EF4-FFF2-40B4-BE49-F238E27FC236}">
                <a16:creationId xmlns:a16="http://schemas.microsoft.com/office/drawing/2014/main" xmlns="" id="{FC8A23B2-6893-45E5-8C3C-52D518212B4E}"/>
              </a:ext>
            </a:extLst>
          </p:cNvPr>
          <p:cNvSpPr/>
          <p:nvPr userDrawn="1"/>
        </p:nvSpPr>
        <p:spPr>
          <a:xfrm>
            <a:off x="328614" y="300039"/>
            <a:ext cx="17630775" cy="9686925"/>
          </a:xfrm>
          <a:prstGeom prst="roundRect">
            <a:avLst>
              <a:gd name="adj" fmla="val 3098"/>
            </a:avLst>
          </a:prstGeom>
          <a:solidFill>
            <a:srgbClr val="FFF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p>
        </p:txBody>
      </p:sp>
    </p:spTree>
    <p:extLst>
      <p:ext uri="{BB962C8B-B14F-4D97-AF65-F5344CB8AC3E}">
        <p14:creationId xmlns:p14="http://schemas.microsoft.com/office/powerpoint/2010/main" val="30181301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图片与标题">
    <p:bg>
      <p:bgPr>
        <a:solidFill>
          <a:srgbClr val="FBE67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012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ransition spd="slow">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wmf"/><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gif"/><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7.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0.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12.xml"/><Relationship Id="rId7" Type="http://schemas.openxmlformats.org/officeDocument/2006/relationships/image" Target="../media/image30.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notesSlide" Target="../notesSlides/notesSlide2.xml"/><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6.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png"/><Relationship Id="rId7" Type="http://schemas.openxmlformats.org/officeDocument/2006/relationships/image" Target="../media/image40.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9.png"/><Relationship Id="rId10" Type="http://schemas.openxmlformats.org/officeDocument/2006/relationships/image" Target="../media/image43.png"/><Relationship Id="rId4" Type="http://schemas.openxmlformats.org/officeDocument/2006/relationships/image" Target="../media/image38.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9.png"/><Relationship Id="rId5" Type="http://schemas.openxmlformats.org/officeDocument/2006/relationships/image" Target="../media/image45.jpg"/><Relationship Id="rId4" Type="http://schemas.openxmlformats.org/officeDocument/2006/relationships/image" Target="../media/image44.jp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video" Target="../media/media6.mp4"/><Relationship Id="rId2" Type="http://schemas.microsoft.com/office/2007/relationships/media" Target="../media/media6.mp4"/><Relationship Id="rId1" Type="http://schemas.openxmlformats.org/officeDocument/2006/relationships/tags" Target="../tags/tag1.xml"/><Relationship Id="rId5" Type="http://schemas.openxmlformats.org/officeDocument/2006/relationships/image" Target="../media/image47.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9.png"/><Relationship Id="rId5" Type="http://schemas.openxmlformats.org/officeDocument/2006/relationships/image" Target="../media/image49.png"/><Relationship Id="rId4" Type="http://schemas.openxmlformats.org/officeDocument/2006/relationships/audio" Target="../media/audio1.wav"/></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9.png"/><Relationship Id="rId5" Type="http://schemas.openxmlformats.org/officeDocument/2006/relationships/image" Target="../media/image49.png"/><Relationship Id="rId4" Type="http://schemas.openxmlformats.org/officeDocument/2006/relationships/audio" Target="../media/audio1.wav"/></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9.png"/><Relationship Id="rId5" Type="http://schemas.openxmlformats.org/officeDocument/2006/relationships/image" Target="../media/image49.png"/><Relationship Id="rId4" Type="http://schemas.openxmlformats.org/officeDocument/2006/relationships/audio" Target="../media/audio1.wav"/></Relationships>
</file>

<file path=ppt/slides/_rels/slide18.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microsoft.com/office/2007/relationships/media" Target="../media/media8.mp4"/><Relationship Id="rId7" Type="http://schemas.openxmlformats.org/officeDocument/2006/relationships/image" Target="../media/image52.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9.png"/><Relationship Id="rId5" Type="http://schemas.openxmlformats.org/officeDocument/2006/relationships/slideLayout" Target="../slideLayouts/slideLayout2.xml"/><Relationship Id="rId4" Type="http://schemas.openxmlformats.org/officeDocument/2006/relationships/video" Target="../media/media8.mp4"/></Relationships>
</file>

<file path=ppt/slides/_rels/slide20.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image" Target="../media/image53.png"/><Relationship Id="rId1" Type="http://schemas.openxmlformats.org/officeDocument/2006/relationships/slideLayout" Target="../slideLayouts/slideLayout13.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image" Target="../media/image6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FIREWRK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207" y="2540795"/>
            <a:ext cx="409575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3" descr="bar01"/>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219077" y="8905877"/>
            <a:ext cx="17678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A_图片 34">
            <a:extLst>
              <a:ext uri="{FF2B5EF4-FFF2-40B4-BE49-F238E27FC236}">
                <a16:creationId xmlns:a16="http://schemas.microsoft.com/office/drawing/2014/main" xmlns="" id="{BEB72197-DEE1-BA6B-1624-6EA8839CE2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776435" flipH="1">
            <a:off x="12204497" y="5931559"/>
            <a:ext cx="2132423" cy="2106254"/>
          </a:xfrm>
          <a:prstGeom prst="rect">
            <a:avLst/>
          </a:prstGeom>
        </p:spPr>
      </p:pic>
      <p:pic>
        <p:nvPicPr>
          <p:cNvPr id="13" name="PA_图片 28">
            <a:extLst>
              <a:ext uri="{FF2B5EF4-FFF2-40B4-BE49-F238E27FC236}">
                <a16:creationId xmlns:a16="http://schemas.microsoft.com/office/drawing/2014/main" xmlns="" id="{38150ACE-E988-947D-57DB-3B762A1EBD1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8897"/>
          <a:stretch/>
        </p:blipFill>
        <p:spPr>
          <a:xfrm>
            <a:off x="158119" y="3009902"/>
            <a:ext cx="3361154" cy="7537151"/>
          </a:xfrm>
          <a:prstGeom prst="rect">
            <a:avLst/>
          </a:prstGeom>
        </p:spPr>
      </p:pic>
      <p:pic>
        <p:nvPicPr>
          <p:cNvPr id="14" name="PA_图片 30">
            <a:extLst>
              <a:ext uri="{FF2B5EF4-FFF2-40B4-BE49-F238E27FC236}">
                <a16:creationId xmlns:a16="http://schemas.microsoft.com/office/drawing/2014/main" xmlns="" id="{1C13095A-395D-000F-EA58-97B97E790EF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37297"/>
          <a:stretch/>
        </p:blipFill>
        <p:spPr>
          <a:xfrm>
            <a:off x="2291699" y="5033945"/>
            <a:ext cx="10171968" cy="5181330"/>
          </a:xfrm>
          <a:prstGeom prst="rect">
            <a:avLst/>
          </a:prstGeom>
        </p:spPr>
      </p:pic>
      <p:pic>
        <p:nvPicPr>
          <p:cNvPr id="15" name="PA_图片 31">
            <a:extLst>
              <a:ext uri="{FF2B5EF4-FFF2-40B4-BE49-F238E27FC236}">
                <a16:creationId xmlns:a16="http://schemas.microsoft.com/office/drawing/2014/main" xmlns="" id="{B21CFD5F-22C3-3620-BA5A-8D1A6F61427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0910321" y="6288290"/>
            <a:ext cx="7377678" cy="3952884"/>
          </a:xfrm>
          <a:prstGeom prst="rect">
            <a:avLst/>
          </a:prstGeom>
        </p:spPr>
      </p:pic>
      <p:pic>
        <p:nvPicPr>
          <p:cNvPr id="16" name="PA_图片 5">
            <a:extLst>
              <a:ext uri="{FF2B5EF4-FFF2-40B4-BE49-F238E27FC236}">
                <a16:creationId xmlns:a16="http://schemas.microsoft.com/office/drawing/2014/main" xmlns="" id="{2B48C537-84D3-CB4D-3529-BB39EA49089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7587"/>
          <a:stretch/>
        </p:blipFill>
        <p:spPr>
          <a:xfrm>
            <a:off x="11781466" y="1201470"/>
            <a:ext cx="6857999" cy="8686800"/>
          </a:xfrm>
          <a:prstGeom prst="rect">
            <a:avLst/>
          </a:prstGeom>
        </p:spPr>
      </p:pic>
      <p:sp>
        <p:nvSpPr>
          <p:cNvPr id="18" name="TextBox 17">
            <a:extLst>
              <a:ext uri="{FF2B5EF4-FFF2-40B4-BE49-F238E27FC236}">
                <a16:creationId xmlns:a16="http://schemas.microsoft.com/office/drawing/2014/main" xmlns="" id="{02459B53-C840-C92E-FB34-345C9909AE92}"/>
              </a:ext>
            </a:extLst>
          </p:cNvPr>
          <p:cNvSpPr txBox="1"/>
          <p:nvPr/>
        </p:nvSpPr>
        <p:spPr>
          <a:xfrm>
            <a:off x="1246192" y="2642294"/>
            <a:ext cx="15087599" cy="3047373"/>
          </a:xfrm>
          <a:prstGeom prst="rect">
            <a:avLst/>
          </a:prstGeom>
          <a:noFill/>
        </p:spPr>
        <p:txBody>
          <a:bodyPr wrap="square">
            <a:spAutoFit/>
          </a:bodyPr>
          <a:lstStyle/>
          <a:p>
            <a:pPr algn="ctr" defTabSz="1828373">
              <a:defRPr/>
            </a:pPr>
            <a:r>
              <a:rPr lang="en-US" altLang="zh-CN" sz="6401" b="1" dirty="0">
                <a:solidFill>
                  <a:srgbClr val="7030A0"/>
                </a:solidFill>
                <a:effectLst>
                  <a:glow rad="254000">
                    <a:prstClr val="white">
                      <a:alpha val="91000"/>
                    </a:prstClr>
                  </a:glow>
                </a:effectLst>
                <a:latin typeface="Times New Roman" pitchFamily="18" charset="0"/>
                <a:ea typeface="方正粗倩简体" panose="03000509000000000000" pitchFamily="65" charset="-122"/>
                <a:cs typeface="Times New Roman" pitchFamily="18" charset="0"/>
              </a:rPr>
              <a:t>CHÀO MỪNG </a:t>
            </a:r>
          </a:p>
          <a:p>
            <a:pPr algn="ctr" defTabSz="1828373">
              <a:defRPr/>
            </a:pPr>
            <a:r>
              <a:rPr lang="en-US" altLang="zh-CN" sz="6401" b="1" dirty="0">
                <a:solidFill>
                  <a:srgbClr val="7030A0"/>
                </a:solidFill>
                <a:effectLst>
                  <a:glow rad="254000">
                    <a:prstClr val="white">
                      <a:alpha val="91000"/>
                    </a:prstClr>
                  </a:glow>
                </a:effectLst>
                <a:latin typeface="Times New Roman" pitchFamily="18" charset="0"/>
                <a:ea typeface="方正粗倩简体" panose="03000509000000000000" pitchFamily="65" charset="-122"/>
                <a:cs typeface="Times New Roman" pitchFamily="18" charset="0"/>
              </a:rPr>
              <a:t>CÁC THẦY CÔ VÀ CÁC EM ĐẾN VỚI TIẾT MĨ THUẬT</a:t>
            </a:r>
            <a:endParaRPr lang="zh-CN" altLang="en-US" sz="6401" b="1" dirty="0">
              <a:solidFill>
                <a:srgbClr val="7030A0"/>
              </a:solidFill>
              <a:effectLst>
                <a:glow rad="254000">
                  <a:prstClr val="white">
                    <a:alpha val="91000"/>
                  </a:prstClr>
                </a:glow>
              </a:effectLst>
              <a:latin typeface="Times New Roman" pitchFamily="18" charset="0"/>
              <a:ea typeface="方正粗倩简体" panose="03000509000000000000" pitchFamily="65" charset="-122"/>
              <a:cs typeface="Times New Roman" pitchFamily="18" charset="0"/>
            </a:endParaRPr>
          </a:p>
        </p:txBody>
      </p:sp>
      <p:sp>
        <p:nvSpPr>
          <p:cNvPr id="19" name="TextBox 18">
            <a:extLst>
              <a:ext uri="{FF2B5EF4-FFF2-40B4-BE49-F238E27FC236}">
                <a16:creationId xmlns:a16="http://schemas.microsoft.com/office/drawing/2014/main" xmlns="" id="{AB6721CE-F158-C9DE-8DAB-4BE26DDAC44E}"/>
              </a:ext>
            </a:extLst>
          </p:cNvPr>
          <p:cNvSpPr txBox="1"/>
          <p:nvPr/>
        </p:nvSpPr>
        <p:spPr>
          <a:xfrm>
            <a:off x="3290999" y="6370265"/>
            <a:ext cx="9993761" cy="830997"/>
          </a:xfrm>
          <a:prstGeom prst="rect">
            <a:avLst/>
          </a:prstGeom>
          <a:noFill/>
        </p:spPr>
        <p:txBody>
          <a:bodyPr wrap="square" rtlCol="0">
            <a:spAutoFit/>
          </a:bodyPr>
          <a:lstStyle/>
          <a:p>
            <a:pPr defTabSz="1828755"/>
            <a:r>
              <a:rPr lang="en-US" sz="4800" b="1" i="1" dirty="0" err="1">
                <a:solidFill>
                  <a:prstClr val="black"/>
                </a:solidFill>
                <a:latin typeface="Times New Roman" panose="02020603050405020304" pitchFamily="18" charset="0"/>
                <a:cs typeface="Times New Roman" panose="02020603050405020304" pitchFamily="18" charset="0"/>
              </a:rPr>
              <a:t>Giáo</a:t>
            </a:r>
            <a:r>
              <a:rPr lang="en-US" sz="4800" b="1" i="1" dirty="0">
                <a:solidFill>
                  <a:prstClr val="black"/>
                </a:solidFill>
                <a:latin typeface="Times New Roman" panose="02020603050405020304" pitchFamily="18" charset="0"/>
                <a:cs typeface="Times New Roman" panose="02020603050405020304" pitchFamily="18" charset="0"/>
              </a:rPr>
              <a:t> </a:t>
            </a:r>
            <a:r>
              <a:rPr lang="en-US" sz="4800" b="1" i="1" dirty="0" err="1">
                <a:solidFill>
                  <a:prstClr val="black"/>
                </a:solidFill>
                <a:latin typeface="Times New Roman" panose="02020603050405020304" pitchFamily="18" charset="0"/>
                <a:cs typeface="Times New Roman" panose="02020603050405020304" pitchFamily="18" charset="0"/>
              </a:rPr>
              <a:t>viên</a:t>
            </a:r>
            <a:r>
              <a:rPr lang="en-US" sz="4800" b="1" i="1" dirty="0">
                <a:solidFill>
                  <a:prstClr val="black"/>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202392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75712" b="-75712"/>
            </a:stretch>
          </a:blipFill>
        </p:spPr>
        <p:txBody>
          <a:bodyPr/>
          <a:lstStyle/>
          <a:p>
            <a:endParaRPr lang="en-US"/>
          </a:p>
        </p:txBody>
      </p:sp>
      <p:sp>
        <p:nvSpPr>
          <p:cNvPr id="3" name="Freeform 3"/>
          <p:cNvSpPr/>
          <p:nvPr/>
        </p:nvSpPr>
        <p:spPr>
          <a:xfrm>
            <a:off x="10411408" y="1166147"/>
            <a:ext cx="9789267" cy="5384097"/>
          </a:xfrm>
          <a:custGeom>
            <a:avLst/>
            <a:gdLst/>
            <a:ahLst/>
            <a:cxnLst/>
            <a:rect l="l" t="t" r="r" b="b"/>
            <a:pathLst>
              <a:path w="9789267" h="5384097">
                <a:moveTo>
                  <a:pt x="0" y="0"/>
                </a:moveTo>
                <a:lnTo>
                  <a:pt x="9789268" y="0"/>
                </a:lnTo>
                <a:lnTo>
                  <a:pt x="9789268" y="5384097"/>
                </a:lnTo>
                <a:lnTo>
                  <a:pt x="0" y="5384097"/>
                </a:lnTo>
                <a:lnTo>
                  <a:pt x="0" y="0"/>
                </a:lnTo>
                <a:close/>
              </a:path>
            </a:pathLst>
          </a:custGeom>
          <a:blipFill>
            <a:blip r:embed="rId5"/>
            <a:stretch>
              <a:fillRect/>
            </a:stretch>
          </a:blipFill>
        </p:spPr>
        <p:txBody>
          <a:bodyPr/>
          <a:lstStyle/>
          <a:p>
            <a:endParaRPr lang="en-US"/>
          </a:p>
        </p:txBody>
      </p:sp>
      <p:sp>
        <p:nvSpPr>
          <p:cNvPr id="5" name="Freeform 5"/>
          <p:cNvSpPr/>
          <p:nvPr/>
        </p:nvSpPr>
        <p:spPr>
          <a:xfrm>
            <a:off x="-3986312" y="901423"/>
            <a:ext cx="9789267" cy="5384097"/>
          </a:xfrm>
          <a:custGeom>
            <a:avLst/>
            <a:gdLst/>
            <a:ahLst/>
            <a:cxnLst/>
            <a:rect l="l" t="t" r="r" b="b"/>
            <a:pathLst>
              <a:path w="9789267" h="5384097">
                <a:moveTo>
                  <a:pt x="0" y="0"/>
                </a:moveTo>
                <a:lnTo>
                  <a:pt x="9789267" y="0"/>
                </a:lnTo>
                <a:lnTo>
                  <a:pt x="9789267" y="5384097"/>
                </a:lnTo>
                <a:lnTo>
                  <a:pt x="0" y="5384097"/>
                </a:lnTo>
                <a:lnTo>
                  <a:pt x="0" y="0"/>
                </a:lnTo>
                <a:close/>
              </a:path>
            </a:pathLst>
          </a:custGeom>
          <a:blipFill>
            <a:blip r:embed="rId5"/>
            <a:stretch>
              <a:fillRect/>
            </a:stretch>
          </a:blipFill>
        </p:spPr>
        <p:txBody>
          <a:bodyPr/>
          <a:lstStyle/>
          <a:p>
            <a:endParaRPr lang="en-US"/>
          </a:p>
        </p:txBody>
      </p:sp>
      <p:sp>
        <p:nvSpPr>
          <p:cNvPr id="16" name="TextBox 16"/>
          <p:cNvSpPr txBox="1"/>
          <p:nvPr/>
        </p:nvSpPr>
        <p:spPr>
          <a:xfrm>
            <a:off x="1278190" y="4981553"/>
            <a:ext cx="15459972" cy="830997"/>
          </a:xfrm>
          <a:prstGeom prst="rect">
            <a:avLst/>
          </a:prstGeom>
        </p:spPr>
        <p:txBody>
          <a:bodyPr wrap="square" lIns="0" tIns="0" rIns="0" bIns="0" rtlCol="0" anchor="t">
            <a:spAutoFit/>
          </a:bodyPr>
          <a:lstStyle/>
          <a:p>
            <a:pPr algn="ctr">
              <a:spcBef>
                <a:spcPts val="600"/>
              </a:spcBef>
              <a:spcAft>
                <a:spcPts val="600"/>
              </a:spcAft>
            </a:pPr>
            <a:r>
              <a:rPr lang="vi-VN" sz="5400" b="1" dirty="0">
                <a:solidFill>
                  <a:srgbClr val="FF7061"/>
                </a:solidFill>
                <a:latin typeface="Montserrat ExtraBold" panose="00000900000000000000" pitchFamily="2" charset="0"/>
                <a:ea typeface="Calibri" panose="020F0502020204030204" pitchFamily="34" charset="0"/>
                <a:cs typeface="Times New Roman" panose="02020603050405020304" pitchFamily="18" charset="0"/>
              </a:rPr>
              <a:t> </a:t>
            </a:r>
            <a:endParaRPr lang="en-US" sz="5400" b="1" dirty="0">
              <a:solidFill>
                <a:srgbClr val="FF7061"/>
              </a:solidFill>
              <a:latin typeface="Arial" panose="020B0604020202020204" pitchFamily="34" charset="0"/>
              <a:ea typeface="Calibri" panose="020F0502020204030204" pitchFamily="34" charset="0"/>
              <a:cs typeface="Arial" panose="020B0604020202020204" pitchFamily="34" charset="0"/>
            </a:endParaRPr>
          </a:p>
        </p:txBody>
      </p:sp>
      <p:pic>
        <p:nvPicPr>
          <p:cNvPr id="20" name="Picture 19">
            <a:extLst>
              <a:ext uri="{FF2B5EF4-FFF2-40B4-BE49-F238E27FC236}">
                <a16:creationId xmlns:a16="http://schemas.microsoft.com/office/drawing/2014/main" xmlns="" id="{2367B976-AAFB-A7D0-3AAE-9CE7D5B985F6}"/>
              </a:ext>
            </a:extLst>
          </p:cNvPr>
          <p:cNvPicPr>
            <a:picLocks noChangeAspect="1"/>
          </p:cNvPicPr>
          <p:nvPr/>
        </p:nvPicPr>
        <p:blipFill rotWithShape="1">
          <a:blip r:embed="rId6">
            <a:alphaModFix amt="71000"/>
          </a:blip>
          <a:srcRect l="11173" t="13551" r="9235" b="6048"/>
          <a:stretch/>
        </p:blipFill>
        <p:spPr>
          <a:xfrm>
            <a:off x="108927" y="375664"/>
            <a:ext cx="1262673" cy="1278234"/>
          </a:xfrm>
          <a:prstGeom prst="roundRect">
            <a:avLst>
              <a:gd name="adj" fmla="val 128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Freeform 6">
            <a:extLst>
              <a:ext uri="{FF2B5EF4-FFF2-40B4-BE49-F238E27FC236}">
                <a16:creationId xmlns:a16="http://schemas.microsoft.com/office/drawing/2014/main" xmlns="" id="{81268AFB-5ECF-51EF-283F-67DC4FA03B93}"/>
              </a:ext>
            </a:extLst>
          </p:cNvPr>
          <p:cNvSpPr/>
          <p:nvPr/>
        </p:nvSpPr>
        <p:spPr>
          <a:xfrm>
            <a:off x="-3799011" y="7329512"/>
            <a:ext cx="16230600" cy="5660422"/>
          </a:xfrm>
          <a:custGeom>
            <a:avLst/>
            <a:gdLst/>
            <a:ahLst/>
            <a:cxnLst/>
            <a:rect l="l" t="t" r="r" b="b"/>
            <a:pathLst>
              <a:path w="16230600" h="5660422">
                <a:moveTo>
                  <a:pt x="0" y="0"/>
                </a:moveTo>
                <a:lnTo>
                  <a:pt x="16230600" y="0"/>
                </a:lnTo>
                <a:lnTo>
                  <a:pt x="16230600" y="5660422"/>
                </a:lnTo>
                <a:lnTo>
                  <a:pt x="0" y="5660422"/>
                </a:lnTo>
                <a:lnTo>
                  <a:pt x="0" y="0"/>
                </a:lnTo>
                <a:close/>
              </a:path>
            </a:pathLst>
          </a:custGeom>
          <a:blipFill>
            <a:blip r:embed="rId7"/>
            <a:stretch>
              <a:fillRect/>
            </a:stretch>
          </a:blipFill>
        </p:spPr>
        <p:txBody>
          <a:bodyPr/>
          <a:lstStyle/>
          <a:p>
            <a:endParaRPr lang="en-US"/>
          </a:p>
        </p:txBody>
      </p:sp>
      <p:sp>
        <p:nvSpPr>
          <p:cNvPr id="23" name="Freeform 7">
            <a:extLst>
              <a:ext uri="{FF2B5EF4-FFF2-40B4-BE49-F238E27FC236}">
                <a16:creationId xmlns:a16="http://schemas.microsoft.com/office/drawing/2014/main" xmlns="" id="{A059E8DC-8495-61F4-1E3C-90AC21D6DA73}"/>
              </a:ext>
            </a:extLst>
          </p:cNvPr>
          <p:cNvSpPr/>
          <p:nvPr/>
        </p:nvSpPr>
        <p:spPr>
          <a:xfrm flipH="1">
            <a:off x="-2844238" y="7436352"/>
            <a:ext cx="11045070" cy="5246408"/>
          </a:xfrm>
          <a:custGeom>
            <a:avLst/>
            <a:gdLst/>
            <a:ahLst/>
            <a:cxnLst/>
            <a:rect l="l" t="t" r="r" b="b"/>
            <a:pathLst>
              <a:path w="11045070" h="5246408">
                <a:moveTo>
                  <a:pt x="11045070" y="0"/>
                </a:moveTo>
                <a:lnTo>
                  <a:pt x="0" y="0"/>
                </a:lnTo>
                <a:lnTo>
                  <a:pt x="0" y="5246408"/>
                </a:lnTo>
                <a:lnTo>
                  <a:pt x="11045070" y="5246408"/>
                </a:lnTo>
                <a:lnTo>
                  <a:pt x="11045070" y="0"/>
                </a:lnTo>
                <a:close/>
              </a:path>
            </a:pathLst>
          </a:custGeom>
          <a:blipFill>
            <a:blip r:embed="rId8"/>
            <a:stretch>
              <a:fillRect/>
            </a:stretch>
          </a:blipFill>
        </p:spPr>
        <p:txBody>
          <a:bodyPr/>
          <a:lstStyle/>
          <a:p>
            <a:endParaRPr lang="en-US"/>
          </a:p>
        </p:txBody>
      </p:sp>
      <p:sp>
        <p:nvSpPr>
          <p:cNvPr id="24" name="Freeform 8">
            <a:extLst>
              <a:ext uri="{FF2B5EF4-FFF2-40B4-BE49-F238E27FC236}">
                <a16:creationId xmlns:a16="http://schemas.microsoft.com/office/drawing/2014/main" xmlns="" id="{C4669AE7-591E-7D3B-C7FC-01A70825AD71}"/>
              </a:ext>
            </a:extLst>
          </p:cNvPr>
          <p:cNvSpPr/>
          <p:nvPr/>
        </p:nvSpPr>
        <p:spPr>
          <a:xfrm>
            <a:off x="9155605" y="7182071"/>
            <a:ext cx="11045070" cy="5246408"/>
          </a:xfrm>
          <a:custGeom>
            <a:avLst/>
            <a:gdLst/>
            <a:ahLst/>
            <a:cxnLst/>
            <a:rect l="l" t="t" r="r" b="b"/>
            <a:pathLst>
              <a:path w="11045070" h="5246408">
                <a:moveTo>
                  <a:pt x="0" y="0"/>
                </a:moveTo>
                <a:lnTo>
                  <a:pt x="11045070" y="0"/>
                </a:lnTo>
                <a:lnTo>
                  <a:pt x="11045070" y="5246409"/>
                </a:lnTo>
                <a:lnTo>
                  <a:pt x="0" y="5246409"/>
                </a:lnTo>
                <a:lnTo>
                  <a:pt x="0" y="0"/>
                </a:lnTo>
                <a:close/>
              </a:path>
            </a:pathLst>
          </a:custGeom>
          <a:blipFill>
            <a:blip r:embed="rId8"/>
            <a:stretch>
              <a:fillRect/>
            </a:stretch>
          </a:blipFill>
        </p:spPr>
        <p:txBody>
          <a:bodyPr/>
          <a:lstStyle/>
          <a:p>
            <a:endParaRPr lang="en-US"/>
          </a:p>
        </p:txBody>
      </p:sp>
      <p:pic>
        <p:nvPicPr>
          <p:cNvPr id="6" name="GV MỞ BÀI L5">
            <a:hlinkClick r:id="" action="ppaction://media"/>
            <a:extLst>
              <a:ext uri="{FF2B5EF4-FFF2-40B4-BE49-F238E27FC236}">
                <a16:creationId xmlns:a16="http://schemas.microsoft.com/office/drawing/2014/main" xmlns="" id="{F5D18BE9-FC64-52F3-F23F-EBFE7EF84B0B}"/>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0" y="0"/>
            <a:ext cx="18265842" cy="11087100"/>
          </a:xfrm>
          <a:prstGeom prst="rect">
            <a:avLst/>
          </a:prstGeom>
        </p:spPr>
      </p:pic>
    </p:spTree>
    <p:extLst>
      <p:ext uri="{BB962C8B-B14F-4D97-AF65-F5344CB8AC3E}">
        <p14:creationId xmlns:p14="http://schemas.microsoft.com/office/powerpoint/2010/main" val="41641487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89653" y="0"/>
            <a:ext cx="16198899" cy="10287000"/>
          </a:xfrm>
          <a:custGeom>
            <a:avLst/>
            <a:gdLst/>
            <a:ahLst/>
            <a:cxnLst/>
            <a:rect l="l" t="t" r="r" b="b"/>
            <a:pathLst>
              <a:path w="14908696" h="10287000">
                <a:moveTo>
                  <a:pt x="0" y="0"/>
                </a:moveTo>
                <a:lnTo>
                  <a:pt x="14908696" y="0"/>
                </a:lnTo>
                <a:lnTo>
                  <a:pt x="14908696" y="10287000"/>
                </a:lnTo>
                <a:lnTo>
                  <a:pt x="0" y="10287000"/>
                </a:lnTo>
                <a:lnTo>
                  <a:pt x="0" y="0"/>
                </a:lnTo>
                <a:close/>
              </a:path>
            </a:pathLst>
          </a:custGeom>
          <a:blipFill>
            <a:blip r:embed="rId2"/>
            <a:stretch>
              <a:fillRect/>
            </a:stretch>
          </a:blipFill>
        </p:spPr>
        <p:txBody>
          <a:bodyPr/>
          <a:lstStyle/>
          <a:p>
            <a:pPr defTabSz="914445"/>
            <a:endParaRPr lang="en-US">
              <a:solidFill>
                <a:prstClr val="black"/>
              </a:solidFill>
              <a:latin typeface="Calibri"/>
            </a:endParaRPr>
          </a:p>
        </p:txBody>
      </p:sp>
      <p:sp>
        <p:nvSpPr>
          <p:cNvPr id="3" name="Freeform 3"/>
          <p:cNvSpPr/>
          <p:nvPr/>
        </p:nvSpPr>
        <p:spPr>
          <a:xfrm rot="750332">
            <a:off x="13229777" y="371699"/>
            <a:ext cx="4466057" cy="9427032"/>
          </a:xfrm>
          <a:custGeom>
            <a:avLst/>
            <a:gdLst/>
            <a:ahLst/>
            <a:cxnLst/>
            <a:rect l="l" t="t" r="r" b="b"/>
            <a:pathLst>
              <a:path w="4466056" h="9427032">
                <a:moveTo>
                  <a:pt x="0" y="0"/>
                </a:moveTo>
                <a:lnTo>
                  <a:pt x="4466056" y="0"/>
                </a:lnTo>
                <a:lnTo>
                  <a:pt x="4466056" y="9427032"/>
                </a:lnTo>
                <a:lnTo>
                  <a:pt x="0" y="9427032"/>
                </a:lnTo>
                <a:lnTo>
                  <a:pt x="0" y="0"/>
                </a:lnTo>
                <a:close/>
              </a:path>
            </a:pathLst>
          </a:custGeom>
          <a:blipFill>
            <a:blip r:embed="rId3"/>
            <a:stretch>
              <a:fillRect/>
            </a:stretch>
          </a:blipFill>
        </p:spPr>
        <p:txBody>
          <a:bodyPr/>
          <a:lstStyle/>
          <a:p>
            <a:pPr defTabSz="914445"/>
            <a:endParaRPr lang="en-US">
              <a:solidFill>
                <a:prstClr val="black"/>
              </a:solidFill>
              <a:latin typeface="Calibri"/>
            </a:endParaRPr>
          </a:p>
        </p:txBody>
      </p:sp>
      <p:sp>
        <p:nvSpPr>
          <p:cNvPr id="4" name="Freeform 4"/>
          <p:cNvSpPr/>
          <p:nvPr/>
        </p:nvSpPr>
        <p:spPr>
          <a:xfrm rot="20936453" flipH="1">
            <a:off x="0" y="4331256"/>
            <a:ext cx="5446980" cy="6315339"/>
          </a:xfrm>
          <a:custGeom>
            <a:avLst/>
            <a:gdLst/>
            <a:ahLst/>
            <a:cxnLst/>
            <a:rect l="l" t="t" r="r" b="b"/>
            <a:pathLst>
              <a:path w="5446980" h="6315339">
                <a:moveTo>
                  <a:pt x="5446980" y="0"/>
                </a:moveTo>
                <a:lnTo>
                  <a:pt x="0" y="0"/>
                </a:lnTo>
                <a:lnTo>
                  <a:pt x="0" y="6315339"/>
                </a:lnTo>
                <a:lnTo>
                  <a:pt x="5446980" y="6315339"/>
                </a:lnTo>
                <a:lnTo>
                  <a:pt x="5446980" y="0"/>
                </a:lnTo>
                <a:close/>
              </a:path>
            </a:pathLst>
          </a:custGeom>
          <a:blipFill>
            <a:blip r:embed="rId4"/>
            <a:stretch>
              <a:fillRect/>
            </a:stretch>
          </a:blipFill>
        </p:spPr>
        <p:txBody>
          <a:bodyPr/>
          <a:lstStyle/>
          <a:p>
            <a:pPr defTabSz="914445"/>
            <a:endParaRPr lang="en-US">
              <a:solidFill>
                <a:prstClr val="black"/>
              </a:solidFill>
              <a:latin typeface="Calibri"/>
            </a:endParaRPr>
          </a:p>
        </p:txBody>
      </p:sp>
      <p:sp>
        <p:nvSpPr>
          <p:cNvPr id="5" name="Freeform 5"/>
          <p:cNvSpPr/>
          <p:nvPr/>
        </p:nvSpPr>
        <p:spPr>
          <a:xfrm rot="-9074146">
            <a:off x="-1125453" y="-573107"/>
            <a:ext cx="4184666" cy="4554738"/>
          </a:xfrm>
          <a:custGeom>
            <a:avLst/>
            <a:gdLst/>
            <a:ahLst/>
            <a:cxnLst/>
            <a:rect l="l" t="t" r="r" b="b"/>
            <a:pathLst>
              <a:path w="4184666" h="4554738">
                <a:moveTo>
                  <a:pt x="0" y="0"/>
                </a:moveTo>
                <a:lnTo>
                  <a:pt x="4184666" y="0"/>
                </a:lnTo>
                <a:lnTo>
                  <a:pt x="4184666" y="4554739"/>
                </a:lnTo>
                <a:lnTo>
                  <a:pt x="0" y="4554739"/>
                </a:lnTo>
                <a:lnTo>
                  <a:pt x="0" y="0"/>
                </a:lnTo>
                <a:close/>
              </a:path>
            </a:pathLst>
          </a:custGeom>
          <a:blipFill>
            <a:blip r:embed="rId5"/>
            <a:stretch>
              <a:fillRect/>
            </a:stretch>
          </a:blipFill>
        </p:spPr>
        <p:txBody>
          <a:bodyPr/>
          <a:lstStyle/>
          <a:p>
            <a:pPr defTabSz="914445"/>
            <a:endParaRPr lang="en-US">
              <a:solidFill>
                <a:prstClr val="black"/>
              </a:solidFill>
              <a:latin typeface="Calibri"/>
            </a:endParaRPr>
          </a:p>
        </p:txBody>
      </p:sp>
      <p:pic>
        <p:nvPicPr>
          <p:cNvPr id="9" name="Picture 8" descr="A red and green text on a black background&#10;&#10;AI-generated content may be incorrect.">
            <a:extLst>
              <a:ext uri="{FF2B5EF4-FFF2-40B4-BE49-F238E27FC236}">
                <a16:creationId xmlns:a16="http://schemas.microsoft.com/office/drawing/2014/main" xmlns="" id="{6E9F3C65-6D36-119B-C57C-2932D2EBF5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29239" y="1111718"/>
            <a:ext cx="9514572" cy="6465188"/>
          </a:xfrm>
          <a:prstGeom prst="rect">
            <a:avLst/>
          </a:prstGeom>
        </p:spPr>
      </p:pic>
    </p:spTree>
    <p:extLst>
      <p:ext uri="{BB962C8B-B14F-4D97-AF65-F5344CB8AC3E}">
        <p14:creationId xmlns:p14="http://schemas.microsoft.com/office/powerpoint/2010/main" val="69676504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3986312" y="901423"/>
            <a:ext cx="9789267" cy="5384097"/>
          </a:xfrm>
          <a:custGeom>
            <a:avLst/>
            <a:gdLst/>
            <a:ahLst/>
            <a:cxnLst/>
            <a:rect l="l" t="t" r="r" b="b"/>
            <a:pathLst>
              <a:path w="9789267" h="5384097">
                <a:moveTo>
                  <a:pt x="0" y="0"/>
                </a:moveTo>
                <a:lnTo>
                  <a:pt x="9789267" y="0"/>
                </a:lnTo>
                <a:lnTo>
                  <a:pt x="9789267" y="5384097"/>
                </a:lnTo>
                <a:lnTo>
                  <a:pt x="0" y="5384097"/>
                </a:lnTo>
                <a:lnTo>
                  <a:pt x="0" y="0"/>
                </a:lnTo>
                <a:close/>
              </a:path>
            </a:pathLst>
          </a:custGeom>
          <a:blipFill>
            <a:blip r:embed="rId4"/>
            <a:stretch>
              <a:fillRect/>
            </a:stretch>
          </a:blipFill>
        </p:spPr>
        <p:txBody>
          <a:bodyPr/>
          <a:lstStyle/>
          <a:p>
            <a:endParaRPr lang="en-US"/>
          </a:p>
        </p:txBody>
      </p:sp>
      <p:sp>
        <p:nvSpPr>
          <p:cNvPr id="16" name="TextBox 16"/>
          <p:cNvSpPr txBox="1"/>
          <p:nvPr/>
        </p:nvSpPr>
        <p:spPr>
          <a:xfrm>
            <a:off x="900411" y="4102536"/>
            <a:ext cx="15459972" cy="830997"/>
          </a:xfrm>
          <a:prstGeom prst="rect">
            <a:avLst/>
          </a:prstGeom>
        </p:spPr>
        <p:txBody>
          <a:bodyPr wrap="square" lIns="0" tIns="0" rIns="0" bIns="0" rtlCol="0" anchor="t">
            <a:spAutoFit/>
          </a:bodyPr>
          <a:lstStyle/>
          <a:p>
            <a:pPr algn="ctr">
              <a:spcBef>
                <a:spcPts val="600"/>
              </a:spcBef>
              <a:spcAft>
                <a:spcPts val="600"/>
              </a:spcAft>
            </a:pPr>
            <a:r>
              <a:rPr lang="vi-VN" sz="5400" b="1" dirty="0">
                <a:solidFill>
                  <a:srgbClr val="FF7061"/>
                </a:solidFill>
                <a:latin typeface="Montserrat ExtraBold" panose="00000900000000000000" pitchFamily="2" charset="0"/>
                <a:ea typeface="Calibri" panose="020F0502020204030204" pitchFamily="34" charset="0"/>
                <a:cs typeface="Times New Roman" panose="02020603050405020304" pitchFamily="18" charset="0"/>
              </a:rPr>
              <a:t> </a:t>
            </a:r>
            <a:endParaRPr lang="vi-VN" sz="5400" b="1" dirty="0">
              <a:solidFill>
                <a:srgbClr val="FF7061"/>
              </a:solidFill>
              <a:latin typeface="Arial" panose="020B0604020202020204" pitchFamily="34" charset="0"/>
              <a:ea typeface="Calibri" panose="020F0502020204030204" pitchFamily="34" charset="0"/>
              <a:cs typeface="Arial" panose="020B0604020202020204" pitchFamily="34" charset="0"/>
            </a:endParaRPr>
          </a:p>
        </p:txBody>
      </p:sp>
      <p:pic>
        <p:nvPicPr>
          <p:cNvPr id="3" name="hoang mac t2">
            <a:hlinkClick r:id="" action="ppaction://media"/>
            <a:extLst>
              <a:ext uri="{FF2B5EF4-FFF2-40B4-BE49-F238E27FC236}">
                <a16:creationId xmlns:a16="http://schemas.microsoft.com/office/drawing/2014/main" xmlns="" id="{F8A9CEA9-6DD4-C8C9-D8BC-6F28EB9E786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6181" r="6714"/>
          <a:stretch/>
        </p:blipFill>
        <p:spPr>
          <a:xfrm>
            <a:off x="2372817" y="190500"/>
            <a:ext cx="13987566" cy="8915400"/>
          </a:xfrm>
          <a:prstGeom prst="rect">
            <a:avLst/>
          </a:prstGeom>
        </p:spPr>
      </p:pic>
    </p:spTree>
    <p:extLst>
      <p:ext uri="{BB962C8B-B14F-4D97-AF65-F5344CB8AC3E}">
        <p14:creationId xmlns:p14="http://schemas.microsoft.com/office/powerpoint/2010/main" val="31638996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09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26" descr="千库网_女孩跳跃儿童开心背书包开学季上学插画_元素编号11132344">
            <a:extLst>
              <a:ext uri="{FF2B5EF4-FFF2-40B4-BE49-F238E27FC236}">
                <a16:creationId xmlns:a16="http://schemas.microsoft.com/office/drawing/2014/main" xmlns="" id="{B097074C-2C8F-35E6-7760-0BE83F021A70}"/>
              </a:ext>
            </a:extLst>
          </p:cNvPr>
          <p:cNvPicPr>
            <a:picLocks noChangeAspect="1"/>
          </p:cNvPicPr>
          <p:nvPr/>
        </p:nvPicPr>
        <p:blipFill>
          <a:blip r:embed="rId2" cstate="print"/>
          <a:stretch>
            <a:fillRect/>
          </a:stretch>
        </p:blipFill>
        <p:spPr>
          <a:xfrm>
            <a:off x="3013010" y="7345409"/>
            <a:ext cx="3479820" cy="3178766"/>
          </a:xfrm>
          <a:prstGeom prst="rect">
            <a:avLst/>
          </a:prstGeom>
        </p:spPr>
      </p:pic>
      <p:pic>
        <p:nvPicPr>
          <p:cNvPr id="8" name="图片 24" descr="13">
            <a:extLst>
              <a:ext uri="{FF2B5EF4-FFF2-40B4-BE49-F238E27FC236}">
                <a16:creationId xmlns:a16="http://schemas.microsoft.com/office/drawing/2014/main" xmlns="" id="{9EB7A9D2-C396-BF3A-E280-C17E4AF2A284}"/>
              </a:ext>
            </a:extLst>
          </p:cNvPr>
          <p:cNvPicPr>
            <a:picLocks noChangeAspect="1"/>
          </p:cNvPicPr>
          <p:nvPr/>
        </p:nvPicPr>
        <p:blipFill>
          <a:blip r:embed="rId3" cstate="print"/>
          <a:stretch>
            <a:fillRect/>
          </a:stretch>
        </p:blipFill>
        <p:spPr>
          <a:xfrm rot="1072776">
            <a:off x="5144441" y="8402073"/>
            <a:ext cx="1727840" cy="1889103"/>
          </a:xfrm>
          <a:prstGeom prst="rect">
            <a:avLst/>
          </a:prstGeom>
        </p:spPr>
      </p:pic>
      <p:pic>
        <p:nvPicPr>
          <p:cNvPr id="9" name="Picture 8" descr="Trẻ Em, Đến Trường, Đi Học, Tải hình PNG 71 - Free.Vector6.com">
            <a:extLst>
              <a:ext uri="{FF2B5EF4-FFF2-40B4-BE49-F238E27FC236}">
                <a16:creationId xmlns:a16="http://schemas.microsoft.com/office/drawing/2014/main" xmlns="" id="{E32E8CB5-1603-B009-11F4-17E7ED6E59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2599" y="6519581"/>
            <a:ext cx="6580104" cy="4990577"/>
          </a:xfrm>
          <a:prstGeom prst="rect">
            <a:avLst/>
          </a:prstGeom>
          <a:noFill/>
          <a:extLst>
            <a:ext uri="{909E8E84-426E-40DD-AFC4-6F175D3DCCD1}">
              <a14:hiddenFill xmlns:a14="http://schemas.microsoft.com/office/drawing/2010/main">
                <a:solidFill>
                  <a:srgbClr val="FFFFFF"/>
                </a:solidFill>
              </a14:hiddenFill>
            </a:ext>
          </a:extLst>
        </p:spPr>
      </p:pic>
      <p:pic>
        <p:nvPicPr>
          <p:cNvPr id="10" name="图片 25" descr="C:\Users\Administrator\Desktop\千库网_世界阅读日看书的儿童_元素编号11913220.png千库网_世界阅读日看书的儿童_元素编号11913220">
            <a:extLst>
              <a:ext uri="{FF2B5EF4-FFF2-40B4-BE49-F238E27FC236}">
                <a16:creationId xmlns:a16="http://schemas.microsoft.com/office/drawing/2014/main" xmlns="" id="{7511F7B8-DB8B-98F9-5EA8-5E29AE3BEDD8}"/>
              </a:ext>
            </a:extLst>
          </p:cNvPr>
          <p:cNvPicPr>
            <a:picLocks noChangeAspect="1"/>
          </p:cNvPicPr>
          <p:nvPr/>
        </p:nvPicPr>
        <p:blipFill>
          <a:blip r:embed="rId5" cstate="print"/>
          <a:srcRect/>
          <a:stretch>
            <a:fillRect/>
          </a:stretch>
        </p:blipFill>
        <p:spPr>
          <a:xfrm>
            <a:off x="12946210" y="6455465"/>
            <a:ext cx="5846600" cy="3831536"/>
          </a:xfrm>
          <a:prstGeom prst="rect">
            <a:avLst/>
          </a:prstGeom>
        </p:spPr>
      </p:pic>
      <p:pic>
        <p:nvPicPr>
          <p:cNvPr id="2" name="PA_图片 28">
            <a:extLst>
              <a:ext uri="{FF2B5EF4-FFF2-40B4-BE49-F238E27FC236}">
                <a16:creationId xmlns:a16="http://schemas.microsoft.com/office/drawing/2014/main" xmlns="" id="{0DBD8497-B14A-65DC-F496-6C6BCAAFA8B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8897"/>
          <a:stretch/>
        </p:blipFill>
        <p:spPr>
          <a:xfrm>
            <a:off x="158119" y="3009902"/>
            <a:ext cx="3361154" cy="7537151"/>
          </a:xfrm>
          <a:prstGeom prst="rect">
            <a:avLst/>
          </a:prstGeom>
        </p:spPr>
      </p:pic>
      <p:sp>
        <p:nvSpPr>
          <p:cNvPr id="11" name="TextBox 10"/>
          <p:cNvSpPr txBox="1"/>
          <p:nvPr/>
        </p:nvSpPr>
        <p:spPr>
          <a:xfrm>
            <a:off x="2029536" y="801063"/>
            <a:ext cx="14228960" cy="1938992"/>
          </a:xfrm>
          <a:prstGeom prst="rect">
            <a:avLst/>
          </a:prstGeom>
          <a:noFill/>
        </p:spPr>
        <p:txBody>
          <a:bodyPr wrap="none" rtlCol="0">
            <a:spAutoFit/>
          </a:bodyPr>
          <a:lstStyle/>
          <a:p>
            <a:pPr algn="ctr" defTabSz="1028675">
              <a:defRPr/>
            </a:pPr>
            <a:r>
              <a:rPr lang="en-US" sz="6000" b="1" dirty="0" err="1">
                <a:solidFill>
                  <a:srgbClr val="274FA4">
                    <a:lumMod val="75000"/>
                  </a:srgbClr>
                </a:solidFill>
                <a:latin typeface="Clarendon Lt BT" panose="02040604040505020204" pitchFamily="18" charset="0"/>
              </a:rPr>
              <a:t>Chủ</a:t>
            </a:r>
            <a:r>
              <a:rPr lang="en-US" sz="6000" b="1" dirty="0">
                <a:solidFill>
                  <a:srgbClr val="274FA4">
                    <a:lumMod val="75000"/>
                  </a:srgbClr>
                </a:solidFill>
                <a:latin typeface="Clarendon Lt BT" panose="02040604040505020204" pitchFamily="18" charset="0"/>
              </a:rPr>
              <a:t> </a:t>
            </a:r>
            <a:r>
              <a:rPr lang="en-US" sz="6000" b="1" dirty="0" err="1">
                <a:solidFill>
                  <a:srgbClr val="274FA4">
                    <a:lumMod val="75000"/>
                  </a:srgbClr>
                </a:solidFill>
                <a:latin typeface="Clarendon Lt BT" panose="02040604040505020204" pitchFamily="18" charset="0"/>
              </a:rPr>
              <a:t>đề</a:t>
            </a:r>
            <a:r>
              <a:rPr lang="en-US" sz="6000" b="1" dirty="0">
                <a:solidFill>
                  <a:srgbClr val="274FA4">
                    <a:lumMod val="75000"/>
                  </a:srgbClr>
                </a:solidFill>
                <a:latin typeface="Clarendon Lt BT" panose="02040604040505020204" pitchFamily="18" charset="0"/>
              </a:rPr>
              <a:t>: </a:t>
            </a:r>
            <a:r>
              <a:rPr lang="en-US" sz="6000" b="1" dirty="0" err="1">
                <a:solidFill>
                  <a:srgbClr val="274FA4">
                    <a:lumMod val="75000"/>
                  </a:srgbClr>
                </a:solidFill>
                <a:latin typeface="Clarendon Lt BT" panose="02040604040505020204" pitchFamily="18" charset="0"/>
              </a:rPr>
              <a:t>Thiên</a:t>
            </a:r>
            <a:r>
              <a:rPr lang="en-US" sz="6000" b="1" dirty="0">
                <a:solidFill>
                  <a:srgbClr val="274FA4">
                    <a:lumMod val="75000"/>
                  </a:srgbClr>
                </a:solidFill>
                <a:latin typeface="Clarendon Lt BT" panose="02040604040505020204" pitchFamily="18" charset="0"/>
              </a:rPr>
              <a:t> </a:t>
            </a:r>
            <a:r>
              <a:rPr lang="en-US" sz="6000" b="1" dirty="0" err="1">
                <a:solidFill>
                  <a:srgbClr val="274FA4">
                    <a:lumMod val="75000"/>
                  </a:srgbClr>
                </a:solidFill>
                <a:latin typeface="Clarendon Lt BT" panose="02040604040505020204" pitchFamily="18" charset="0"/>
              </a:rPr>
              <a:t>nhiên</a:t>
            </a:r>
            <a:r>
              <a:rPr lang="en-US" sz="6000" b="1" dirty="0">
                <a:solidFill>
                  <a:srgbClr val="274FA4">
                    <a:lumMod val="75000"/>
                  </a:srgbClr>
                </a:solidFill>
                <a:latin typeface="Clarendon Lt BT" panose="02040604040505020204" pitchFamily="18" charset="0"/>
              </a:rPr>
              <a:t> </a:t>
            </a:r>
            <a:r>
              <a:rPr lang="en-US" sz="6000" b="1" dirty="0" err="1">
                <a:solidFill>
                  <a:srgbClr val="274FA4">
                    <a:lumMod val="75000"/>
                  </a:srgbClr>
                </a:solidFill>
                <a:latin typeface="Clarendon Lt BT" panose="02040604040505020204" pitchFamily="18" charset="0"/>
              </a:rPr>
              <a:t>tươi</a:t>
            </a:r>
            <a:r>
              <a:rPr lang="en-US" sz="6000" b="1" dirty="0">
                <a:solidFill>
                  <a:srgbClr val="274FA4">
                    <a:lumMod val="75000"/>
                  </a:srgbClr>
                </a:solidFill>
                <a:latin typeface="Clarendon Lt BT" panose="02040604040505020204" pitchFamily="18" charset="0"/>
              </a:rPr>
              <a:t> </a:t>
            </a:r>
            <a:r>
              <a:rPr lang="en-US" sz="6000" b="1" dirty="0" err="1">
                <a:solidFill>
                  <a:srgbClr val="274FA4">
                    <a:lumMod val="75000"/>
                  </a:srgbClr>
                </a:solidFill>
                <a:latin typeface="Clarendon Lt BT" panose="02040604040505020204" pitchFamily="18" charset="0"/>
              </a:rPr>
              <a:t>đẹp</a:t>
            </a:r>
            <a:endParaRPr lang="en-US" sz="6000" b="1" dirty="0">
              <a:solidFill>
                <a:srgbClr val="274FA4">
                  <a:lumMod val="75000"/>
                </a:srgbClr>
              </a:solidFill>
              <a:latin typeface="Clarendon Lt BT" panose="02040604040505020204" pitchFamily="18" charset="0"/>
            </a:endParaRPr>
          </a:p>
          <a:p>
            <a:pPr algn="ctr" defTabSz="1028675">
              <a:defRPr/>
            </a:pPr>
            <a:r>
              <a:rPr lang="en-US" sz="6000" b="1" dirty="0" err="1">
                <a:solidFill>
                  <a:srgbClr val="C00000"/>
                </a:solidFill>
                <a:latin typeface="Clarendon Lt BT" panose="02040604040505020204" pitchFamily="18" charset="0"/>
              </a:rPr>
              <a:t>Bài</a:t>
            </a:r>
            <a:r>
              <a:rPr lang="en-US" sz="6000" b="1" dirty="0">
                <a:solidFill>
                  <a:srgbClr val="C00000"/>
                </a:solidFill>
                <a:latin typeface="Clarendon Lt BT" panose="02040604040505020204" pitchFamily="18" charset="0"/>
              </a:rPr>
              <a:t> 3: </a:t>
            </a:r>
            <a:r>
              <a:rPr lang="en-US" sz="6000" b="1" dirty="0" err="1">
                <a:solidFill>
                  <a:srgbClr val="C00000"/>
                </a:solidFill>
                <a:latin typeface="Clarendon Lt BT" panose="02040604040505020204" pitchFamily="18" charset="0"/>
              </a:rPr>
              <a:t>Động</a:t>
            </a:r>
            <a:r>
              <a:rPr lang="en-US" sz="6000" b="1" dirty="0">
                <a:solidFill>
                  <a:srgbClr val="C00000"/>
                </a:solidFill>
                <a:latin typeface="Clarendon Lt BT" panose="02040604040505020204" pitchFamily="18" charset="0"/>
              </a:rPr>
              <a:t> </a:t>
            </a:r>
            <a:r>
              <a:rPr lang="en-US" sz="6000" b="1" dirty="0" err="1">
                <a:solidFill>
                  <a:srgbClr val="C00000"/>
                </a:solidFill>
                <a:latin typeface="Clarendon Lt BT" panose="02040604040505020204" pitchFamily="18" charset="0"/>
              </a:rPr>
              <a:t>vật</a:t>
            </a:r>
            <a:r>
              <a:rPr lang="en-US" sz="6000" b="1" dirty="0">
                <a:solidFill>
                  <a:srgbClr val="C00000"/>
                </a:solidFill>
                <a:latin typeface="Clarendon Lt BT" panose="02040604040505020204" pitchFamily="18" charset="0"/>
              </a:rPr>
              <a:t> </a:t>
            </a:r>
            <a:r>
              <a:rPr lang="en-US" sz="6000" b="1" dirty="0" err="1">
                <a:solidFill>
                  <a:srgbClr val="C00000"/>
                </a:solidFill>
                <a:latin typeface="Clarendon Lt BT" panose="02040604040505020204" pitchFamily="18" charset="0"/>
              </a:rPr>
              <a:t>hoang</a:t>
            </a:r>
            <a:r>
              <a:rPr lang="en-US" sz="6000" b="1" dirty="0">
                <a:solidFill>
                  <a:srgbClr val="C00000"/>
                </a:solidFill>
                <a:latin typeface="Clarendon Lt BT" panose="02040604040505020204" pitchFamily="18" charset="0"/>
              </a:rPr>
              <a:t> </a:t>
            </a:r>
            <a:r>
              <a:rPr lang="en-US" sz="6000" b="1" dirty="0" err="1">
                <a:solidFill>
                  <a:srgbClr val="C00000"/>
                </a:solidFill>
                <a:latin typeface="Clarendon Lt BT" panose="02040604040505020204" pitchFamily="18" charset="0"/>
              </a:rPr>
              <a:t>dã</a:t>
            </a:r>
            <a:r>
              <a:rPr lang="en-US" sz="6000" b="1" dirty="0">
                <a:solidFill>
                  <a:srgbClr val="C00000"/>
                </a:solidFill>
                <a:latin typeface="Clarendon Lt BT" panose="02040604040505020204" pitchFamily="18" charset="0"/>
              </a:rPr>
              <a:t> ở </a:t>
            </a:r>
            <a:r>
              <a:rPr lang="en-US" sz="6000" b="1" dirty="0" err="1">
                <a:solidFill>
                  <a:srgbClr val="C00000"/>
                </a:solidFill>
                <a:latin typeface="Clarendon Lt BT" panose="02040604040505020204" pitchFamily="18" charset="0"/>
              </a:rPr>
              <a:t>châu</a:t>
            </a:r>
            <a:r>
              <a:rPr lang="en-US" sz="6000" b="1" dirty="0">
                <a:solidFill>
                  <a:srgbClr val="C00000"/>
                </a:solidFill>
                <a:latin typeface="Clarendon Lt BT" panose="02040604040505020204" pitchFamily="18" charset="0"/>
              </a:rPr>
              <a:t> phi (</a:t>
            </a:r>
            <a:r>
              <a:rPr lang="en-US" sz="6000" b="1" dirty="0" err="1">
                <a:solidFill>
                  <a:srgbClr val="C00000"/>
                </a:solidFill>
                <a:latin typeface="Clarendon Lt BT" panose="02040604040505020204" pitchFamily="18" charset="0"/>
              </a:rPr>
              <a:t>Tiết</a:t>
            </a:r>
            <a:r>
              <a:rPr lang="en-US" sz="6000" b="1" dirty="0">
                <a:solidFill>
                  <a:srgbClr val="C00000"/>
                </a:solidFill>
                <a:latin typeface="Clarendon Lt BT" panose="02040604040505020204" pitchFamily="18" charset="0"/>
              </a:rPr>
              <a:t> 2)</a:t>
            </a:r>
            <a:r>
              <a:rPr lang="en-US" sz="4050" b="1" dirty="0">
                <a:solidFill>
                  <a:srgbClr val="C00000"/>
                </a:solidFill>
                <a:latin typeface="Clarendon Lt BT" panose="02040604040505020204" pitchFamily="18" charset="0"/>
              </a:rPr>
              <a:t> </a:t>
            </a:r>
          </a:p>
        </p:txBody>
      </p:sp>
    </p:spTree>
    <p:extLst>
      <p:ext uri="{BB962C8B-B14F-4D97-AF65-F5344CB8AC3E}">
        <p14:creationId xmlns:p14="http://schemas.microsoft.com/office/powerpoint/2010/main" val="7436423"/>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A35AA84-995D-2C65-04CC-14A170AD0677}"/>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xmlns="" id="{4B6407D0-504E-CB07-AEBE-A410BEB23D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6923"/>
          <a:stretch/>
        </p:blipFill>
        <p:spPr bwMode="auto">
          <a:xfrm flipH="1">
            <a:off x="-318977" y="5954159"/>
            <a:ext cx="19267836" cy="4568856"/>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xmlns="" id="{6CF6E4C0-9CFC-991C-9BB2-4B9F7712EEE6}"/>
              </a:ext>
            </a:extLst>
          </p:cNvPr>
          <p:cNvSpPr/>
          <p:nvPr/>
        </p:nvSpPr>
        <p:spPr>
          <a:xfrm>
            <a:off x="4780884" y="780384"/>
            <a:ext cx="8726232" cy="8726232"/>
          </a:xfrm>
          <a:prstGeom prst="ellipse">
            <a:avLst/>
          </a:prstGeom>
          <a:noFill/>
          <a:ln w="146050" cap="rnd">
            <a:solidFill>
              <a:srgbClr val="ED7D31"/>
            </a:solidFill>
            <a:prstDash val="sysDot"/>
          </a:ln>
          <a:effectLst>
            <a:glow rad="88900">
              <a:srgbClr val="00B0F0">
                <a:alpha val="72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100"/>
          </a:p>
        </p:txBody>
      </p:sp>
      <p:pic>
        <p:nvPicPr>
          <p:cNvPr id="7" name="Picture 6">
            <a:extLst>
              <a:ext uri="{FF2B5EF4-FFF2-40B4-BE49-F238E27FC236}">
                <a16:creationId xmlns:a16="http://schemas.microsoft.com/office/drawing/2014/main" xmlns="" id="{BAEECEB0-FB07-A52B-D609-1FDAE2DADAC8}"/>
              </a:ext>
            </a:extLst>
          </p:cNvPr>
          <p:cNvPicPr>
            <a:picLocks noChangeAspect="1"/>
          </p:cNvPicPr>
          <p:nvPr/>
        </p:nvPicPr>
        <p:blipFill>
          <a:blip r:embed="rId3"/>
          <a:srcRect/>
          <a:stretch>
            <a:fillRect/>
          </a:stretch>
        </p:blipFill>
        <p:spPr bwMode="auto">
          <a:xfrm>
            <a:off x="11125202" y="-176214"/>
            <a:ext cx="7088982" cy="4509059"/>
          </a:xfrm>
          <a:prstGeom prst="rect">
            <a:avLst/>
          </a:prstGeom>
          <a:noFill/>
          <a:ln>
            <a:noFill/>
          </a:ln>
          <a:effectLst>
            <a:outerShdw blurRad="101600" dist="38100" dir="8100000" sx="106000" sy="106000" algn="tr" rotWithShape="0">
              <a:srgbClr val="000000">
                <a:alpha val="59999"/>
              </a:srgbClr>
            </a:outerShdw>
          </a:effectLst>
        </p:spPr>
      </p:pic>
      <p:pic>
        <p:nvPicPr>
          <p:cNvPr id="2" name="Picture 1" descr="A logo with a black background&#10;&#10;Description automatically generated">
            <a:extLst>
              <a:ext uri="{FF2B5EF4-FFF2-40B4-BE49-F238E27FC236}">
                <a16:creationId xmlns:a16="http://schemas.microsoft.com/office/drawing/2014/main" xmlns="" id="{671050F8-4DA0-B73D-7289-4DF31F5C56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47038" y="2562084"/>
            <a:ext cx="7960082" cy="6150972"/>
          </a:xfrm>
          <a:prstGeom prst="rect">
            <a:avLst/>
          </a:prstGeom>
        </p:spPr>
      </p:pic>
    </p:spTree>
    <p:extLst>
      <p:ext uri="{BB962C8B-B14F-4D97-AF65-F5344CB8AC3E}">
        <p14:creationId xmlns:p14="http://schemas.microsoft.com/office/powerpoint/2010/main" val="1346597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6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CAB1ED1-1E12-6C35-1970-69DC86ED14E2}"/>
              </a:ext>
            </a:extLst>
          </p:cNvPr>
          <p:cNvPicPr>
            <a:picLocks noChangeAspect="1"/>
          </p:cNvPicPr>
          <p:nvPr/>
        </p:nvPicPr>
        <p:blipFill>
          <a:blip r:embed="rId5"/>
          <a:stretch>
            <a:fillRect/>
          </a:stretch>
        </p:blipFill>
        <p:spPr>
          <a:xfrm>
            <a:off x="14921485" y="7674622"/>
            <a:ext cx="3902150" cy="2950700"/>
          </a:xfrm>
          <a:prstGeom prst="rect">
            <a:avLst/>
          </a:prstGeom>
        </p:spPr>
      </p:pic>
      <p:sp>
        <p:nvSpPr>
          <p:cNvPr id="9" name="TextBox 21">
            <a:extLst>
              <a:ext uri="{FF2B5EF4-FFF2-40B4-BE49-F238E27FC236}">
                <a16:creationId xmlns:a16="http://schemas.microsoft.com/office/drawing/2014/main" xmlns="" id="{685DE860-B15D-95F9-B574-88F737B66BD3}"/>
              </a:ext>
            </a:extLst>
          </p:cNvPr>
          <p:cNvSpPr txBox="1"/>
          <p:nvPr/>
        </p:nvSpPr>
        <p:spPr>
          <a:xfrm>
            <a:off x="182727" y="3742411"/>
            <a:ext cx="17984970" cy="3192605"/>
          </a:xfrm>
          <a:prstGeom prst="rect">
            <a:avLst/>
          </a:prstGeom>
        </p:spPr>
        <p:txBody>
          <a:bodyPr wrap="square" lIns="0" tIns="0" rIns="0" bIns="0" rtlCol="0" anchor="t">
            <a:spAutoFit/>
          </a:bodyPr>
          <a:lstStyle/>
          <a:p>
            <a:pPr lvl="0" algn="ctr">
              <a:defRPr/>
            </a:pPr>
            <a:r>
              <a:rPr lang="en-US" sz="7200" dirty="0" err="1">
                <a:solidFill>
                  <a:srgbClr val="C00000"/>
                </a:solidFill>
                <a:latin typeface="Times New Roman" panose="02020603050405020304" pitchFamily="18" charset="0"/>
                <a:cs typeface="Times New Roman" panose="02020603050405020304" pitchFamily="18" charset="0"/>
              </a:rPr>
              <a:t>Nêu</a:t>
            </a:r>
            <a:r>
              <a:rPr lang="en-US" sz="7200" dirty="0">
                <a:solidFill>
                  <a:srgbClr val="C00000"/>
                </a:solidFill>
                <a:latin typeface="Times New Roman" panose="02020603050405020304" pitchFamily="18" charset="0"/>
                <a:cs typeface="Times New Roman" panose="02020603050405020304" pitchFamily="18" charset="0"/>
              </a:rPr>
              <a:t> </a:t>
            </a:r>
            <a:r>
              <a:rPr lang="en-US" sz="7200" dirty="0" err="1">
                <a:solidFill>
                  <a:srgbClr val="C00000"/>
                </a:solidFill>
                <a:latin typeface="Times New Roman" panose="02020603050405020304" pitchFamily="18" charset="0"/>
                <a:cs typeface="Times New Roman" panose="02020603050405020304" pitchFamily="18" charset="0"/>
              </a:rPr>
              <a:t>lại</a:t>
            </a:r>
            <a:r>
              <a:rPr lang="en-US" sz="7200" dirty="0">
                <a:solidFill>
                  <a:srgbClr val="C00000"/>
                </a:solidFill>
                <a:latin typeface="Times New Roman" panose="02020603050405020304" pitchFamily="18" charset="0"/>
                <a:cs typeface="Times New Roman" panose="02020603050405020304" pitchFamily="18" charset="0"/>
              </a:rPr>
              <a:t> </a:t>
            </a:r>
            <a:r>
              <a:rPr lang="en-US" sz="7200" dirty="0" err="1">
                <a:solidFill>
                  <a:srgbClr val="C00000"/>
                </a:solidFill>
                <a:latin typeface="Times New Roman" panose="02020603050405020304" pitchFamily="18" charset="0"/>
                <a:cs typeface="Times New Roman" panose="02020603050405020304" pitchFamily="18" charset="0"/>
              </a:rPr>
              <a:t>các</a:t>
            </a:r>
            <a:r>
              <a:rPr lang="en-US" sz="7200" dirty="0">
                <a:solidFill>
                  <a:srgbClr val="C00000"/>
                </a:solidFill>
                <a:latin typeface="Times New Roman" panose="02020603050405020304" pitchFamily="18" charset="0"/>
                <a:cs typeface="Times New Roman" panose="02020603050405020304" pitchFamily="18" charset="0"/>
              </a:rPr>
              <a:t> </a:t>
            </a:r>
            <a:r>
              <a:rPr lang="en-US" sz="7200" dirty="0" err="1">
                <a:solidFill>
                  <a:srgbClr val="C00000"/>
                </a:solidFill>
                <a:latin typeface="Times New Roman" panose="02020603050405020304" pitchFamily="18" charset="0"/>
                <a:cs typeface="Times New Roman" panose="02020603050405020304" pitchFamily="18" charset="0"/>
              </a:rPr>
              <a:t>bước</a:t>
            </a:r>
            <a:r>
              <a:rPr lang="en-US" sz="7200" dirty="0">
                <a:solidFill>
                  <a:srgbClr val="C00000"/>
                </a:solidFill>
                <a:latin typeface="Times New Roman" panose="02020603050405020304" pitchFamily="18" charset="0"/>
                <a:cs typeface="Times New Roman" panose="02020603050405020304" pitchFamily="18" charset="0"/>
              </a:rPr>
              <a:t> </a:t>
            </a:r>
          </a:p>
          <a:p>
            <a:pPr lvl="0" algn="ctr">
              <a:defRPr/>
            </a:pPr>
            <a:r>
              <a:rPr lang="en-US" sz="7200" dirty="0" err="1">
                <a:solidFill>
                  <a:srgbClr val="C00000"/>
                </a:solidFill>
                <a:latin typeface="Times New Roman" panose="02020603050405020304" pitchFamily="18" charset="0"/>
                <a:cs typeface="Times New Roman" panose="02020603050405020304" pitchFamily="18" charset="0"/>
              </a:rPr>
              <a:t>tạo</a:t>
            </a:r>
            <a:r>
              <a:rPr lang="en-US" sz="7200" dirty="0">
                <a:solidFill>
                  <a:srgbClr val="C00000"/>
                </a:solidFill>
                <a:latin typeface="Times New Roman" panose="02020603050405020304" pitchFamily="18" charset="0"/>
                <a:cs typeface="Times New Roman" panose="02020603050405020304" pitchFamily="18" charset="0"/>
              </a:rPr>
              <a:t> </a:t>
            </a:r>
            <a:r>
              <a:rPr lang="en-US" sz="7200" dirty="0" err="1">
                <a:solidFill>
                  <a:srgbClr val="C00000"/>
                </a:solidFill>
                <a:latin typeface="Times New Roman" panose="02020603050405020304" pitchFamily="18" charset="0"/>
                <a:cs typeface="Times New Roman" panose="02020603050405020304" pitchFamily="18" charset="0"/>
              </a:rPr>
              <a:t>sản</a:t>
            </a:r>
            <a:r>
              <a:rPr lang="en-US" sz="7200" dirty="0">
                <a:solidFill>
                  <a:srgbClr val="C00000"/>
                </a:solidFill>
                <a:latin typeface="Times New Roman" panose="02020603050405020304" pitchFamily="18" charset="0"/>
                <a:cs typeface="Times New Roman" panose="02020603050405020304" pitchFamily="18" charset="0"/>
              </a:rPr>
              <a:t> </a:t>
            </a:r>
            <a:r>
              <a:rPr lang="en-US" sz="7200" dirty="0" err="1">
                <a:solidFill>
                  <a:srgbClr val="C00000"/>
                </a:solidFill>
                <a:latin typeface="Times New Roman" panose="02020603050405020304" pitchFamily="18" charset="0"/>
                <a:cs typeface="Times New Roman" panose="02020603050405020304" pitchFamily="18" charset="0"/>
              </a:rPr>
              <a:t>phẩm</a:t>
            </a:r>
            <a:r>
              <a:rPr lang="en-US" sz="7200" dirty="0">
                <a:solidFill>
                  <a:srgbClr val="C00000"/>
                </a:solidFill>
                <a:latin typeface="Times New Roman" panose="02020603050405020304" pitchFamily="18" charset="0"/>
                <a:cs typeface="Times New Roman" panose="02020603050405020304" pitchFamily="18" charset="0"/>
              </a:rPr>
              <a:t> </a:t>
            </a:r>
            <a:r>
              <a:rPr lang="en-US" sz="7200" dirty="0" err="1">
                <a:solidFill>
                  <a:srgbClr val="C00000"/>
                </a:solidFill>
                <a:latin typeface="Times New Roman" panose="02020603050405020304" pitchFamily="18" charset="0"/>
                <a:cs typeface="Times New Roman" panose="02020603050405020304" pitchFamily="18" charset="0"/>
              </a:rPr>
              <a:t>động</a:t>
            </a:r>
            <a:r>
              <a:rPr lang="en-US" sz="7200" dirty="0">
                <a:solidFill>
                  <a:srgbClr val="C00000"/>
                </a:solidFill>
                <a:latin typeface="Times New Roman" panose="02020603050405020304" pitchFamily="18" charset="0"/>
                <a:cs typeface="Times New Roman" panose="02020603050405020304" pitchFamily="18" charset="0"/>
              </a:rPr>
              <a:t> </a:t>
            </a:r>
            <a:r>
              <a:rPr lang="en-US" sz="7200" dirty="0" err="1">
                <a:solidFill>
                  <a:srgbClr val="C00000"/>
                </a:solidFill>
                <a:latin typeface="Times New Roman" panose="02020603050405020304" pitchFamily="18" charset="0"/>
                <a:cs typeface="Times New Roman" panose="02020603050405020304" pitchFamily="18" charset="0"/>
              </a:rPr>
              <a:t>vật</a:t>
            </a:r>
            <a:r>
              <a:rPr lang="en-US" sz="7200" dirty="0">
                <a:solidFill>
                  <a:srgbClr val="C00000"/>
                </a:solidFill>
                <a:latin typeface="Times New Roman" panose="02020603050405020304" pitchFamily="18" charset="0"/>
                <a:cs typeface="Times New Roman" panose="02020603050405020304" pitchFamily="18" charset="0"/>
              </a:rPr>
              <a:t> </a:t>
            </a:r>
            <a:r>
              <a:rPr lang="en-US" sz="7200" dirty="0" err="1">
                <a:solidFill>
                  <a:srgbClr val="C00000"/>
                </a:solidFill>
                <a:latin typeface="Times New Roman" panose="02020603050405020304" pitchFamily="18" charset="0"/>
                <a:cs typeface="Times New Roman" panose="02020603050405020304" pitchFamily="18" charset="0"/>
              </a:rPr>
              <a:t>hoang</a:t>
            </a:r>
            <a:r>
              <a:rPr lang="en-US" sz="7200" dirty="0">
                <a:solidFill>
                  <a:srgbClr val="C00000"/>
                </a:solidFill>
                <a:latin typeface="Times New Roman" panose="02020603050405020304" pitchFamily="18" charset="0"/>
                <a:cs typeface="Times New Roman" panose="02020603050405020304" pitchFamily="18" charset="0"/>
              </a:rPr>
              <a:t> </a:t>
            </a:r>
            <a:r>
              <a:rPr lang="en-US" sz="7200" dirty="0" err="1">
                <a:solidFill>
                  <a:srgbClr val="C00000"/>
                </a:solidFill>
                <a:latin typeface="Times New Roman" panose="02020603050405020304" pitchFamily="18" charset="0"/>
                <a:cs typeface="Times New Roman" panose="02020603050405020304" pitchFamily="18" charset="0"/>
              </a:rPr>
              <a:t>dã</a:t>
            </a:r>
            <a:r>
              <a:rPr lang="en-US" sz="7200" dirty="0">
                <a:solidFill>
                  <a:srgbClr val="C00000"/>
                </a:solidFill>
                <a:latin typeface="Times New Roman" panose="02020603050405020304" pitchFamily="18" charset="0"/>
                <a:cs typeface="Times New Roman" panose="02020603050405020304" pitchFamily="18" charset="0"/>
              </a:rPr>
              <a:t> ở </a:t>
            </a:r>
            <a:r>
              <a:rPr lang="en-US" sz="7200" dirty="0" err="1">
                <a:solidFill>
                  <a:srgbClr val="C00000"/>
                </a:solidFill>
                <a:latin typeface="Times New Roman" panose="02020603050405020304" pitchFamily="18" charset="0"/>
                <a:cs typeface="Times New Roman" panose="02020603050405020304" pitchFamily="18" charset="0"/>
              </a:rPr>
              <a:t>châu</a:t>
            </a:r>
            <a:r>
              <a:rPr lang="en-US" sz="7200" dirty="0">
                <a:solidFill>
                  <a:srgbClr val="C00000"/>
                </a:solidFill>
                <a:latin typeface="Times New Roman" panose="02020603050405020304" pitchFamily="18" charset="0"/>
                <a:cs typeface="Times New Roman" panose="02020603050405020304" pitchFamily="18" charset="0"/>
              </a:rPr>
              <a:t> phi</a:t>
            </a:r>
          </a:p>
          <a:p>
            <a:pPr algn="ctr" defTabSz="1371600">
              <a:lnSpc>
                <a:spcPts val="7350"/>
              </a:lnSpc>
              <a:defRPr/>
            </a:pPr>
            <a:endParaRPr lang="en-US" sz="7500" dirty="0">
              <a:solidFill>
                <a:srgbClr val="4B261F"/>
              </a:solidFill>
              <a:latin typeface="Shadows Into Light Two"/>
            </a:endParaRPr>
          </a:p>
        </p:txBody>
      </p:sp>
      <p:pic>
        <p:nvPicPr>
          <p:cNvPr id="2" name="tập-bài-hát-lớp-4-bài-1-em-yêu-hòa-bình">
            <a:hlinkClick r:id="" action="ppaction://media"/>
            <a:extLst>
              <a:ext uri="{FF2B5EF4-FFF2-40B4-BE49-F238E27FC236}">
                <a16:creationId xmlns:a16="http://schemas.microsoft.com/office/drawing/2014/main" xmlns="" id="{C94781D2-DA51-9920-55B7-11EAB4D03E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 y="712715"/>
            <a:ext cx="731045" cy="731045"/>
          </a:xfrm>
          <a:prstGeom prst="rect">
            <a:avLst/>
          </a:prstGeom>
        </p:spPr>
      </p:pic>
      <p:pic>
        <p:nvPicPr>
          <p:cNvPr id="7" name="Picture 6">
            <a:extLst>
              <a:ext uri="{FF2B5EF4-FFF2-40B4-BE49-F238E27FC236}">
                <a16:creationId xmlns:a16="http://schemas.microsoft.com/office/drawing/2014/main" xmlns="" id="{A56BFFDB-7F44-A280-B7A9-5DFB286D4C3C}"/>
              </a:ext>
            </a:extLst>
          </p:cNvPr>
          <p:cNvPicPr>
            <a:picLocks noChangeAspect="1"/>
          </p:cNvPicPr>
          <p:nvPr/>
        </p:nvPicPr>
        <p:blipFill>
          <a:blip r:embed="rId7"/>
          <a:stretch>
            <a:fillRect/>
          </a:stretch>
        </p:blipFill>
        <p:spPr>
          <a:xfrm>
            <a:off x="10479414" y="7645715"/>
            <a:ext cx="3455085" cy="2541095"/>
          </a:xfrm>
          <a:prstGeom prst="rect">
            <a:avLst/>
          </a:prstGeom>
        </p:spPr>
      </p:pic>
      <p:pic>
        <p:nvPicPr>
          <p:cNvPr id="6" name="Picture 5">
            <a:extLst>
              <a:ext uri="{FF2B5EF4-FFF2-40B4-BE49-F238E27FC236}">
                <a16:creationId xmlns:a16="http://schemas.microsoft.com/office/drawing/2014/main" xmlns="" id="{A201CD0E-14BC-3CAD-147D-31642DD98626}"/>
              </a:ext>
            </a:extLst>
          </p:cNvPr>
          <p:cNvPicPr>
            <a:picLocks noChangeAspect="1"/>
          </p:cNvPicPr>
          <p:nvPr/>
        </p:nvPicPr>
        <p:blipFill>
          <a:blip r:embed="rId8"/>
          <a:stretch>
            <a:fillRect/>
          </a:stretch>
        </p:blipFill>
        <p:spPr>
          <a:xfrm flipH="1">
            <a:off x="407619" y="324294"/>
            <a:ext cx="2630736" cy="3191856"/>
          </a:xfrm>
          <a:prstGeom prst="rect">
            <a:avLst/>
          </a:prstGeom>
        </p:spPr>
      </p:pic>
      <p:pic>
        <p:nvPicPr>
          <p:cNvPr id="10" name="Picture 9">
            <a:extLst>
              <a:ext uri="{FF2B5EF4-FFF2-40B4-BE49-F238E27FC236}">
                <a16:creationId xmlns:a16="http://schemas.microsoft.com/office/drawing/2014/main" xmlns="" id="{831C4B72-DC3D-5BD0-C18B-AD5BB1207176}"/>
              </a:ext>
            </a:extLst>
          </p:cNvPr>
          <p:cNvPicPr>
            <a:picLocks noChangeAspect="1"/>
          </p:cNvPicPr>
          <p:nvPr/>
        </p:nvPicPr>
        <p:blipFill>
          <a:blip r:embed="rId9"/>
          <a:stretch>
            <a:fillRect/>
          </a:stretch>
        </p:blipFill>
        <p:spPr>
          <a:xfrm>
            <a:off x="12439230" y="151305"/>
            <a:ext cx="5441151" cy="2597121"/>
          </a:xfrm>
          <a:prstGeom prst="rect">
            <a:avLst/>
          </a:prstGeom>
        </p:spPr>
      </p:pic>
    </p:spTree>
    <p:extLst>
      <p:ext uri="{BB962C8B-B14F-4D97-AF65-F5344CB8AC3E}">
        <p14:creationId xmlns:p14="http://schemas.microsoft.com/office/powerpoint/2010/main" val="4070314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2596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rawing of camels and pyramids&#10;&#10;Description automatically generated">
            <a:extLst>
              <a:ext uri="{FF2B5EF4-FFF2-40B4-BE49-F238E27FC236}">
                <a16:creationId xmlns:a16="http://schemas.microsoft.com/office/drawing/2014/main" xmlns="" id="{C60887A9-2662-B103-F55F-EE9DFF337A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1109495"/>
            <a:ext cx="3680189" cy="3638436"/>
          </a:xfrm>
          <a:prstGeom prst="rect">
            <a:avLst/>
          </a:prstGeom>
        </p:spPr>
      </p:pic>
      <p:pic>
        <p:nvPicPr>
          <p:cNvPr id="10" name="Picture 9" descr="A group of camels and pyramids&#10;&#10;Description automatically generated">
            <a:extLst>
              <a:ext uri="{FF2B5EF4-FFF2-40B4-BE49-F238E27FC236}">
                <a16:creationId xmlns:a16="http://schemas.microsoft.com/office/drawing/2014/main" xmlns="" id="{4E72A10E-A4A8-3566-0666-4F95508851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249" y="5424437"/>
            <a:ext cx="3840480" cy="3610051"/>
          </a:xfrm>
          <a:prstGeom prst="rect">
            <a:avLst/>
          </a:prstGeom>
        </p:spPr>
      </p:pic>
      <p:pic>
        <p:nvPicPr>
          <p:cNvPr id="12" name="Picture 11" descr="A painting of pyramids in a field&#10;&#10;Description automatically generated">
            <a:extLst>
              <a:ext uri="{FF2B5EF4-FFF2-40B4-BE49-F238E27FC236}">
                <a16:creationId xmlns:a16="http://schemas.microsoft.com/office/drawing/2014/main" xmlns="" id="{5486F29C-B656-C41D-3870-8E3A92135F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06714" y="1260550"/>
            <a:ext cx="3840480" cy="3610051"/>
          </a:xfrm>
          <a:prstGeom prst="rect">
            <a:avLst/>
          </a:prstGeom>
        </p:spPr>
      </p:pic>
      <p:sp>
        <p:nvSpPr>
          <p:cNvPr id="15" name="TextBox 14">
            <a:extLst>
              <a:ext uri="{FF2B5EF4-FFF2-40B4-BE49-F238E27FC236}">
                <a16:creationId xmlns:a16="http://schemas.microsoft.com/office/drawing/2014/main" xmlns="" id="{216DF7EA-E597-167D-B007-EAFADEDBCB3A}"/>
              </a:ext>
            </a:extLst>
          </p:cNvPr>
          <p:cNvSpPr txBox="1"/>
          <p:nvPr/>
        </p:nvSpPr>
        <p:spPr>
          <a:xfrm>
            <a:off x="2076489" y="266700"/>
            <a:ext cx="14554200" cy="685124"/>
          </a:xfrm>
          <a:prstGeom prst="rect">
            <a:avLst/>
          </a:prstGeom>
          <a:noFill/>
        </p:spPr>
        <p:txBody>
          <a:bodyPr wrap="square">
            <a:spAutoFit/>
          </a:bodyPr>
          <a:lstStyle/>
          <a:p>
            <a:pPr>
              <a:lnSpc>
                <a:spcPct val="107000"/>
              </a:lnSpc>
              <a:spcAft>
                <a:spcPts val="800"/>
              </a:spcAft>
            </a:pPr>
            <a:r>
              <a:rPr lang="vi-VN" sz="3600" b="1" dirty="0">
                <a:solidFill>
                  <a:srgbClr val="000000"/>
                </a:solidFill>
                <a:latin typeface="+mj-lt"/>
                <a:ea typeface="Calibri" panose="020F0502020204030204" pitchFamily="34" charset="0"/>
                <a:cs typeface="Times New Roman" panose="02020603050405020304" pitchFamily="18" charset="0"/>
              </a:rPr>
              <a:t>Các bước tạo phù điêu về động vật bằng đất nặn</a:t>
            </a:r>
            <a:endParaRPr lang="en-US" sz="3600" b="1" dirty="0">
              <a:solidFill>
                <a:srgbClr val="000000"/>
              </a:solidFill>
              <a:latin typeface="+mj-lt"/>
              <a:ea typeface="Calibri" panose="020F0502020204030204" pitchFamily="34" charset="0"/>
              <a:cs typeface="Times New Roman" panose="02020603050405020304" pitchFamily="18" charset="0"/>
            </a:endParaRPr>
          </a:p>
        </p:txBody>
      </p:sp>
      <p:grpSp>
        <p:nvGrpSpPr>
          <p:cNvPr id="16" name="Group 15">
            <a:extLst>
              <a:ext uri="{FF2B5EF4-FFF2-40B4-BE49-F238E27FC236}">
                <a16:creationId xmlns:a16="http://schemas.microsoft.com/office/drawing/2014/main" xmlns="" id="{D1B712B3-86BE-6EE2-38A7-AC9C9DFCAC2A}"/>
              </a:ext>
            </a:extLst>
          </p:cNvPr>
          <p:cNvGrpSpPr/>
          <p:nvPr/>
        </p:nvGrpSpPr>
        <p:grpSpPr>
          <a:xfrm>
            <a:off x="-6263" y="9034488"/>
            <a:ext cx="4326547" cy="1273932"/>
            <a:chOff x="1786299" y="4958902"/>
            <a:chExt cx="6666824" cy="1321263"/>
          </a:xfrm>
        </p:grpSpPr>
        <p:sp>
          <p:nvSpPr>
            <p:cNvPr id="17" name="Rectangle: Rounded Corners 16">
              <a:extLst>
                <a:ext uri="{FF2B5EF4-FFF2-40B4-BE49-F238E27FC236}">
                  <a16:creationId xmlns:a16="http://schemas.microsoft.com/office/drawing/2014/main" xmlns="" id="{A064F914-3696-3681-6154-1142A2507AD6}"/>
                </a:ext>
              </a:extLst>
            </p:cNvPr>
            <p:cNvSpPr/>
            <p:nvPr/>
          </p:nvSpPr>
          <p:spPr>
            <a:xfrm>
              <a:off x="1786299" y="4958902"/>
              <a:ext cx="613574" cy="477885"/>
            </a:xfrm>
            <a:prstGeom prst="roundRect">
              <a:avLst/>
            </a:prstGeom>
            <a:solidFill>
              <a:srgbClr val="C3A4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dirty="0">
                  <a:latin typeface="Montserrat Black" panose="00000A00000000000000" pitchFamily="2" charset="0"/>
                </a:rPr>
                <a:t>2</a:t>
              </a:r>
              <a:endParaRPr lang="en-US" sz="2800" dirty="0">
                <a:latin typeface="Montserrat Black" panose="00000A00000000000000" pitchFamily="2" charset="0"/>
              </a:endParaRPr>
            </a:p>
          </p:txBody>
        </p:sp>
        <p:sp>
          <p:nvSpPr>
            <p:cNvPr id="18" name="TextBox 17">
              <a:extLst>
                <a:ext uri="{FF2B5EF4-FFF2-40B4-BE49-F238E27FC236}">
                  <a16:creationId xmlns:a16="http://schemas.microsoft.com/office/drawing/2014/main" xmlns="" id="{22EB9631-97E6-19C1-A384-374FC7BD40CA}"/>
                </a:ext>
              </a:extLst>
            </p:cNvPr>
            <p:cNvSpPr txBox="1"/>
            <p:nvPr/>
          </p:nvSpPr>
          <p:spPr>
            <a:xfrm>
              <a:off x="2283163" y="5035240"/>
              <a:ext cx="6169960" cy="1244925"/>
            </a:xfrm>
            <a:prstGeom prst="rect">
              <a:avLst/>
            </a:prstGeom>
            <a:noFill/>
          </p:spPr>
          <p:txBody>
            <a:bodyPr wrap="square" rtlCol="0">
              <a:spAutoFit/>
            </a:bodyPr>
            <a:lstStyle/>
            <a:p>
              <a:r>
                <a:rPr lang="vi-VN" sz="2400" dirty="0"/>
                <a:t>Sử dụng đất nặn tạo nền phù điêu lên bìa các- tông theo hình đã vẽ.</a:t>
              </a:r>
              <a:endParaRPr lang="en-US" sz="2400" dirty="0"/>
            </a:p>
          </p:txBody>
        </p:sp>
      </p:grpSp>
      <p:grpSp>
        <p:nvGrpSpPr>
          <p:cNvPr id="19" name="Group 18">
            <a:extLst>
              <a:ext uri="{FF2B5EF4-FFF2-40B4-BE49-F238E27FC236}">
                <a16:creationId xmlns:a16="http://schemas.microsoft.com/office/drawing/2014/main" xmlns="" id="{6804538B-B991-D96C-125C-F163C887A21A}"/>
              </a:ext>
            </a:extLst>
          </p:cNvPr>
          <p:cNvGrpSpPr/>
          <p:nvPr/>
        </p:nvGrpSpPr>
        <p:grpSpPr>
          <a:xfrm>
            <a:off x="3975477" y="4972137"/>
            <a:ext cx="4171717" cy="904600"/>
            <a:chOff x="1786299" y="4958902"/>
            <a:chExt cx="4811545" cy="938209"/>
          </a:xfrm>
        </p:grpSpPr>
        <p:sp>
          <p:nvSpPr>
            <p:cNvPr id="20" name="Rectangle: Rounded Corners 19">
              <a:extLst>
                <a:ext uri="{FF2B5EF4-FFF2-40B4-BE49-F238E27FC236}">
                  <a16:creationId xmlns:a16="http://schemas.microsoft.com/office/drawing/2014/main" xmlns="" id="{DA5CA3AB-B35A-4E0D-33DA-C57CFA1064A8}"/>
                </a:ext>
              </a:extLst>
            </p:cNvPr>
            <p:cNvSpPr/>
            <p:nvPr/>
          </p:nvSpPr>
          <p:spPr>
            <a:xfrm>
              <a:off x="1786299" y="4958902"/>
              <a:ext cx="457199" cy="478816"/>
            </a:xfrm>
            <a:prstGeom prst="roundRect">
              <a:avLst/>
            </a:prstGeom>
            <a:solidFill>
              <a:srgbClr val="C3A4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dirty="0">
                  <a:latin typeface="Montserrat Black" panose="00000A00000000000000" pitchFamily="2" charset="0"/>
                </a:rPr>
                <a:t>3</a:t>
              </a:r>
              <a:endParaRPr lang="en-US" sz="2800" dirty="0">
                <a:latin typeface="Montserrat Black" panose="00000A00000000000000" pitchFamily="2" charset="0"/>
              </a:endParaRPr>
            </a:p>
          </p:txBody>
        </p:sp>
        <p:sp>
          <p:nvSpPr>
            <p:cNvPr id="21" name="TextBox 20">
              <a:extLst>
                <a:ext uri="{FF2B5EF4-FFF2-40B4-BE49-F238E27FC236}">
                  <a16:creationId xmlns:a16="http://schemas.microsoft.com/office/drawing/2014/main" xmlns="" id="{F15BCABC-1B38-B497-11B7-E66CA746E4D0}"/>
                </a:ext>
              </a:extLst>
            </p:cNvPr>
            <p:cNvSpPr txBox="1"/>
            <p:nvPr/>
          </p:nvSpPr>
          <p:spPr>
            <a:xfrm>
              <a:off x="2243498" y="5035240"/>
              <a:ext cx="4354346" cy="861871"/>
            </a:xfrm>
            <a:prstGeom prst="rect">
              <a:avLst/>
            </a:prstGeom>
            <a:noFill/>
          </p:spPr>
          <p:txBody>
            <a:bodyPr wrap="square" rtlCol="0">
              <a:spAutoFit/>
            </a:bodyPr>
            <a:lstStyle/>
            <a:p>
              <a:r>
                <a:rPr lang="vi-VN" sz="2400" dirty="0"/>
                <a:t>Tạo hình động vật gắn lên nền phù điêu.</a:t>
              </a:r>
              <a:endParaRPr lang="en-US" sz="2400" dirty="0"/>
            </a:p>
          </p:txBody>
        </p:sp>
      </p:grpSp>
      <p:grpSp>
        <p:nvGrpSpPr>
          <p:cNvPr id="22" name="Group 21">
            <a:extLst>
              <a:ext uri="{FF2B5EF4-FFF2-40B4-BE49-F238E27FC236}">
                <a16:creationId xmlns:a16="http://schemas.microsoft.com/office/drawing/2014/main" xmlns="" id="{850B7EC7-BD58-7270-D9E8-90BAE7C8AEDA}"/>
              </a:ext>
            </a:extLst>
          </p:cNvPr>
          <p:cNvGrpSpPr/>
          <p:nvPr/>
        </p:nvGrpSpPr>
        <p:grpSpPr>
          <a:xfrm>
            <a:off x="178531" y="4381500"/>
            <a:ext cx="4237526" cy="904600"/>
            <a:chOff x="1786299" y="4958902"/>
            <a:chExt cx="6235311" cy="938209"/>
          </a:xfrm>
        </p:grpSpPr>
        <p:sp>
          <p:nvSpPr>
            <p:cNvPr id="23" name="Rectangle: Rounded Corners 22">
              <a:extLst>
                <a:ext uri="{FF2B5EF4-FFF2-40B4-BE49-F238E27FC236}">
                  <a16:creationId xmlns:a16="http://schemas.microsoft.com/office/drawing/2014/main" xmlns="" id="{D826CD27-3021-D078-66BF-151B5FAA17E7}"/>
                </a:ext>
              </a:extLst>
            </p:cNvPr>
            <p:cNvSpPr/>
            <p:nvPr/>
          </p:nvSpPr>
          <p:spPr>
            <a:xfrm>
              <a:off x="1786299" y="4958902"/>
              <a:ext cx="571202" cy="478816"/>
            </a:xfrm>
            <a:prstGeom prst="roundRect">
              <a:avLst/>
            </a:prstGeom>
            <a:solidFill>
              <a:srgbClr val="C3A4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dirty="0">
                  <a:latin typeface="Montserrat Black" panose="00000A00000000000000" pitchFamily="2" charset="0"/>
                </a:rPr>
                <a:t>1</a:t>
              </a:r>
              <a:endParaRPr lang="en-US" sz="2800" dirty="0">
                <a:latin typeface="Montserrat Black" panose="00000A00000000000000" pitchFamily="2" charset="0"/>
              </a:endParaRPr>
            </a:p>
          </p:txBody>
        </p:sp>
        <p:sp>
          <p:nvSpPr>
            <p:cNvPr id="24" name="TextBox 23">
              <a:extLst>
                <a:ext uri="{FF2B5EF4-FFF2-40B4-BE49-F238E27FC236}">
                  <a16:creationId xmlns:a16="http://schemas.microsoft.com/office/drawing/2014/main" xmlns="" id="{3EBE6E4B-C3E5-97D0-AEB9-D42BBC1062DA}"/>
                </a:ext>
              </a:extLst>
            </p:cNvPr>
            <p:cNvSpPr txBox="1"/>
            <p:nvPr/>
          </p:nvSpPr>
          <p:spPr>
            <a:xfrm>
              <a:off x="2373105" y="5035240"/>
              <a:ext cx="5648505" cy="861871"/>
            </a:xfrm>
            <a:prstGeom prst="rect">
              <a:avLst/>
            </a:prstGeom>
            <a:noFill/>
          </p:spPr>
          <p:txBody>
            <a:bodyPr wrap="square" rtlCol="0">
              <a:spAutoFit/>
            </a:bodyPr>
            <a:lstStyle/>
            <a:p>
              <a:r>
                <a:rPr lang="vi-VN" sz="2400" dirty="0"/>
                <a:t>Vẽ phác hình bức tranh trên giấy.</a:t>
              </a:r>
              <a:endParaRPr lang="en-US" sz="2400" dirty="0"/>
            </a:p>
          </p:txBody>
        </p:sp>
      </p:grpSp>
      <p:grpSp>
        <p:nvGrpSpPr>
          <p:cNvPr id="25" name="Group 24">
            <a:extLst>
              <a:ext uri="{FF2B5EF4-FFF2-40B4-BE49-F238E27FC236}">
                <a16:creationId xmlns:a16="http://schemas.microsoft.com/office/drawing/2014/main" xmlns="" id="{3F693D66-6813-A8FC-F75C-47300975D65B}"/>
              </a:ext>
            </a:extLst>
          </p:cNvPr>
          <p:cNvGrpSpPr/>
          <p:nvPr/>
        </p:nvGrpSpPr>
        <p:grpSpPr>
          <a:xfrm>
            <a:off x="10210800" y="8422403"/>
            <a:ext cx="4138990" cy="904600"/>
            <a:chOff x="1786299" y="4958902"/>
            <a:chExt cx="4312821" cy="938209"/>
          </a:xfrm>
        </p:grpSpPr>
        <p:sp>
          <p:nvSpPr>
            <p:cNvPr id="26" name="Rectangle: Rounded Corners 25">
              <a:extLst>
                <a:ext uri="{FF2B5EF4-FFF2-40B4-BE49-F238E27FC236}">
                  <a16:creationId xmlns:a16="http://schemas.microsoft.com/office/drawing/2014/main" xmlns="" id="{A4154CF6-6303-286A-AD86-FB01AB1F12B1}"/>
                </a:ext>
              </a:extLst>
            </p:cNvPr>
            <p:cNvSpPr/>
            <p:nvPr/>
          </p:nvSpPr>
          <p:spPr>
            <a:xfrm>
              <a:off x="1786299" y="4958902"/>
              <a:ext cx="457199" cy="478816"/>
            </a:xfrm>
            <a:prstGeom prst="roundRect">
              <a:avLst/>
            </a:prstGeom>
            <a:solidFill>
              <a:srgbClr val="C3A4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dirty="0">
                  <a:latin typeface="Montserrat Black" panose="00000A00000000000000" pitchFamily="2" charset="0"/>
                </a:rPr>
                <a:t>4</a:t>
              </a:r>
              <a:endParaRPr lang="en-US" sz="2800" dirty="0">
                <a:latin typeface="Montserrat Black" panose="00000A00000000000000" pitchFamily="2" charset="0"/>
              </a:endParaRPr>
            </a:p>
          </p:txBody>
        </p:sp>
        <p:sp>
          <p:nvSpPr>
            <p:cNvPr id="27" name="TextBox 26">
              <a:extLst>
                <a:ext uri="{FF2B5EF4-FFF2-40B4-BE49-F238E27FC236}">
                  <a16:creationId xmlns:a16="http://schemas.microsoft.com/office/drawing/2014/main" xmlns="" id="{A40C77CB-30D7-ADBF-0769-5D425E34D6E2}"/>
                </a:ext>
              </a:extLst>
            </p:cNvPr>
            <p:cNvSpPr txBox="1"/>
            <p:nvPr/>
          </p:nvSpPr>
          <p:spPr>
            <a:xfrm>
              <a:off x="2243498" y="5035240"/>
              <a:ext cx="3855622" cy="861871"/>
            </a:xfrm>
            <a:prstGeom prst="rect">
              <a:avLst/>
            </a:prstGeom>
            <a:noFill/>
          </p:spPr>
          <p:txBody>
            <a:bodyPr wrap="square" rtlCol="0">
              <a:spAutoFit/>
            </a:bodyPr>
            <a:lstStyle/>
            <a:p>
              <a:r>
                <a:rPr lang="vi-VN" sz="2400" dirty="0"/>
                <a:t>Tạo thêm cản vật, chi tiết, hoàn thiện sản phẩm.</a:t>
              </a:r>
              <a:endParaRPr lang="en-US" sz="2400" dirty="0"/>
            </a:p>
          </p:txBody>
        </p:sp>
      </p:grpSp>
      <p:pic>
        <p:nvPicPr>
          <p:cNvPr id="28" name="ảnh động vật">
            <a:hlinkClick r:id="" action="ppaction://media"/>
            <a:extLst>
              <a:ext uri="{FF2B5EF4-FFF2-40B4-BE49-F238E27FC236}">
                <a16:creationId xmlns:a16="http://schemas.microsoft.com/office/drawing/2014/main" xmlns="" id="{22D01FE1-AEEF-7205-F1BA-F6F2B38337B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229600" y="2224410"/>
            <a:ext cx="10210800" cy="5738490"/>
          </a:xfrm>
          <a:prstGeom prst="rect">
            <a:avLst/>
          </a:prstGeom>
        </p:spPr>
      </p:pic>
    </p:spTree>
    <p:extLst>
      <p:ext uri="{BB962C8B-B14F-4D97-AF65-F5344CB8AC3E}">
        <p14:creationId xmlns:p14="http://schemas.microsoft.com/office/powerpoint/2010/main" val="41400278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34"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8"/>
                                        </p:tgtEl>
                                      </p:cBhvr>
                                    </p:cmd>
                                  </p:childTnLst>
                                </p:cTn>
                              </p:par>
                            </p:childTnLst>
                          </p:cTn>
                        </p:par>
                      </p:childTnLst>
                    </p:cTn>
                  </p:par>
                </p:childTnLst>
              </p:cTn>
              <p:nextCondLst>
                <p:cond evt="onClick" delay="0">
                  <p:tgtEl>
                    <p:spTgt spid="28"/>
                  </p:tgtEl>
                </p:cond>
              </p:nextCondLst>
            </p:seq>
            <p:video>
              <p:cMediaNode vol="80000">
                <p:cTn id="12" fill="hold" display="0">
                  <p:stCondLst>
                    <p:cond delay="indefinite"/>
                  </p:stCondLst>
                </p:cTn>
                <p:tgtEl>
                  <p:spTgt spid="2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18651" y="0"/>
            <a:ext cx="9789267" cy="5384097"/>
          </a:xfrm>
          <a:custGeom>
            <a:avLst/>
            <a:gdLst/>
            <a:ahLst/>
            <a:cxnLst/>
            <a:rect l="l" t="t" r="r" b="b"/>
            <a:pathLst>
              <a:path w="9789267" h="5384097">
                <a:moveTo>
                  <a:pt x="0" y="0"/>
                </a:moveTo>
                <a:lnTo>
                  <a:pt x="9789267" y="0"/>
                </a:lnTo>
                <a:lnTo>
                  <a:pt x="9789267" y="5384097"/>
                </a:lnTo>
                <a:lnTo>
                  <a:pt x="0" y="5384097"/>
                </a:lnTo>
                <a:lnTo>
                  <a:pt x="0" y="0"/>
                </a:lnTo>
                <a:close/>
              </a:path>
            </a:pathLst>
          </a:custGeom>
          <a:blipFill>
            <a:blip r:embed="rId2"/>
            <a:stretch>
              <a:fillRect/>
            </a:stretch>
          </a:blipFill>
        </p:spPr>
        <p:txBody>
          <a:bodyPr/>
          <a:lstStyle/>
          <a:p>
            <a:endParaRPr lang="en-US"/>
          </a:p>
        </p:txBody>
      </p:sp>
      <p:sp>
        <p:nvSpPr>
          <p:cNvPr id="3" name="Freeform 3"/>
          <p:cNvSpPr/>
          <p:nvPr/>
        </p:nvSpPr>
        <p:spPr>
          <a:xfrm>
            <a:off x="208472" y="2593565"/>
            <a:ext cx="2383434" cy="5384097"/>
          </a:xfrm>
          <a:custGeom>
            <a:avLst/>
            <a:gdLst/>
            <a:ahLst/>
            <a:cxnLst/>
            <a:rect l="l" t="t" r="r" b="b"/>
            <a:pathLst>
              <a:path w="9789267" h="5384097">
                <a:moveTo>
                  <a:pt x="0" y="0"/>
                </a:moveTo>
                <a:lnTo>
                  <a:pt x="9789267" y="0"/>
                </a:lnTo>
                <a:lnTo>
                  <a:pt x="9789267" y="5384097"/>
                </a:lnTo>
                <a:lnTo>
                  <a:pt x="0" y="5384097"/>
                </a:lnTo>
                <a:lnTo>
                  <a:pt x="0" y="0"/>
                </a:lnTo>
                <a:close/>
              </a:path>
            </a:pathLst>
          </a:custGeom>
          <a:blipFill>
            <a:blip r:embed="rId2"/>
            <a:stretch>
              <a:fillRect/>
            </a:stretch>
          </a:blipFill>
        </p:spPr>
        <p:txBody>
          <a:bodyPr/>
          <a:lstStyle/>
          <a:p>
            <a:endParaRPr lang="en-US" sz="2800" dirty="0"/>
          </a:p>
        </p:txBody>
      </p:sp>
      <p:sp>
        <p:nvSpPr>
          <p:cNvPr id="7" name="Freeform 7"/>
          <p:cNvSpPr/>
          <p:nvPr/>
        </p:nvSpPr>
        <p:spPr>
          <a:xfrm>
            <a:off x="2150994" y="-505495"/>
            <a:ext cx="7401497" cy="8229600"/>
          </a:xfrm>
          <a:custGeom>
            <a:avLst/>
            <a:gdLst/>
            <a:ahLst/>
            <a:cxnLst/>
            <a:rect l="l" t="t" r="r" b="b"/>
            <a:pathLst>
              <a:path w="7401497" h="8229600">
                <a:moveTo>
                  <a:pt x="0" y="0"/>
                </a:moveTo>
                <a:lnTo>
                  <a:pt x="7401497" y="0"/>
                </a:lnTo>
                <a:lnTo>
                  <a:pt x="7401497" y="8229600"/>
                </a:lnTo>
                <a:lnTo>
                  <a:pt x="0" y="8229600"/>
                </a:lnTo>
                <a:lnTo>
                  <a:pt x="0" y="0"/>
                </a:lnTo>
                <a:close/>
              </a:path>
            </a:pathLst>
          </a:custGeom>
          <a:blipFill>
            <a:blip r:embed="rId3"/>
            <a:stretch>
              <a:fillRect/>
            </a:stretch>
          </a:blipFill>
        </p:spPr>
        <p:txBody>
          <a:bodyPr/>
          <a:lstStyle/>
          <a:p>
            <a:endParaRPr lang="en-US"/>
          </a:p>
        </p:txBody>
      </p:sp>
      <p:sp>
        <p:nvSpPr>
          <p:cNvPr id="8" name="Freeform 8"/>
          <p:cNvSpPr/>
          <p:nvPr/>
        </p:nvSpPr>
        <p:spPr>
          <a:xfrm>
            <a:off x="4693224" y="8360386"/>
            <a:ext cx="1586337" cy="3439214"/>
          </a:xfrm>
          <a:custGeom>
            <a:avLst/>
            <a:gdLst/>
            <a:ahLst/>
            <a:cxnLst/>
            <a:rect l="l" t="t" r="r" b="b"/>
            <a:pathLst>
              <a:path w="1586337" h="3439214">
                <a:moveTo>
                  <a:pt x="0" y="0"/>
                </a:moveTo>
                <a:lnTo>
                  <a:pt x="1586338" y="0"/>
                </a:lnTo>
                <a:lnTo>
                  <a:pt x="1586338" y="3439214"/>
                </a:lnTo>
                <a:lnTo>
                  <a:pt x="0" y="3439214"/>
                </a:lnTo>
                <a:lnTo>
                  <a:pt x="0" y="0"/>
                </a:lnTo>
                <a:close/>
              </a:path>
            </a:pathLst>
          </a:custGeom>
          <a:blipFill>
            <a:blip r:embed="rId4"/>
            <a:stretch>
              <a:fillRect/>
            </a:stretch>
          </a:blipFill>
        </p:spPr>
        <p:txBody>
          <a:bodyPr/>
          <a:lstStyle/>
          <a:p>
            <a:endParaRPr lang="en-US"/>
          </a:p>
        </p:txBody>
      </p:sp>
      <p:sp>
        <p:nvSpPr>
          <p:cNvPr id="10" name="Freeform 10"/>
          <p:cNvSpPr/>
          <p:nvPr/>
        </p:nvSpPr>
        <p:spPr>
          <a:xfrm rot="-1349136">
            <a:off x="1855379" y="8360386"/>
            <a:ext cx="1586337" cy="3439214"/>
          </a:xfrm>
          <a:custGeom>
            <a:avLst/>
            <a:gdLst/>
            <a:ahLst/>
            <a:cxnLst/>
            <a:rect l="l" t="t" r="r" b="b"/>
            <a:pathLst>
              <a:path w="1586337" h="3439214">
                <a:moveTo>
                  <a:pt x="0" y="0"/>
                </a:moveTo>
                <a:lnTo>
                  <a:pt x="1586337" y="0"/>
                </a:lnTo>
                <a:lnTo>
                  <a:pt x="1586337" y="3439214"/>
                </a:lnTo>
                <a:lnTo>
                  <a:pt x="0" y="3439214"/>
                </a:lnTo>
                <a:lnTo>
                  <a:pt x="0" y="0"/>
                </a:lnTo>
                <a:close/>
              </a:path>
            </a:pathLst>
          </a:custGeom>
          <a:blipFill>
            <a:blip r:embed="rId4"/>
            <a:stretch>
              <a:fillRect/>
            </a:stretch>
          </a:blipFill>
        </p:spPr>
        <p:txBody>
          <a:bodyPr/>
          <a:lstStyle/>
          <a:p>
            <a:endParaRPr lang="en-US"/>
          </a:p>
        </p:txBody>
      </p:sp>
      <p:sp>
        <p:nvSpPr>
          <p:cNvPr id="11" name="Freeform 11"/>
          <p:cNvSpPr/>
          <p:nvPr/>
        </p:nvSpPr>
        <p:spPr>
          <a:xfrm flipH="1">
            <a:off x="15073190" y="8280825"/>
            <a:ext cx="2123018" cy="3598336"/>
          </a:xfrm>
          <a:custGeom>
            <a:avLst/>
            <a:gdLst/>
            <a:ahLst/>
            <a:cxnLst/>
            <a:rect l="l" t="t" r="r" b="b"/>
            <a:pathLst>
              <a:path w="2123018" h="3598336">
                <a:moveTo>
                  <a:pt x="2123018" y="0"/>
                </a:moveTo>
                <a:lnTo>
                  <a:pt x="0" y="0"/>
                </a:lnTo>
                <a:lnTo>
                  <a:pt x="0" y="3598336"/>
                </a:lnTo>
                <a:lnTo>
                  <a:pt x="2123018" y="3598336"/>
                </a:lnTo>
                <a:lnTo>
                  <a:pt x="2123018" y="0"/>
                </a:lnTo>
                <a:close/>
              </a:path>
            </a:pathLst>
          </a:custGeom>
          <a:blipFill>
            <a:blip r:embed="rId5"/>
            <a:stretch>
              <a:fillRect/>
            </a:stretch>
          </a:blipFill>
        </p:spPr>
        <p:txBody>
          <a:bodyPr/>
          <a:lstStyle/>
          <a:p>
            <a:endParaRPr lang="en-US"/>
          </a:p>
        </p:txBody>
      </p:sp>
      <p:sp>
        <p:nvSpPr>
          <p:cNvPr id="13" name="Freeform 13"/>
          <p:cNvSpPr/>
          <p:nvPr/>
        </p:nvSpPr>
        <p:spPr>
          <a:xfrm>
            <a:off x="14553868" y="9116543"/>
            <a:ext cx="1586337" cy="3439214"/>
          </a:xfrm>
          <a:custGeom>
            <a:avLst/>
            <a:gdLst/>
            <a:ahLst/>
            <a:cxnLst/>
            <a:rect l="l" t="t" r="r" b="b"/>
            <a:pathLst>
              <a:path w="1586337" h="3439214">
                <a:moveTo>
                  <a:pt x="0" y="0"/>
                </a:moveTo>
                <a:lnTo>
                  <a:pt x="1586338" y="0"/>
                </a:lnTo>
                <a:lnTo>
                  <a:pt x="1586338" y="3439214"/>
                </a:lnTo>
                <a:lnTo>
                  <a:pt x="0" y="3439214"/>
                </a:lnTo>
                <a:lnTo>
                  <a:pt x="0" y="0"/>
                </a:lnTo>
                <a:close/>
              </a:path>
            </a:pathLst>
          </a:custGeom>
          <a:blipFill>
            <a:blip r:embed="rId4"/>
            <a:stretch>
              <a:fillRect/>
            </a:stretch>
          </a:blipFill>
        </p:spPr>
        <p:txBody>
          <a:bodyPr/>
          <a:lstStyle/>
          <a:p>
            <a:endParaRPr lang="en-US"/>
          </a:p>
        </p:txBody>
      </p:sp>
      <p:pic>
        <p:nvPicPr>
          <p:cNvPr id="15" name="Picture 14">
            <a:extLst>
              <a:ext uri="{FF2B5EF4-FFF2-40B4-BE49-F238E27FC236}">
                <a16:creationId xmlns:a16="http://schemas.microsoft.com/office/drawing/2014/main" xmlns="" id="{A50E38B1-9A06-517E-9118-B7E781F34618}"/>
              </a:ext>
            </a:extLst>
          </p:cNvPr>
          <p:cNvPicPr>
            <a:picLocks noChangeAspect="1"/>
          </p:cNvPicPr>
          <p:nvPr/>
        </p:nvPicPr>
        <p:blipFill rotWithShape="1">
          <a:blip r:embed="rId6">
            <a:alphaModFix amt="71000"/>
          </a:blip>
          <a:srcRect l="11173" t="13551" r="9235" b="6048"/>
          <a:stretch/>
        </p:blipFill>
        <p:spPr>
          <a:xfrm>
            <a:off x="32727" y="266700"/>
            <a:ext cx="1262673" cy="1278234"/>
          </a:xfrm>
          <a:prstGeom prst="roundRect">
            <a:avLst>
              <a:gd name="adj" fmla="val 128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5" descr="A painting of camels and palm trees&#10;&#10;Description automatically generated">
            <a:extLst>
              <a:ext uri="{FF2B5EF4-FFF2-40B4-BE49-F238E27FC236}">
                <a16:creationId xmlns:a16="http://schemas.microsoft.com/office/drawing/2014/main" xmlns="" id="{2357C4BB-26FB-55A4-1B0A-2DC6346717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68271" y="684036"/>
            <a:ext cx="7597053" cy="4693379"/>
          </a:xfrm>
          <a:prstGeom prst="rect">
            <a:avLst/>
          </a:prstGeom>
        </p:spPr>
      </p:pic>
      <p:pic>
        <p:nvPicPr>
          <p:cNvPr id="18" name="Picture 17">
            <a:extLst>
              <a:ext uri="{FF2B5EF4-FFF2-40B4-BE49-F238E27FC236}">
                <a16:creationId xmlns:a16="http://schemas.microsoft.com/office/drawing/2014/main" xmlns="" id="{D73B2BF5-4444-20A4-293C-8D06803720B7}"/>
              </a:ext>
            </a:extLst>
          </p:cNvPr>
          <p:cNvPicPr>
            <a:picLocks noChangeAspect="1"/>
          </p:cNvPicPr>
          <p:nvPr/>
        </p:nvPicPr>
        <p:blipFill>
          <a:blip r:embed="rId8"/>
          <a:stretch>
            <a:fillRect/>
          </a:stretch>
        </p:blipFill>
        <p:spPr>
          <a:xfrm>
            <a:off x="9797466" y="681076"/>
            <a:ext cx="7582960" cy="4724398"/>
          </a:xfrm>
          <a:prstGeom prst="rect">
            <a:avLst/>
          </a:prstGeom>
        </p:spPr>
      </p:pic>
      <p:pic>
        <p:nvPicPr>
          <p:cNvPr id="20" name="Picture 19">
            <a:extLst>
              <a:ext uri="{FF2B5EF4-FFF2-40B4-BE49-F238E27FC236}">
                <a16:creationId xmlns:a16="http://schemas.microsoft.com/office/drawing/2014/main" xmlns="" id="{AF64D65E-6ED4-3ADC-6627-0DDAE48011CC}"/>
              </a:ext>
            </a:extLst>
          </p:cNvPr>
          <p:cNvPicPr>
            <a:picLocks noChangeAspect="1"/>
          </p:cNvPicPr>
          <p:nvPr/>
        </p:nvPicPr>
        <p:blipFill>
          <a:blip r:embed="rId9"/>
          <a:stretch>
            <a:fillRect/>
          </a:stretch>
        </p:blipFill>
        <p:spPr>
          <a:xfrm>
            <a:off x="1258013" y="5619689"/>
            <a:ext cx="7770232" cy="4693379"/>
          </a:xfrm>
          <a:prstGeom prst="rect">
            <a:avLst/>
          </a:prstGeom>
        </p:spPr>
      </p:pic>
      <p:pic>
        <p:nvPicPr>
          <p:cNvPr id="22" name="Picture 21">
            <a:extLst>
              <a:ext uri="{FF2B5EF4-FFF2-40B4-BE49-F238E27FC236}">
                <a16:creationId xmlns:a16="http://schemas.microsoft.com/office/drawing/2014/main" xmlns="" id="{78610E37-6863-5568-64EF-B6E487D77ACB}"/>
              </a:ext>
            </a:extLst>
          </p:cNvPr>
          <p:cNvPicPr>
            <a:picLocks noChangeAspect="1"/>
          </p:cNvPicPr>
          <p:nvPr/>
        </p:nvPicPr>
        <p:blipFill>
          <a:blip r:embed="rId10"/>
          <a:stretch>
            <a:fillRect/>
          </a:stretch>
        </p:blipFill>
        <p:spPr>
          <a:xfrm>
            <a:off x="9844577" y="5562048"/>
            <a:ext cx="7582960" cy="4693378"/>
          </a:xfrm>
          <a:prstGeom prst="rect">
            <a:avLst/>
          </a:prstGeom>
        </p:spPr>
      </p:pic>
      <p:sp>
        <p:nvSpPr>
          <p:cNvPr id="5" name="TextBox 4">
            <a:extLst>
              <a:ext uri="{FF2B5EF4-FFF2-40B4-BE49-F238E27FC236}">
                <a16:creationId xmlns:a16="http://schemas.microsoft.com/office/drawing/2014/main" xmlns="" id="{FCAD886D-717D-3BBE-0AA2-716368722F84}"/>
              </a:ext>
            </a:extLst>
          </p:cNvPr>
          <p:cNvSpPr txBox="1"/>
          <p:nvPr/>
        </p:nvSpPr>
        <p:spPr>
          <a:xfrm>
            <a:off x="7543800" y="85879"/>
            <a:ext cx="11475317" cy="584775"/>
          </a:xfrm>
          <a:prstGeom prst="rect">
            <a:avLst/>
          </a:prstGeom>
          <a:noFill/>
        </p:spPr>
        <p:txBody>
          <a:bodyPr wrap="square">
            <a:spAutoFit/>
          </a:bodyPr>
          <a:lstStyle/>
          <a:p>
            <a:pPr marL="0" indent="0">
              <a:buNone/>
            </a:pPr>
            <a:r>
              <a:rPr lang="en-US" sz="3200" dirty="0">
                <a:latin typeface="Times New Roman" panose="02020603050405020304" pitchFamily="18" charset="0"/>
                <a:cs typeface="Times New Roman" panose="02020603050405020304" pitchFamily="18" charset="0"/>
              </a:rPr>
              <a:t>BÀI THAM KHẢO</a:t>
            </a:r>
          </a:p>
        </p:txBody>
      </p:sp>
    </p:spTree>
    <p:extLst>
      <p:ext uri="{BB962C8B-B14F-4D97-AF65-F5344CB8AC3E}">
        <p14:creationId xmlns:p14="http://schemas.microsoft.com/office/powerpoint/2010/main" val="846303620"/>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8D3F31-918B-70BF-EAD3-F1EB0EFDAA7F}"/>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xmlns="" id="{AAA9CAB2-6D92-2142-58BE-8C2FFA272FD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334000" y="3515916"/>
            <a:ext cx="7620000" cy="4972050"/>
          </a:xfrm>
        </p:spPr>
      </p:pic>
      <p:pic>
        <p:nvPicPr>
          <p:cNvPr id="4" name="Content Placeholder 4">
            <a:extLst>
              <a:ext uri="{FF2B5EF4-FFF2-40B4-BE49-F238E27FC236}">
                <a16:creationId xmlns:a16="http://schemas.microsoft.com/office/drawing/2014/main" xmlns="" id="{AA5816D6-B00E-A551-88DC-1D56352407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5046"/>
            <a:ext cx="18288000" cy="10287000"/>
          </a:xfrm>
          <a:prstGeom prst="rect">
            <a:avLst/>
          </a:prstGeom>
        </p:spPr>
      </p:pic>
      <p:pic>
        <p:nvPicPr>
          <p:cNvPr id="8" name="Picture 7">
            <a:extLst>
              <a:ext uri="{FF2B5EF4-FFF2-40B4-BE49-F238E27FC236}">
                <a16:creationId xmlns:a16="http://schemas.microsoft.com/office/drawing/2014/main" xmlns="" id="{787577E3-63EF-265D-1E1E-983417EFB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1350" y="2729042"/>
            <a:ext cx="11925300" cy="4681134"/>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xmlns="" id="{A2AD3DA0-05D1-5279-522B-746FF22EA959}"/>
              </a:ext>
            </a:extLst>
          </p:cNvPr>
          <p:cNvSpPr txBox="1"/>
          <p:nvPr/>
        </p:nvSpPr>
        <p:spPr>
          <a:xfrm>
            <a:off x="5334001" y="4278275"/>
            <a:ext cx="8347694" cy="923330"/>
          </a:xfrm>
          <a:prstGeom prst="rect">
            <a:avLst/>
          </a:prstGeom>
          <a:noFill/>
        </p:spPr>
        <p:txBody>
          <a:bodyPr wrap="square">
            <a:spAutoFit/>
          </a:bodyPr>
          <a:lstStyle/>
          <a:p>
            <a:pPr defTabSz="1371600">
              <a:defRPr/>
            </a:pPr>
            <a:r>
              <a:rPr lang="en-US" sz="5400" b="1" dirty="0">
                <a:solidFill>
                  <a:srgbClr val="FF0000"/>
                </a:solidFill>
                <a:highlight>
                  <a:srgbClr val="FFFF00"/>
                </a:highlight>
                <a:latin typeface="Times New Roman" panose="02020603050405020304" pitchFamily="18" charset="0"/>
                <a:ea typeface="Tahoma" panose="020B0604030504040204" pitchFamily="34" charset="0"/>
                <a:cs typeface="Times New Roman" panose="02020603050405020304" pitchFamily="18" charset="0"/>
              </a:rPr>
              <a:t>LUYỆN TẬP –SÁNG TẠO</a:t>
            </a:r>
            <a:endParaRPr lang="en-US" sz="5400" b="1" dirty="0">
              <a:solidFill>
                <a:prstClr val="black"/>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xmlns="" id="{F512EF92-0546-D158-9BAD-0E2F0B026E10}"/>
              </a:ext>
            </a:extLst>
          </p:cNvPr>
          <p:cNvSpPr txBox="1"/>
          <p:nvPr/>
        </p:nvSpPr>
        <p:spPr>
          <a:xfrm>
            <a:off x="2050409" y="133289"/>
            <a:ext cx="14561191" cy="2123658"/>
          </a:xfrm>
          <a:prstGeom prst="rect">
            <a:avLst/>
          </a:prstGeom>
          <a:noFill/>
        </p:spPr>
        <p:txBody>
          <a:bodyPr wrap="square">
            <a:spAutoFit/>
          </a:bodyPr>
          <a:lstStyle/>
          <a:p>
            <a:pPr algn="ctr" defTabSz="1371600">
              <a:defRPr/>
            </a:pPr>
            <a:r>
              <a:rPr lang="en-US" sz="6600" b="1" dirty="0">
                <a:solidFill>
                  <a:srgbClr val="180BC5"/>
                </a:solidFill>
                <a:latin typeface="Times New Roman" panose="02020603050405020304" pitchFamily="18" charset="0"/>
                <a:ea typeface="Tahoma" panose="020B0604030504040204" pitchFamily="34" charset="0"/>
                <a:cs typeface="Times New Roman" panose="02020603050405020304" pitchFamily="18" charset="0"/>
              </a:rPr>
              <a:t> Em </a:t>
            </a:r>
            <a:r>
              <a:rPr lang="en-US" sz="6600" b="1" dirty="0" err="1">
                <a:solidFill>
                  <a:srgbClr val="180BC5"/>
                </a:solidFill>
                <a:latin typeface="Times New Roman" panose="02020603050405020304" pitchFamily="18" charset="0"/>
                <a:ea typeface="Tahoma" panose="020B0604030504040204" pitchFamily="34" charset="0"/>
                <a:cs typeface="Times New Roman" panose="02020603050405020304" pitchFamily="18" charset="0"/>
              </a:rPr>
              <a:t>hãy</a:t>
            </a:r>
            <a:r>
              <a:rPr lang="en-US" sz="6600" b="1" dirty="0">
                <a:solidFill>
                  <a:srgbClr val="180BC5"/>
                </a:solidFill>
                <a:latin typeface="Times New Roman" panose="02020603050405020304" pitchFamily="18" charset="0"/>
                <a:ea typeface="Tahoma" panose="020B0604030504040204" pitchFamily="34" charset="0"/>
                <a:cs typeface="Times New Roman" panose="02020603050405020304" pitchFamily="18" charset="0"/>
              </a:rPr>
              <a:t> </a:t>
            </a:r>
            <a:r>
              <a:rPr lang="en-US" sz="6600" b="1" dirty="0" err="1">
                <a:solidFill>
                  <a:srgbClr val="180BC5"/>
                </a:solidFill>
                <a:latin typeface="Times New Roman" panose="02020603050405020304" pitchFamily="18" charset="0"/>
                <a:ea typeface="Tahoma" panose="020B0604030504040204" pitchFamily="34" charset="0"/>
                <a:cs typeface="Times New Roman" panose="02020603050405020304" pitchFamily="18" charset="0"/>
              </a:rPr>
              <a:t>tạo</a:t>
            </a:r>
            <a:r>
              <a:rPr lang="en-US" sz="6600" b="1" dirty="0">
                <a:solidFill>
                  <a:srgbClr val="180BC5"/>
                </a:solidFill>
                <a:latin typeface="Times New Roman" panose="02020603050405020304" pitchFamily="18" charset="0"/>
                <a:ea typeface="Tahoma" panose="020B0604030504040204" pitchFamily="34" charset="0"/>
                <a:cs typeface="Times New Roman" panose="02020603050405020304" pitchFamily="18" charset="0"/>
              </a:rPr>
              <a:t> </a:t>
            </a:r>
            <a:r>
              <a:rPr lang="en-US" sz="6600" b="1" dirty="0" err="1">
                <a:solidFill>
                  <a:srgbClr val="180BC5"/>
                </a:solidFill>
                <a:latin typeface="Times New Roman" panose="02020603050405020304" pitchFamily="18" charset="0"/>
                <a:ea typeface="Tahoma" panose="020B0604030504040204" pitchFamily="34" charset="0"/>
                <a:cs typeface="Times New Roman" panose="02020603050405020304" pitchFamily="18" charset="0"/>
              </a:rPr>
              <a:t>sản</a:t>
            </a:r>
            <a:r>
              <a:rPr lang="en-US" sz="6600" b="1" dirty="0">
                <a:solidFill>
                  <a:srgbClr val="180BC5"/>
                </a:solidFill>
                <a:latin typeface="Times New Roman" panose="02020603050405020304" pitchFamily="18" charset="0"/>
                <a:ea typeface="Tahoma" panose="020B0604030504040204" pitchFamily="34" charset="0"/>
                <a:cs typeface="Times New Roman" panose="02020603050405020304" pitchFamily="18" charset="0"/>
              </a:rPr>
              <a:t> </a:t>
            </a:r>
            <a:r>
              <a:rPr lang="en-US" sz="6600" b="1" dirty="0" err="1">
                <a:solidFill>
                  <a:srgbClr val="180BC5"/>
                </a:solidFill>
                <a:latin typeface="Times New Roman" panose="02020603050405020304" pitchFamily="18" charset="0"/>
                <a:ea typeface="Tahoma" panose="020B0604030504040204" pitchFamily="34" charset="0"/>
                <a:cs typeface="Times New Roman" panose="02020603050405020304" pitchFamily="18" charset="0"/>
              </a:rPr>
              <a:t>phẩm</a:t>
            </a:r>
            <a:r>
              <a:rPr lang="en-US" sz="6600" b="1" dirty="0">
                <a:solidFill>
                  <a:srgbClr val="180BC5"/>
                </a:solidFill>
                <a:latin typeface="Times New Roman" panose="02020603050405020304" pitchFamily="18" charset="0"/>
                <a:ea typeface="Tahoma" panose="020B0604030504040204" pitchFamily="34" charset="0"/>
                <a:cs typeface="Times New Roman" panose="02020603050405020304" pitchFamily="18" charset="0"/>
              </a:rPr>
              <a:t> </a:t>
            </a:r>
            <a:r>
              <a:rPr lang="en-US" sz="6600" b="1" dirty="0" err="1">
                <a:solidFill>
                  <a:srgbClr val="180BC5"/>
                </a:solidFill>
                <a:latin typeface="Times New Roman" panose="02020603050405020304" pitchFamily="18" charset="0"/>
                <a:ea typeface="Tahoma" panose="020B0604030504040204" pitchFamily="34" charset="0"/>
                <a:cs typeface="Times New Roman" panose="02020603050405020304" pitchFamily="18" charset="0"/>
              </a:rPr>
              <a:t>sáng</a:t>
            </a:r>
            <a:r>
              <a:rPr lang="en-US" sz="6600" b="1" dirty="0">
                <a:solidFill>
                  <a:srgbClr val="180BC5"/>
                </a:solidFill>
                <a:latin typeface="Times New Roman" panose="02020603050405020304" pitchFamily="18" charset="0"/>
                <a:ea typeface="Tahoma" panose="020B0604030504040204" pitchFamily="34" charset="0"/>
                <a:cs typeface="Times New Roman" panose="02020603050405020304" pitchFamily="18" charset="0"/>
              </a:rPr>
              <a:t> </a:t>
            </a:r>
            <a:r>
              <a:rPr lang="en-US" sz="6600" b="1" dirty="0" err="1">
                <a:solidFill>
                  <a:srgbClr val="180BC5"/>
                </a:solidFill>
                <a:latin typeface="Times New Roman" panose="02020603050405020304" pitchFamily="18" charset="0"/>
                <a:ea typeface="Tahoma" panose="020B0604030504040204" pitchFamily="34" charset="0"/>
                <a:cs typeface="Times New Roman" panose="02020603050405020304" pitchFamily="18" charset="0"/>
              </a:rPr>
              <a:t>tạo</a:t>
            </a:r>
            <a:r>
              <a:rPr lang="en-US" sz="6600" b="1" dirty="0">
                <a:solidFill>
                  <a:srgbClr val="180BC5"/>
                </a:solidFill>
                <a:latin typeface="Times New Roman" panose="02020603050405020304" pitchFamily="18" charset="0"/>
                <a:ea typeface="Tahoma" panose="020B0604030504040204" pitchFamily="34" charset="0"/>
                <a:cs typeface="Times New Roman" panose="02020603050405020304" pitchFamily="18" charset="0"/>
              </a:rPr>
              <a:t> </a:t>
            </a:r>
            <a:r>
              <a:rPr lang="en-US" sz="6600" b="1" dirty="0" err="1">
                <a:solidFill>
                  <a:srgbClr val="180BC5"/>
                </a:solidFill>
                <a:latin typeface="Times New Roman" panose="02020603050405020304" pitchFamily="18" charset="0"/>
                <a:ea typeface="Tahoma" panose="020B0604030504040204" pitchFamily="34" charset="0"/>
                <a:cs typeface="Times New Roman" panose="02020603050405020304" pitchFamily="18" charset="0"/>
              </a:rPr>
              <a:t>tiếp</a:t>
            </a:r>
            <a:endParaRPr lang="en-US" sz="6600" b="1" dirty="0">
              <a:solidFill>
                <a:srgbClr val="180BC5"/>
              </a:solidFill>
              <a:latin typeface="Times New Roman" panose="02020603050405020304" pitchFamily="18" charset="0"/>
              <a:ea typeface="Tahoma" panose="020B0604030504040204" pitchFamily="34" charset="0"/>
              <a:cs typeface="Times New Roman" panose="02020603050405020304" pitchFamily="18" charset="0"/>
            </a:endParaRPr>
          </a:p>
          <a:p>
            <a:pPr algn="ctr" defTabSz="1371600">
              <a:defRPr/>
            </a:pPr>
            <a:r>
              <a:rPr lang="en-US" sz="6600" b="1" dirty="0">
                <a:solidFill>
                  <a:srgbClr val="180BC5"/>
                </a:solidFill>
                <a:latin typeface="Times New Roman" panose="02020603050405020304" pitchFamily="18" charset="0"/>
                <a:ea typeface="Tahoma" panose="020B0604030504040204" pitchFamily="34" charset="0"/>
                <a:cs typeface="Times New Roman" panose="02020603050405020304" pitchFamily="18" charset="0"/>
              </a:rPr>
              <a:t> ở </a:t>
            </a:r>
            <a:r>
              <a:rPr lang="en-US" sz="6600" b="1" dirty="0" err="1">
                <a:solidFill>
                  <a:srgbClr val="180BC5"/>
                </a:solidFill>
                <a:latin typeface="Times New Roman" panose="02020603050405020304" pitchFamily="18" charset="0"/>
                <a:ea typeface="Tahoma" panose="020B0604030504040204" pitchFamily="34" charset="0"/>
                <a:cs typeface="Times New Roman" panose="02020603050405020304" pitchFamily="18" charset="0"/>
              </a:rPr>
              <a:t>tiết</a:t>
            </a:r>
            <a:r>
              <a:rPr lang="en-US" sz="6600" b="1" dirty="0">
                <a:solidFill>
                  <a:srgbClr val="180BC5"/>
                </a:solidFill>
                <a:latin typeface="Times New Roman" panose="02020603050405020304" pitchFamily="18" charset="0"/>
                <a:ea typeface="Tahoma" panose="020B0604030504040204" pitchFamily="34" charset="0"/>
                <a:cs typeface="Times New Roman" panose="02020603050405020304" pitchFamily="18" charset="0"/>
              </a:rPr>
              <a:t> 1</a:t>
            </a:r>
            <a:endParaRPr lang="en-US" sz="6600" b="1" dirty="0">
              <a:solidFill>
                <a:srgbClr val="180BC5"/>
              </a:solidFill>
              <a:latin typeface="Times New Roman" panose="02020603050405020304" pitchFamily="18" charset="0"/>
              <a:cs typeface="Times New Roman" panose="02020603050405020304" pitchFamily="18" charset="0"/>
            </a:endParaRPr>
          </a:p>
        </p:txBody>
      </p:sp>
      <p:pic>
        <p:nvPicPr>
          <p:cNvPr id="5" name="Từ miền xuôi cô lên với bản em,nhạc">
            <a:hlinkClick r:id="" action="ppaction://media"/>
            <a:extLst>
              <a:ext uri="{FF2B5EF4-FFF2-40B4-BE49-F238E27FC236}">
                <a16:creationId xmlns:a16="http://schemas.microsoft.com/office/drawing/2014/main" xmlns="" id="{1D8D24F8-2FC8-B282-050B-CCA9C65C23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45609" y="4533900"/>
            <a:ext cx="609600" cy="609600"/>
          </a:xfrm>
          <a:prstGeom prst="rect">
            <a:avLst/>
          </a:prstGeom>
        </p:spPr>
      </p:pic>
    </p:spTree>
    <p:extLst>
      <p:ext uri="{BB962C8B-B14F-4D97-AF65-F5344CB8AC3E}">
        <p14:creationId xmlns:p14="http://schemas.microsoft.com/office/powerpoint/2010/main" val="39250287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8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xplosion 2 6"/>
          <p:cNvSpPr/>
          <p:nvPr/>
        </p:nvSpPr>
        <p:spPr>
          <a:xfrm>
            <a:off x="3179617" y="832206"/>
            <a:ext cx="12509021" cy="617124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700"/>
          </a:p>
        </p:txBody>
      </p:sp>
      <p:sp>
        <p:nvSpPr>
          <p:cNvPr id="8" name="TextBox 7"/>
          <p:cNvSpPr txBox="1"/>
          <p:nvPr/>
        </p:nvSpPr>
        <p:spPr>
          <a:xfrm>
            <a:off x="4548633" y="3984707"/>
            <a:ext cx="8905380" cy="1015663"/>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vi-VN" sz="6000" b="1" dirty="0">
                <a:solidFill>
                  <a:srgbClr val="FF0000"/>
                </a:solidFill>
                <a:latin typeface="+mj-lt"/>
              </a:rPr>
              <a:t>PHÂN TÍCH-ĐÁNH GIÁ</a:t>
            </a:r>
          </a:p>
        </p:txBody>
      </p:sp>
      <p:sp>
        <p:nvSpPr>
          <p:cNvPr id="9" name="TextBox 8"/>
          <p:cNvSpPr txBox="1"/>
          <p:nvPr/>
        </p:nvSpPr>
        <p:spPr>
          <a:xfrm>
            <a:off x="7086584" y="3034187"/>
            <a:ext cx="3925722" cy="830997"/>
          </a:xfrm>
          <a:prstGeom prst="rect">
            <a:avLst/>
          </a:prstGeom>
          <a:noFill/>
        </p:spPr>
        <p:txBody>
          <a:bodyPr wrap="square" rtlCol="0">
            <a:spAutoFit/>
          </a:bodyPr>
          <a:lstStyle/>
          <a:p>
            <a:pPr algn="ctr"/>
            <a:r>
              <a:rPr lang="vi-VN" sz="4800" b="1" dirty="0">
                <a:solidFill>
                  <a:srgbClr val="002060"/>
                </a:solidFill>
                <a:latin typeface="+mj-lt"/>
              </a:rPr>
              <a:t>Hoạt động 4</a:t>
            </a:r>
          </a:p>
        </p:txBody>
      </p:sp>
      <p:pic>
        <p:nvPicPr>
          <p:cNvPr id="6" name="图片 26" descr="千库网_女孩跳跃儿童开心背书包开学季上学插画_元素编号11132344"/>
          <p:cNvPicPr>
            <a:picLocks noChangeAspect="1"/>
          </p:cNvPicPr>
          <p:nvPr/>
        </p:nvPicPr>
        <p:blipFill>
          <a:blip r:embed="rId2" cstate="print"/>
          <a:stretch>
            <a:fillRect/>
          </a:stretch>
        </p:blipFill>
        <p:spPr>
          <a:xfrm>
            <a:off x="-339047" y="7108235"/>
            <a:ext cx="6452823" cy="3178766"/>
          </a:xfrm>
          <a:prstGeom prst="rect">
            <a:avLst/>
          </a:prstGeom>
        </p:spPr>
      </p:pic>
      <p:pic>
        <p:nvPicPr>
          <p:cNvPr id="10" name="图片 24" descr="13"/>
          <p:cNvPicPr>
            <a:picLocks noChangeAspect="1"/>
          </p:cNvPicPr>
          <p:nvPr/>
        </p:nvPicPr>
        <p:blipFill>
          <a:blip r:embed="rId3" cstate="print"/>
          <a:stretch>
            <a:fillRect/>
          </a:stretch>
        </p:blipFill>
        <p:spPr>
          <a:xfrm rot="1072776">
            <a:off x="3906153" y="8303984"/>
            <a:ext cx="2777091" cy="1889103"/>
          </a:xfrm>
          <a:prstGeom prst="rect">
            <a:avLst/>
          </a:prstGeom>
        </p:spPr>
      </p:pic>
      <p:pic>
        <p:nvPicPr>
          <p:cNvPr id="12" name="Picture 11" descr="Trẻ Em, Đến Trường, Đi Học, Tải hình PNG 71 - Free.Vector6.c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9691" y="6002235"/>
            <a:ext cx="12394479" cy="5783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24986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0000CC"/>
                </a:solidFill>
                <a:latin typeface="Times New Roman" panose="02020603050405020304" pitchFamily="18" charset="0"/>
                <a:cs typeface="Times New Roman" panose="02020603050405020304" pitchFamily="18" charset="0"/>
              </a:rPr>
              <a:t>Trưng</a:t>
            </a:r>
            <a:r>
              <a:rPr lang="en-US" b="1" dirty="0">
                <a:solidFill>
                  <a:srgbClr val="0000CC"/>
                </a:solidFill>
                <a:latin typeface="Times New Roman" panose="02020603050405020304" pitchFamily="18" charset="0"/>
                <a:cs typeface="Times New Roman" panose="02020603050405020304" pitchFamily="18" charset="0"/>
              </a:rPr>
              <a:t> </a:t>
            </a:r>
            <a:r>
              <a:rPr lang="en-US" b="1" dirty="0" err="1">
                <a:solidFill>
                  <a:srgbClr val="0000CC"/>
                </a:solidFill>
                <a:latin typeface="Times New Roman" panose="02020603050405020304" pitchFamily="18" charset="0"/>
                <a:cs typeface="Times New Roman" panose="02020603050405020304" pitchFamily="18" charset="0"/>
              </a:rPr>
              <a:t>bày</a:t>
            </a:r>
            <a:r>
              <a:rPr lang="en-US" b="1" dirty="0">
                <a:solidFill>
                  <a:srgbClr val="0000CC"/>
                </a:solidFill>
                <a:latin typeface="Times New Roman" panose="02020603050405020304" pitchFamily="18" charset="0"/>
                <a:cs typeface="Times New Roman" panose="02020603050405020304" pitchFamily="18" charset="0"/>
              </a:rPr>
              <a:t> </a:t>
            </a:r>
            <a:r>
              <a:rPr lang="en-US" b="1" dirty="0" err="1">
                <a:solidFill>
                  <a:srgbClr val="0000CC"/>
                </a:solidFill>
                <a:latin typeface="Times New Roman" panose="02020603050405020304" pitchFamily="18" charset="0"/>
                <a:cs typeface="Times New Roman" panose="02020603050405020304" pitchFamily="18" charset="0"/>
              </a:rPr>
              <a:t>sản</a:t>
            </a:r>
            <a:r>
              <a:rPr lang="en-US" b="1" dirty="0">
                <a:solidFill>
                  <a:srgbClr val="0000CC"/>
                </a:solidFill>
                <a:latin typeface="Times New Roman" panose="02020603050405020304" pitchFamily="18" charset="0"/>
                <a:cs typeface="Times New Roman" panose="02020603050405020304" pitchFamily="18" charset="0"/>
              </a:rPr>
              <a:t> </a:t>
            </a:r>
            <a:r>
              <a:rPr lang="en-US" b="1" dirty="0" err="1">
                <a:solidFill>
                  <a:srgbClr val="0000CC"/>
                </a:solidFill>
                <a:latin typeface="Times New Roman" panose="02020603050405020304" pitchFamily="18" charset="0"/>
                <a:cs typeface="Times New Roman" panose="02020603050405020304" pitchFamily="18" charset="0"/>
              </a:rPr>
              <a:t>phẩm</a:t>
            </a:r>
            <a:r>
              <a:rPr lang="en-US" b="1" dirty="0">
                <a:solidFill>
                  <a:srgbClr val="0000CC"/>
                </a:solidFill>
                <a:latin typeface="Times New Roman" panose="02020603050405020304" pitchFamily="18" charset="0"/>
                <a:cs typeface="Times New Roman" panose="02020603050405020304" pitchFamily="18" charset="0"/>
              </a:rPr>
              <a:t> </a:t>
            </a:r>
            <a:r>
              <a:rPr lang="en-US" b="1" dirty="0" err="1">
                <a:solidFill>
                  <a:srgbClr val="0000CC"/>
                </a:solidFill>
                <a:latin typeface="Times New Roman" panose="02020603050405020304" pitchFamily="18" charset="0"/>
                <a:cs typeface="Times New Roman" panose="02020603050405020304" pitchFamily="18" charset="0"/>
              </a:rPr>
              <a:t>và</a:t>
            </a:r>
            <a:r>
              <a:rPr lang="en-US" b="1" dirty="0">
                <a:solidFill>
                  <a:srgbClr val="0000CC"/>
                </a:solidFill>
                <a:latin typeface="Times New Roman" panose="02020603050405020304" pitchFamily="18" charset="0"/>
                <a:cs typeface="Times New Roman" panose="02020603050405020304" pitchFamily="18" charset="0"/>
              </a:rPr>
              <a:t> chia </a:t>
            </a:r>
            <a:r>
              <a:rPr lang="en-US" b="1" dirty="0" err="1">
                <a:solidFill>
                  <a:srgbClr val="0000CC"/>
                </a:solidFill>
                <a:latin typeface="Times New Roman" panose="02020603050405020304" pitchFamily="18" charset="0"/>
                <a:cs typeface="Times New Roman" panose="02020603050405020304" pitchFamily="18" charset="0"/>
              </a:rPr>
              <a:t>sẻ</a:t>
            </a:r>
            <a:endParaRPr lang="en-US" b="1" dirty="0">
              <a:solidFill>
                <a:srgbClr val="0000CC"/>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198" y="1600201"/>
            <a:ext cx="13563601" cy="4525964"/>
          </a:xfrm>
        </p:spPr>
        <p:txBody>
          <a:bodyPr>
            <a:normAutofit/>
          </a:bodyPr>
          <a:lstStyle/>
          <a:p>
            <a:pPr marL="0" indent="0">
              <a:buNone/>
            </a:pPr>
            <a:r>
              <a:rPr lang="en-US" sz="3600" dirty="0">
                <a:latin typeface="Times New Roman" panose="02020603050405020304" pitchFamily="18" charset="0"/>
                <a:cs typeface="Times New Roman" panose="02020603050405020304" pitchFamily="18" charset="0"/>
              </a:rPr>
              <a:t>  1. </a:t>
            </a:r>
            <a:r>
              <a:rPr lang="en-US" sz="3600" dirty="0" err="1">
                <a:latin typeface="Times New Roman" panose="02020603050405020304" pitchFamily="18" charset="0"/>
                <a:cs typeface="Times New Roman" panose="02020603050405020304" pitchFamily="18" charset="0"/>
              </a:rPr>
              <a:t>Nêu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cảm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nhận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của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về</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sản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phẩm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yêu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thích</a:t>
            </a:r>
            <a:r>
              <a:rPr lang="en-US" sz="3600" dirty="0">
                <a:latin typeface="Times New Roman" panose="02020603050405020304" pitchFamily="18" charset="0"/>
                <a:cs typeface="Times New Roman" panose="02020603050405020304" pitchFamily="18" charset="0"/>
              </a:rPr>
              <a:t>.</a:t>
            </a:r>
          </a:p>
          <a:p>
            <a:pPr marL="0" indent="0">
              <a:buNone/>
            </a:pPr>
            <a:r>
              <a:rPr lang="en-US" sz="3600" dirty="0">
                <a:latin typeface="Times New Roman" panose="02020603050405020304" pitchFamily="18" charset="0"/>
                <a:cs typeface="Times New Roman" panose="02020603050405020304" pitchFamily="18" charset="0"/>
              </a:rPr>
              <a:t>  2. </a:t>
            </a:r>
            <a:r>
              <a:rPr lang="en-US" sz="3600" dirty="0" err="1">
                <a:latin typeface="Times New Roman" panose="02020603050405020304" pitchFamily="18" charset="0"/>
                <a:cs typeface="Times New Roman" panose="02020603050405020304" pitchFamily="18" charset="0"/>
              </a:rPr>
              <a:t>Hình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dáng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màu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sắc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bố</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cục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của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bài</a:t>
            </a:r>
            <a:r>
              <a:rPr lang="en-US" sz="3600" dirty="0">
                <a:latin typeface="Times New Roman" panose="02020603050405020304" pitchFamily="18" charset="0"/>
                <a:cs typeface="Times New Roman" panose="02020603050405020304" pitchFamily="18" charset="0"/>
              </a:rPr>
              <a:t>.</a:t>
            </a:r>
          </a:p>
          <a:p>
            <a:pPr marL="0" indent="0">
              <a:buNone/>
            </a:pPr>
            <a:r>
              <a:rPr lang="en-US" sz="3600" dirty="0">
                <a:latin typeface="Times New Roman" panose="02020603050405020304" pitchFamily="18" charset="0"/>
                <a:cs typeface="Times New Roman" panose="02020603050405020304" pitchFamily="18" charset="0"/>
              </a:rPr>
              <a:t>  3. </a:t>
            </a:r>
            <a:r>
              <a:rPr lang="en-US" sz="3600" dirty="0" err="1">
                <a:latin typeface="Times New Roman" panose="02020603050405020304" pitchFamily="18" charset="0"/>
                <a:cs typeface="Times New Roman" panose="02020603050405020304" pitchFamily="18" charset="0"/>
              </a:rPr>
              <a:t>Cảnh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vật</a:t>
            </a:r>
            <a:r>
              <a:rPr lang="en-US" sz="3600" dirty="0">
                <a:latin typeface="Times New Roman" panose="02020603050405020304" pitchFamily="18" charset="0"/>
                <a:cs typeface="Times New Roman" panose="02020603050405020304" pitchFamily="18" charset="0"/>
              </a:rPr>
              <a:t> xa, </a:t>
            </a:r>
            <a:r>
              <a:rPr lang="en-US" sz="3600" dirty="0" err="1">
                <a:latin typeface="Times New Roman" panose="02020603050405020304" pitchFamily="18" charset="0"/>
                <a:cs typeface="Times New Roman" panose="02020603050405020304" pitchFamily="18" charset="0"/>
              </a:rPr>
              <a:t>gần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đặc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điểm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riêng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của</a:t>
            </a:r>
            <a:r>
              <a:rPr lang="en-US" sz="3600" dirty="0">
                <a:latin typeface="Times New Roman" panose="02020603050405020304" pitchFamily="18" charset="0"/>
                <a:cs typeface="Times New Roman" panose="02020603050405020304" pitchFamily="18" charset="0"/>
              </a:rPr>
              <a:t> con </a:t>
            </a:r>
            <a:r>
              <a:rPr lang="en-US" sz="3600" dirty="0" err="1">
                <a:latin typeface="Times New Roman" panose="02020603050405020304" pitchFamily="18" charset="0"/>
                <a:cs typeface="Times New Roman" panose="02020603050405020304" pitchFamily="18" charset="0"/>
              </a:rPr>
              <a:t>vật</a:t>
            </a:r>
            <a:r>
              <a:rPr lang="en-US" sz="3600" dirty="0">
                <a:latin typeface="Times New Roman" panose="02020603050405020304" pitchFamily="18" charset="0"/>
                <a:cs typeface="Times New Roman" panose="02020603050405020304" pitchFamily="18" charset="0"/>
              </a:rPr>
              <a:t>.</a:t>
            </a:r>
          </a:p>
          <a:p>
            <a:pPr marL="0" indent="0">
              <a:buNone/>
            </a:pPr>
            <a:r>
              <a:rPr lang="en-US" sz="3600" dirty="0">
                <a:latin typeface="Times New Roman" panose="02020603050405020304" pitchFamily="18" charset="0"/>
                <a:cs typeface="Times New Roman" panose="02020603050405020304" pitchFamily="18" charset="0"/>
              </a:rPr>
              <a:t>  4.Em </a:t>
            </a:r>
            <a:r>
              <a:rPr lang="en-US" sz="3600" dirty="0" err="1">
                <a:latin typeface="Times New Roman" panose="02020603050405020304" pitchFamily="18" charset="0"/>
                <a:cs typeface="Times New Roman" panose="02020603050405020304" pitchFamily="18" charset="0"/>
              </a:rPr>
              <a:t>sẽ</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điều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chỉnh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thêm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gì</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sản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phẩm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của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mình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hoàn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thiện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hơn</a:t>
            </a:r>
            <a:endParaRPr lang="en-US" sz="3600" dirty="0">
              <a:latin typeface="Times New Roman" panose="02020603050405020304" pitchFamily="18" charset="0"/>
              <a:cs typeface="Times New Roman" panose="02020603050405020304" pitchFamily="18" charset="0"/>
            </a:endParaRPr>
          </a:p>
        </p:txBody>
      </p:sp>
      <p:pic>
        <p:nvPicPr>
          <p:cNvPr id="8" name="Picture 7" descr="A lion made out of clay&#10;&#10;Description automatically generated">
            <a:extLst>
              <a:ext uri="{FF2B5EF4-FFF2-40B4-BE49-F238E27FC236}">
                <a16:creationId xmlns:a16="http://schemas.microsoft.com/office/drawing/2014/main" xmlns="" id="{03DC8510-2A8B-1BEB-C980-29464ED629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8652" y="4457700"/>
            <a:ext cx="9982200" cy="5348630"/>
          </a:xfrm>
          <a:prstGeom prst="rect">
            <a:avLst/>
          </a:prstGeom>
        </p:spPr>
      </p:pic>
    </p:spTree>
    <p:extLst>
      <p:ext uri="{BB962C8B-B14F-4D97-AF65-F5344CB8AC3E}">
        <p14:creationId xmlns:p14="http://schemas.microsoft.com/office/powerpoint/2010/main" val="15234025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zphù điêu">
            <a:hlinkClick r:id="" action="ppaction://media"/>
            <a:extLst>
              <a:ext uri="{FF2B5EF4-FFF2-40B4-BE49-F238E27FC236}">
                <a16:creationId xmlns:a16="http://schemas.microsoft.com/office/drawing/2014/main" xmlns="" id="{BFA31904-A265-22CC-C838-F3F9DAF2F3C0}"/>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2286000" y="1271586"/>
            <a:ext cx="13335000" cy="8901113"/>
          </a:xfrm>
          <a:prstGeom prst="rect">
            <a:avLst/>
          </a:prstGeom>
        </p:spPr>
      </p:pic>
      <p:sp>
        <p:nvSpPr>
          <p:cNvPr id="4" name="TextBox 3"/>
          <p:cNvSpPr txBox="1"/>
          <p:nvPr/>
        </p:nvSpPr>
        <p:spPr>
          <a:xfrm>
            <a:off x="679832" y="342900"/>
            <a:ext cx="17587292" cy="646331"/>
          </a:xfrm>
          <a:prstGeom prst="rect">
            <a:avLst/>
          </a:prstGeom>
          <a:noFill/>
        </p:spPr>
        <p:txBody>
          <a:bodyPr wrap="square" rtlCol="0">
            <a:spAutoFit/>
          </a:bodyPr>
          <a:lstStyle/>
          <a:p>
            <a:r>
              <a:rPr lang="en-US" sz="3600" b="1" dirty="0">
                <a:solidFill>
                  <a:srgbClr val="C00000"/>
                </a:solidFill>
                <a:latin typeface="Times New Roman" pitchFamily="18" charset="0"/>
                <a:cs typeface="Times New Roman" pitchFamily="18" charset="0"/>
              </a:rPr>
              <a:t>HOẠT ĐỘNG 5:  TÌM HIỂU VẺ ĐẸP TẠO HÌNH CỦA ĐỘNG VẬT TRÊN PHÙ ĐIÊU</a:t>
            </a:r>
            <a:endParaRPr lang="vi-VN" sz="3600" b="1" dirty="0">
              <a:solidFill>
                <a:srgbClr val="C00000"/>
              </a:solidFill>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64142442"/>
      </p:ext>
    </p:extLst>
  </p:cSld>
  <p:clrMapOvr>
    <a:masterClrMapping/>
  </p:clrMapOvr>
  <mc:AlternateContent xmlns:mc="http://schemas.openxmlformats.org/markup-compatibility/2006" xmlns:p14="http://schemas.microsoft.com/office/powerpoint/2010/main">
    <mc:Choice Requires="p14">
      <p:transition spd="slow" p14:dur="1100" advTm="2622">
        <p14:switch dir="r"/>
      </p:transition>
    </mc:Choice>
    <mc:Fallback xmlns="">
      <p:transition spd="slow" advTm="262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xmlns="" id="{9DA838BD-5C51-2F05-EB60-30042F7C3004}"/>
              </a:ext>
            </a:extLst>
          </p:cNvPr>
          <p:cNvSpPr txBox="1">
            <a:spLocks/>
          </p:cNvSpPr>
          <p:nvPr/>
        </p:nvSpPr>
        <p:spPr bwMode="auto">
          <a:xfrm>
            <a:off x="15240" y="-49791"/>
            <a:ext cx="18257520" cy="102870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defTabSz="1828755">
              <a:buNone/>
              <a:defRPr/>
            </a:pPr>
            <a:r>
              <a:rPr lang="en-US" altLang="en-US" sz="6401" kern="0">
                <a:solidFill>
                  <a:srgbClr val="000000"/>
                </a:solidFill>
                <a:latin typeface="Comic Sans MS"/>
                <a:cs typeface="Arial"/>
              </a:rPr>
              <a:t>               </a:t>
            </a:r>
          </a:p>
        </p:txBody>
      </p:sp>
      <p:grpSp>
        <p:nvGrpSpPr>
          <p:cNvPr id="7" name="组合 1">
            <a:extLst>
              <a:ext uri="{FF2B5EF4-FFF2-40B4-BE49-F238E27FC236}">
                <a16:creationId xmlns:a16="http://schemas.microsoft.com/office/drawing/2014/main" xmlns="" id="{09442BED-7873-6A1D-523D-316D27E6066F}"/>
              </a:ext>
            </a:extLst>
          </p:cNvPr>
          <p:cNvGrpSpPr/>
          <p:nvPr/>
        </p:nvGrpSpPr>
        <p:grpSpPr>
          <a:xfrm>
            <a:off x="3761961" y="1258956"/>
            <a:ext cx="10972800" cy="8229600"/>
            <a:chOff x="2635700" y="942204"/>
            <a:chExt cx="3523479" cy="3653136"/>
          </a:xfrm>
        </p:grpSpPr>
        <p:grpSp>
          <p:nvGrpSpPr>
            <p:cNvPr id="8" name="组合 4">
              <a:extLst>
                <a:ext uri="{FF2B5EF4-FFF2-40B4-BE49-F238E27FC236}">
                  <a16:creationId xmlns:a16="http://schemas.microsoft.com/office/drawing/2014/main" xmlns="" id="{2B86DA5B-DC5C-F291-08BD-5A53C087DA68}"/>
                </a:ext>
              </a:extLst>
            </p:cNvPr>
            <p:cNvGrpSpPr/>
            <p:nvPr/>
          </p:nvGrpSpPr>
          <p:grpSpPr>
            <a:xfrm>
              <a:off x="4275358" y="942204"/>
              <a:ext cx="1883821" cy="2739429"/>
              <a:chOff x="4325816" y="1628800"/>
              <a:chExt cx="2303151" cy="3349212"/>
            </a:xfrm>
            <a:solidFill>
              <a:srgbClr val="FDAD00"/>
            </a:solidFill>
          </p:grpSpPr>
          <p:sp>
            <p:nvSpPr>
              <p:cNvPr id="20" name="未知">
                <a:extLst>
                  <a:ext uri="{FF2B5EF4-FFF2-40B4-BE49-F238E27FC236}">
                    <a16:creationId xmlns:a16="http://schemas.microsoft.com/office/drawing/2014/main" xmlns="" id="{893F12D5-D06B-7E30-737F-FD31A870C700}"/>
                  </a:ext>
                </a:extLst>
              </p:cNvPr>
              <p:cNvSpPr>
                <a:spLocks/>
              </p:cNvSpPr>
              <p:nvPr/>
            </p:nvSpPr>
            <p:spPr bwMode="auto">
              <a:xfrm>
                <a:off x="4580276" y="1628800"/>
                <a:ext cx="2048691" cy="3349212"/>
              </a:xfrm>
              <a:custGeom>
                <a:avLst/>
                <a:gdLst>
                  <a:gd name="T0" fmla="*/ 150 w 174"/>
                  <a:gd name="T1" fmla="*/ 260 h 260"/>
                  <a:gd name="T2" fmla="*/ 174 w 174"/>
                  <a:gd name="T3" fmla="*/ 174 h 260"/>
                  <a:gd name="T4" fmla="*/ 0 w 174"/>
                  <a:gd name="T5" fmla="*/ 0 h 260"/>
                  <a:gd name="T6" fmla="*/ 0 w 174"/>
                  <a:gd name="T7" fmla="*/ 174 h 260"/>
                  <a:gd name="T8" fmla="*/ 150 w 174"/>
                  <a:gd name="T9" fmla="*/ 260 h 260"/>
                </a:gdLst>
                <a:ahLst/>
                <a:cxnLst>
                  <a:cxn ang="0">
                    <a:pos x="T0" y="T1"/>
                  </a:cxn>
                  <a:cxn ang="0">
                    <a:pos x="T2" y="T3"/>
                  </a:cxn>
                  <a:cxn ang="0">
                    <a:pos x="T4" y="T5"/>
                  </a:cxn>
                  <a:cxn ang="0">
                    <a:pos x="T6" y="T7"/>
                  </a:cxn>
                  <a:cxn ang="0">
                    <a:pos x="T8" y="T9"/>
                  </a:cxn>
                </a:cxnLst>
                <a:rect l="0" t="0" r="r" b="b"/>
                <a:pathLst>
                  <a:path w="174" h="260">
                    <a:moveTo>
                      <a:pt x="150" y="260"/>
                    </a:moveTo>
                    <a:cubicBezTo>
                      <a:pt x="165" y="234"/>
                      <a:pt x="174" y="204"/>
                      <a:pt x="174" y="174"/>
                    </a:cubicBezTo>
                    <a:cubicBezTo>
                      <a:pt x="174" y="77"/>
                      <a:pt x="96" y="0"/>
                      <a:pt x="0" y="0"/>
                    </a:cubicBezTo>
                    <a:lnTo>
                      <a:pt x="0" y="174"/>
                    </a:lnTo>
                    <a:lnTo>
                      <a:pt x="150" y="260"/>
                    </a:lnTo>
                    <a:close/>
                  </a:path>
                </a:pathLst>
              </a:custGeom>
              <a:grpFill/>
              <a:ln w="19050" cap="flat" cmpd="sng">
                <a:solidFill>
                  <a:srgbClr val="FFFFFF"/>
                </a:solidFill>
                <a:round/>
                <a:headEnd/>
                <a:tailEnd/>
              </a:ln>
              <a:effectLst/>
            </p:spPr>
            <p:txBody>
              <a:bodyPr/>
              <a:lstStyle/>
              <a:p>
                <a:pPr defTabSz="1828755">
                  <a:defRPr/>
                </a:pPr>
                <a:endParaRPr lang="zh-CN" altLang="en-US" sz="3600" kern="0" dirty="0">
                  <a:solidFill>
                    <a:sysClr val="windowText" lastClr="000000"/>
                  </a:solidFill>
                  <a:latin typeface="Arial"/>
                  <a:ea typeface="宋体" panose="02010600030101010101" pitchFamily="2" charset="-122"/>
                  <a:cs typeface="+mn-ea"/>
                  <a:sym typeface="+mn-lt"/>
                </a:endParaRPr>
              </a:p>
            </p:txBody>
          </p:sp>
          <p:sp>
            <p:nvSpPr>
              <p:cNvPr id="21" name="AutoShape 8">
                <a:extLst>
                  <a:ext uri="{FF2B5EF4-FFF2-40B4-BE49-F238E27FC236}">
                    <a16:creationId xmlns:a16="http://schemas.microsoft.com/office/drawing/2014/main" xmlns="" id="{6CA39A63-AA92-A5CF-C563-845E777C9CA2}"/>
                  </a:ext>
                </a:extLst>
              </p:cNvPr>
              <p:cNvSpPr>
                <a:spLocks noChangeArrowheads="1"/>
              </p:cNvSpPr>
              <p:nvPr/>
            </p:nvSpPr>
            <p:spPr bwMode="auto">
              <a:xfrm rot="13500000">
                <a:off x="4327895" y="1752910"/>
                <a:ext cx="506830" cy="510987"/>
              </a:xfrm>
              <a:prstGeom prst="rtTriangle">
                <a:avLst/>
              </a:prstGeom>
              <a:solidFill>
                <a:srgbClr val="FFFFFF"/>
              </a:solidFill>
              <a:ln>
                <a:noFill/>
              </a:ln>
              <a:effectLst/>
            </p:spPr>
            <p:txBody>
              <a:bodyPr wrap="none" anchor="ctr"/>
              <a:lstStyle/>
              <a:p>
                <a:pPr defTabSz="1828755">
                  <a:defRPr/>
                </a:pPr>
                <a:endParaRPr lang="zh-CN" altLang="en-US" sz="3600" kern="0" dirty="0">
                  <a:solidFill>
                    <a:sysClr val="windowText" lastClr="000000"/>
                  </a:solidFill>
                  <a:latin typeface="Arial"/>
                  <a:ea typeface="宋体" panose="02010600030101010101" pitchFamily="2" charset="-122"/>
                  <a:cs typeface="+mn-ea"/>
                  <a:sym typeface="+mn-lt"/>
                </a:endParaRPr>
              </a:p>
            </p:txBody>
          </p:sp>
        </p:grpSp>
        <p:grpSp>
          <p:nvGrpSpPr>
            <p:cNvPr id="9" name="组合 8">
              <a:extLst>
                <a:ext uri="{FF2B5EF4-FFF2-40B4-BE49-F238E27FC236}">
                  <a16:creationId xmlns:a16="http://schemas.microsoft.com/office/drawing/2014/main" xmlns="" id="{0CE3861A-2C6D-C49A-26F4-B45E77175354}"/>
                </a:ext>
              </a:extLst>
            </p:cNvPr>
            <p:cNvGrpSpPr/>
            <p:nvPr/>
          </p:nvGrpSpPr>
          <p:grpSpPr>
            <a:xfrm>
              <a:off x="2635700" y="943895"/>
              <a:ext cx="1844406" cy="2785115"/>
              <a:chOff x="2321176" y="1630868"/>
              <a:chExt cx="2254962" cy="3405068"/>
            </a:xfrm>
            <a:solidFill>
              <a:srgbClr val="FDAD00"/>
            </a:solidFill>
          </p:grpSpPr>
          <p:sp>
            <p:nvSpPr>
              <p:cNvPr id="18" name="未知">
                <a:extLst>
                  <a:ext uri="{FF2B5EF4-FFF2-40B4-BE49-F238E27FC236}">
                    <a16:creationId xmlns:a16="http://schemas.microsoft.com/office/drawing/2014/main" xmlns="" id="{F41EBCE3-95DC-FAE3-A4B9-E29A2440038D}"/>
                  </a:ext>
                </a:extLst>
              </p:cNvPr>
              <p:cNvSpPr>
                <a:spLocks/>
              </p:cNvSpPr>
              <p:nvPr/>
            </p:nvSpPr>
            <p:spPr bwMode="auto">
              <a:xfrm>
                <a:off x="2321176" y="1630868"/>
                <a:ext cx="2254962" cy="3349214"/>
              </a:xfrm>
              <a:custGeom>
                <a:avLst/>
                <a:gdLst>
                  <a:gd name="T0" fmla="*/ 174 w 175"/>
                  <a:gd name="T1" fmla="*/ 0 h 260"/>
                  <a:gd name="T2" fmla="*/ 1 w 175"/>
                  <a:gd name="T3" fmla="*/ 173 h 260"/>
                  <a:gd name="T4" fmla="*/ 24 w 175"/>
                  <a:gd name="T5" fmla="*/ 260 h 260"/>
                  <a:gd name="T6" fmla="*/ 175 w 175"/>
                  <a:gd name="T7" fmla="*/ 174 h 260"/>
                  <a:gd name="T8" fmla="*/ 174 w 175"/>
                  <a:gd name="T9" fmla="*/ 0 h 260"/>
                </a:gdLst>
                <a:ahLst/>
                <a:cxnLst>
                  <a:cxn ang="0">
                    <a:pos x="T0" y="T1"/>
                  </a:cxn>
                  <a:cxn ang="0">
                    <a:pos x="T2" y="T3"/>
                  </a:cxn>
                  <a:cxn ang="0">
                    <a:pos x="T4" y="T5"/>
                  </a:cxn>
                  <a:cxn ang="0">
                    <a:pos x="T6" y="T7"/>
                  </a:cxn>
                  <a:cxn ang="0">
                    <a:pos x="T8" y="T9"/>
                  </a:cxn>
                </a:cxnLst>
                <a:rect l="0" t="0" r="r" b="b"/>
                <a:pathLst>
                  <a:path w="175" h="260">
                    <a:moveTo>
                      <a:pt x="174" y="0"/>
                    </a:moveTo>
                    <a:cubicBezTo>
                      <a:pt x="78" y="0"/>
                      <a:pt x="1" y="77"/>
                      <a:pt x="1" y="173"/>
                    </a:cubicBezTo>
                    <a:cubicBezTo>
                      <a:pt x="0" y="204"/>
                      <a:pt x="9" y="234"/>
                      <a:pt x="24" y="260"/>
                    </a:cubicBezTo>
                    <a:lnTo>
                      <a:pt x="175" y="174"/>
                    </a:lnTo>
                    <a:lnTo>
                      <a:pt x="174" y="0"/>
                    </a:lnTo>
                    <a:close/>
                  </a:path>
                </a:pathLst>
              </a:custGeom>
              <a:grpFill/>
              <a:ln w="19050" cap="flat" cmpd="sng">
                <a:solidFill>
                  <a:srgbClr val="FFFFFF"/>
                </a:solidFill>
                <a:round/>
                <a:headEnd/>
                <a:tailEnd/>
              </a:ln>
              <a:effectLst/>
            </p:spPr>
            <p:txBody>
              <a:bodyPr/>
              <a:lstStyle/>
              <a:p>
                <a:pPr defTabSz="1828755">
                  <a:defRPr/>
                </a:pPr>
                <a:endParaRPr lang="zh-CN" altLang="en-US" sz="3600" kern="0" dirty="0">
                  <a:solidFill>
                    <a:sysClr val="windowText" lastClr="000000"/>
                  </a:solidFill>
                  <a:latin typeface="Arial"/>
                  <a:ea typeface="宋体" panose="02010600030101010101" pitchFamily="2" charset="-122"/>
                  <a:cs typeface="+mn-ea"/>
                  <a:sym typeface="+mn-lt"/>
                </a:endParaRPr>
              </a:p>
            </p:txBody>
          </p:sp>
          <p:sp>
            <p:nvSpPr>
              <p:cNvPr id="19" name="AutoShape 7">
                <a:extLst>
                  <a:ext uri="{FF2B5EF4-FFF2-40B4-BE49-F238E27FC236}">
                    <a16:creationId xmlns:a16="http://schemas.microsoft.com/office/drawing/2014/main" xmlns="" id="{D6FBDF41-96C0-9073-4B0F-86F0EC710C0C}"/>
                  </a:ext>
                </a:extLst>
              </p:cNvPr>
              <p:cNvSpPr>
                <a:spLocks noChangeArrowheads="1"/>
              </p:cNvSpPr>
              <p:nvPr/>
            </p:nvSpPr>
            <p:spPr bwMode="auto">
              <a:xfrm rot="6300000">
                <a:off x="2703908" y="4527029"/>
                <a:ext cx="506829" cy="510986"/>
              </a:xfrm>
              <a:prstGeom prst="rtTriangle">
                <a:avLst/>
              </a:prstGeom>
              <a:solidFill>
                <a:srgbClr val="FFFFFF"/>
              </a:solidFill>
              <a:ln>
                <a:noFill/>
              </a:ln>
              <a:effectLst/>
            </p:spPr>
            <p:txBody>
              <a:bodyPr wrap="none" anchor="ctr"/>
              <a:lstStyle/>
              <a:p>
                <a:pPr defTabSz="1828755">
                  <a:defRPr/>
                </a:pPr>
                <a:endParaRPr lang="zh-CN" altLang="en-US" sz="3600" kern="0" dirty="0">
                  <a:solidFill>
                    <a:sysClr val="windowText" lastClr="000000"/>
                  </a:solidFill>
                  <a:latin typeface="Arial"/>
                  <a:ea typeface="宋体" panose="02010600030101010101" pitchFamily="2" charset="-122"/>
                  <a:cs typeface="+mn-ea"/>
                  <a:sym typeface="+mn-lt"/>
                </a:endParaRPr>
              </a:p>
            </p:txBody>
          </p:sp>
        </p:grpSp>
        <p:grpSp>
          <p:nvGrpSpPr>
            <p:cNvPr id="10" name="组合 12">
              <a:extLst>
                <a:ext uri="{FF2B5EF4-FFF2-40B4-BE49-F238E27FC236}">
                  <a16:creationId xmlns:a16="http://schemas.microsoft.com/office/drawing/2014/main" xmlns="" id="{0585051E-76CC-B1D5-6C3D-9887104247C5}"/>
                </a:ext>
              </a:extLst>
            </p:cNvPr>
            <p:cNvGrpSpPr/>
            <p:nvPr/>
          </p:nvGrpSpPr>
          <p:grpSpPr>
            <a:xfrm>
              <a:off x="2886133" y="2774694"/>
              <a:ext cx="3177793" cy="1820646"/>
              <a:chOff x="2627355" y="3869193"/>
              <a:chExt cx="3885155" cy="2225913"/>
            </a:xfrm>
            <a:solidFill>
              <a:srgbClr val="FDAD00"/>
            </a:solidFill>
          </p:grpSpPr>
          <p:sp>
            <p:nvSpPr>
              <p:cNvPr id="16" name="未知">
                <a:extLst>
                  <a:ext uri="{FF2B5EF4-FFF2-40B4-BE49-F238E27FC236}">
                    <a16:creationId xmlns:a16="http://schemas.microsoft.com/office/drawing/2014/main" xmlns="" id="{A39CF9CB-E72D-6B58-912F-3F75C4505CF7}"/>
                  </a:ext>
                </a:extLst>
              </p:cNvPr>
              <p:cNvSpPr>
                <a:spLocks/>
              </p:cNvSpPr>
              <p:nvPr/>
            </p:nvSpPr>
            <p:spPr bwMode="auto">
              <a:xfrm>
                <a:off x="2627355" y="3869193"/>
                <a:ext cx="3885155" cy="2225913"/>
              </a:xfrm>
              <a:custGeom>
                <a:avLst/>
                <a:gdLst>
                  <a:gd name="T0" fmla="*/ 0 w 301"/>
                  <a:gd name="T1" fmla="*/ 86 h 173"/>
                  <a:gd name="T2" fmla="*/ 151 w 301"/>
                  <a:gd name="T3" fmla="*/ 173 h 173"/>
                  <a:gd name="T4" fmla="*/ 301 w 301"/>
                  <a:gd name="T5" fmla="*/ 86 h 173"/>
                  <a:gd name="T6" fmla="*/ 151 w 301"/>
                  <a:gd name="T7" fmla="*/ 0 h 173"/>
                  <a:gd name="T8" fmla="*/ 0 w 301"/>
                  <a:gd name="T9" fmla="*/ 86 h 173"/>
                </a:gdLst>
                <a:ahLst/>
                <a:cxnLst>
                  <a:cxn ang="0">
                    <a:pos x="T0" y="T1"/>
                  </a:cxn>
                  <a:cxn ang="0">
                    <a:pos x="T2" y="T3"/>
                  </a:cxn>
                  <a:cxn ang="0">
                    <a:pos x="T4" y="T5"/>
                  </a:cxn>
                  <a:cxn ang="0">
                    <a:pos x="T6" y="T7"/>
                  </a:cxn>
                  <a:cxn ang="0">
                    <a:pos x="T8" y="T9"/>
                  </a:cxn>
                </a:cxnLst>
                <a:rect l="0" t="0" r="r" b="b"/>
                <a:pathLst>
                  <a:path w="301" h="173">
                    <a:moveTo>
                      <a:pt x="0" y="86"/>
                    </a:moveTo>
                    <a:cubicBezTo>
                      <a:pt x="31" y="140"/>
                      <a:pt x="88" y="173"/>
                      <a:pt x="151" y="173"/>
                    </a:cubicBezTo>
                    <a:cubicBezTo>
                      <a:pt x="213" y="173"/>
                      <a:pt x="270" y="140"/>
                      <a:pt x="301" y="86"/>
                    </a:cubicBezTo>
                    <a:lnTo>
                      <a:pt x="151" y="0"/>
                    </a:lnTo>
                    <a:lnTo>
                      <a:pt x="0" y="86"/>
                    </a:lnTo>
                    <a:close/>
                  </a:path>
                </a:pathLst>
              </a:custGeom>
              <a:grpFill/>
              <a:ln w="19050" cap="flat" cmpd="sng">
                <a:solidFill>
                  <a:srgbClr val="FFFFFF"/>
                </a:solidFill>
                <a:round/>
                <a:headEnd/>
                <a:tailEnd/>
              </a:ln>
              <a:effectLst/>
            </p:spPr>
            <p:txBody>
              <a:bodyPr/>
              <a:lstStyle/>
              <a:p>
                <a:pPr defTabSz="1828755">
                  <a:defRPr/>
                </a:pPr>
                <a:endParaRPr lang="zh-CN" altLang="en-US" sz="3600" kern="0" dirty="0">
                  <a:solidFill>
                    <a:sysClr val="windowText" lastClr="000000"/>
                  </a:solidFill>
                  <a:latin typeface="Arial"/>
                  <a:ea typeface="宋体" panose="02010600030101010101" pitchFamily="2" charset="-122"/>
                  <a:cs typeface="+mn-ea"/>
                  <a:sym typeface="+mn-lt"/>
                </a:endParaRPr>
              </a:p>
            </p:txBody>
          </p:sp>
          <p:sp>
            <p:nvSpPr>
              <p:cNvPr id="17" name="AutoShape 9">
                <a:extLst>
                  <a:ext uri="{FF2B5EF4-FFF2-40B4-BE49-F238E27FC236}">
                    <a16:creationId xmlns:a16="http://schemas.microsoft.com/office/drawing/2014/main" xmlns="" id="{97B329C9-3D4C-FE4D-90F9-DB64FB23A5DE}"/>
                  </a:ext>
                </a:extLst>
              </p:cNvPr>
              <p:cNvSpPr>
                <a:spLocks noChangeArrowheads="1"/>
              </p:cNvSpPr>
              <p:nvPr/>
            </p:nvSpPr>
            <p:spPr bwMode="auto">
              <a:xfrm rot="20700000">
                <a:off x="5943596" y="4539450"/>
                <a:ext cx="506850" cy="510968"/>
              </a:xfrm>
              <a:prstGeom prst="rtTriangle">
                <a:avLst/>
              </a:prstGeom>
              <a:solidFill>
                <a:srgbClr val="FFFFFF"/>
              </a:solidFill>
              <a:ln>
                <a:noFill/>
              </a:ln>
              <a:effectLst/>
            </p:spPr>
            <p:txBody>
              <a:bodyPr wrap="none" anchor="ctr"/>
              <a:lstStyle/>
              <a:p>
                <a:pPr defTabSz="1828755">
                  <a:defRPr/>
                </a:pPr>
                <a:endParaRPr lang="zh-CN" altLang="en-US" sz="3600" kern="0" dirty="0">
                  <a:solidFill>
                    <a:sysClr val="windowText" lastClr="000000"/>
                  </a:solidFill>
                  <a:latin typeface="Arial"/>
                  <a:ea typeface="宋体" panose="02010600030101010101" pitchFamily="2" charset="-122"/>
                  <a:cs typeface="+mn-ea"/>
                  <a:sym typeface="+mn-lt"/>
                </a:endParaRPr>
              </a:p>
            </p:txBody>
          </p:sp>
        </p:grpSp>
        <p:grpSp>
          <p:nvGrpSpPr>
            <p:cNvPr id="11" name="组合 16">
              <a:extLst>
                <a:ext uri="{FF2B5EF4-FFF2-40B4-BE49-F238E27FC236}">
                  <a16:creationId xmlns:a16="http://schemas.microsoft.com/office/drawing/2014/main" xmlns="" id="{5702F32A-9FF1-2A77-0F09-582786572C56}"/>
                </a:ext>
              </a:extLst>
            </p:cNvPr>
            <p:cNvGrpSpPr/>
            <p:nvPr/>
          </p:nvGrpSpPr>
          <p:grpSpPr>
            <a:xfrm>
              <a:off x="3234089" y="1535018"/>
              <a:ext cx="2490794" cy="2483930"/>
              <a:chOff x="3052764" y="2353571"/>
              <a:chExt cx="3045233" cy="3036841"/>
            </a:xfrm>
          </p:grpSpPr>
          <p:grpSp>
            <p:nvGrpSpPr>
              <p:cNvPr id="12" name="Group 10">
                <a:extLst>
                  <a:ext uri="{FF2B5EF4-FFF2-40B4-BE49-F238E27FC236}">
                    <a16:creationId xmlns:a16="http://schemas.microsoft.com/office/drawing/2014/main" xmlns="" id="{637F3970-0816-F3B4-E2AE-B7DEDBC3AC40}"/>
                  </a:ext>
                </a:extLst>
              </p:cNvPr>
              <p:cNvGrpSpPr>
                <a:grpSpLocks/>
              </p:cNvGrpSpPr>
              <p:nvPr/>
            </p:nvGrpSpPr>
            <p:grpSpPr bwMode="auto">
              <a:xfrm rot="650306">
                <a:off x="3052764" y="2353571"/>
                <a:ext cx="3045233" cy="3036841"/>
                <a:chOff x="-6" y="3"/>
                <a:chExt cx="1136" cy="1134"/>
              </a:xfrm>
            </p:grpSpPr>
            <p:sp>
              <p:nvSpPr>
                <p:cNvPr id="14" name="Oval 11">
                  <a:extLst>
                    <a:ext uri="{FF2B5EF4-FFF2-40B4-BE49-F238E27FC236}">
                      <a16:creationId xmlns:a16="http://schemas.microsoft.com/office/drawing/2014/main" xmlns="" id="{B6B734D0-627F-F58F-CAB7-CFACD17AE062}"/>
                    </a:ext>
                  </a:extLst>
                </p:cNvPr>
                <p:cNvSpPr>
                  <a:spLocks noChangeArrowheads="1"/>
                </p:cNvSpPr>
                <p:nvPr/>
              </p:nvSpPr>
              <p:spPr bwMode="auto">
                <a:xfrm>
                  <a:off x="-6" y="3"/>
                  <a:ext cx="1136" cy="1134"/>
                </a:xfrm>
                <a:prstGeom prst="ellipse">
                  <a:avLst/>
                </a:prstGeom>
                <a:solidFill>
                  <a:srgbClr val="FFFFFF"/>
                </a:solidFill>
                <a:ln w="9525" cmpd="sng">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828755">
                    <a:defRPr/>
                  </a:pPr>
                  <a:endParaRPr lang="zh-CN" altLang="en-US" sz="3600" kern="0" dirty="0">
                    <a:solidFill>
                      <a:sysClr val="windowText" lastClr="000000"/>
                    </a:solidFill>
                    <a:latin typeface="Arial"/>
                    <a:ea typeface="宋体" panose="02010600030101010101" pitchFamily="2" charset="-122"/>
                    <a:cs typeface="+mn-ea"/>
                    <a:sym typeface="+mn-lt"/>
                  </a:endParaRPr>
                </a:p>
              </p:txBody>
            </p:sp>
            <p:sp>
              <p:nvSpPr>
                <p:cNvPr id="15" name="Oval 12">
                  <a:extLst>
                    <a:ext uri="{FF2B5EF4-FFF2-40B4-BE49-F238E27FC236}">
                      <a16:creationId xmlns:a16="http://schemas.microsoft.com/office/drawing/2014/main" xmlns="" id="{48074FAE-3D8F-452A-517B-E28552899782}"/>
                    </a:ext>
                  </a:extLst>
                </p:cNvPr>
                <p:cNvSpPr>
                  <a:spLocks noChangeArrowheads="1"/>
                </p:cNvSpPr>
                <p:nvPr/>
              </p:nvSpPr>
              <p:spPr bwMode="auto">
                <a:xfrm>
                  <a:off x="64" y="62"/>
                  <a:ext cx="1008" cy="1010"/>
                </a:xfrm>
                <a:prstGeom prst="ellipse">
                  <a:avLst/>
                </a:prstGeom>
                <a:solidFill>
                  <a:srgbClr val="FF9E00"/>
                </a:solidFill>
                <a:ln w="9525" cmpd="sng">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828755">
                    <a:defRPr/>
                  </a:pPr>
                  <a:endParaRPr lang="zh-CN" altLang="en-US" sz="3600" kern="0" dirty="0">
                    <a:solidFill>
                      <a:sysClr val="windowText" lastClr="000000"/>
                    </a:solidFill>
                    <a:latin typeface="Arial"/>
                    <a:ea typeface="宋体" panose="02010600030101010101" pitchFamily="2" charset="-122"/>
                    <a:cs typeface="+mn-ea"/>
                    <a:sym typeface="+mn-lt"/>
                  </a:endParaRPr>
                </a:p>
              </p:txBody>
            </p:sp>
          </p:grpSp>
          <p:sp>
            <p:nvSpPr>
              <p:cNvPr id="13" name="WordArt 17">
                <a:extLst>
                  <a:ext uri="{FF2B5EF4-FFF2-40B4-BE49-F238E27FC236}">
                    <a16:creationId xmlns:a16="http://schemas.microsoft.com/office/drawing/2014/main" xmlns="" id="{7D991168-6221-630A-B0C0-C3F9F55837C1}"/>
                  </a:ext>
                </a:extLst>
              </p:cNvPr>
              <p:cNvSpPr>
                <a:spLocks noChangeArrowheads="1" noChangeShapeType="1"/>
              </p:cNvSpPr>
              <p:nvPr/>
            </p:nvSpPr>
            <p:spPr bwMode="auto">
              <a:xfrm>
                <a:off x="3297950" y="3303405"/>
                <a:ext cx="2589474" cy="1047694"/>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1828755">
                  <a:defRPr/>
                </a:pPr>
                <a:r>
                  <a:rPr lang="en-US" altLang="zh-CN" sz="4800" b="1" kern="0" dirty="0" err="1">
                    <a:ln w="9525" cmpd="sng">
                      <a:noFill/>
                      <a:round/>
                      <a:headEnd/>
                      <a:tailEnd/>
                    </a:ln>
                    <a:solidFill>
                      <a:srgbClr val="FFFFFF"/>
                    </a:solidFill>
                    <a:latin typeface="Arial-Rounded" panose="020B0500000000000000" pitchFamily="34" charset="-93"/>
                    <a:ea typeface="Arial-Rounded" panose="020B0500000000000000" pitchFamily="34" charset="-93"/>
                    <a:cs typeface="Arial-Rounded" panose="020B0500000000000000" pitchFamily="34" charset="-93"/>
                    <a:sym typeface="+mn-lt"/>
                  </a:rPr>
                  <a:t>Trò</a:t>
                </a:r>
                <a:r>
                  <a:rPr lang="en-US" altLang="zh-CN" sz="4800" b="1" kern="0" dirty="0">
                    <a:ln w="9525" cmpd="sng">
                      <a:noFill/>
                      <a:round/>
                      <a:headEnd/>
                      <a:tailEnd/>
                    </a:ln>
                    <a:solidFill>
                      <a:srgbClr val="FFFFFF"/>
                    </a:solidFill>
                    <a:latin typeface="Arial-Rounded" panose="020B0500000000000000" pitchFamily="34" charset="-93"/>
                    <a:ea typeface="Arial-Rounded" panose="020B0500000000000000" pitchFamily="34" charset="-93"/>
                    <a:cs typeface="Arial-Rounded" panose="020B0500000000000000" pitchFamily="34" charset="-93"/>
                    <a:sym typeface="+mn-lt"/>
                  </a:rPr>
                  <a:t> </a:t>
                </a:r>
                <a:r>
                  <a:rPr lang="en-US" altLang="zh-CN" sz="4800" b="1" kern="0" dirty="0" err="1">
                    <a:ln w="9525" cmpd="sng">
                      <a:noFill/>
                      <a:round/>
                      <a:headEnd/>
                      <a:tailEnd/>
                    </a:ln>
                    <a:solidFill>
                      <a:srgbClr val="FFFFFF"/>
                    </a:solidFill>
                    <a:latin typeface="Arial-Rounded" panose="020B0500000000000000" pitchFamily="34" charset="-93"/>
                    <a:ea typeface="Arial-Rounded" panose="020B0500000000000000" pitchFamily="34" charset="-93"/>
                    <a:cs typeface="Arial-Rounded" panose="020B0500000000000000" pitchFamily="34" charset="-93"/>
                    <a:sym typeface="+mn-lt"/>
                  </a:rPr>
                  <a:t>chơi</a:t>
                </a:r>
                <a:endParaRPr lang="zh-CN" altLang="en-US" sz="4800" b="1" kern="0" dirty="0">
                  <a:ln w="9525" cmpd="sng">
                    <a:noFill/>
                    <a:round/>
                    <a:headEnd/>
                    <a:tailEnd/>
                  </a:ln>
                  <a:solidFill>
                    <a:srgbClr val="FFFFFF"/>
                  </a:solidFill>
                  <a:latin typeface="Arial-Rounded" panose="020B0500000000000000" pitchFamily="34" charset="-93"/>
                  <a:ea typeface="Arial-Rounded" panose="020B0500000000000000" pitchFamily="34" charset="-93"/>
                  <a:cs typeface="Arial-Rounded" panose="020B0500000000000000" pitchFamily="34" charset="-93"/>
                  <a:sym typeface="+mn-lt"/>
                </a:endParaRPr>
              </a:p>
            </p:txBody>
          </p:sp>
        </p:grpSp>
      </p:grpSp>
      <p:sp>
        <p:nvSpPr>
          <p:cNvPr id="2" name="TextBox 1">
            <a:extLst>
              <a:ext uri="{FF2B5EF4-FFF2-40B4-BE49-F238E27FC236}">
                <a16:creationId xmlns:a16="http://schemas.microsoft.com/office/drawing/2014/main" xmlns="" id="{29567368-1F2B-EE63-AFB5-59FB9116E5B3}"/>
              </a:ext>
            </a:extLst>
          </p:cNvPr>
          <p:cNvSpPr txBox="1"/>
          <p:nvPr/>
        </p:nvSpPr>
        <p:spPr>
          <a:xfrm>
            <a:off x="5694440" y="7095229"/>
            <a:ext cx="8051702" cy="1200329"/>
          </a:xfrm>
          <a:prstGeom prst="rect">
            <a:avLst/>
          </a:prstGeom>
          <a:solidFill>
            <a:srgbClr val="FF7C80"/>
          </a:solidFill>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7200" dirty="0">
                <a:solidFill>
                  <a:prstClr val="black"/>
                </a:solidFill>
                <a:latin typeface="Times New Roman" pitchFamily="18" charset="0"/>
                <a:cs typeface="Times New Roman" pitchFamily="18" charset="0"/>
              </a:rPr>
              <a:t>   TRẮC NGHIỆM</a:t>
            </a:r>
          </a:p>
        </p:txBody>
      </p:sp>
    </p:spTree>
    <p:extLst>
      <p:ext uri="{BB962C8B-B14F-4D97-AF65-F5344CB8AC3E}">
        <p14:creationId xmlns:p14="http://schemas.microsoft.com/office/powerpoint/2010/main" val="846323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nip Diagonal Corner Rectangle 39"/>
          <p:cNvSpPr/>
          <p:nvPr/>
        </p:nvSpPr>
        <p:spPr>
          <a:xfrm>
            <a:off x="1251860" y="616405"/>
            <a:ext cx="16335101" cy="1860098"/>
          </a:xfrm>
          <a:prstGeom prst="snip2DiagRect">
            <a:avLst/>
          </a:prstGeom>
          <a:solidFill>
            <a:srgbClr val="00206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69"/>
            <a:r>
              <a:rPr lang="en-US" sz="5400" b="1" dirty="0">
                <a:latin typeface="+mj-lt"/>
              </a:rPr>
              <a:t>   </a:t>
            </a:r>
            <a:r>
              <a:rPr lang="vi-VN" sz="5400" b="1" dirty="0">
                <a:latin typeface="+mj-lt"/>
              </a:rPr>
              <a:t>Phù điêu động vật thường được thể hiện với những hình dạng và tư thế nào?</a:t>
            </a:r>
            <a:endParaRPr lang="en-US" sz="5400" b="1" dirty="0">
              <a:solidFill>
                <a:prstClr val="white"/>
              </a:solidFill>
              <a:latin typeface="+mj-lt"/>
              <a:cs typeface="Times New Roman" panose="02020603050405020304" pitchFamily="18" charset="0"/>
            </a:endParaRPr>
          </a:p>
        </p:txBody>
      </p:sp>
      <p:sp>
        <p:nvSpPr>
          <p:cNvPr id="50" name="Snip Diagonal Corner Rectangle 49"/>
          <p:cNvSpPr/>
          <p:nvPr/>
        </p:nvSpPr>
        <p:spPr>
          <a:xfrm>
            <a:off x="3997582" y="2925161"/>
            <a:ext cx="11100560" cy="3341915"/>
          </a:xfrm>
          <a:prstGeom prst="snip2DiagRect">
            <a:avLst/>
          </a:prstGeom>
          <a:solidFill>
            <a:srgbClr val="7030A0">
              <a:alpha val="70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69"/>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H</a:t>
            </a:r>
            <a:r>
              <a:rPr lang="vi-VN"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ình dạng và tư thế tự nhiên, như đang chạy, nhảy, hoặc đứng yên.</a:t>
            </a:r>
            <a:endPar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46" name="Picture 45">
            <a:hlinkClick r:id="" action="ppaction://noaction"/>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59000" y="7063141"/>
            <a:ext cx="3600450" cy="2202305"/>
          </a:xfrm>
          <a:prstGeom prst="rect">
            <a:avLst/>
          </a:prstGeom>
        </p:spPr>
      </p:pic>
      <p:pic>
        <p:nvPicPr>
          <p:cNvPr id="2" name="tieng-vo-tay-tra-loi-dung-www.tiengdong.com">
            <a:hlinkClick r:id="" action="ppaction://media"/>
            <a:extLst>
              <a:ext uri="{FF2B5EF4-FFF2-40B4-BE49-F238E27FC236}">
                <a16:creationId xmlns:a16="http://schemas.microsoft.com/office/drawing/2014/main" xmlns="" id="{1F1CA0BB-122B-054E-7B61-B34C06F2ECD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9804" y="9694108"/>
            <a:ext cx="731045" cy="731045"/>
          </a:xfrm>
          <a:prstGeom prst="rect">
            <a:avLst/>
          </a:prstGeom>
        </p:spPr>
      </p:pic>
      <p:pic>
        <p:nvPicPr>
          <p:cNvPr id="3" name="Picture 2">
            <a:extLst>
              <a:ext uri="{FF2B5EF4-FFF2-40B4-BE49-F238E27FC236}">
                <a16:creationId xmlns:a16="http://schemas.microsoft.com/office/drawing/2014/main" xmlns="" id="{DE4EAE6E-AC0E-45FC-CBBF-B98685B7157D}"/>
              </a:ext>
            </a:extLst>
          </p:cNvPr>
          <p:cNvPicPr>
            <a:picLocks noChangeAspect="1"/>
          </p:cNvPicPr>
          <p:nvPr/>
        </p:nvPicPr>
        <p:blipFill>
          <a:blip r:embed="rId7"/>
          <a:stretch>
            <a:fillRect/>
          </a:stretch>
        </p:blipFill>
        <p:spPr>
          <a:xfrm flipH="1">
            <a:off x="-382800" y="1"/>
            <a:ext cx="2997440" cy="2769077"/>
          </a:xfrm>
          <a:prstGeom prst="rect">
            <a:avLst/>
          </a:prstGeom>
        </p:spPr>
      </p:pic>
    </p:spTree>
    <p:extLst>
      <p:ext uri="{BB962C8B-B14F-4D97-AF65-F5344CB8AC3E}">
        <p14:creationId xmlns:p14="http://schemas.microsoft.com/office/powerpoint/2010/main" val="18836412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900" decel="100000" fill="hold"/>
                                        <p:tgtEl>
                                          <p:spTgt spid="4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whoosh.wav"/>
                                        </p:tgtEl>
                                      </p:cMediaNode>
                                    </p:audio>
                                  </p:sub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900" decel="100000" fill="hold"/>
                                        <p:tgtEl>
                                          <p:spTgt spid="50"/>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4" name="whoosh.wav"/>
                                        </p:tgtEl>
                                      </p:cMediaNode>
                                    </p:audio>
                                  </p:subTnLst>
                                </p:cTn>
                              </p:par>
                            </p:childTnLst>
                          </p:cTn>
                        </p:par>
                        <p:par>
                          <p:cTn id="19" fill="hold">
                            <p:stCondLst>
                              <p:cond delay="1000"/>
                            </p:stCondLst>
                            <p:childTnLst>
                              <p:par>
                                <p:cTn id="20" presetID="1" presetClass="mediacall" presetSubtype="0" fill="hold" nodeType="afterEffect">
                                  <p:stCondLst>
                                    <p:cond delay="0"/>
                                  </p:stCondLst>
                                  <p:childTnLst>
                                    <p:cmd type="call" cmd="playFrom(0.0)">
                                      <p:cBhvr>
                                        <p:cTn id="21" dur="80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2"/>
                </p:tgtEl>
              </p:cMediaNode>
            </p:audio>
          </p:childTnLst>
        </p:cTn>
      </p:par>
    </p:tnLst>
    <p:bldLst>
      <p:bldP spid="40" grpId="0" animBg="1"/>
      <p:bldP spid="5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nip Diagonal Corner Rectangle 39"/>
          <p:cNvSpPr/>
          <p:nvPr/>
        </p:nvSpPr>
        <p:spPr>
          <a:xfrm>
            <a:off x="1251860" y="616405"/>
            <a:ext cx="16335101" cy="1860098"/>
          </a:xfrm>
          <a:prstGeom prst="snip2DiagRect">
            <a:avLst/>
          </a:prstGeom>
          <a:solidFill>
            <a:srgbClr val="00206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69"/>
            <a:r>
              <a:rPr lang="en-US" sz="5400" b="1" dirty="0" err="1">
                <a:latin typeface="+mj-lt"/>
              </a:rPr>
              <a:t>Những</a:t>
            </a:r>
            <a:r>
              <a:rPr lang="en-US" sz="5400" b="1" dirty="0">
                <a:latin typeface="+mj-lt"/>
              </a:rPr>
              <a:t> </a:t>
            </a:r>
            <a:r>
              <a:rPr lang="en-US" sz="5400" b="1" dirty="0" err="1">
                <a:latin typeface="+mj-lt"/>
              </a:rPr>
              <a:t>yếu</a:t>
            </a:r>
            <a:r>
              <a:rPr lang="en-US" sz="5400" b="1" dirty="0">
                <a:latin typeface="+mj-lt"/>
              </a:rPr>
              <a:t> </a:t>
            </a:r>
            <a:r>
              <a:rPr lang="en-US" sz="5400" b="1" dirty="0" err="1">
                <a:latin typeface="+mj-lt"/>
              </a:rPr>
              <a:t>tố</a:t>
            </a:r>
            <a:r>
              <a:rPr lang="en-US" sz="5400" b="1" dirty="0">
                <a:latin typeface="+mj-lt"/>
              </a:rPr>
              <a:t> </a:t>
            </a:r>
            <a:r>
              <a:rPr lang="en-US" sz="5400" b="1" dirty="0" err="1">
                <a:latin typeface="+mj-lt"/>
              </a:rPr>
              <a:t>nào</a:t>
            </a:r>
            <a:r>
              <a:rPr lang="en-US" sz="5400" b="1" dirty="0">
                <a:latin typeface="+mj-lt"/>
              </a:rPr>
              <a:t> </a:t>
            </a:r>
            <a:r>
              <a:rPr lang="en-US" sz="5400" b="1" dirty="0" err="1">
                <a:latin typeface="+mj-lt"/>
              </a:rPr>
              <a:t>tạo</a:t>
            </a:r>
            <a:r>
              <a:rPr lang="en-US" sz="5400" b="1" dirty="0">
                <a:latin typeface="+mj-lt"/>
              </a:rPr>
              <a:t> </a:t>
            </a:r>
            <a:r>
              <a:rPr lang="en-US" sz="5400" b="1" dirty="0" err="1">
                <a:latin typeface="+mj-lt"/>
              </a:rPr>
              <a:t>nên</a:t>
            </a:r>
            <a:r>
              <a:rPr lang="en-US" sz="5400" b="1" dirty="0">
                <a:latin typeface="+mj-lt"/>
              </a:rPr>
              <a:t> </a:t>
            </a:r>
            <a:r>
              <a:rPr lang="en-US" sz="5400" b="1" dirty="0" err="1">
                <a:latin typeface="+mj-lt"/>
              </a:rPr>
              <a:t>vẻ</a:t>
            </a:r>
            <a:r>
              <a:rPr lang="en-US" sz="5400" b="1" dirty="0">
                <a:latin typeface="+mj-lt"/>
              </a:rPr>
              <a:t> </a:t>
            </a:r>
            <a:r>
              <a:rPr lang="en-US" sz="5400" b="1" dirty="0" err="1">
                <a:latin typeface="+mj-lt"/>
              </a:rPr>
              <a:t>đẹp</a:t>
            </a:r>
            <a:r>
              <a:rPr lang="en-US" sz="5400" b="1" dirty="0">
                <a:latin typeface="+mj-lt"/>
              </a:rPr>
              <a:t> </a:t>
            </a:r>
            <a:r>
              <a:rPr lang="en-US" sz="5400" b="1" dirty="0" err="1">
                <a:latin typeface="+mj-lt"/>
              </a:rPr>
              <a:t>của</a:t>
            </a:r>
            <a:r>
              <a:rPr lang="en-US" sz="5400" b="1" dirty="0">
                <a:latin typeface="+mj-lt"/>
              </a:rPr>
              <a:t> </a:t>
            </a:r>
          </a:p>
          <a:p>
            <a:pPr algn="ctr" defTabSz="1371669"/>
            <a:r>
              <a:rPr lang="en-US" sz="5400" b="1" dirty="0" err="1">
                <a:latin typeface="+mj-lt"/>
              </a:rPr>
              <a:t>phù</a:t>
            </a:r>
            <a:r>
              <a:rPr lang="en-US" sz="5400" b="1" dirty="0">
                <a:latin typeface="+mj-lt"/>
              </a:rPr>
              <a:t> </a:t>
            </a:r>
            <a:r>
              <a:rPr lang="en-US" sz="5400" b="1" dirty="0" err="1">
                <a:latin typeface="+mj-lt"/>
              </a:rPr>
              <a:t>điêu</a:t>
            </a:r>
            <a:r>
              <a:rPr lang="en-US" sz="5400" b="1" dirty="0">
                <a:latin typeface="+mj-lt"/>
              </a:rPr>
              <a:t> </a:t>
            </a:r>
            <a:r>
              <a:rPr lang="en-US" sz="5400" b="1" dirty="0" err="1">
                <a:latin typeface="+mj-lt"/>
              </a:rPr>
              <a:t>động</a:t>
            </a:r>
            <a:r>
              <a:rPr lang="en-US" sz="5400" b="1" dirty="0">
                <a:latin typeface="+mj-lt"/>
              </a:rPr>
              <a:t> </a:t>
            </a:r>
            <a:r>
              <a:rPr lang="en-US" sz="5400" b="1" dirty="0" err="1">
                <a:latin typeface="+mj-lt"/>
              </a:rPr>
              <a:t>vật</a:t>
            </a:r>
            <a:r>
              <a:rPr lang="en-US" sz="5400" b="1" dirty="0">
                <a:latin typeface="+mj-lt"/>
              </a:rPr>
              <a:t>?</a:t>
            </a:r>
            <a:endParaRPr lang="en-US" sz="5400" b="1" dirty="0">
              <a:solidFill>
                <a:prstClr val="white"/>
              </a:solidFill>
              <a:latin typeface="+mj-lt"/>
              <a:cs typeface="Times New Roman" panose="02020603050405020304" pitchFamily="18" charset="0"/>
            </a:endParaRPr>
          </a:p>
        </p:txBody>
      </p:sp>
      <p:sp>
        <p:nvSpPr>
          <p:cNvPr id="50" name="Snip Diagonal Corner Rectangle 49"/>
          <p:cNvSpPr/>
          <p:nvPr/>
        </p:nvSpPr>
        <p:spPr>
          <a:xfrm>
            <a:off x="3997582" y="2925161"/>
            <a:ext cx="11100560" cy="3341915"/>
          </a:xfrm>
          <a:prstGeom prst="snip2DiagRect">
            <a:avLst/>
          </a:prstGeom>
          <a:solidFill>
            <a:srgbClr val="7030A0">
              <a:alpha val="70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69"/>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B</a:t>
            </a:r>
            <a:r>
              <a:rPr lang="vi-VN"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ao gồm đường nét tinh tế, hình dạng tự nhiên, và tư thế sinh động.</a:t>
            </a:r>
            <a:endPar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46" name="Picture 45">
            <a:hlinkClick r:id="" action="ppaction://noaction"/>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59000" y="7063141"/>
            <a:ext cx="3600450" cy="2202305"/>
          </a:xfrm>
          <a:prstGeom prst="rect">
            <a:avLst/>
          </a:prstGeom>
        </p:spPr>
      </p:pic>
      <p:pic>
        <p:nvPicPr>
          <p:cNvPr id="2" name="tieng-vo-tay-tra-loi-dung-www.tiengdong.com">
            <a:hlinkClick r:id="" action="ppaction://media"/>
            <a:extLst>
              <a:ext uri="{FF2B5EF4-FFF2-40B4-BE49-F238E27FC236}">
                <a16:creationId xmlns:a16="http://schemas.microsoft.com/office/drawing/2014/main" xmlns="" id="{1F1CA0BB-122B-054E-7B61-B34C06F2ECD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9804" y="9694108"/>
            <a:ext cx="731045" cy="731045"/>
          </a:xfrm>
          <a:prstGeom prst="rect">
            <a:avLst/>
          </a:prstGeom>
        </p:spPr>
      </p:pic>
      <p:pic>
        <p:nvPicPr>
          <p:cNvPr id="3" name="Picture 2">
            <a:extLst>
              <a:ext uri="{FF2B5EF4-FFF2-40B4-BE49-F238E27FC236}">
                <a16:creationId xmlns:a16="http://schemas.microsoft.com/office/drawing/2014/main" xmlns="" id="{DE4EAE6E-AC0E-45FC-CBBF-B98685B7157D}"/>
              </a:ext>
            </a:extLst>
          </p:cNvPr>
          <p:cNvPicPr>
            <a:picLocks noChangeAspect="1"/>
          </p:cNvPicPr>
          <p:nvPr/>
        </p:nvPicPr>
        <p:blipFill>
          <a:blip r:embed="rId7"/>
          <a:stretch>
            <a:fillRect/>
          </a:stretch>
        </p:blipFill>
        <p:spPr>
          <a:xfrm flipH="1">
            <a:off x="-246860" y="3758961"/>
            <a:ext cx="2997440" cy="2769077"/>
          </a:xfrm>
          <a:prstGeom prst="rect">
            <a:avLst/>
          </a:prstGeom>
        </p:spPr>
      </p:pic>
    </p:spTree>
    <p:extLst>
      <p:ext uri="{BB962C8B-B14F-4D97-AF65-F5344CB8AC3E}">
        <p14:creationId xmlns:p14="http://schemas.microsoft.com/office/powerpoint/2010/main" val="22822533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900" decel="100000" fill="hold"/>
                                        <p:tgtEl>
                                          <p:spTgt spid="4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whoosh.wav"/>
                                        </p:tgtEl>
                                      </p:cMediaNode>
                                    </p:audio>
                                  </p:sub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900" decel="100000" fill="hold"/>
                                        <p:tgtEl>
                                          <p:spTgt spid="50"/>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4" name="whoosh.wav"/>
                                        </p:tgtEl>
                                      </p:cMediaNode>
                                    </p:audio>
                                  </p:subTnLst>
                                </p:cTn>
                              </p:par>
                            </p:childTnLst>
                          </p:cTn>
                        </p:par>
                        <p:par>
                          <p:cTn id="19" fill="hold">
                            <p:stCondLst>
                              <p:cond delay="1000"/>
                            </p:stCondLst>
                            <p:childTnLst>
                              <p:par>
                                <p:cTn id="20" presetID="1" presetClass="mediacall" presetSubtype="0" fill="hold" nodeType="afterEffect">
                                  <p:stCondLst>
                                    <p:cond delay="0"/>
                                  </p:stCondLst>
                                  <p:childTnLst>
                                    <p:cmd type="call" cmd="playFrom(0.0)">
                                      <p:cBhvr>
                                        <p:cTn id="21" dur="80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2"/>
                </p:tgtEl>
              </p:cMediaNode>
            </p:audio>
          </p:childTnLst>
        </p:cTn>
      </p:par>
    </p:tnLst>
    <p:bldLst>
      <p:bldP spid="40" grpId="0" animBg="1"/>
      <p:bldP spid="5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nip Diagonal Corner Rectangle 39"/>
          <p:cNvSpPr/>
          <p:nvPr/>
        </p:nvSpPr>
        <p:spPr>
          <a:xfrm>
            <a:off x="1251860" y="616405"/>
            <a:ext cx="16335101" cy="1860098"/>
          </a:xfrm>
          <a:prstGeom prst="snip2DiagRect">
            <a:avLst/>
          </a:prstGeom>
          <a:solidFill>
            <a:srgbClr val="00206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69"/>
            <a:r>
              <a:rPr lang="en-US" sz="5400" b="1" dirty="0" err="1">
                <a:latin typeface="+mj-lt"/>
              </a:rPr>
              <a:t>Phù</a:t>
            </a:r>
            <a:r>
              <a:rPr lang="en-US" sz="5400" b="1" dirty="0">
                <a:latin typeface="+mj-lt"/>
              </a:rPr>
              <a:t> </a:t>
            </a:r>
            <a:r>
              <a:rPr lang="en-US" sz="5400" b="1" dirty="0" err="1">
                <a:latin typeface="+mj-lt"/>
              </a:rPr>
              <a:t>điêu</a:t>
            </a:r>
            <a:r>
              <a:rPr lang="en-US" sz="5400" b="1" dirty="0">
                <a:latin typeface="+mj-lt"/>
              </a:rPr>
              <a:t> </a:t>
            </a:r>
            <a:r>
              <a:rPr lang="en-US" sz="5400" b="1" dirty="0" err="1">
                <a:latin typeface="+mj-lt"/>
              </a:rPr>
              <a:t>động</a:t>
            </a:r>
            <a:r>
              <a:rPr lang="en-US" sz="5400" b="1" dirty="0">
                <a:latin typeface="+mj-lt"/>
              </a:rPr>
              <a:t> </a:t>
            </a:r>
            <a:r>
              <a:rPr lang="en-US" sz="5400" b="1" dirty="0" err="1">
                <a:latin typeface="+mj-lt"/>
              </a:rPr>
              <a:t>vật</a:t>
            </a:r>
            <a:r>
              <a:rPr lang="en-US" sz="5400" b="1" dirty="0">
                <a:latin typeface="+mj-lt"/>
              </a:rPr>
              <a:t> </a:t>
            </a:r>
            <a:r>
              <a:rPr lang="en-US" sz="5400" b="1" dirty="0" err="1">
                <a:latin typeface="+mj-lt"/>
              </a:rPr>
              <a:t>có</a:t>
            </a:r>
            <a:r>
              <a:rPr lang="en-US" sz="5400" b="1" dirty="0">
                <a:latin typeface="+mj-lt"/>
              </a:rPr>
              <a:t> ý </a:t>
            </a:r>
            <a:r>
              <a:rPr lang="en-US" sz="5400" b="1" dirty="0" err="1">
                <a:latin typeface="+mj-lt"/>
              </a:rPr>
              <a:t>nghĩa</a:t>
            </a:r>
            <a:r>
              <a:rPr lang="en-US" sz="5400" b="1" dirty="0">
                <a:latin typeface="+mj-lt"/>
              </a:rPr>
              <a:t> </a:t>
            </a:r>
            <a:r>
              <a:rPr lang="en-US" sz="5400" b="1" dirty="0" err="1">
                <a:latin typeface="+mj-lt"/>
              </a:rPr>
              <a:t>gì</a:t>
            </a:r>
            <a:r>
              <a:rPr lang="en-US" sz="5400" b="1" dirty="0">
                <a:latin typeface="+mj-lt"/>
              </a:rPr>
              <a:t> </a:t>
            </a:r>
            <a:r>
              <a:rPr lang="en-US" sz="5400" b="1" dirty="0" err="1">
                <a:latin typeface="+mj-lt"/>
              </a:rPr>
              <a:t>trong</a:t>
            </a:r>
            <a:r>
              <a:rPr lang="en-US" sz="5400" b="1" dirty="0">
                <a:latin typeface="+mj-lt"/>
              </a:rPr>
              <a:t> </a:t>
            </a:r>
          </a:p>
          <a:p>
            <a:pPr algn="ctr" defTabSz="1371669"/>
            <a:r>
              <a:rPr lang="en-US" sz="5400" b="1" dirty="0" err="1">
                <a:latin typeface="+mj-lt"/>
              </a:rPr>
              <a:t>nghệ</a:t>
            </a:r>
            <a:r>
              <a:rPr lang="en-US" sz="5400" b="1" dirty="0">
                <a:latin typeface="+mj-lt"/>
              </a:rPr>
              <a:t> </a:t>
            </a:r>
            <a:r>
              <a:rPr lang="en-US" sz="5400" b="1" dirty="0" err="1">
                <a:latin typeface="+mj-lt"/>
              </a:rPr>
              <a:t>thuật</a:t>
            </a:r>
            <a:r>
              <a:rPr lang="en-US" sz="5400" b="1" dirty="0">
                <a:latin typeface="+mj-lt"/>
              </a:rPr>
              <a:t> </a:t>
            </a:r>
            <a:r>
              <a:rPr lang="en-US" sz="5400" b="1" dirty="0" err="1">
                <a:latin typeface="+mj-lt"/>
              </a:rPr>
              <a:t>và</a:t>
            </a:r>
            <a:r>
              <a:rPr lang="en-US" sz="5400" b="1" dirty="0">
                <a:latin typeface="+mj-lt"/>
              </a:rPr>
              <a:t> </a:t>
            </a:r>
            <a:r>
              <a:rPr lang="en-US" sz="5400" b="1" dirty="0" err="1">
                <a:latin typeface="+mj-lt"/>
              </a:rPr>
              <a:t>văn</a:t>
            </a:r>
            <a:r>
              <a:rPr lang="en-US" sz="5400" b="1" dirty="0">
                <a:latin typeface="+mj-lt"/>
              </a:rPr>
              <a:t> </a:t>
            </a:r>
            <a:r>
              <a:rPr lang="en-US" sz="5400" b="1" dirty="0" err="1">
                <a:latin typeface="+mj-lt"/>
              </a:rPr>
              <a:t>hóa</a:t>
            </a:r>
            <a:r>
              <a:rPr lang="en-US" sz="5400" b="1" dirty="0">
                <a:latin typeface="+mj-lt"/>
              </a:rPr>
              <a:t>?</a:t>
            </a:r>
            <a:endParaRPr lang="en-US" sz="5400" b="1" dirty="0">
              <a:solidFill>
                <a:prstClr val="white"/>
              </a:solidFill>
              <a:latin typeface="+mj-lt"/>
              <a:cs typeface="Times New Roman" panose="02020603050405020304" pitchFamily="18" charset="0"/>
            </a:endParaRPr>
          </a:p>
        </p:txBody>
      </p:sp>
      <p:sp>
        <p:nvSpPr>
          <p:cNvPr id="50" name="Snip Diagonal Corner Rectangle 49"/>
          <p:cNvSpPr/>
          <p:nvPr/>
        </p:nvSpPr>
        <p:spPr>
          <a:xfrm>
            <a:off x="3997582" y="2925161"/>
            <a:ext cx="11100560" cy="3341915"/>
          </a:xfrm>
          <a:prstGeom prst="snip2DiagRect">
            <a:avLst/>
          </a:prstGeom>
          <a:solidFill>
            <a:srgbClr val="7030A0">
              <a:alpha val="70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69"/>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Thể</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hiện</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sự</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tôn</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trọng</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và</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yêu</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quý</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đối</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với</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thiên</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nhiên</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và</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động</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6600" b="1" dirty="0" err="1">
                <a:solidFill>
                  <a:prstClr val="white"/>
                </a:solidFill>
                <a:latin typeface="Times New Roman" panose="02020603050405020304" pitchFamily="18" charset="0"/>
                <a:ea typeface="Cambria" panose="02040503050406030204" pitchFamily="18" charset="0"/>
                <a:cs typeface="Times New Roman" panose="02020603050405020304" pitchFamily="18" charset="0"/>
              </a:rPr>
              <a:t>vật</a:t>
            </a:r>
            <a:r>
              <a:rPr lang="en-US" sz="66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a:t>
            </a:r>
          </a:p>
        </p:txBody>
      </p:sp>
      <p:pic>
        <p:nvPicPr>
          <p:cNvPr id="46" name="Picture 45">
            <a:hlinkClick r:id="" action="ppaction://noaction"/>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59000" y="7063141"/>
            <a:ext cx="3600450" cy="2202305"/>
          </a:xfrm>
          <a:prstGeom prst="rect">
            <a:avLst/>
          </a:prstGeom>
        </p:spPr>
      </p:pic>
      <p:pic>
        <p:nvPicPr>
          <p:cNvPr id="2" name="tieng-vo-tay-tra-loi-dung-www.tiengdong.com">
            <a:hlinkClick r:id="" action="ppaction://media"/>
            <a:extLst>
              <a:ext uri="{FF2B5EF4-FFF2-40B4-BE49-F238E27FC236}">
                <a16:creationId xmlns:a16="http://schemas.microsoft.com/office/drawing/2014/main" xmlns="" id="{1F1CA0BB-122B-054E-7B61-B34C06F2ECD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9804" y="9694108"/>
            <a:ext cx="731045" cy="731045"/>
          </a:xfrm>
          <a:prstGeom prst="rect">
            <a:avLst/>
          </a:prstGeom>
        </p:spPr>
      </p:pic>
      <p:pic>
        <p:nvPicPr>
          <p:cNvPr id="3" name="Picture 2">
            <a:extLst>
              <a:ext uri="{FF2B5EF4-FFF2-40B4-BE49-F238E27FC236}">
                <a16:creationId xmlns:a16="http://schemas.microsoft.com/office/drawing/2014/main" xmlns="" id="{DE4EAE6E-AC0E-45FC-CBBF-B98685B7157D}"/>
              </a:ext>
            </a:extLst>
          </p:cNvPr>
          <p:cNvPicPr>
            <a:picLocks noChangeAspect="1"/>
          </p:cNvPicPr>
          <p:nvPr/>
        </p:nvPicPr>
        <p:blipFill>
          <a:blip r:embed="rId7"/>
          <a:stretch>
            <a:fillRect/>
          </a:stretch>
        </p:blipFill>
        <p:spPr>
          <a:xfrm flipH="1">
            <a:off x="-246860" y="3211579"/>
            <a:ext cx="2997440" cy="2769077"/>
          </a:xfrm>
          <a:prstGeom prst="rect">
            <a:avLst/>
          </a:prstGeom>
        </p:spPr>
      </p:pic>
    </p:spTree>
    <p:extLst>
      <p:ext uri="{BB962C8B-B14F-4D97-AF65-F5344CB8AC3E}">
        <p14:creationId xmlns:p14="http://schemas.microsoft.com/office/powerpoint/2010/main" val="25545563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900" decel="100000" fill="hold"/>
                                        <p:tgtEl>
                                          <p:spTgt spid="4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whoosh.wav"/>
                                        </p:tgtEl>
                                      </p:cMediaNode>
                                    </p:audio>
                                  </p:sub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900" decel="100000" fill="hold"/>
                                        <p:tgtEl>
                                          <p:spTgt spid="50"/>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4" name="whoosh.wav"/>
                                        </p:tgtEl>
                                      </p:cMediaNode>
                                    </p:audio>
                                  </p:subTnLst>
                                </p:cTn>
                              </p:par>
                            </p:childTnLst>
                          </p:cTn>
                        </p:par>
                        <p:par>
                          <p:cTn id="19" fill="hold">
                            <p:stCondLst>
                              <p:cond delay="1000"/>
                            </p:stCondLst>
                            <p:childTnLst>
                              <p:par>
                                <p:cTn id="20" presetID="1" presetClass="mediacall" presetSubtype="0" fill="hold" nodeType="afterEffect">
                                  <p:stCondLst>
                                    <p:cond delay="0"/>
                                  </p:stCondLst>
                                  <p:childTnLst>
                                    <p:cmd type="call" cmd="playFrom(0.0)">
                                      <p:cBhvr>
                                        <p:cTn id="21" dur="80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2"/>
                </p:tgtEl>
              </p:cMediaNode>
            </p:audio>
          </p:childTnLst>
        </p:cTn>
      </p:par>
    </p:tnLst>
    <p:bldLst>
      <p:bldP spid="40" grpId="0" animBg="1"/>
      <p:bldP spid="5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4E1"/>
        </a:solidFill>
        <a:effectLst/>
      </p:bgPr>
    </p:bg>
    <p:spTree>
      <p:nvGrpSpPr>
        <p:cNvPr id="1" name=""/>
        <p:cNvGrpSpPr/>
        <p:nvPr/>
      </p:nvGrpSpPr>
      <p:grpSpPr>
        <a:xfrm>
          <a:off x="0" y="0"/>
          <a:ext cx="0" cy="0"/>
          <a:chOff x="0" y="0"/>
          <a:chExt cx="0" cy="0"/>
        </a:xfrm>
      </p:grpSpPr>
      <p:sp>
        <p:nvSpPr>
          <p:cNvPr id="3" name="Freeform 3"/>
          <p:cNvSpPr/>
          <p:nvPr/>
        </p:nvSpPr>
        <p:spPr>
          <a:xfrm>
            <a:off x="609600" y="2857500"/>
            <a:ext cx="17392879" cy="4800600"/>
          </a:xfrm>
          <a:custGeom>
            <a:avLst/>
            <a:gdLst/>
            <a:ahLst/>
            <a:cxnLst/>
            <a:rect l="l" t="t" r="r" b="b"/>
            <a:pathLst>
              <a:path w="13014469" h="5264107">
                <a:moveTo>
                  <a:pt x="0" y="0"/>
                </a:moveTo>
                <a:lnTo>
                  <a:pt x="13014470" y="0"/>
                </a:lnTo>
                <a:lnTo>
                  <a:pt x="13014470" y="5264108"/>
                </a:lnTo>
                <a:lnTo>
                  <a:pt x="0" y="526410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sp>
        <p:nvSpPr>
          <p:cNvPr id="4" name="Freeform 4"/>
          <p:cNvSpPr/>
          <p:nvPr/>
        </p:nvSpPr>
        <p:spPr>
          <a:xfrm>
            <a:off x="4876800" y="8576642"/>
            <a:ext cx="16230600" cy="2874169"/>
          </a:xfrm>
          <a:custGeom>
            <a:avLst/>
            <a:gdLst/>
            <a:ahLst/>
            <a:cxnLst/>
            <a:rect l="l" t="t" r="r" b="b"/>
            <a:pathLst>
              <a:path w="16230600" h="2874169">
                <a:moveTo>
                  <a:pt x="0" y="0"/>
                </a:moveTo>
                <a:lnTo>
                  <a:pt x="16230600" y="0"/>
                </a:lnTo>
                <a:lnTo>
                  <a:pt x="16230600" y="2874169"/>
                </a:lnTo>
                <a:lnTo>
                  <a:pt x="0" y="2874169"/>
                </a:lnTo>
                <a:lnTo>
                  <a:pt x="0" y="0"/>
                </a:lnTo>
                <a:close/>
              </a:path>
            </a:pathLst>
          </a:custGeom>
          <a:blipFill>
            <a:blip r:embed="rId4"/>
            <a:stretch>
              <a:fillRect/>
            </a:stretch>
          </a:blipFill>
        </p:spPr>
        <p:txBody>
          <a:bodyPr/>
          <a:lstStyle/>
          <a:p>
            <a:endParaRPr lang="en-US"/>
          </a:p>
        </p:txBody>
      </p:sp>
      <p:sp>
        <p:nvSpPr>
          <p:cNvPr id="5" name="Freeform 5"/>
          <p:cNvSpPr/>
          <p:nvPr/>
        </p:nvSpPr>
        <p:spPr>
          <a:xfrm>
            <a:off x="-914400" y="8724900"/>
            <a:ext cx="16230600" cy="2874169"/>
          </a:xfrm>
          <a:custGeom>
            <a:avLst/>
            <a:gdLst/>
            <a:ahLst/>
            <a:cxnLst/>
            <a:rect l="l" t="t" r="r" b="b"/>
            <a:pathLst>
              <a:path w="16230600" h="2874169">
                <a:moveTo>
                  <a:pt x="0" y="0"/>
                </a:moveTo>
                <a:lnTo>
                  <a:pt x="16230600" y="0"/>
                </a:lnTo>
                <a:lnTo>
                  <a:pt x="16230600" y="2874169"/>
                </a:lnTo>
                <a:lnTo>
                  <a:pt x="0" y="2874169"/>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1066800" y="3349969"/>
            <a:ext cx="16611600" cy="2875146"/>
          </a:xfrm>
          <a:prstGeom prst="rect">
            <a:avLst/>
          </a:prstGeom>
        </p:spPr>
        <p:txBody>
          <a:bodyPr wrap="square" lIns="0" tIns="0" rIns="0" bIns="0" rtlCol="0" anchor="t">
            <a:spAutoFit/>
          </a:bodyPr>
          <a:lstStyle/>
          <a:p>
            <a:pPr algn="just">
              <a:lnSpc>
                <a:spcPct val="150000"/>
              </a:lnSpc>
            </a:pPr>
            <a:r>
              <a:rPr lang="vi-VN" sz="3200" b="1" dirty="0">
                <a:ea typeface="Calibri" panose="020F0502020204030204" pitchFamily="34" charset="0"/>
              </a:rPr>
              <a:t>Vẻ đẹp của động vật hoang dã đã được lựa chọn để thể hiện với nhiều hình thức nghệ thuật khác nhau, mang ý nghĩa sâu sắc về sự gắn kết giữa con người với tự nhiên, đồng thời góp phần làm phong phú thêm đời sống văn hoá tinh thần cho con người. Chúng ta cần có trách nhiệm tuyên truyền, bảo vệ, bảo tồn động vật hoang dã.</a:t>
            </a:r>
            <a:endParaRPr lang="en-US" sz="3200" b="1" dirty="0">
              <a:ea typeface="Calibri" panose="020F0502020204030204" pitchFamily="34" charset="0"/>
            </a:endParaRPr>
          </a:p>
        </p:txBody>
      </p:sp>
      <p:sp>
        <p:nvSpPr>
          <p:cNvPr id="7" name="TextBox 7"/>
          <p:cNvSpPr txBox="1"/>
          <p:nvPr/>
        </p:nvSpPr>
        <p:spPr>
          <a:xfrm>
            <a:off x="3505200" y="604864"/>
            <a:ext cx="10770680" cy="1566836"/>
          </a:xfrm>
          <a:prstGeom prst="rect">
            <a:avLst/>
          </a:prstGeom>
        </p:spPr>
        <p:txBody>
          <a:bodyPr lIns="0" tIns="0" rIns="0" bIns="0" rtlCol="0" anchor="t">
            <a:spAutoFit/>
          </a:bodyPr>
          <a:lstStyle/>
          <a:p>
            <a:pPr algn="ctr">
              <a:lnSpc>
                <a:spcPts val="12858"/>
              </a:lnSpc>
            </a:pPr>
            <a:r>
              <a:rPr lang="vi-VN" sz="9184" dirty="0">
                <a:solidFill>
                  <a:srgbClr val="000000"/>
                </a:solidFill>
              </a:rPr>
              <a:t>Em nhớ nhé</a:t>
            </a:r>
            <a:endParaRPr lang="en-US" sz="9184" dirty="0">
              <a:solidFill>
                <a:srgbClr val="000000"/>
              </a:solidFill>
            </a:endParaRPr>
          </a:p>
        </p:txBody>
      </p:sp>
      <p:pic>
        <p:nvPicPr>
          <p:cNvPr id="2" name="Picture 1">
            <a:extLst>
              <a:ext uri="{FF2B5EF4-FFF2-40B4-BE49-F238E27FC236}">
                <a16:creationId xmlns:a16="http://schemas.microsoft.com/office/drawing/2014/main" xmlns="" id="{58DC1151-7658-A738-842E-A83ABF512726}"/>
              </a:ext>
            </a:extLst>
          </p:cNvPr>
          <p:cNvPicPr>
            <a:picLocks noChangeAspect="1"/>
          </p:cNvPicPr>
          <p:nvPr/>
        </p:nvPicPr>
        <p:blipFill rotWithShape="1">
          <a:blip r:embed="rId5">
            <a:alphaModFix amt="71000"/>
          </a:blip>
          <a:srcRect l="11173" t="13551" r="9235" b="6048"/>
          <a:stretch/>
        </p:blipFill>
        <p:spPr>
          <a:xfrm>
            <a:off x="32727" y="266700"/>
            <a:ext cx="1262673" cy="1278234"/>
          </a:xfrm>
          <a:prstGeom prst="roundRect">
            <a:avLst>
              <a:gd name="adj" fmla="val 128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05511509"/>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eng-vo-tay-tra-loi-dung-www.tiengdong.com">
            <a:hlinkClick r:id="" action="ppaction://media"/>
            <a:extLst>
              <a:ext uri="{FF2B5EF4-FFF2-40B4-BE49-F238E27FC236}">
                <a16:creationId xmlns:a16="http://schemas.microsoft.com/office/drawing/2014/main" xmlns="" id="{971798FC-1566-92C9-74D0-05C32E2A41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5241" y="9736157"/>
            <a:ext cx="731045" cy="731045"/>
          </a:xfrm>
          <a:prstGeom prst="rect">
            <a:avLst/>
          </a:prstGeom>
        </p:spPr>
      </p:pic>
      <p:pic>
        <p:nvPicPr>
          <p:cNvPr id="2" name="clipsav">
            <a:hlinkClick r:id="" action="ppaction://media"/>
            <a:extLst>
              <a:ext uri="{FF2B5EF4-FFF2-40B4-BE49-F238E27FC236}">
                <a16:creationId xmlns:a16="http://schemas.microsoft.com/office/drawing/2014/main" xmlns="" id="{C255902D-4050-2D31-ED46-BA83639AA779}"/>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0" y="0"/>
            <a:ext cx="18122760" cy="10287000"/>
          </a:xfrm>
          <a:prstGeom prst="rect">
            <a:avLst/>
          </a:prstGeom>
        </p:spPr>
      </p:pic>
    </p:spTree>
    <p:extLst>
      <p:ext uri="{BB962C8B-B14F-4D97-AF65-F5344CB8AC3E}">
        <p14:creationId xmlns:p14="http://schemas.microsoft.com/office/powerpoint/2010/main" val="31706099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85"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0"/>
                </p:tgtEl>
              </p:cMediaNode>
            </p:audio>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xmlns="" id="{EB7AA3CC-45B8-45BE-8B85-652105D0F7FF}"/>
              </a:ext>
            </a:extLst>
          </p:cNvPr>
          <p:cNvGrpSpPr/>
          <p:nvPr/>
        </p:nvGrpSpPr>
        <p:grpSpPr>
          <a:xfrm flipH="1">
            <a:off x="-1" y="0"/>
            <a:ext cx="16552190" cy="10287000"/>
            <a:chOff x="3446310" y="0"/>
            <a:chExt cx="8745690" cy="6858000"/>
          </a:xfrm>
        </p:grpSpPr>
        <p:pic>
          <p:nvPicPr>
            <p:cNvPr id="3" name="图片 2">
              <a:extLst>
                <a:ext uri="{FF2B5EF4-FFF2-40B4-BE49-F238E27FC236}">
                  <a16:creationId xmlns:a16="http://schemas.microsoft.com/office/drawing/2014/main" xmlns="" id="{B97776C2-8B9A-4B3F-A02B-90B152FE047F}"/>
                </a:ext>
              </a:extLst>
            </p:cNvPr>
            <p:cNvPicPr>
              <a:picLocks noChangeAspect="1"/>
            </p:cNvPicPr>
            <p:nvPr/>
          </p:nvPicPr>
          <p:blipFill rotWithShape="1">
            <a:blip r:embed="rId2">
              <a:extLst>
                <a:ext uri="{28A0092B-C50C-407E-A947-70E740481C1C}">
                  <a14:useLocalDpi xmlns:a14="http://schemas.microsoft.com/office/drawing/2010/main" val="0"/>
                </a:ext>
              </a:extLst>
            </a:blip>
            <a:srcRect r="12067"/>
            <a:stretch/>
          </p:blipFill>
          <p:spPr>
            <a:xfrm>
              <a:off x="4233069" y="0"/>
              <a:ext cx="7958931" cy="6858000"/>
            </a:xfrm>
            <a:prstGeom prst="rect">
              <a:avLst/>
            </a:prstGeom>
          </p:spPr>
        </p:pic>
        <p:pic>
          <p:nvPicPr>
            <p:cNvPr id="4" name="图片 3">
              <a:extLst>
                <a:ext uri="{FF2B5EF4-FFF2-40B4-BE49-F238E27FC236}">
                  <a16:creationId xmlns:a16="http://schemas.microsoft.com/office/drawing/2014/main" xmlns="" id="{CE656F27-6CC7-4553-875A-552B6B18E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7937" y="5648325"/>
              <a:ext cx="695325" cy="733425"/>
            </a:xfrm>
            <a:prstGeom prst="rect">
              <a:avLst/>
            </a:prstGeom>
          </p:spPr>
        </p:pic>
        <p:pic>
          <p:nvPicPr>
            <p:cNvPr id="5" name="图片 4">
              <a:extLst>
                <a:ext uri="{FF2B5EF4-FFF2-40B4-BE49-F238E27FC236}">
                  <a16:creationId xmlns:a16="http://schemas.microsoft.com/office/drawing/2014/main" xmlns="" id="{47200FD2-8D39-42D0-832C-D9B48F7F89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6633" y="430187"/>
              <a:ext cx="455560" cy="607413"/>
            </a:xfrm>
            <a:prstGeom prst="rect">
              <a:avLst/>
            </a:prstGeom>
          </p:spPr>
        </p:pic>
        <p:pic>
          <p:nvPicPr>
            <p:cNvPr id="6" name="图片 5">
              <a:extLst>
                <a:ext uri="{FF2B5EF4-FFF2-40B4-BE49-F238E27FC236}">
                  <a16:creationId xmlns:a16="http://schemas.microsoft.com/office/drawing/2014/main" xmlns="" id="{47BD9BC2-4EB7-4B94-BB38-22B05FD918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6586" y="2025821"/>
              <a:ext cx="896088" cy="1006134"/>
            </a:xfrm>
            <a:prstGeom prst="rect">
              <a:avLst/>
            </a:prstGeom>
          </p:spPr>
        </p:pic>
        <p:pic>
          <p:nvPicPr>
            <p:cNvPr id="7" name="图片 6">
              <a:extLst>
                <a:ext uri="{FF2B5EF4-FFF2-40B4-BE49-F238E27FC236}">
                  <a16:creationId xmlns:a16="http://schemas.microsoft.com/office/drawing/2014/main" xmlns="" id="{9B14C292-FBC9-4A90-A366-E58779A32C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89292" y="4142968"/>
              <a:ext cx="783488" cy="554038"/>
            </a:xfrm>
            <a:prstGeom prst="rect">
              <a:avLst/>
            </a:prstGeom>
          </p:spPr>
        </p:pic>
        <p:pic>
          <p:nvPicPr>
            <p:cNvPr id="8" name="图片 7">
              <a:extLst>
                <a:ext uri="{FF2B5EF4-FFF2-40B4-BE49-F238E27FC236}">
                  <a16:creationId xmlns:a16="http://schemas.microsoft.com/office/drawing/2014/main" xmlns="" id="{D3EDA489-D799-45BF-BD48-4BC5C40C18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6310" y="1528960"/>
              <a:ext cx="851499" cy="654050"/>
            </a:xfrm>
            <a:prstGeom prst="rect">
              <a:avLst/>
            </a:prstGeom>
          </p:spPr>
        </p:pic>
      </p:grpSp>
      <p:grpSp>
        <p:nvGrpSpPr>
          <p:cNvPr id="17" name="组合 16">
            <a:extLst>
              <a:ext uri="{FF2B5EF4-FFF2-40B4-BE49-F238E27FC236}">
                <a16:creationId xmlns:a16="http://schemas.microsoft.com/office/drawing/2014/main" xmlns="" id="{021B5EA0-C7B1-48EA-A4DC-40FB8D1E816F}"/>
              </a:ext>
            </a:extLst>
          </p:cNvPr>
          <p:cNvGrpSpPr/>
          <p:nvPr/>
        </p:nvGrpSpPr>
        <p:grpSpPr>
          <a:xfrm flipH="1">
            <a:off x="9964298" y="2342628"/>
            <a:ext cx="7637075" cy="6717057"/>
            <a:chOff x="7717197" y="2146176"/>
            <a:chExt cx="5091383" cy="4478038"/>
          </a:xfrm>
        </p:grpSpPr>
        <p:pic>
          <p:nvPicPr>
            <p:cNvPr id="10" name="图片 9">
              <a:extLst>
                <a:ext uri="{FF2B5EF4-FFF2-40B4-BE49-F238E27FC236}">
                  <a16:creationId xmlns:a16="http://schemas.microsoft.com/office/drawing/2014/main" xmlns="" id="{1D1C4F62-AAD5-4EA1-A56D-51D1ED5DFC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51871" y="3199882"/>
              <a:ext cx="866773" cy="1040128"/>
            </a:xfrm>
            <a:prstGeom prst="rect">
              <a:avLst/>
            </a:prstGeom>
          </p:spPr>
        </p:pic>
        <p:pic>
          <p:nvPicPr>
            <p:cNvPr id="11" name="图片 10">
              <a:extLst>
                <a:ext uri="{FF2B5EF4-FFF2-40B4-BE49-F238E27FC236}">
                  <a16:creationId xmlns:a16="http://schemas.microsoft.com/office/drawing/2014/main" xmlns="" id="{BDC46FD9-50BB-48D9-A6A7-E9D499FDE37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36990" y="4794496"/>
              <a:ext cx="1271590" cy="1220541"/>
            </a:xfrm>
            <a:prstGeom prst="rect">
              <a:avLst/>
            </a:prstGeom>
          </p:spPr>
        </p:pic>
        <p:pic>
          <p:nvPicPr>
            <p:cNvPr id="14" name="图片 13">
              <a:extLst>
                <a:ext uri="{FF2B5EF4-FFF2-40B4-BE49-F238E27FC236}">
                  <a16:creationId xmlns:a16="http://schemas.microsoft.com/office/drawing/2014/main" xmlns="" id="{3005A917-ED2D-4F51-9D13-7DD36D7473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89490" y="2146176"/>
              <a:ext cx="2569761" cy="4226173"/>
            </a:xfrm>
            <a:prstGeom prst="rect">
              <a:avLst/>
            </a:prstGeom>
          </p:spPr>
        </p:pic>
        <p:pic>
          <p:nvPicPr>
            <p:cNvPr id="15" name="图片 14">
              <a:extLst>
                <a:ext uri="{FF2B5EF4-FFF2-40B4-BE49-F238E27FC236}">
                  <a16:creationId xmlns:a16="http://schemas.microsoft.com/office/drawing/2014/main" xmlns="" id="{0C0B4A44-C0C6-4528-AE7A-F078E1E8C23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7197" y="5192837"/>
              <a:ext cx="3666335" cy="1431377"/>
            </a:xfrm>
            <a:prstGeom prst="rect">
              <a:avLst/>
            </a:prstGeom>
          </p:spPr>
        </p:pic>
        <p:pic>
          <p:nvPicPr>
            <p:cNvPr id="16" name="图片 15">
              <a:extLst>
                <a:ext uri="{FF2B5EF4-FFF2-40B4-BE49-F238E27FC236}">
                  <a16:creationId xmlns:a16="http://schemas.microsoft.com/office/drawing/2014/main" xmlns="" id="{3B03ADBF-0F89-4234-86AA-1492C54DE0C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949625" y="4959051"/>
              <a:ext cx="1302246" cy="863990"/>
            </a:xfrm>
            <a:prstGeom prst="rect">
              <a:avLst/>
            </a:prstGeom>
          </p:spPr>
        </p:pic>
      </p:grpSp>
      <p:pic>
        <p:nvPicPr>
          <p:cNvPr id="18" name="图片 17">
            <a:extLst>
              <a:ext uri="{FF2B5EF4-FFF2-40B4-BE49-F238E27FC236}">
                <a16:creationId xmlns:a16="http://schemas.microsoft.com/office/drawing/2014/main" xmlns="" id="{535C4ED4-F1DB-463F-80AF-1C0F2C14D0C7}"/>
              </a:ext>
            </a:extLst>
          </p:cNvPr>
          <p:cNvPicPr>
            <a:picLocks noChangeAspect="1"/>
          </p:cNvPicPr>
          <p:nvPr/>
        </p:nvPicPr>
        <p:blipFill>
          <a:blip r:embed="rId13"/>
          <a:stretch>
            <a:fillRect/>
          </a:stretch>
        </p:blipFill>
        <p:spPr>
          <a:xfrm>
            <a:off x="8229600" y="585533"/>
            <a:ext cx="1668312" cy="1477361"/>
          </a:xfrm>
          <a:prstGeom prst="rect">
            <a:avLst/>
          </a:prstGeom>
        </p:spPr>
      </p:pic>
      <p:pic>
        <p:nvPicPr>
          <p:cNvPr id="19" name="图片 21">
            <a:extLst>
              <a:ext uri="{FF2B5EF4-FFF2-40B4-BE49-F238E27FC236}">
                <a16:creationId xmlns:a16="http://schemas.microsoft.com/office/drawing/2014/main" xmlns="" id="{6B2E33AD-7DC5-4F7F-B4D5-FF16936D161A}"/>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0" y="7971476"/>
            <a:ext cx="18288000" cy="2353236"/>
          </a:xfrm>
          <a:prstGeom prst="rect">
            <a:avLst/>
          </a:prstGeom>
        </p:spPr>
      </p:pic>
      <p:pic>
        <p:nvPicPr>
          <p:cNvPr id="12" name="Picture 11" descr="A blue and orange text&#10;&#10;AI-generated content may be incorrect.">
            <a:extLst>
              <a:ext uri="{FF2B5EF4-FFF2-40B4-BE49-F238E27FC236}">
                <a16:creationId xmlns:a16="http://schemas.microsoft.com/office/drawing/2014/main" xmlns="" id="{4DB4E668-B86C-3B57-6892-7B79538157A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0927" y="2076862"/>
            <a:ext cx="12382049" cy="4279763"/>
          </a:xfrm>
          <a:prstGeom prst="rect">
            <a:avLst/>
          </a:prstGeom>
        </p:spPr>
      </p:pic>
    </p:spTree>
    <p:extLst>
      <p:ext uri="{BB962C8B-B14F-4D97-AF65-F5344CB8AC3E}">
        <p14:creationId xmlns:p14="http://schemas.microsoft.com/office/powerpoint/2010/main" val="34195635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6|0.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962</TotalTime>
  <Words>415</Words>
  <Application>Microsoft Office PowerPoint</Application>
  <PresentationFormat>Custom</PresentationFormat>
  <Paragraphs>46</Paragraphs>
  <Slides>20</Slides>
  <Notes>3</Notes>
  <HiddenSlides>0</HiddenSlides>
  <MMClips>11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20</vt:i4>
      </vt:variant>
    </vt:vector>
  </HeadingPairs>
  <TitlesOfParts>
    <vt:vector size="34" baseType="lpstr">
      <vt:lpstr>Arial</vt:lpstr>
      <vt:lpstr>Tahoma</vt:lpstr>
      <vt:lpstr>方正粗倩简体</vt:lpstr>
      <vt:lpstr>Arial-Rounded</vt:lpstr>
      <vt:lpstr>Montserrat Black</vt:lpstr>
      <vt:lpstr>Shadows Into Light Two</vt:lpstr>
      <vt:lpstr>Comic Sans MS</vt:lpstr>
      <vt:lpstr>Cambria</vt:lpstr>
      <vt:lpstr>Montserrat ExtraBold</vt:lpstr>
      <vt:lpstr>Times New Roman</vt:lpstr>
      <vt:lpstr>Calibri</vt:lpstr>
      <vt:lpstr>Clarendon Lt BT</vt:lpstr>
      <vt:lpstr>宋体</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Trưng bày sản phẩm và chia sẻ</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Admin</cp:lastModifiedBy>
  <cp:revision>78</cp:revision>
  <dcterms:created xsi:type="dcterms:W3CDTF">2006-08-16T00:00:00Z</dcterms:created>
  <dcterms:modified xsi:type="dcterms:W3CDTF">2025-11-06T01:45:45Z</dcterms:modified>
  <dc:identifier>DAF4j5_yhQ8</dc:identifier>
</cp:coreProperties>
</file>