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m4a" ContentType="audio/unknown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gif" ContentType="image/gif"/>
  <Default Extension="mp4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audio2.wav" ContentType="audio/x-wav"/>
  <Override PartName="/ppt/media/audio3.wav" ContentType="audio/x-wav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media/audio4.wav" ContentType="audio/x-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9"/>
  </p:notesMasterIdLst>
  <p:sldIdLst>
    <p:sldId id="330" r:id="rId2"/>
    <p:sldId id="1598" r:id="rId3"/>
    <p:sldId id="332" r:id="rId4"/>
    <p:sldId id="1599" r:id="rId5"/>
    <p:sldId id="435" r:id="rId6"/>
    <p:sldId id="336" r:id="rId7"/>
    <p:sldId id="1514" r:id="rId8"/>
    <p:sldId id="1603" r:id="rId9"/>
    <p:sldId id="669" r:id="rId10"/>
    <p:sldId id="273" r:id="rId11"/>
    <p:sldId id="256" r:id="rId12"/>
    <p:sldId id="1605" r:id="rId13"/>
    <p:sldId id="1606" r:id="rId14"/>
    <p:sldId id="1607" r:id="rId15"/>
    <p:sldId id="1604" r:id="rId16"/>
    <p:sldId id="272" r:id="rId17"/>
    <p:sldId id="1610" r:id="rId18"/>
    <p:sldId id="271" r:id="rId19"/>
    <p:sldId id="289" r:id="rId20"/>
    <p:sldId id="1593" r:id="rId21"/>
    <p:sldId id="1608" r:id="rId22"/>
    <p:sldId id="316" r:id="rId23"/>
    <p:sldId id="1612" r:id="rId24"/>
    <p:sldId id="283" r:id="rId25"/>
    <p:sldId id="1613" r:id="rId26"/>
    <p:sldId id="1609" r:id="rId27"/>
    <p:sldId id="611" r:id="rId28"/>
  </p:sldIdLst>
  <p:sldSz cx="9144000" cy="5143500" type="screen16x9"/>
  <p:notesSz cx="9144000" cy="6858000"/>
  <p:embeddedFontLst>
    <p:embeddedFont>
      <p:font typeface="Amasis MT Pro Black" charset="0"/>
      <p:bold r:id="rId30"/>
      <p:boldItalic r:id="rId31"/>
    </p:embeddedFont>
    <p:embeddedFont>
      <p:font typeface="Tahoma" pitchFamily="34" charset="0"/>
      <p:regular r:id="rId32"/>
      <p:bold r:id="rId33"/>
    </p:embeddedFont>
    <p:embeddedFont>
      <p:font typeface="Calibri" pitchFamily="34" charset="0"/>
      <p:regular r:id="rId34"/>
      <p:bold r:id="rId35"/>
      <p:italic r:id="rId36"/>
      <p:boldItalic r:id="rId37"/>
    </p:embeddedFont>
    <p:embeddedFont>
      <p:font typeface="宋体" pitchFamily="2" charset="-122"/>
      <p:regular r:id="rId38"/>
    </p:embeddedFont>
    <p:embeddedFont>
      <p:font typeface="Cooper Black" pitchFamily="18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03B"/>
    <a:srgbClr val="F6BB00"/>
    <a:srgbClr val="FFF2DA"/>
    <a:srgbClr val="000000"/>
    <a:srgbClr val="EA0000"/>
    <a:srgbClr val="FF575B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5" autoAdjust="0"/>
    <p:restoredTop sz="78581" autoAdjust="0"/>
  </p:normalViewPr>
  <p:slideViewPr>
    <p:cSldViewPr>
      <p:cViewPr varScale="1">
        <p:scale>
          <a:sx n="87" d="100"/>
          <a:sy n="87" d="100"/>
        </p:scale>
        <p:origin x="-1267" y="-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75A0AE-9291-42F0-A9A9-9F07CD36B171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F11A4-EF5C-4015-97F8-664D16566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F11A4-EF5C-4015-97F8-664D16566A0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478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- Chia </a:t>
            </a:r>
            <a:r>
              <a:rPr lang="en-GB" dirty="0" err="1"/>
              <a:t>lớp</a:t>
            </a:r>
            <a:r>
              <a:rPr lang="en-GB" dirty="0"/>
              <a:t> </a:t>
            </a:r>
            <a:r>
              <a:rPr lang="en-GB" dirty="0" err="1"/>
              <a:t>thành</a:t>
            </a:r>
            <a:r>
              <a:rPr lang="en-GB" dirty="0"/>
              <a:t> 2 team: A </a:t>
            </a:r>
            <a:r>
              <a:rPr lang="en-GB" dirty="0" err="1"/>
              <a:t>và</a:t>
            </a:r>
            <a:r>
              <a:rPr lang="en-GB" dirty="0"/>
              <a:t> B.</a:t>
            </a:r>
          </a:p>
          <a:p>
            <a:pPr marL="0" indent="0">
              <a:buFontTx/>
              <a:buNone/>
            </a:pPr>
            <a:r>
              <a:rPr lang="en-GB" dirty="0"/>
              <a:t>- </a:t>
            </a:r>
            <a:r>
              <a:rPr lang="en-GB" dirty="0" err="1"/>
              <a:t>Các</a:t>
            </a:r>
            <a:r>
              <a:rPr lang="en-GB" dirty="0"/>
              <a:t> </a:t>
            </a:r>
            <a:r>
              <a:rPr lang="en-GB" dirty="0" err="1"/>
              <a:t>đội</a:t>
            </a:r>
            <a:r>
              <a:rPr lang="en-GB" dirty="0"/>
              <a:t> </a:t>
            </a:r>
            <a:r>
              <a:rPr lang="en-GB" dirty="0" err="1"/>
              <a:t>lần</a:t>
            </a:r>
            <a:r>
              <a:rPr lang="en-GB" dirty="0"/>
              <a:t> </a:t>
            </a:r>
            <a:r>
              <a:rPr lang="en-GB" dirty="0" err="1"/>
              <a:t>lượt</a:t>
            </a:r>
            <a:r>
              <a:rPr lang="en-GB" dirty="0"/>
              <a:t> </a:t>
            </a:r>
            <a:r>
              <a:rPr lang="en-GB" dirty="0" err="1"/>
              <a:t>chọn</a:t>
            </a:r>
            <a:r>
              <a:rPr lang="en-GB" dirty="0"/>
              <a:t> 1 </a:t>
            </a:r>
            <a:r>
              <a:rPr lang="en-GB" dirty="0" err="1"/>
              <a:t>hộp</a:t>
            </a:r>
            <a:r>
              <a:rPr lang="en-GB" dirty="0"/>
              <a:t> </a:t>
            </a:r>
            <a:r>
              <a:rPr lang="en-GB" dirty="0" err="1"/>
              <a:t>quà</a:t>
            </a:r>
            <a:r>
              <a:rPr lang="en-GB" dirty="0"/>
              <a:t> </a:t>
            </a:r>
            <a:r>
              <a:rPr lang="en-GB" dirty="0" err="1"/>
              <a:t>bất</a:t>
            </a:r>
            <a:r>
              <a:rPr lang="en-GB" dirty="0"/>
              <a:t> </a:t>
            </a:r>
            <a:r>
              <a:rPr lang="en-GB" dirty="0" err="1"/>
              <a:t>kì</a:t>
            </a: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- </a:t>
            </a:r>
            <a:r>
              <a:rPr lang="en-GB" dirty="0" err="1"/>
              <a:t>Đội</a:t>
            </a:r>
            <a:r>
              <a:rPr lang="en-GB" dirty="0"/>
              <a:t> </a:t>
            </a:r>
            <a:r>
              <a:rPr lang="en-GB" dirty="0" err="1"/>
              <a:t>nào</a:t>
            </a:r>
            <a:r>
              <a:rPr lang="en-GB" dirty="0"/>
              <a:t> </a:t>
            </a:r>
            <a:r>
              <a:rPr lang="en-GB" dirty="0" err="1"/>
              <a:t>trả</a:t>
            </a:r>
            <a:r>
              <a:rPr lang="en-GB" dirty="0"/>
              <a:t> </a:t>
            </a:r>
            <a:r>
              <a:rPr lang="en-GB" dirty="0" err="1"/>
              <a:t>lời</a:t>
            </a:r>
            <a:r>
              <a:rPr lang="en-GB" dirty="0"/>
              <a:t> </a:t>
            </a:r>
            <a:r>
              <a:rPr lang="en-GB" dirty="0" err="1"/>
              <a:t>nhanh</a:t>
            </a:r>
            <a:r>
              <a:rPr lang="en-GB" dirty="0"/>
              <a:t> </a:t>
            </a:r>
            <a:r>
              <a:rPr lang="en-GB" dirty="0" err="1"/>
              <a:t>và</a:t>
            </a:r>
            <a:r>
              <a:rPr lang="en-GB" dirty="0"/>
              <a:t> </a:t>
            </a:r>
            <a:r>
              <a:rPr lang="en-GB" dirty="0" err="1"/>
              <a:t>đúng</a:t>
            </a:r>
            <a:r>
              <a:rPr lang="en-GB" dirty="0"/>
              <a:t> </a:t>
            </a:r>
            <a:r>
              <a:rPr lang="en-GB" dirty="0" err="1"/>
              <a:t>nhất</a:t>
            </a:r>
            <a:r>
              <a:rPr lang="en-GB" dirty="0"/>
              <a:t> </a:t>
            </a:r>
            <a:r>
              <a:rPr lang="en-GB" dirty="0" err="1"/>
              <a:t>sẽ</a:t>
            </a:r>
            <a:r>
              <a:rPr lang="en-GB" dirty="0"/>
              <a:t> </a:t>
            </a:r>
            <a:r>
              <a:rPr lang="en-GB" dirty="0" err="1"/>
              <a:t>được</a:t>
            </a:r>
            <a:r>
              <a:rPr lang="en-GB" dirty="0"/>
              <a:t> </a:t>
            </a:r>
            <a:r>
              <a:rPr lang="en-GB" dirty="0" err="1"/>
              <a:t>cộng</a:t>
            </a:r>
            <a:r>
              <a:rPr lang="en-GB" dirty="0"/>
              <a:t> 1 SAO</a:t>
            </a:r>
          </a:p>
          <a:p>
            <a:pPr marL="0" indent="0">
              <a:buFontTx/>
              <a:buNone/>
            </a:pPr>
            <a:r>
              <a:rPr lang="en-GB" dirty="0"/>
              <a:t>- Click: Team A or Team B </a:t>
            </a:r>
            <a:r>
              <a:rPr lang="en-GB" dirty="0" err="1"/>
              <a:t>để</a:t>
            </a:r>
            <a:r>
              <a:rPr lang="en-GB" dirty="0"/>
              <a:t> </a:t>
            </a:r>
            <a:r>
              <a:rPr lang="en-GB" dirty="0" err="1"/>
              <a:t>nhận</a:t>
            </a:r>
            <a:r>
              <a:rPr lang="en-GB" dirty="0"/>
              <a:t> SAO</a:t>
            </a:r>
          </a:p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38503-CF7B-4E9E-BEF9-B409345FEA2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563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- Chia </a:t>
            </a:r>
            <a:r>
              <a:rPr lang="en-GB" dirty="0" err="1"/>
              <a:t>lớp</a:t>
            </a:r>
            <a:r>
              <a:rPr lang="en-GB" dirty="0"/>
              <a:t> </a:t>
            </a:r>
            <a:r>
              <a:rPr lang="en-GB" dirty="0" err="1"/>
              <a:t>thành</a:t>
            </a:r>
            <a:r>
              <a:rPr lang="en-GB" dirty="0"/>
              <a:t> 2 team: A </a:t>
            </a:r>
            <a:r>
              <a:rPr lang="en-GB" dirty="0" err="1"/>
              <a:t>và</a:t>
            </a:r>
            <a:r>
              <a:rPr lang="en-GB" dirty="0"/>
              <a:t> B.</a:t>
            </a:r>
          </a:p>
          <a:p>
            <a:pPr marL="0" indent="0">
              <a:buFontTx/>
              <a:buNone/>
            </a:pPr>
            <a:r>
              <a:rPr lang="en-GB" dirty="0"/>
              <a:t>- </a:t>
            </a:r>
            <a:r>
              <a:rPr lang="en-GB" dirty="0" err="1"/>
              <a:t>Các</a:t>
            </a:r>
            <a:r>
              <a:rPr lang="en-GB" dirty="0"/>
              <a:t> </a:t>
            </a:r>
            <a:r>
              <a:rPr lang="en-GB" dirty="0" err="1"/>
              <a:t>đội</a:t>
            </a:r>
            <a:r>
              <a:rPr lang="en-GB" dirty="0"/>
              <a:t> </a:t>
            </a:r>
            <a:r>
              <a:rPr lang="en-GB" dirty="0" err="1"/>
              <a:t>lần</a:t>
            </a:r>
            <a:r>
              <a:rPr lang="en-GB" dirty="0"/>
              <a:t> </a:t>
            </a:r>
            <a:r>
              <a:rPr lang="en-GB" dirty="0" err="1"/>
              <a:t>lượt</a:t>
            </a:r>
            <a:r>
              <a:rPr lang="en-GB" dirty="0"/>
              <a:t> </a:t>
            </a:r>
            <a:r>
              <a:rPr lang="en-GB" dirty="0" err="1"/>
              <a:t>chọn</a:t>
            </a:r>
            <a:r>
              <a:rPr lang="en-GB" dirty="0"/>
              <a:t> 1 </a:t>
            </a:r>
            <a:r>
              <a:rPr lang="en-GB" dirty="0" err="1"/>
              <a:t>hộp</a:t>
            </a:r>
            <a:r>
              <a:rPr lang="en-GB" dirty="0"/>
              <a:t> </a:t>
            </a:r>
            <a:r>
              <a:rPr lang="en-GB" dirty="0" err="1"/>
              <a:t>quà</a:t>
            </a:r>
            <a:r>
              <a:rPr lang="en-GB" dirty="0"/>
              <a:t> </a:t>
            </a:r>
            <a:r>
              <a:rPr lang="en-GB" dirty="0" err="1"/>
              <a:t>bất</a:t>
            </a:r>
            <a:r>
              <a:rPr lang="en-GB" dirty="0"/>
              <a:t> </a:t>
            </a:r>
            <a:r>
              <a:rPr lang="en-GB" dirty="0" err="1"/>
              <a:t>kì</a:t>
            </a: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- </a:t>
            </a:r>
            <a:r>
              <a:rPr lang="en-GB" dirty="0" err="1"/>
              <a:t>Đội</a:t>
            </a:r>
            <a:r>
              <a:rPr lang="en-GB" dirty="0"/>
              <a:t> </a:t>
            </a:r>
            <a:r>
              <a:rPr lang="en-GB" dirty="0" err="1"/>
              <a:t>nào</a:t>
            </a:r>
            <a:r>
              <a:rPr lang="en-GB" dirty="0"/>
              <a:t> </a:t>
            </a:r>
            <a:r>
              <a:rPr lang="en-GB" dirty="0" err="1"/>
              <a:t>trả</a:t>
            </a:r>
            <a:r>
              <a:rPr lang="en-GB" dirty="0"/>
              <a:t> </a:t>
            </a:r>
            <a:r>
              <a:rPr lang="en-GB" dirty="0" err="1"/>
              <a:t>lời</a:t>
            </a:r>
            <a:r>
              <a:rPr lang="en-GB" dirty="0"/>
              <a:t> </a:t>
            </a:r>
            <a:r>
              <a:rPr lang="en-GB" dirty="0" err="1"/>
              <a:t>nhanh</a:t>
            </a:r>
            <a:r>
              <a:rPr lang="en-GB" dirty="0"/>
              <a:t> </a:t>
            </a:r>
            <a:r>
              <a:rPr lang="en-GB" dirty="0" err="1"/>
              <a:t>và</a:t>
            </a:r>
            <a:r>
              <a:rPr lang="en-GB" dirty="0"/>
              <a:t> </a:t>
            </a:r>
            <a:r>
              <a:rPr lang="en-GB" dirty="0" err="1"/>
              <a:t>đúng</a:t>
            </a:r>
            <a:r>
              <a:rPr lang="en-GB" dirty="0"/>
              <a:t> </a:t>
            </a:r>
            <a:r>
              <a:rPr lang="en-GB" dirty="0" err="1"/>
              <a:t>nhất</a:t>
            </a:r>
            <a:r>
              <a:rPr lang="en-GB" dirty="0"/>
              <a:t> </a:t>
            </a:r>
            <a:r>
              <a:rPr lang="en-GB" dirty="0" err="1"/>
              <a:t>sẽ</a:t>
            </a:r>
            <a:r>
              <a:rPr lang="en-GB" dirty="0"/>
              <a:t> </a:t>
            </a:r>
            <a:r>
              <a:rPr lang="en-GB" dirty="0" err="1"/>
              <a:t>được</a:t>
            </a:r>
            <a:r>
              <a:rPr lang="en-GB" dirty="0"/>
              <a:t> </a:t>
            </a:r>
            <a:r>
              <a:rPr lang="en-GB" dirty="0" err="1"/>
              <a:t>cộng</a:t>
            </a:r>
            <a:r>
              <a:rPr lang="en-GB" dirty="0"/>
              <a:t> 1 SAO</a:t>
            </a:r>
          </a:p>
          <a:p>
            <a:pPr marL="0" indent="0">
              <a:buFontTx/>
              <a:buNone/>
            </a:pPr>
            <a:r>
              <a:rPr lang="en-GB" dirty="0"/>
              <a:t>- Click: Team A or Team B </a:t>
            </a:r>
            <a:r>
              <a:rPr lang="en-GB" dirty="0" err="1"/>
              <a:t>để</a:t>
            </a:r>
            <a:r>
              <a:rPr lang="en-GB" dirty="0"/>
              <a:t> </a:t>
            </a:r>
            <a:r>
              <a:rPr lang="en-GB" dirty="0" err="1"/>
              <a:t>nhận</a:t>
            </a:r>
            <a:r>
              <a:rPr lang="en-GB" dirty="0"/>
              <a:t> SAO</a:t>
            </a:r>
          </a:p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38503-CF7B-4E9E-BEF9-B409345FEA2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692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B38503-CF7B-4E9E-BEF9-B409345FEA2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626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B38503-CF7B-4E9E-BEF9-B409345FEA2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1771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B38503-CF7B-4E9E-BEF9-B409345FEA2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8184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- Chia </a:t>
            </a:r>
            <a:r>
              <a:rPr lang="en-GB" dirty="0" err="1"/>
              <a:t>lớp</a:t>
            </a:r>
            <a:r>
              <a:rPr lang="en-GB" dirty="0"/>
              <a:t> </a:t>
            </a:r>
            <a:r>
              <a:rPr lang="en-GB" dirty="0" err="1"/>
              <a:t>thành</a:t>
            </a:r>
            <a:r>
              <a:rPr lang="en-GB" dirty="0"/>
              <a:t> 2 team: A </a:t>
            </a:r>
            <a:r>
              <a:rPr lang="en-GB" dirty="0" err="1"/>
              <a:t>và</a:t>
            </a:r>
            <a:r>
              <a:rPr lang="en-GB" dirty="0"/>
              <a:t> B.</a:t>
            </a:r>
          </a:p>
          <a:p>
            <a:pPr marL="0" indent="0">
              <a:buFontTx/>
              <a:buNone/>
            </a:pPr>
            <a:r>
              <a:rPr lang="en-GB" dirty="0"/>
              <a:t>- </a:t>
            </a:r>
            <a:r>
              <a:rPr lang="en-GB" dirty="0" err="1"/>
              <a:t>Các</a:t>
            </a:r>
            <a:r>
              <a:rPr lang="en-GB" dirty="0"/>
              <a:t> </a:t>
            </a:r>
            <a:r>
              <a:rPr lang="en-GB" dirty="0" err="1"/>
              <a:t>đội</a:t>
            </a:r>
            <a:r>
              <a:rPr lang="en-GB" dirty="0"/>
              <a:t> </a:t>
            </a:r>
            <a:r>
              <a:rPr lang="en-GB" dirty="0" err="1"/>
              <a:t>lần</a:t>
            </a:r>
            <a:r>
              <a:rPr lang="en-GB" dirty="0"/>
              <a:t> </a:t>
            </a:r>
            <a:r>
              <a:rPr lang="en-GB" dirty="0" err="1"/>
              <a:t>lượt</a:t>
            </a:r>
            <a:r>
              <a:rPr lang="en-GB" dirty="0"/>
              <a:t> </a:t>
            </a:r>
            <a:r>
              <a:rPr lang="en-GB" dirty="0" err="1"/>
              <a:t>chọn</a:t>
            </a:r>
            <a:r>
              <a:rPr lang="en-GB" dirty="0"/>
              <a:t> 1 </a:t>
            </a:r>
            <a:r>
              <a:rPr lang="en-GB" dirty="0" err="1"/>
              <a:t>hộp</a:t>
            </a:r>
            <a:r>
              <a:rPr lang="en-GB" dirty="0"/>
              <a:t> </a:t>
            </a:r>
            <a:r>
              <a:rPr lang="en-GB" dirty="0" err="1"/>
              <a:t>quà</a:t>
            </a:r>
            <a:r>
              <a:rPr lang="en-GB" dirty="0"/>
              <a:t> </a:t>
            </a:r>
            <a:r>
              <a:rPr lang="en-GB" dirty="0" err="1"/>
              <a:t>bất</a:t>
            </a:r>
            <a:r>
              <a:rPr lang="en-GB" dirty="0"/>
              <a:t> </a:t>
            </a:r>
            <a:r>
              <a:rPr lang="en-GB" dirty="0" err="1"/>
              <a:t>kì</a:t>
            </a: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- </a:t>
            </a:r>
            <a:r>
              <a:rPr lang="en-GB" dirty="0" err="1"/>
              <a:t>Đội</a:t>
            </a:r>
            <a:r>
              <a:rPr lang="en-GB" dirty="0"/>
              <a:t> </a:t>
            </a:r>
            <a:r>
              <a:rPr lang="en-GB" dirty="0" err="1"/>
              <a:t>nào</a:t>
            </a:r>
            <a:r>
              <a:rPr lang="en-GB" dirty="0"/>
              <a:t> </a:t>
            </a:r>
            <a:r>
              <a:rPr lang="en-GB" dirty="0" err="1"/>
              <a:t>trả</a:t>
            </a:r>
            <a:r>
              <a:rPr lang="en-GB" dirty="0"/>
              <a:t> </a:t>
            </a:r>
            <a:r>
              <a:rPr lang="en-GB" dirty="0" err="1"/>
              <a:t>lời</a:t>
            </a:r>
            <a:r>
              <a:rPr lang="en-GB" dirty="0"/>
              <a:t> </a:t>
            </a:r>
            <a:r>
              <a:rPr lang="en-GB" dirty="0" err="1"/>
              <a:t>nhanh</a:t>
            </a:r>
            <a:r>
              <a:rPr lang="en-GB" dirty="0"/>
              <a:t> </a:t>
            </a:r>
            <a:r>
              <a:rPr lang="en-GB" dirty="0" err="1"/>
              <a:t>và</a:t>
            </a:r>
            <a:r>
              <a:rPr lang="en-GB" dirty="0"/>
              <a:t> </a:t>
            </a:r>
            <a:r>
              <a:rPr lang="en-GB" dirty="0" err="1"/>
              <a:t>đúng</a:t>
            </a:r>
            <a:r>
              <a:rPr lang="en-GB" dirty="0"/>
              <a:t> </a:t>
            </a:r>
            <a:r>
              <a:rPr lang="en-GB" dirty="0" err="1"/>
              <a:t>nhất</a:t>
            </a:r>
            <a:r>
              <a:rPr lang="en-GB" dirty="0"/>
              <a:t> </a:t>
            </a:r>
            <a:r>
              <a:rPr lang="en-GB" dirty="0" err="1"/>
              <a:t>sẽ</a:t>
            </a:r>
            <a:r>
              <a:rPr lang="en-GB" dirty="0"/>
              <a:t> </a:t>
            </a:r>
            <a:r>
              <a:rPr lang="en-GB" dirty="0" err="1"/>
              <a:t>được</a:t>
            </a:r>
            <a:r>
              <a:rPr lang="en-GB" dirty="0"/>
              <a:t> </a:t>
            </a:r>
            <a:r>
              <a:rPr lang="en-GB" dirty="0" err="1"/>
              <a:t>cộng</a:t>
            </a:r>
            <a:r>
              <a:rPr lang="en-GB" dirty="0"/>
              <a:t> 1 SAO</a:t>
            </a:r>
          </a:p>
          <a:p>
            <a:pPr marL="0" indent="0">
              <a:buFontTx/>
              <a:buNone/>
            </a:pPr>
            <a:r>
              <a:rPr lang="en-GB" dirty="0"/>
              <a:t>- Click: Team A or Team B </a:t>
            </a:r>
            <a:r>
              <a:rPr lang="en-GB" dirty="0" err="1"/>
              <a:t>để</a:t>
            </a:r>
            <a:r>
              <a:rPr lang="en-GB" dirty="0"/>
              <a:t> </a:t>
            </a:r>
            <a:r>
              <a:rPr lang="en-GB" dirty="0" err="1"/>
              <a:t>nhận</a:t>
            </a:r>
            <a:r>
              <a:rPr lang="en-GB" dirty="0"/>
              <a:t> SAO</a:t>
            </a:r>
          </a:p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38503-CF7B-4E9E-BEF9-B409345FEA2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862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B38503-CF7B-4E9E-BEF9-B409345FEA2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522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2554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65212"/>
            <a:ext cx="3886200" cy="7350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793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264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593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775325"/>
            <a:ext cx="7772870" cy="25680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5959D5-C80C-450C-A567-9729F3F705ED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693661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18D6827-188F-D054-2489-BC16323E5AE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NULL"/><Relationship Id="rId3" Type="http://schemas.openxmlformats.org/officeDocument/2006/relationships/audio" Target="../media/audio1.wav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13" Type="http://schemas.openxmlformats.org/officeDocument/2006/relationships/image" Target="../media/image25.png"/><Relationship Id="rId3" Type="http://schemas.microsoft.com/office/2007/relationships/media" Target="../media/media6.mp3"/><Relationship Id="rId7" Type="http://schemas.openxmlformats.org/officeDocument/2006/relationships/image" Target="../media/image21.png"/><Relationship Id="rId12" Type="http://schemas.openxmlformats.org/officeDocument/2006/relationships/image" Target="../media/image19.png"/><Relationship Id="rId2" Type="http://schemas.openxmlformats.org/officeDocument/2006/relationships/audio" Target="../media/media5.mp3"/><Relationship Id="rId16" Type="http://schemas.openxmlformats.org/officeDocument/2006/relationships/image" Target="../media/image28.png"/><Relationship Id="rId1" Type="http://schemas.microsoft.com/office/2007/relationships/media" Target="../media/media5.mp3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27.png"/><Relationship Id="rId10" Type="http://schemas.openxmlformats.org/officeDocument/2006/relationships/image" Target="../media/image24.png"/><Relationship Id="rId4" Type="http://schemas.openxmlformats.org/officeDocument/2006/relationships/audio" Target="../media/media6.mp3"/><Relationship Id="rId9" Type="http://schemas.openxmlformats.org/officeDocument/2006/relationships/image" Target="../media/image23.png"/><Relationship Id="rId1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3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4.png"/><Relationship Id="rId12" Type="http://schemas.openxmlformats.org/officeDocument/2006/relationships/slide" Target="slide13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3.png"/><Relationship Id="rId11" Type="http://schemas.openxmlformats.org/officeDocument/2006/relationships/image" Target="../media/image30.png"/><Relationship Id="rId5" Type="http://schemas.openxmlformats.org/officeDocument/2006/relationships/image" Target="../media/image22.jpg"/><Relationship Id="rId15" Type="http://schemas.openxmlformats.org/officeDocument/2006/relationships/image" Target="../media/image21.png"/><Relationship Id="rId10" Type="http://schemas.openxmlformats.org/officeDocument/2006/relationships/slide" Target="slide14.xml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29.png"/><Relationship Id="rId14" Type="http://schemas.openxmlformats.org/officeDocument/2006/relationships/slide" Target="slide1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audio" Target="../media/audio2.wav"/><Relationship Id="rId7" Type="http://schemas.openxmlformats.org/officeDocument/2006/relationships/image" Target="../media/image32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35.png"/><Relationship Id="rId5" Type="http://schemas.openxmlformats.org/officeDocument/2006/relationships/image" Target="../media/image22.jpg"/><Relationship Id="rId10" Type="http://schemas.openxmlformats.org/officeDocument/2006/relationships/image" Target="../media/image34.png"/><Relationship Id="rId4" Type="http://schemas.openxmlformats.org/officeDocument/2006/relationships/audio" Target="../media/audio3.wav"/><Relationship Id="rId9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audio" Target="../media/audio3.wav"/><Relationship Id="rId7" Type="http://schemas.openxmlformats.org/officeDocument/2006/relationships/image" Target="../media/image32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37.png"/><Relationship Id="rId5" Type="http://schemas.openxmlformats.org/officeDocument/2006/relationships/image" Target="../media/image22.jpg"/><Relationship Id="rId10" Type="http://schemas.openxmlformats.org/officeDocument/2006/relationships/image" Target="../media/image34.png"/><Relationship Id="rId4" Type="http://schemas.openxmlformats.org/officeDocument/2006/relationships/audio" Target="../media/audio2.wav"/><Relationship Id="rId9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audio" Target="../media/audio3.wav"/><Relationship Id="rId7" Type="http://schemas.openxmlformats.org/officeDocument/2006/relationships/image" Target="../media/image32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38.png"/><Relationship Id="rId5" Type="http://schemas.openxmlformats.org/officeDocument/2006/relationships/image" Target="../media/image22.jpg"/><Relationship Id="rId10" Type="http://schemas.openxmlformats.org/officeDocument/2006/relationships/image" Target="../media/image33.png"/><Relationship Id="rId4" Type="http://schemas.openxmlformats.org/officeDocument/2006/relationships/audio" Target="../media/audio2.wav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image" Target="../media/image19.png"/><Relationship Id="rId18" Type="http://schemas.openxmlformats.org/officeDocument/2006/relationships/image" Target="../media/image26.png"/><Relationship Id="rId3" Type="http://schemas.openxmlformats.org/officeDocument/2006/relationships/image" Target="../media/image22.jpg"/><Relationship Id="rId7" Type="http://schemas.openxmlformats.org/officeDocument/2006/relationships/image" Target="../media/image29.png"/><Relationship Id="rId12" Type="http://schemas.openxmlformats.org/officeDocument/2006/relationships/slide" Target="slide16.xml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6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2.xml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1.png"/><Relationship Id="rId10" Type="http://schemas.openxmlformats.org/officeDocument/2006/relationships/slide" Target="slide14.xml"/><Relationship Id="rId19" Type="http://schemas.openxmlformats.org/officeDocument/2006/relationships/image" Target="../media/image27.png"/><Relationship Id="rId4" Type="http://schemas.openxmlformats.org/officeDocument/2006/relationships/image" Target="../media/image23.png"/><Relationship Id="rId9" Type="http://schemas.openxmlformats.org/officeDocument/2006/relationships/image" Target="../media/image20.png"/><Relationship Id="rId14" Type="http://schemas.openxmlformats.org/officeDocument/2006/relationships/slide" Target="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NULL" TargetMode="External"/><Relationship Id="rId7" Type="http://schemas.openxmlformats.org/officeDocument/2006/relationships/image" Target="../media/image21.png"/><Relationship Id="rId2" Type="http://schemas.microsoft.com/office/2007/relationships/media" Target="../media/media8.mp4"/><Relationship Id="rId1" Type="http://schemas.openxmlformats.org/officeDocument/2006/relationships/video" Target="NULL" TargetMode="External"/><Relationship Id="rId6" Type="http://schemas.openxmlformats.org/officeDocument/2006/relationships/image" Target="../media/image40.png"/><Relationship Id="rId5" Type="http://schemas.openxmlformats.org/officeDocument/2006/relationships/slideLayout" Target="../slideLayouts/slideLayout3.xml"/><Relationship Id="rId4" Type="http://schemas.microsoft.com/office/2007/relationships/media" Target="../media/media9.mp3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1.pn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media" Target="../media/media12.mp4"/><Relationship Id="rId7" Type="http://schemas.openxmlformats.org/officeDocument/2006/relationships/image" Target="../media/image59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58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12.mp4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media" Target="../media/media14.mp4"/><Relationship Id="rId7" Type="http://schemas.openxmlformats.org/officeDocument/2006/relationships/image" Target="../media/image61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14.mp4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1.png"/><Relationship Id="rId5" Type="http://schemas.openxmlformats.org/officeDocument/2006/relationships/image" Target="../media/image62.png"/><Relationship Id="rId4" Type="http://schemas.openxmlformats.org/officeDocument/2006/relationships/audio" Target="../media/audio4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Content Placeholder 4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71" y="0"/>
            <a:ext cx="92964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01714" y="1203598"/>
            <a:ext cx="7597775" cy="830983"/>
          </a:xfrm>
          <a:prstGeom prst="rect">
            <a:avLst/>
          </a:prstGeom>
          <a:noFill/>
        </p:spPr>
        <p:txBody>
          <a:bodyPr lIns="91428" tIns="45713" rIns="91428" bIns="45713">
            <a:spAutoFit/>
          </a:bodyPr>
          <a:lstStyle/>
          <a:p>
            <a:pPr algn="ctr">
              <a:defRPr/>
            </a:pPr>
            <a:r>
              <a:rPr lang="en-US" sz="2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NHIỆT LIỆT CHÀO MỪNG QUÝ THẦY CÔ </a:t>
            </a:r>
          </a:p>
          <a:p>
            <a:pPr algn="ctr">
              <a:defRPr/>
            </a:pPr>
            <a:r>
              <a:rPr lang="en-US" sz="2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VỀ THĂM VÀ DỰ LỚP 2</a:t>
            </a:r>
          </a:p>
        </p:txBody>
      </p:sp>
      <p:sp>
        <p:nvSpPr>
          <p:cNvPr id="67588" name="TextBox 5"/>
          <p:cNvSpPr txBox="1">
            <a:spLocks noChangeArrowheads="1"/>
          </p:cNvSpPr>
          <p:nvPr/>
        </p:nvSpPr>
        <p:spPr bwMode="auto">
          <a:xfrm>
            <a:off x="2745182" y="3209746"/>
            <a:ext cx="4673049" cy="58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3225" b="1" dirty="0">
                <a:solidFill>
                  <a:srgbClr val="FF0000"/>
                </a:solidFill>
                <a:cs typeface="Times New Roman" pitchFamily="18" charset="0"/>
              </a:rPr>
              <a:t>GV</a:t>
            </a:r>
            <a:r>
              <a:rPr lang="en-US" sz="3225" b="1" dirty="0" smtClean="0">
                <a:solidFill>
                  <a:srgbClr val="FF0000"/>
                </a:solidFill>
                <a:cs typeface="Times New Roman" pitchFamily="18" charset="0"/>
              </a:rPr>
              <a:t>:</a:t>
            </a:r>
            <a:endParaRPr lang="en-US" sz="3225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47800" y="209550"/>
            <a:ext cx="6705600" cy="369330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/>
          <a:p>
            <a:pPr algn="ctr">
              <a:defRPr/>
            </a:pPr>
            <a:endParaRPr lang="en-US" b="1" dirty="0">
              <a:ln w="12700">
                <a:noFill/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Times New Roman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733800" y="590550"/>
            <a:ext cx="20574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293909" y="3708735"/>
            <a:ext cx="2871296" cy="403955"/>
          </a:xfrm>
          <a:prstGeom prst="rect">
            <a:avLst/>
          </a:prstGeom>
          <a:noFill/>
        </p:spPr>
        <p:txBody>
          <a:bodyPr wrap="none" lIns="91438" tIns="45719" rIns="91438" bIns="45719">
            <a:spAutoFit/>
          </a:bodyPr>
          <a:lstStyle/>
          <a:p>
            <a:pPr algn="ctr">
              <a:defRPr/>
            </a:pPr>
            <a:r>
              <a:rPr lang="en-US" sz="2025" b="1" dirty="0">
                <a:ln w="1905"/>
                <a:blipFill>
                  <a:blip r:embed="rId3"/>
                  <a:tile tx="0" ty="0" sx="100000" sy="100000" flip="none" algn="tl"/>
                </a:blip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NĂM HỌC: 2025 - 2026</a:t>
            </a: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312343" y="2075196"/>
            <a:ext cx="3086077" cy="51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3" rIns="91428" bIns="4571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775" b="1">
                <a:solidFill>
                  <a:srgbClr val="FF0000"/>
                </a:solidFill>
                <a:cs typeface="Times New Roman" pitchFamily="18" charset="0"/>
              </a:rPr>
              <a:t>MÔN: MĨ THUẬT</a:t>
            </a:r>
          </a:p>
        </p:txBody>
      </p:sp>
    </p:spTree>
    <p:extLst>
      <p:ext uri="{BB962C8B-B14F-4D97-AF65-F5344CB8AC3E}">
        <p14:creationId xmlns:p14="http://schemas.microsoft.com/office/powerpoint/2010/main" val="258960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4300" y="0"/>
            <a:ext cx="9144000" cy="5143500"/>
          </a:xfrm>
          <a:prstGeom prst="rect">
            <a:avLst/>
          </a:prstGeom>
        </p:spPr>
      </p:pic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1428750" y="114301"/>
            <a:ext cx="6743700" cy="628649"/>
          </a:xfrm>
          <a:prstGeom prst="rect">
            <a:avLst/>
          </a:prstGeom>
        </p:spPr>
        <p:txBody>
          <a:bodyPr wrap="none" fromWordArt="1">
            <a:prstTxWarp prst="textChevron">
              <a:avLst/>
            </a:prstTxWarp>
          </a:bodyPr>
          <a:lstStyle/>
          <a:p>
            <a:pPr algn="ctr"/>
            <a:endParaRPr lang="en-US" sz="12450" b="1" kern="10" dirty="0">
              <a:ln w="19050">
                <a:solidFill>
                  <a:srgbClr val="99CCFF"/>
                </a:solidFill>
                <a:round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hoaaa">
            <a:hlinkClick r:id="" action="ppaction://media"/>
            <a:extLst>
              <a:ext uri="{FF2B5EF4-FFF2-40B4-BE49-F238E27FC236}">
                <a16:creationId xmlns:a16="http://schemas.microsoft.com/office/drawing/2014/main" xmlns="" id="{E7674273-F69F-C0F3-F935-B3009155AD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4300" y="1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71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0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4827" y="0"/>
            <a:ext cx="7454348" cy="5143500"/>
          </a:xfrm>
          <a:custGeom>
            <a:avLst/>
            <a:gdLst/>
            <a:ahLst/>
            <a:cxnLst/>
            <a:rect l="l" t="t" r="r" b="b"/>
            <a:pathLst>
              <a:path w="14908696" h="10287000">
                <a:moveTo>
                  <a:pt x="0" y="0"/>
                </a:moveTo>
                <a:lnTo>
                  <a:pt x="14908696" y="0"/>
                </a:lnTo>
                <a:lnTo>
                  <a:pt x="149086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457223"/>
            <a:endParaRPr lang="en-US" sz="9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6910972" y="247946"/>
            <a:ext cx="2233028" cy="4713516"/>
          </a:xfrm>
          <a:custGeom>
            <a:avLst/>
            <a:gdLst/>
            <a:ahLst/>
            <a:cxnLst/>
            <a:rect l="l" t="t" r="r" b="b"/>
            <a:pathLst>
              <a:path w="4466056" h="9427032">
                <a:moveTo>
                  <a:pt x="0" y="0"/>
                </a:moveTo>
                <a:lnTo>
                  <a:pt x="4466056" y="0"/>
                </a:lnTo>
                <a:lnTo>
                  <a:pt x="4466056" y="9427032"/>
                </a:lnTo>
                <a:lnTo>
                  <a:pt x="0" y="9427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457223"/>
            <a:endParaRPr lang="en-US" sz="9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flipH="1">
            <a:off x="0" y="2165628"/>
            <a:ext cx="2723490" cy="3157670"/>
          </a:xfrm>
          <a:custGeom>
            <a:avLst/>
            <a:gdLst/>
            <a:ahLst/>
            <a:cxnLst/>
            <a:rect l="l" t="t" r="r" b="b"/>
            <a:pathLst>
              <a:path w="5446980" h="6315339">
                <a:moveTo>
                  <a:pt x="5446980" y="0"/>
                </a:moveTo>
                <a:lnTo>
                  <a:pt x="0" y="0"/>
                </a:lnTo>
                <a:lnTo>
                  <a:pt x="0" y="6315339"/>
                </a:lnTo>
                <a:lnTo>
                  <a:pt x="5446980" y="6315339"/>
                </a:lnTo>
                <a:lnTo>
                  <a:pt x="544698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457223"/>
            <a:endParaRPr lang="en-US" sz="9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 rot="-9074146">
            <a:off x="-808171" y="-344304"/>
            <a:ext cx="2092333" cy="2277369"/>
          </a:xfrm>
          <a:custGeom>
            <a:avLst/>
            <a:gdLst/>
            <a:ahLst/>
            <a:cxnLst/>
            <a:rect l="l" t="t" r="r" b="b"/>
            <a:pathLst>
              <a:path w="4184666" h="4554738">
                <a:moveTo>
                  <a:pt x="0" y="0"/>
                </a:moveTo>
                <a:lnTo>
                  <a:pt x="4184666" y="0"/>
                </a:lnTo>
                <a:lnTo>
                  <a:pt x="4184666" y="4554739"/>
                </a:lnTo>
                <a:lnTo>
                  <a:pt x="0" y="45547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457223"/>
            <a:endParaRPr lang="en-US" sz="9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9" name="Picture 8" descr="A red and green text on a black background&#10;&#10;AI-generated content may be incorrect.">
            <a:extLst>
              <a:ext uri="{FF2B5EF4-FFF2-40B4-BE49-F238E27FC236}">
                <a16:creationId xmlns:a16="http://schemas.microsoft.com/office/drawing/2014/main" xmlns="" id="{6E9F3C65-6D36-119B-C57C-2932D2EBF5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637" y="732978"/>
            <a:ext cx="3787395" cy="291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28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1428750" y="114301"/>
            <a:ext cx="6743700" cy="628649"/>
          </a:xfrm>
          <a:prstGeom prst="rect">
            <a:avLst/>
          </a:prstGeom>
        </p:spPr>
        <p:txBody>
          <a:bodyPr wrap="none" fromWordArt="1">
            <a:prstTxWarp prst="textChevron">
              <a:avLst/>
            </a:prstTxWarp>
          </a:bodyPr>
          <a:lstStyle/>
          <a:p>
            <a:pPr algn="ctr"/>
            <a:endParaRPr lang="en-US" sz="12450" b="1" kern="10" dirty="0">
              <a:ln w="19050">
                <a:solidFill>
                  <a:srgbClr val="99CCFF"/>
                </a:solidFill>
                <a:round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khỏi động AL">
            <a:hlinkClick r:id="" action="ppaction://media"/>
            <a:extLst>
              <a:ext uri="{FF2B5EF4-FFF2-40B4-BE49-F238E27FC236}">
                <a16:creationId xmlns:a16="http://schemas.microsoft.com/office/drawing/2014/main" xmlns="" id="{858AF99D-E425-82C0-E0CE-F1C562B480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78129"/>
            <a:ext cx="9144000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1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8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4300" y="0"/>
            <a:ext cx="9144000" cy="5143500"/>
          </a:xfrm>
          <a:prstGeom prst="rect">
            <a:avLst/>
          </a:prstGeom>
        </p:spPr>
      </p:pic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1428750" y="114301"/>
            <a:ext cx="6743700" cy="628649"/>
          </a:xfrm>
          <a:prstGeom prst="rect">
            <a:avLst/>
          </a:prstGeom>
        </p:spPr>
        <p:txBody>
          <a:bodyPr wrap="none" fromWordArt="1">
            <a:prstTxWarp prst="textChevron">
              <a:avLst/>
            </a:prstTxWarp>
          </a:bodyPr>
          <a:lstStyle/>
          <a:p>
            <a:pPr algn="ctr"/>
            <a:r>
              <a:rPr lang="en-US" sz="12450" b="1" kern="10" dirty="0">
                <a:ln w="19050">
                  <a:solidFill>
                    <a:srgbClr val="99CCFF"/>
                  </a:solidFill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NGƯỜI TÔI ÔYÊU TI THƯƠNG</a:t>
            </a:r>
          </a:p>
        </p:txBody>
      </p:sp>
      <p:pic>
        <p:nvPicPr>
          <p:cNvPr id="4" name="Video chưa đặt tên ‐ Được tạo bằng Clipchamp">
            <a:hlinkClick r:id="" action="ppaction://media"/>
            <a:extLst>
              <a:ext uri="{FF2B5EF4-FFF2-40B4-BE49-F238E27FC236}">
                <a16:creationId xmlns:a16="http://schemas.microsoft.com/office/drawing/2014/main" xmlns="" id="{4039AA02-BFD3-47BE-B03B-B3432C6D1C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4300" y="0"/>
            <a:ext cx="92583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04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85851" y="3181188"/>
            <a:ext cx="7258049" cy="55399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514350">
              <a:defRPr/>
            </a:pPr>
            <a:r>
              <a:rPr lang="en-U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</a:t>
            </a:r>
            <a:r>
              <a:rPr lang="en-US" sz="3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000" dirty="0" err="1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30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3000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31884" y="400531"/>
            <a:ext cx="508023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514350">
              <a:defRPr/>
            </a:pPr>
            <a:r>
              <a:rPr lang="en-US" sz="3000" b="1" dirty="0" err="1">
                <a:solidFill>
                  <a:srgbClr val="274FA4">
                    <a:lumMod val="75000"/>
                  </a:srgbClr>
                </a:solidFill>
                <a:latin typeface="Clarendon Lt BT" panose="02040604040505020204" pitchFamily="18" charset="0"/>
              </a:rPr>
              <a:t>Chủ</a:t>
            </a:r>
            <a:r>
              <a:rPr lang="en-US" sz="3000" b="1" dirty="0">
                <a:solidFill>
                  <a:srgbClr val="274FA4">
                    <a:lumMod val="75000"/>
                  </a:srgbClr>
                </a:solidFill>
                <a:latin typeface="Clarendon Lt BT" panose="02040604040505020204" pitchFamily="18" charset="0"/>
              </a:rPr>
              <a:t> </a:t>
            </a:r>
            <a:r>
              <a:rPr lang="en-US" sz="3000" b="1" dirty="0" err="1">
                <a:solidFill>
                  <a:srgbClr val="274FA4">
                    <a:lumMod val="75000"/>
                  </a:srgbClr>
                </a:solidFill>
                <a:latin typeface="Clarendon Lt BT" panose="02040604040505020204" pitchFamily="18" charset="0"/>
              </a:rPr>
              <a:t>đề</a:t>
            </a:r>
            <a:r>
              <a:rPr lang="en-US" sz="3000" b="1" dirty="0">
                <a:solidFill>
                  <a:srgbClr val="274FA4">
                    <a:lumMod val="75000"/>
                  </a:srgbClr>
                </a:solidFill>
                <a:latin typeface="Clarendon Lt BT" panose="02040604040505020204" pitchFamily="18" charset="0"/>
              </a:rPr>
              <a:t>: </a:t>
            </a:r>
            <a:r>
              <a:rPr lang="en-US" sz="3000" b="1" dirty="0" err="1">
                <a:solidFill>
                  <a:srgbClr val="274FA4">
                    <a:lumMod val="75000"/>
                  </a:srgbClr>
                </a:solidFill>
                <a:latin typeface="Clarendon Lt BT" panose="02040604040505020204" pitchFamily="18" charset="0"/>
              </a:rPr>
              <a:t>Mùa</a:t>
            </a:r>
            <a:r>
              <a:rPr lang="en-US" sz="3000" b="1" dirty="0">
                <a:solidFill>
                  <a:srgbClr val="274FA4">
                    <a:lumMod val="75000"/>
                  </a:srgbClr>
                </a:solidFill>
                <a:latin typeface="Clarendon Lt BT" panose="02040604040505020204" pitchFamily="18" charset="0"/>
              </a:rPr>
              <a:t> </a:t>
            </a:r>
            <a:r>
              <a:rPr lang="en-US" sz="3000" b="1" dirty="0" err="1">
                <a:solidFill>
                  <a:srgbClr val="274FA4">
                    <a:lumMod val="75000"/>
                  </a:srgbClr>
                </a:solidFill>
                <a:latin typeface="Clarendon Lt BT" panose="02040604040505020204" pitchFamily="18" charset="0"/>
              </a:rPr>
              <a:t>thu</a:t>
            </a:r>
            <a:r>
              <a:rPr lang="en-US" sz="3000" b="1" dirty="0">
                <a:solidFill>
                  <a:srgbClr val="274FA4">
                    <a:lumMod val="75000"/>
                  </a:srgbClr>
                </a:solidFill>
                <a:latin typeface="Clarendon Lt BT" panose="02040604040505020204" pitchFamily="18" charset="0"/>
              </a:rPr>
              <a:t> </a:t>
            </a:r>
            <a:r>
              <a:rPr lang="en-US" sz="3000" b="1" dirty="0" err="1">
                <a:solidFill>
                  <a:srgbClr val="274FA4">
                    <a:lumMod val="75000"/>
                  </a:srgbClr>
                </a:solidFill>
                <a:latin typeface="Clarendon Lt BT" panose="02040604040505020204" pitchFamily="18" charset="0"/>
              </a:rPr>
              <a:t>quê</a:t>
            </a:r>
            <a:r>
              <a:rPr lang="en-US" sz="3000" b="1" dirty="0">
                <a:solidFill>
                  <a:srgbClr val="274FA4">
                    <a:lumMod val="75000"/>
                  </a:srgbClr>
                </a:solidFill>
                <a:latin typeface="Clarendon Lt BT" panose="02040604040505020204" pitchFamily="18" charset="0"/>
              </a:rPr>
              <a:t> </a:t>
            </a:r>
            <a:r>
              <a:rPr lang="en-US" sz="3000" b="1" dirty="0" err="1">
                <a:solidFill>
                  <a:srgbClr val="274FA4">
                    <a:lumMod val="75000"/>
                  </a:srgbClr>
                </a:solidFill>
                <a:latin typeface="Clarendon Lt BT" panose="02040604040505020204" pitchFamily="18" charset="0"/>
              </a:rPr>
              <a:t>em</a:t>
            </a:r>
            <a:endParaRPr lang="en-US" sz="3000" b="1" dirty="0">
              <a:solidFill>
                <a:srgbClr val="274FA4">
                  <a:lumMod val="75000"/>
                </a:srgbClr>
              </a:solidFill>
              <a:latin typeface="Clarendon Lt BT" panose="02040604040505020204" pitchFamily="18" charset="0"/>
            </a:endParaRPr>
          </a:p>
          <a:p>
            <a:pPr algn="ctr" defTabSz="514350">
              <a:defRPr/>
            </a:pPr>
            <a:r>
              <a:rPr lang="en-US" sz="3000" b="1" dirty="0" err="1">
                <a:solidFill>
                  <a:srgbClr val="C00000"/>
                </a:solidFill>
                <a:latin typeface="Clarendon Lt BT" panose="02040604040505020204" pitchFamily="18" charset="0"/>
              </a:rPr>
              <a:t>Bài</a:t>
            </a:r>
            <a:r>
              <a:rPr lang="en-US" sz="3000" b="1" dirty="0">
                <a:solidFill>
                  <a:srgbClr val="C00000"/>
                </a:solidFill>
                <a:latin typeface="Clarendon Lt BT" panose="02040604040505020204" pitchFamily="18" charset="0"/>
              </a:rPr>
              <a:t> 2: </a:t>
            </a:r>
            <a:r>
              <a:rPr lang="en-US" sz="3000" b="1" dirty="0" err="1">
                <a:solidFill>
                  <a:srgbClr val="C00000"/>
                </a:solidFill>
                <a:latin typeface="Clarendon Lt BT" panose="02040604040505020204" pitchFamily="18" charset="0"/>
              </a:rPr>
              <a:t>Vui</a:t>
            </a:r>
            <a:r>
              <a:rPr lang="en-US" sz="3000" b="1" dirty="0">
                <a:solidFill>
                  <a:srgbClr val="C00000"/>
                </a:solidFill>
                <a:latin typeface="Clarendon Lt BT" panose="02040604040505020204" pitchFamily="18" charset="0"/>
              </a:rPr>
              <a:t> </a:t>
            </a:r>
            <a:r>
              <a:rPr lang="en-US" sz="3000" b="1" dirty="0" err="1">
                <a:solidFill>
                  <a:srgbClr val="C00000"/>
                </a:solidFill>
                <a:latin typeface="Clarendon Lt BT" panose="02040604040505020204" pitchFamily="18" charset="0"/>
              </a:rPr>
              <a:t>tết</a:t>
            </a:r>
            <a:r>
              <a:rPr lang="en-US" sz="3000" b="1" dirty="0">
                <a:solidFill>
                  <a:srgbClr val="C00000"/>
                </a:solidFill>
                <a:latin typeface="Clarendon Lt BT" panose="02040604040505020204" pitchFamily="18" charset="0"/>
              </a:rPr>
              <a:t> </a:t>
            </a:r>
            <a:r>
              <a:rPr lang="en-US" sz="3000" b="1" dirty="0" err="1">
                <a:solidFill>
                  <a:srgbClr val="C00000"/>
                </a:solidFill>
                <a:latin typeface="Clarendon Lt BT" panose="02040604040505020204" pitchFamily="18" charset="0"/>
              </a:rPr>
              <a:t>trung</a:t>
            </a:r>
            <a:r>
              <a:rPr lang="en-US" sz="3000" b="1" dirty="0">
                <a:solidFill>
                  <a:srgbClr val="C00000"/>
                </a:solidFill>
                <a:latin typeface="Clarendon Lt BT" panose="02040604040505020204" pitchFamily="18" charset="0"/>
              </a:rPr>
              <a:t> </a:t>
            </a:r>
            <a:r>
              <a:rPr lang="en-US" sz="3000" b="1" dirty="0" err="1">
                <a:solidFill>
                  <a:srgbClr val="C00000"/>
                </a:solidFill>
                <a:latin typeface="Clarendon Lt BT" panose="02040604040505020204" pitchFamily="18" charset="0"/>
              </a:rPr>
              <a:t>thu</a:t>
            </a:r>
            <a:r>
              <a:rPr lang="en-US" sz="3000" b="1" dirty="0">
                <a:solidFill>
                  <a:srgbClr val="C00000"/>
                </a:solidFill>
                <a:latin typeface="Clarendon Lt BT" panose="02040604040505020204" pitchFamily="18" charset="0"/>
              </a:rPr>
              <a:t> (</a:t>
            </a:r>
            <a:r>
              <a:rPr lang="en-US" sz="3000" b="1" dirty="0" err="1">
                <a:solidFill>
                  <a:srgbClr val="C00000"/>
                </a:solidFill>
                <a:latin typeface="Clarendon Lt BT" panose="02040604040505020204" pitchFamily="18" charset="0"/>
              </a:rPr>
              <a:t>Tiết</a:t>
            </a:r>
            <a:r>
              <a:rPr lang="en-US" sz="3000" b="1" dirty="0">
                <a:solidFill>
                  <a:srgbClr val="C00000"/>
                </a:solidFill>
                <a:latin typeface="Clarendon Lt BT" panose="02040604040505020204" pitchFamily="18" charset="0"/>
              </a:rPr>
              <a:t> 2)</a:t>
            </a:r>
            <a:r>
              <a:rPr lang="en-US" sz="2025" b="1" dirty="0">
                <a:solidFill>
                  <a:srgbClr val="C00000"/>
                </a:solidFill>
                <a:latin typeface="Clarendon Lt BT" panose="02040604040505020204" pitchFamily="18" charset="0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3949A4B-4173-485D-8DF4-70C9225E4409}"/>
              </a:ext>
            </a:extLst>
          </p:cNvPr>
          <p:cNvSpPr/>
          <p:nvPr/>
        </p:nvSpPr>
        <p:spPr>
          <a:xfrm>
            <a:off x="1085851" y="2465720"/>
            <a:ext cx="7258050" cy="55399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en-US" sz="3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Trưng</a:t>
            </a:r>
            <a:r>
              <a:rPr lang="en-US" sz="3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3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3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3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sẻ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5656BAF8-1F37-465D-9F55-E7CBF69D96C7}"/>
              </a:ext>
            </a:extLst>
          </p:cNvPr>
          <p:cNvSpPr/>
          <p:nvPr/>
        </p:nvSpPr>
        <p:spPr>
          <a:xfrm>
            <a:off x="1085851" y="1750254"/>
            <a:ext cx="7258049" cy="55399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sz="3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3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3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3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06029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A35AA84-995D-2C65-04CC-14A170AD0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4B6407D0-504E-CB07-AEBE-A410BEB23D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23"/>
          <a:stretch/>
        </p:blipFill>
        <p:spPr bwMode="auto">
          <a:xfrm flipH="1">
            <a:off x="-159488" y="2977079"/>
            <a:ext cx="9633918" cy="2284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xmlns="" id="{6CF6E4C0-9CFC-991C-9BB2-4B9F7712EEE6}"/>
              </a:ext>
            </a:extLst>
          </p:cNvPr>
          <p:cNvSpPr/>
          <p:nvPr/>
        </p:nvSpPr>
        <p:spPr>
          <a:xfrm>
            <a:off x="2390442" y="390192"/>
            <a:ext cx="4363116" cy="4363116"/>
          </a:xfrm>
          <a:prstGeom prst="ellipse">
            <a:avLst/>
          </a:prstGeom>
          <a:noFill/>
          <a:ln w="146050" cap="rnd">
            <a:solidFill>
              <a:srgbClr val="ED7D31"/>
            </a:solidFill>
            <a:prstDash val="sysDot"/>
          </a:ln>
          <a:effectLst>
            <a:glow rad="88900">
              <a:srgbClr val="00B0F0">
                <a:alpha val="72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AEECEB0-FB07-A52B-D609-1FDAE2DADA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1" y="-88107"/>
            <a:ext cx="3544491" cy="2254529"/>
          </a:xfrm>
          <a:prstGeom prst="rect">
            <a:avLst/>
          </a:prstGeom>
          <a:noFill/>
          <a:ln>
            <a:noFill/>
          </a:ln>
          <a:effectLst>
            <a:outerShdw blurRad="101600" dist="38100" dir="8100000" sx="106000" sy="106000" algn="tr" rotWithShape="0">
              <a:srgbClr val="000000">
                <a:alpha val="59999"/>
              </a:srgbClr>
            </a:outerShdw>
          </a:effectLst>
        </p:spPr>
      </p:pic>
      <p:pic>
        <p:nvPicPr>
          <p:cNvPr id="2" name="Picture 1" descr="A logo with a black background&#10;&#10;Description automatically generated">
            <a:extLst>
              <a:ext uri="{FF2B5EF4-FFF2-40B4-BE49-F238E27FC236}">
                <a16:creationId xmlns:a16="http://schemas.microsoft.com/office/drawing/2014/main" xmlns="" id="{671050F8-4DA0-B73D-7289-4DF31F5C56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519" y="1281042"/>
            <a:ext cx="3980041" cy="307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5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dâu tây giọng trẻ em">
            <a:hlinkClick r:id="" action="ppaction://media"/>
            <a:extLst>
              <a:ext uri="{FF2B5EF4-FFF2-40B4-BE49-F238E27FC236}">
                <a16:creationId xmlns:a16="http://schemas.microsoft.com/office/drawing/2014/main" xmlns="" id="{5309DAD6-1F13-6F15-7C36-B4CF3D71C57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071658" cy="504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75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18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ùi Liễu 0968142780">
            <a:extLst>
              <a:ext uri="{FF2B5EF4-FFF2-40B4-BE49-F238E27FC236}">
                <a16:creationId xmlns:a16="http://schemas.microsoft.com/office/drawing/2014/main" xmlns="" id="{71EF0A2E-8CEF-AAF0-6B47-E2B885245738}"/>
              </a:ext>
            </a:extLst>
          </p:cNvPr>
          <p:cNvSpPr txBox="1"/>
          <p:nvPr/>
        </p:nvSpPr>
        <p:spPr>
          <a:xfrm>
            <a:off x="1295400" y="2075460"/>
            <a:ext cx="5867400" cy="9925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7200" b="1" dirty="0">
                <a:ln w="12700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ooper Black" panose="0208090404030B020404" pitchFamily="18" charset="0"/>
              </a:rPr>
              <a:t>TRÒ CHƠI</a:t>
            </a:r>
          </a:p>
          <a:p>
            <a:pPr algn="ctr"/>
            <a:r>
              <a:rPr lang="en-US" sz="7200" b="1" dirty="0">
                <a:ln w="12700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ooper Black" panose="0208090404030B020404" pitchFamily="18" charset="0"/>
              </a:rPr>
              <a:t> </a:t>
            </a:r>
          </a:p>
        </p:txBody>
      </p:sp>
      <p:pic>
        <p:nvPicPr>
          <p:cNvPr id="3" name="Bùi Liễu 096814278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307650"/>
            <a:ext cx="2643398" cy="2648085"/>
          </a:xfrm>
          <a:prstGeom prst="rect">
            <a:avLst/>
          </a:prstGeom>
        </p:spPr>
      </p:pic>
      <p:pic>
        <p:nvPicPr>
          <p:cNvPr id="2" name="5">
            <a:extLst>
              <a:ext uri="{FF2B5EF4-FFF2-40B4-BE49-F238E27FC236}">
                <a16:creationId xmlns:a16="http://schemas.microsoft.com/office/drawing/2014/main" xmlns="" id="{E9E7329C-904F-5127-52DE-60E701B3FA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80" y="2952750"/>
            <a:ext cx="1877039" cy="1877039"/>
          </a:xfrm>
          <a:prstGeom prst="rect">
            <a:avLst/>
          </a:prstGeom>
        </p:spPr>
      </p:pic>
      <p:pic>
        <p:nvPicPr>
          <p:cNvPr id="4" name="5">
            <a:extLst>
              <a:ext uri="{FF2B5EF4-FFF2-40B4-BE49-F238E27FC236}">
                <a16:creationId xmlns:a16="http://schemas.microsoft.com/office/drawing/2014/main" xmlns="" id="{4992C946-CAA4-C231-0EDB-4DACE25CB6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561" y="2800350"/>
            <a:ext cx="1877039" cy="1877039"/>
          </a:xfrm>
          <a:prstGeom prst="rect">
            <a:avLst/>
          </a:prstGeom>
        </p:spPr>
      </p:pic>
      <p:pic>
        <p:nvPicPr>
          <p:cNvPr id="5" name="5">
            <a:extLst>
              <a:ext uri="{FF2B5EF4-FFF2-40B4-BE49-F238E27FC236}">
                <a16:creationId xmlns:a16="http://schemas.microsoft.com/office/drawing/2014/main" xmlns="" id="{52D6A0C7-7C59-2DB2-1516-9362C1962B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436" y="2129519"/>
            <a:ext cx="1877039" cy="1877039"/>
          </a:xfrm>
          <a:prstGeom prst="rect">
            <a:avLst/>
          </a:prstGeom>
        </p:spPr>
      </p:pic>
      <p:pic>
        <p:nvPicPr>
          <p:cNvPr id="7" name="5">
            <a:extLst>
              <a:ext uri="{FF2B5EF4-FFF2-40B4-BE49-F238E27FC236}">
                <a16:creationId xmlns:a16="http://schemas.microsoft.com/office/drawing/2014/main" xmlns="" id="{8B339196-42E4-E31F-79B7-8A108A63F7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44" y="252480"/>
            <a:ext cx="1877039" cy="1877039"/>
          </a:xfrm>
          <a:prstGeom prst="rect">
            <a:avLst/>
          </a:prstGeom>
        </p:spPr>
      </p:pic>
      <p:pic>
        <p:nvPicPr>
          <p:cNvPr id="8" name="5">
            <a:extLst>
              <a:ext uri="{FF2B5EF4-FFF2-40B4-BE49-F238E27FC236}">
                <a16:creationId xmlns:a16="http://schemas.microsoft.com/office/drawing/2014/main" xmlns="" id="{8D2299A4-81C9-4996-66FB-A4FFE4D677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142" y="244501"/>
            <a:ext cx="1877039" cy="1877039"/>
          </a:xfrm>
          <a:prstGeom prst="rect">
            <a:avLst/>
          </a:prstGeom>
        </p:spPr>
      </p:pic>
      <p:pic>
        <p:nvPicPr>
          <p:cNvPr id="9" name="3">
            <a:extLst>
              <a:ext uri="{FF2B5EF4-FFF2-40B4-BE49-F238E27FC236}">
                <a16:creationId xmlns:a16="http://schemas.microsoft.com/office/drawing/2014/main" xmlns="" id="{A95CDDE9-0C52-7E97-C2DB-7FF8FA37E4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6648" y="1853899"/>
            <a:ext cx="1377206" cy="1320413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74000"/>
              </a:schemeClr>
            </a:outerShdw>
          </a:effectLst>
        </p:spPr>
      </p:pic>
      <p:pic>
        <p:nvPicPr>
          <p:cNvPr id="10" name="3">
            <a:extLst>
              <a:ext uri="{FF2B5EF4-FFF2-40B4-BE49-F238E27FC236}">
                <a16:creationId xmlns:a16="http://schemas.microsoft.com/office/drawing/2014/main" xmlns="" id="{D3DB509C-B612-BF23-1EA9-0C1F82E4CF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8489" y="1251336"/>
            <a:ext cx="1381938" cy="1320413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74000"/>
              </a:schemeClr>
            </a:outerShdw>
          </a:effectLst>
        </p:spPr>
      </p:pic>
      <p:pic>
        <p:nvPicPr>
          <p:cNvPr id="11" name="3">
            <a:extLst>
              <a:ext uri="{FF2B5EF4-FFF2-40B4-BE49-F238E27FC236}">
                <a16:creationId xmlns:a16="http://schemas.microsoft.com/office/drawing/2014/main" xmlns="" id="{D80585C4-F43B-7CBE-4270-DE9AF20DB9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9179" y="1503355"/>
            <a:ext cx="1381938" cy="1320413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74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251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applause.wav"/>
          </p:stSnd>
        </p:sndAc>
      </p:transition>
    </mc:Choice>
    <mc:Fallback xmlns="">
      <p:transition spd="slow">
        <p:sndAc>
          <p:stSnd>
            <p:snd r:embed="rId8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33333E-6 2.59259E-6 L 3.33333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3">
            <a:hlinkClick r:id="" action="ppaction://media"/>
            <a:extLst>
              <a:ext uri="{FF2B5EF4-FFF2-40B4-BE49-F238E27FC236}">
                <a16:creationId xmlns:a16="http://schemas.microsoft.com/office/drawing/2014/main" xmlns="" id="{0C7E007E-85E6-F95E-F0BC-6BCEA91408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18573" y="142983"/>
            <a:ext cx="365522" cy="365522"/>
          </a:xfrm>
          <a:prstGeom prst="rect">
            <a:avLst/>
          </a:prstGeom>
        </p:spPr>
      </p:pic>
      <p:sp>
        <p:nvSpPr>
          <p:cNvPr id="133" name="3">
            <a:extLst>
              <a:ext uri="{FF2B5EF4-FFF2-40B4-BE49-F238E27FC236}">
                <a16:creationId xmlns:a16="http://schemas.microsoft.com/office/drawing/2014/main" xmlns="" id="{3DF6C6DE-C2DC-91D4-272B-A465E0BEE9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3276" y="739693"/>
            <a:ext cx="4069401" cy="376752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b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MsPham</a:t>
            </a:r>
          </a:p>
          <a:p>
            <a:pPr algn="ctr"/>
            <a:r>
              <a:rPr lang="en-US" sz="3300" b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0936082789</a:t>
            </a:r>
          </a:p>
        </p:txBody>
      </p:sp>
      <p:sp>
        <p:nvSpPr>
          <p:cNvPr id="112" name="3">
            <a:extLst>
              <a:ext uri="{FF2B5EF4-FFF2-40B4-BE49-F238E27FC236}">
                <a16:creationId xmlns:a16="http://schemas.microsoft.com/office/drawing/2014/main" xmlns="" id="{97889016-32DE-FEF9-C2D0-6B49F151779B}"/>
              </a:ext>
            </a:extLst>
          </p:cNvPr>
          <p:cNvSpPr/>
          <p:nvPr/>
        </p:nvSpPr>
        <p:spPr>
          <a:xfrm>
            <a:off x="-3832" y="0"/>
            <a:ext cx="9147832" cy="518323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3" name="3">
            <a:extLst>
              <a:ext uri="{FF2B5EF4-FFF2-40B4-BE49-F238E27FC236}">
                <a16:creationId xmlns:a16="http://schemas.microsoft.com/office/drawing/2014/main" xmlns="" id="{305D07EE-2737-8AF4-0E2D-372EEF8942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99" t="6979" r="1711" b="16425"/>
          <a:stretch/>
        </p:blipFill>
        <p:spPr>
          <a:xfrm flipH="1">
            <a:off x="-3832" y="-1"/>
            <a:ext cx="9181802" cy="5189464"/>
          </a:xfrm>
          <a:prstGeom prst="rect">
            <a:avLst/>
          </a:prstGeom>
        </p:spPr>
      </p:pic>
      <p:sp>
        <p:nvSpPr>
          <p:cNvPr id="43" name="3">
            <a:extLst>
              <a:ext uri="{FF2B5EF4-FFF2-40B4-BE49-F238E27FC236}">
                <a16:creationId xmlns:a16="http://schemas.microsoft.com/office/drawing/2014/main" xmlns="" id="{B9388042-F128-3CC4-A610-296634F0A1BA}"/>
              </a:ext>
            </a:extLst>
          </p:cNvPr>
          <p:cNvSpPr/>
          <p:nvPr/>
        </p:nvSpPr>
        <p:spPr>
          <a:xfrm>
            <a:off x="469465" y="1212492"/>
            <a:ext cx="8003510" cy="2739191"/>
          </a:xfrm>
          <a:prstGeom prst="rect">
            <a:avLst/>
          </a:prstGeom>
          <a:noFill/>
          <a:ln w="1905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625" b="1" dirty="0" err="1">
                <a:solidFill>
                  <a:schemeClr val="bg1"/>
                </a:solidFill>
                <a:latin typeface="Amasis MT Pro Black" panose="02040A04050005020304" pitchFamily="18" charset="0"/>
                <a:cs typeface="Arial" panose="020B0604020202020204" pitchFamily="34" charset="0"/>
              </a:rPr>
              <a:t>Hộp</a:t>
            </a:r>
            <a:r>
              <a:rPr lang="en-US" sz="8625" b="1" dirty="0">
                <a:solidFill>
                  <a:schemeClr val="bg1"/>
                </a:solidFill>
                <a:latin typeface="Amasis MT Pro Black" panose="02040A04050005020304" pitchFamily="18" charset="0"/>
                <a:cs typeface="Arial" panose="020B0604020202020204" pitchFamily="34" charset="0"/>
              </a:rPr>
              <a:t> </a:t>
            </a:r>
            <a:r>
              <a:rPr lang="en-US" sz="8625" b="1" dirty="0" err="1">
                <a:solidFill>
                  <a:schemeClr val="bg1"/>
                </a:solidFill>
                <a:latin typeface="Amasis MT Pro Black" panose="02040A04050005020304" pitchFamily="18" charset="0"/>
                <a:cs typeface="Arial" panose="020B0604020202020204" pitchFamily="34" charset="0"/>
              </a:rPr>
              <a:t>quà</a:t>
            </a:r>
            <a:r>
              <a:rPr lang="en-US" sz="8625" b="1" dirty="0">
                <a:solidFill>
                  <a:schemeClr val="bg1"/>
                </a:solidFill>
                <a:latin typeface="Amasis MT Pro Black" panose="02040A04050005020304" pitchFamily="18" charset="0"/>
                <a:cs typeface="Arial" panose="020B0604020202020204" pitchFamily="34" charset="0"/>
              </a:rPr>
              <a:t> </a:t>
            </a:r>
            <a:r>
              <a:rPr lang="en-US" sz="8625" b="1" dirty="0" err="1">
                <a:solidFill>
                  <a:schemeClr val="bg1"/>
                </a:solidFill>
                <a:latin typeface="Amasis MT Pro Black" panose="02040A04050005020304" pitchFamily="18" charset="0"/>
                <a:cs typeface="Arial" panose="020B0604020202020204" pitchFamily="34" charset="0"/>
              </a:rPr>
              <a:t>bí</a:t>
            </a:r>
            <a:r>
              <a:rPr lang="en-US" sz="8625" b="1" dirty="0">
                <a:solidFill>
                  <a:schemeClr val="bg1"/>
                </a:solidFill>
                <a:latin typeface="Amasis MT Pro Black" panose="02040A04050005020304" pitchFamily="18" charset="0"/>
                <a:cs typeface="Arial" panose="020B0604020202020204" pitchFamily="34" charset="0"/>
              </a:rPr>
              <a:t> </a:t>
            </a:r>
            <a:r>
              <a:rPr lang="en-US" sz="8625" b="1" dirty="0" err="1">
                <a:solidFill>
                  <a:schemeClr val="bg1"/>
                </a:solidFill>
                <a:latin typeface="Amasis MT Pro Black" panose="02040A04050005020304" pitchFamily="18" charset="0"/>
                <a:cs typeface="Arial" panose="020B0604020202020204" pitchFamily="34" charset="0"/>
              </a:rPr>
              <a:t>ẩn</a:t>
            </a:r>
            <a:endParaRPr lang="en-US" sz="8625" b="1" dirty="0">
              <a:solidFill>
                <a:schemeClr val="bg1"/>
              </a:solidFill>
              <a:latin typeface="Amasis MT Pro Black" panose="02040A04050005020304" pitchFamily="18" charset="0"/>
              <a:cs typeface="Arial" panose="020B0604020202020204" pitchFamily="34" charset="0"/>
            </a:endParaRPr>
          </a:p>
        </p:txBody>
      </p:sp>
      <p:pic>
        <p:nvPicPr>
          <p:cNvPr id="115" name="3">
            <a:extLst>
              <a:ext uri="{FF2B5EF4-FFF2-40B4-BE49-F238E27FC236}">
                <a16:creationId xmlns:a16="http://schemas.microsoft.com/office/drawing/2014/main" xmlns="" id="{6783DC62-A469-FB02-DF4D-B2F7BC35935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40" y="75016"/>
            <a:ext cx="1813118" cy="1209713"/>
          </a:xfrm>
          <a:prstGeom prst="rect">
            <a:avLst/>
          </a:prstGeom>
        </p:spPr>
      </p:pic>
      <p:pic>
        <p:nvPicPr>
          <p:cNvPr id="116" name="3">
            <a:extLst>
              <a:ext uri="{FF2B5EF4-FFF2-40B4-BE49-F238E27FC236}">
                <a16:creationId xmlns:a16="http://schemas.microsoft.com/office/drawing/2014/main" xmlns="" id="{2AE2079C-105C-33B1-F9DF-2D96DBDEF07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7" t="7153" r="6419" b="8714"/>
          <a:stretch/>
        </p:blipFill>
        <p:spPr>
          <a:xfrm flipH="1">
            <a:off x="-126643" y="3202421"/>
            <a:ext cx="2096015" cy="2044491"/>
          </a:xfrm>
          <a:prstGeom prst="rect">
            <a:avLst/>
          </a:prstGeom>
        </p:spPr>
      </p:pic>
      <p:pic>
        <p:nvPicPr>
          <p:cNvPr id="9" name="3">
            <a:extLst>
              <a:ext uri="{FF2B5EF4-FFF2-40B4-BE49-F238E27FC236}">
                <a16:creationId xmlns:a16="http://schemas.microsoft.com/office/drawing/2014/main" xmlns="" id="{E9087106-4FE2-5CDF-7353-EBBF7FCB88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79115" y="286165"/>
            <a:ext cx="1381938" cy="1320413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74000"/>
              </a:schemeClr>
            </a:outerShdw>
          </a:effectLst>
        </p:spPr>
      </p:pic>
      <p:pic>
        <p:nvPicPr>
          <p:cNvPr id="11" name="3">
            <a:extLst>
              <a:ext uri="{FF2B5EF4-FFF2-40B4-BE49-F238E27FC236}">
                <a16:creationId xmlns:a16="http://schemas.microsoft.com/office/drawing/2014/main" xmlns="" id="{88DAB7AC-0B49-2C5B-55B0-821DC842B39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1170" y="826774"/>
            <a:ext cx="1377206" cy="1320413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74000"/>
              </a:schemeClr>
            </a:outerShdw>
          </a:effectLst>
        </p:spPr>
      </p:pic>
      <p:pic>
        <p:nvPicPr>
          <p:cNvPr id="13" name="3">
            <a:extLst>
              <a:ext uri="{FF2B5EF4-FFF2-40B4-BE49-F238E27FC236}">
                <a16:creationId xmlns:a16="http://schemas.microsoft.com/office/drawing/2014/main" xmlns="" id="{53501A36-31D9-E663-7BF6-E9E410AC0C9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24505" y="3244036"/>
            <a:ext cx="1367741" cy="1320414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74000"/>
              </a:schemeClr>
            </a:outerShdw>
          </a:effectLst>
        </p:spPr>
      </p:pic>
      <p:pic>
        <p:nvPicPr>
          <p:cNvPr id="14" name="1">
            <a:extLst>
              <a:ext uri="{FF2B5EF4-FFF2-40B4-BE49-F238E27FC236}">
                <a16:creationId xmlns:a16="http://schemas.microsoft.com/office/drawing/2014/main" xmlns="" id="{7D9EF998-E22D-91F9-90F9-9BF8984C3F2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83217" y="3689921"/>
            <a:ext cx="1377206" cy="1320413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74000"/>
              </a:schemeClr>
            </a:outerShdw>
          </a:effectLst>
        </p:spPr>
      </p:pic>
      <p:pic>
        <p:nvPicPr>
          <p:cNvPr id="15" name="1">
            <a:extLst>
              <a:ext uri="{FF2B5EF4-FFF2-40B4-BE49-F238E27FC236}">
                <a16:creationId xmlns:a16="http://schemas.microsoft.com/office/drawing/2014/main" xmlns="" id="{F5F50109-D9E1-8102-EC6C-8D1B44BA19E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06646" y="3215530"/>
            <a:ext cx="1377206" cy="1320413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74000"/>
              </a:schemeClr>
            </a:outerShdw>
          </a:effectLst>
        </p:spPr>
      </p:pic>
      <p:pic>
        <p:nvPicPr>
          <p:cNvPr id="7" name="1">
            <a:extLst>
              <a:ext uri="{FF2B5EF4-FFF2-40B4-BE49-F238E27FC236}">
                <a16:creationId xmlns:a16="http://schemas.microsoft.com/office/drawing/2014/main" xmlns="" id="{1BFC2D67-9098-5F28-69DB-2E08B7CE52A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74898" y="264936"/>
            <a:ext cx="1367741" cy="1320414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74000"/>
              </a:schemeClr>
            </a:outerShdw>
          </a:effectLst>
        </p:spPr>
      </p:pic>
      <p:sp>
        <p:nvSpPr>
          <p:cNvPr id="42" name="1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6263CB98-D491-032F-F051-AD894399E8EC}"/>
              </a:ext>
            </a:extLst>
          </p:cNvPr>
          <p:cNvSpPr/>
          <p:nvPr/>
        </p:nvSpPr>
        <p:spPr>
          <a:xfrm>
            <a:off x="8292246" y="4655670"/>
            <a:ext cx="695442" cy="386830"/>
          </a:xfrm>
          <a:prstGeom prst="rect">
            <a:avLst/>
          </a:prstGeom>
          <a:solidFill>
            <a:srgbClr val="FF2929"/>
          </a:solidFill>
          <a:ln w="1905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masis MT Pro Black" panose="02040A04050005020304" pitchFamily="18" charset="0"/>
                <a:cs typeface="Arial" panose="020B0604020202020204" pitchFamily="34" charset="0"/>
              </a:rPr>
              <a:t>Next</a:t>
            </a:r>
          </a:p>
        </p:txBody>
      </p:sp>
      <p:sp>
        <p:nvSpPr>
          <p:cNvPr id="17" name="1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84F9254D-239E-E4AD-47FF-AF7D989F2AB1}"/>
              </a:ext>
            </a:extLst>
          </p:cNvPr>
          <p:cNvSpPr/>
          <p:nvPr/>
        </p:nvSpPr>
        <p:spPr>
          <a:xfrm>
            <a:off x="4088693" y="3489491"/>
            <a:ext cx="1097280" cy="548640"/>
          </a:xfrm>
          <a:prstGeom prst="rect">
            <a:avLst/>
          </a:prstGeom>
          <a:solidFill>
            <a:srgbClr val="009898"/>
          </a:solidFill>
          <a:ln w="1905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masis MT Pro Black" panose="02040A04050005020304" pitchFamily="18" charset="0"/>
                <a:cs typeface="Arial" panose="020B0604020202020204" pitchFamily="34" charset="0"/>
              </a:rPr>
              <a:t>Play</a:t>
            </a:r>
          </a:p>
        </p:txBody>
      </p:sp>
      <p:pic>
        <p:nvPicPr>
          <p:cNvPr id="2" name="Nhạc hay 3 Bùi Liễu 0968142780">
            <a:hlinkClick r:id="" action="ppaction://media"/>
            <a:extLst>
              <a:ext uri="{FF2B5EF4-FFF2-40B4-BE49-F238E27FC236}">
                <a16:creationId xmlns:a16="http://schemas.microsoft.com/office/drawing/2014/main" xmlns="" id="{EB1EF028-A19B-AE53-8816-C077DA1AD26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2339856" y="10487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476802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0"/>
                </p:tgtEl>
              </p:cMediaNode>
            </p:audio>
            <p:audio>
              <p:cMediaNode vol="9756" numSld="10">
                <p:cTn id="5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3" grpId="0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1">
            <a:extLst>
              <a:ext uri="{FF2B5EF4-FFF2-40B4-BE49-F238E27FC236}">
                <a16:creationId xmlns:a16="http://schemas.microsoft.com/office/drawing/2014/main" xmlns="" id="{3DF6C6DE-C2DC-91D4-272B-A465E0BEE9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3276" y="739693"/>
            <a:ext cx="4069401" cy="376752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b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MsPham</a:t>
            </a:r>
          </a:p>
          <a:p>
            <a:pPr algn="ctr"/>
            <a:r>
              <a:rPr lang="en-US" sz="3300" b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0936082789</a:t>
            </a:r>
          </a:p>
        </p:txBody>
      </p:sp>
      <p:sp>
        <p:nvSpPr>
          <p:cNvPr id="112" name="1">
            <a:extLst>
              <a:ext uri="{FF2B5EF4-FFF2-40B4-BE49-F238E27FC236}">
                <a16:creationId xmlns:a16="http://schemas.microsoft.com/office/drawing/2014/main" xmlns="" id="{97889016-32DE-FEF9-C2D0-6B49F151779B}"/>
              </a:ext>
            </a:extLst>
          </p:cNvPr>
          <p:cNvSpPr/>
          <p:nvPr/>
        </p:nvSpPr>
        <p:spPr>
          <a:xfrm>
            <a:off x="-3832" y="0"/>
            <a:ext cx="9147832" cy="518323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3" name="1">
            <a:extLst>
              <a:ext uri="{FF2B5EF4-FFF2-40B4-BE49-F238E27FC236}">
                <a16:creationId xmlns:a16="http://schemas.microsoft.com/office/drawing/2014/main" xmlns="" id="{305D07EE-2737-8AF4-0E2D-372EEF8942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99" t="6979" r="1711" b="16425"/>
          <a:stretch/>
        </p:blipFill>
        <p:spPr>
          <a:xfrm flipH="1">
            <a:off x="-3832" y="-1"/>
            <a:ext cx="9181802" cy="5189464"/>
          </a:xfrm>
          <a:prstGeom prst="rect">
            <a:avLst/>
          </a:prstGeom>
        </p:spPr>
      </p:pic>
      <p:pic>
        <p:nvPicPr>
          <p:cNvPr id="115" name="1">
            <a:extLst>
              <a:ext uri="{FF2B5EF4-FFF2-40B4-BE49-F238E27FC236}">
                <a16:creationId xmlns:a16="http://schemas.microsoft.com/office/drawing/2014/main" xmlns="" id="{6783DC62-A469-FB02-DF4D-B2F7BC35935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40" y="75016"/>
            <a:ext cx="1813118" cy="1209713"/>
          </a:xfrm>
          <a:prstGeom prst="rect">
            <a:avLst/>
          </a:prstGeom>
        </p:spPr>
      </p:pic>
      <p:pic>
        <p:nvPicPr>
          <p:cNvPr id="116" name="1">
            <a:extLst>
              <a:ext uri="{FF2B5EF4-FFF2-40B4-BE49-F238E27FC236}">
                <a16:creationId xmlns:a16="http://schemas.microsoft.com/office/drawing/2014/main" xmlns="" id="{2AE2079C-105C-33B1-F9DF-2D96DBDEF07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7" t="7153" r="6419" b="8714"/>
          <a:stretch/>
        </p:blipFill>
        <p:spPr>
          <a:xfrm flipH="1">
            <a:off x="-126643" y="3202421"/>
            <a:ext cx="2096015" cy="2044491"/>
          </a:xfrm>
          <a:prstGeom prst="rect">
            <a:avLst/>
          </a:prstGeom>
        </p:spPr>
      </p:pic>
      <p:pic>
        <p:nvPicPr>
          <p:cNvPr id="8" name="1">
            <a:hlinkClick r:id="rId8" action="ppaction://hlinksldjump"/>
            <a:extLst>
              <a:ext uri="{FF2B5EF4-FFF2-40B4-BE49-F238E27FC236}">
                <a16:creationId xmlns:a16="http://schemas.microsoft.com/office/drawing/2014/main" xmlns="" id="{3C5E67D9-EAE8-01A2-8ABE-F8C10150BF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2029" y="1461516"/>
            <a:ext cx="1367741" cy="1320414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74000"/>
              </a:schemeClr>
            </a:outerShdw>
          </a:effectLst>
        </p:spPr>
      </p:pic>
      <p:pic>
        <p:nvPicPr>
          <p:cNvPr id="10" name="1">
            <a:hlinkClick r:id="rId10" action="ppaction://hlinksldjump"/>
            <a:extLst>
              <a:ext uri="{FF2B5EF4-FFF2-40B4-BE49-F238E27FC236}">
                <a16:creationId xmlns:a16="http://schemas.microsoft.com/office/drawing/2014/main" xmlns="" id="{2E699440-7A56-8F93-0DCC-562F97DE07B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84603" y="2894961"/>
            <a:ext cx="1377206" cy="1320413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74000"/>
              </a:schemeClr>
            </a:outerShdw>
          </a:effectLst>
        </p:spPr>
      </p:pic>
      <p:pic>
        <p:nvPicPr>
          <p:cNvPr id="12" name="11">
            <a:hlinkClick r:id="rId12" action="ppaction://hlinksldjump"/>
            <a:extLst>
              <a:ext uri="{FF2B5EF4-FFF2-40B4-BE49-F238E27FC236}">
                <a16:creationId xmlns:a16="http://schemas.microsoft.com/office/drawing/2014/main" xmlns="" id="{F9EF2DB5-FE2B-D9E3-E18C-4C8545BCC9A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07352" y="2529998"/>
            <a:ext cx="1367741" cy="1320414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74000"/>
              </a:schemeClr>
            </a:outerShdw>
          </a:effectLst>
        </p:spPr>
      </p:pic>
      <p:sp>
        <p:nvSpPr>
          <p:cNvPr id="19" name="1">
            <a:extLst>
              <a:ext uri="{FF2B5EF4-FFF2-40B4-BE49-F238E27FC236}">
                <a16:creationId xmlns:a16="http://schemas.microsoft.com/office/drawing/2014/main" xmlns="" id="{E041D01F-E873-D652-5AEE-3A3CD4100D83}"/>
              </a:ext>
            </a:extLst>
          </p:cNvPr>
          <p:cNvSpPr/>
          <p:nvPr/>
        </p:nvSpPr>
        <p:spPr>
          <a:xfrm>
            <a:off x="633817" y="1112979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" name="1">
            <a:extLst>
              <a:ext uri="{FF2B5EF4-FFF2-40B4-BE49-F238E27FC236}">
                <a16:creationId xmlns:a16="http://schemas.microsoft.com/office/drawing/2014/main" xmlns="" id="{9C0F6953-F2A7-2BDA-8F53-929E0C01AFE8}"/>
              </a:ext>
            </a:extLst>
          </p:cNvPr>
          <p:cNvSpPr/>
          <p:nvPr/>
        </p:nvSpPr>
        <p:spPr>
          <a:xfrm>
            <a:off x="1148529" y="1633244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" name="1">
            <a:extLst>
              <a:ext uri="{FF2B5EF4-FFF2-40B4-BE49-F238E27FC236}">
                <a16:creationId xmlns:a16="http://schemas.microsoft.com/office/drawing/2014/main" xmlns="" id="{2286C1F3-D0E7-9243-4DD7-E2E7478F245B}"/>
              </a:ext>
            </a:extLst>
          </p:cNvPr>
          <p:cNvSpPr/>
          <p:nvPr/>
        </p:nvSpPr>
        <p:spPr>
          <a:xfrm>
            <a:off x="633817" y="2673775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" name="1">
            <a:extLst>
              <a:ext uri="{FF2B5EF4-FFF2-40B4-BE49-F238E27FC236}">
                <a16:creationId xmlns:a16="http://schemas.microsoft.com/office/drawing/2014/main" xmlns="" id="{589DABDE-6C31-6106-EAA5-5F0E8517C8E0}"/>
              </a:ext>
            </a:extLst>
          </p:cNvPr>
          <p:cNvSpPr/>
          <p:nvPr/>
        </p:nvSpPr>
        <p:spPr>
          <a:xfrm>
            <a:off x="633817" y="1633244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" name="1">
            <a:extLst>
              <a:ext uri="{FF2B5EF4-FFF2-40B4-BE49-F238E27FC236}">
                <a16:creationId xmlns:a16="http://schemas.microsoft.com/office/drawing/2014/main" xmlns="" id="{851BE1F9-D456-A6CD-999B-C652AF36E50F}"/>
              </a:ext>
            </a:extLst>
          </p:cNvPr>
          <p:cNvSpPr/>
          <p:nvPr/>
        </p:nvSpPr>
        <p:spPr>
          <a:xfrm>
            <a:off x="1148529" y="2153509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" name="1">
            <a:extLst>
              <a:ext uri="{FF2B5EF4-FFF2-40B4-BE49-F238E27FC236}">
                <a16:creationId xmlns:a16="http://schemas.microsoft.com/office/drawing/2014/main" xmlns="" id="{17C49D46-E5CA-62C3-383D-81E254000F05}"/>
              </a:ext>
            </a:extLst>
          </p:cNvPr>
          <p:cNvSpPr/>
          <p:nvPr/>
        </p:nvSpPr>
        <p:spPr>
          <a:xfrm>
            <a:off x="1148529" y="2673775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" name="1">
            <a:extLst>
              <a:ext uri="{FF2B5EF4-FFF2-40B4-BE49-F238E27FC236}">
                <a16:creationId xmlns:a16="http://schemas.microsoft.com/office/drawing/2014/main" xmlns="" id="{B29B0FFD-1669-70A8-A283-CE8842906B26}"/>
              </a:ext>
            </a:extLst>
          </p:cNvPr>
          <p:cNvSpPr/>
          <p:nvPr/>
        </p:nvSpPr>
        <p:spPr>
          <a:xfrm>
            <a:off x="1148529" y="1112979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" name="1">
            <a:extLst>
              <a:ext uri="{FF2B5EF4-FFF2-40B4-BE49-F238E27FC236}">
                <a16:creationId xmlns:a16="http://schemas.microsoft.com/office/drawing/2014/main" xmlns="" id="{C9EACD9F-596A-EE8E-926B-4571D26122C1}"/>
              </a:ext>
            </a:extLst>
          </p:cNvPr>
          <p:cNvSpPr/>
          <p:nvPr/>
        </p:nvSpPr>
        <p:spPr>
          <a:xfrm>
            <a:off x="633817" y="2153509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" name="1">
            <a:extLst>
              <a:ext uri="{FF2B5EF4-FFF2-40B4-BE49-F238E27FC236}">
                <a16:creationId xmlns:a16="http://schemas.microsoft.com/office/drawing/2014/main" xmlns="" id="{84F9254D-239E-E4AD-47FF-AF7D989F2AB1}"/>
              </a:ext>
            </a:extLst>
          </p:cNvPr>
          <p:cNvSpPr/>
          <p:nvPr/>
        </p:nvSpPr>
        <p:spPr>
          <a:xfrm>
            <a:off x="584095" y="615417"/>
            <a:ext cx="1085126" cy="390649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A</a:t>
            </a:r>
          </a:p>
        </p:txBody>
      </p:sp>
      <p:sp>
        <p:nvSpPr>
          <p:cNvPr id="29" name="1">
            <a:extLst>
              <a:ext uri="{FF2B5EF4-FFF2-40B4-BE49-F238E27FC236}">
                <a16:creationId xmlns:a16="http://schemas.microsoft.com/office/drawing/2014/main" xmlns="" id="{C28F16E6-8CFA-B7FD-BC9D-7219009C42EC}"/>
              </a:ext>
            </a:extLst>
          </p:cNvPr>
          <p:cNvSpPr/>
          <p:nvPr/>
        </p:nvSpPr>
        <p:spPr>
          <a:xfrm>
            <a:off x="633817" y="3202421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" name="1">
            <a:extLst>
              <a:ext uri="{FF2B5EF4-FFF2-40B4-BE49-F238E27FC236}">
                <a16:creationId xmlns:a16="http://schemas.microsoft.com/office/drawing/2014/main" xmlns="" id="{430C4A89-E2B7-C4F8-D2AC-5A2B44767426}"/>
              </a:ext>
            </a:extLst>
          </p:cNvPr>
          <p:cNvSpPr/>
          <p:nvPr/>
        </p:nvSpPr>
        <p:spPr>
          <a:xfrm>
            <a:off x="1148529" y="3202421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" name="1">
            <a:extLst>
              <a:ext uri="{FF2B5EF4-FFF2-40B4-BE49-F238E27FC236}">
                <a16:creationId xmlns:a16="http://schemas.microsoft.com/office/drawing/2014/main" xmlns="" id="{AADDD15C-3CF2-F9B5-754A-C2A441318C62}"/>
              </a:ext>
            </a:extLst>
          </p:cNvPr>
          <p:cNvSpPr/>
          <p:nvPr/>
        </p:nvSpPr>
        <p:spPr>
          <a:xfrm>
            <a:off x="7668596" y="1342874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" name="1">
            <a:extLst>
              <a:ext uri="{FF2B5EF4-FFF2-40B4-BE49-F238E27FC236}">
                <a16:creationId xmlns:a16="http://schemas.microsoft.com/office/drawing/2014/main" xmlns="" id="{D3CFF33A-A09E-4E72-106B-0B118D77184F}"/>
              </a:ext>
            </a:extLst>
          </p:cNvPr>
          <p:cNvSpPr/>
          <p:nvPr/>
        </p:nvSpPr>
        <p:spPr>
          <a:xfrm>
            <a:off x="8183308" y="1863139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" name="1">
            <a:extLst>
              <a:ext uri="{FF2B5EF4-FFF2-40B4-BE49-F238E27FC236}">
                <a16:creationId xmlns:a16="http://schemas.microsoft.com/office/drawing/2014/main" xmlns="" id="{A6CA7BE2-EEF5-A6B5-1BDC-E5DFF3B927D7}"/>
              </a:ext>
            </a:extLst>
          </p:cNvPr>
          <p:cNvSpPr/>
          <p:nvPr/>
        </p:nvSpPr>
        <p:spPr>
          <a:xfrm>
            <a:off x="7668596" y="2903671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" name="1">
            <a:extLst>
              <a:ext uri="{FF2B5EF4-FFF2-40B4-BE49-F238E27FC236}">
                <a16:creationId xmlns:a16="http://schemas.microsoft.com/office/drawing/2014/main" xmlns="" id="{830EFD6B-B37C-4C06-5728-2FFD9E9C6A68}"/>
              </a:ext>
            </a:extLst>
          </p:cNvPr>
          <p:cNvSpPr/>
          <p:nvPr/>
        </p:nvSpPr>
        <p:spPr>
          <a:xfrm>
            <a:off x="7668596" y="1863139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" name="1">
            <a:extLst>
              <a:ext uri="{FF2B5EF4-FFF2-40B4-BE49-F238E27FC236}">
                <a16:creationId xmlns:a16="http://schemas.microsoft.com/office/drawing/2014/main" xmlns="" id="{84C03AC2-3D84-1517-82DD-F12A154C5BEA}"/>
              </a:ext>
            </a:extLst>
          </p:cNvPr>
          <p:cNvSpPr/>
          <p:nvPr/>
        </p:nvSpPr>
        <p:spPr>
          <a:xfrm>
            <a:off x="8183308" y="2383405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" name="1">
            <a:extLst>
              <a:ext uri="{FF2B5EF4-FFF2-40B4-BE49-F238E27FC236}">
                <a16:creationId xmlns:a16="http://schemas.microsoft.com/office/drawing/2014/main" xmlns="" id="{6E60A585-D09C-598B-7D11-5BD3CD450711}"/>
              </a:ext>
            </a:extLst>
          </p:cNvPr>
          <p:cNvSpPr/>
          <p:nvPr/>
        </p:nvSpPr>
        <p:spPr>
          <a:xfrm>
            <a:off x="8183308" y="2903671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" name="1">
            <a:extLst>
              <a:ext uri="{FF2B5EF4-FFF2-40B4-BE49-F238E27FC236}">
                <a16:creationId xmlns:a16="http://schemas.microsoft.com/office/drawing/2014/main" xmlns="" id="{B3A0EB06-7DBE-0990-2B58-FEC8DF49394B}"/>
              </a:ext>
            </a:extLst>
          </p:cNvPr>
          <p:cNvSpPr/>
          <p:nvPr/>
        </p:nvSpPr>
        <p:spPr>
          <a:xfrm>
            <a:off x="8183308" y="1342874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" name="1">
            <a:extLst>
              <a:ext uri="{FF2B5EF4-FFF2-40B4-BE49-F238E27FC236}">
                <a16:creationId xmlns:a16="http://schemas.microsoft.com/office/drawing/2014/main" xmlns="" id="{640A2C34-CB37-3D89-19CB-FF421CEA5EFE}"/>
              </a:ext>
            </a:extLst>
          </p:cNvPr>
          <p:cNvSpPr/>
          <p:nvPr/>
        </p:nvSpPr>
        <p:spPr>
          <a:xfrm>
            <a:off x="7668596" y="2383405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" name="3">
            <a:extLst>
              <a:ext uri="{FF2B5EF4-FFF2-40B4-BE49-F238E27FC236}">
                <a16:creationId xmlns:a16="http://schemas.microsoft.com/office/drawing/2014/main" xmlns="" id="{A0F4796E-5173-7400-C4A6-0F5F75AC9DEB}"/>
              </a:ext>
            </a:extLst>
          </p:cNvPr>
          <p:cNvSpPr/>
          <p:nvPr/>
        </p:nvSpPr>
        <p:spPr>
          <a:xfrm>
            <a:off x="7640744" y="3963563"/>
            <a:ext cx="1085126" cy="390649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B</a:t>
            </a:r>
          </a:p>
        </p:txBody>
      </p:sp>
      <p:sp>
        <p:nvSpPr>
          <p:cNvPr id="40" name="3">
            <a:extLst>
              <a:ext uri="{FF2B5EF4-FFF2-40B4-BE49-F238E27FC236}">
                <a16:creationId xmlns:a16="http://schemas.microsoft.com/office/drawing/2014/main" xmlns="" id="{ABA361CC-3F8D-A762-D4B5-845BC70A7EBF}"/>
              </a:ext>
            </a:extLst>
          </p:cNvPr>
          <p:cNvSpPr/>
          <p:nvPr/>
        </p:nvSpPr>
        <p:spPr>
          <a:xfrm>
            <a:off x="7668596" y="3432316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" name="3">
            <a:extLst>
              <a:ext uri="{FF2B5EF4-FFF2-40B4-BE49-F238E27FC236}">
                <a16:creationId xmlns:a16="http://schemas.microsoft.com/office/drawing/2014/main" xmlns="" id="{723C18EF-766C-6D29-33F7-F5A1A22E5AF7}"/>
              </a:ext>
            </a:extLst>
          </p:cNvPr>
          <p:cNvSpPr/>
          <p:nvPr/>
        </p:nvSpPr>
        <p:spPr>
          <a:xfrm>
            <a:off x="8183308" y="3432316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" name="3">
            <a:hlinkClick r:id="rId14" action="ppaction://hlinksldjump"/>
            <a:extLst>
              <a:ext uri="{FF2B5EF4-FFF2-40B4-BE49-F238E27FC236}">
                <a16:creationId xmlns:a16="http://schemas.microsoft.com/office/drawing/2014/main" xmlns="" id="{6263CB98-D491-032F-F051-AD894399E8EC}"/>
              </a:ext>
            </a:extLst>
          </p:cNvPr>
          <p:cNvSpPr/>
          <p:nvPr/>
        </p:nvSpPr>
        <p:spPr>
          <a:xfrm>
            <a:off x="8183307" y="4718547"/>
            <a:ext cx="514712" cy="293927"/>
          </a:xfrm>
          <a:prstGeom prst="rect">
            <a:avLst/>
          </a:prstGeom>
          <a:solidFill>
            <a:srgbClr val="FF2929"/>
          </a:solidFill>
          <a:ln w="1905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0E548B9-F362-BED6-18E9-9D018BC3437A}"/>
              </a:ext>
            </a:extLst>
          </p:cNvPr>
          <p:cNvSpPr txBox="1"/>
          <p:nvPr/>
        </p:nvSpPr>
        <p:spPr>
          <a:xfrm>
            <a:off x="1616919" y="4520390"/>
            <a:ext cx="6307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Chia </a:t>
            </a:r>
            <a:r>
              <a:rPr lang="en-US" dirty="0" err="1">
                <a:solidFill>
                  <a:schemeClr val="bg1"/>
                </a:solidFill>
              </a:rPr>
              <a:t>lớp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thành</a:t>
            </a:r>
            <a:r>
              <a:rPr lang="en-US" dirty="0">
                <a:solidFill>
                  <a:schemeClr val="bg1"/>
                </a:solidFill>
              </a:rPr>
              <a:t> 2 </a:t>
            </a:r>
            <a:r>
              <a:rPr lang="en-US" dirty="0" err="1">
                <a:solidFill>
                  <a:schemeClr val="bg1"/>
                </a:solidFill>
              </a:rPr>
              <a:t>đội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Nhấn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vào</a:t>
            </a:r>
            <a:r>
              <a:rPr lang="en-US" dirty="0">
                <a:solidFill>
                  <a:schemeClr val="bg1"/>
                </a:solidFill>
              </a:rPr>
              <a:t> “team A” </a:t>
            </a:r>
            <a:r>
              <a:rPr lang="en-US" dirty="0" err="1">
                <a:solidFill>
                  <a:schemeClr val="bg1"/>
                </a:solidFill>
              </a:rPr>
              <a:t>hoặc</a:t>
            </a:r>
            <a:r>
              <a:rPr lang="en-US" dirty="0">
                <a:solidFill>
                  <a:schemeClr val="bg1"/>
                </a:solidFill>
              </a:rPr>
              <a:t> “team B” </a:t>
            </a:r>
            <a:r>
              <a:rPr lang="en-US" dirty="0" err="1">
                <a:solidFill>
                  <a:schemeClr val="bg1"/>
                </a:solidFill>
              </a:rPr>
              <a:t>để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thưởng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sao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cho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đội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đó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3" name="Ttrò choi">
            <a:hlinkClick r:id="" action="ppaction://media"/>
            <a:extLst>
              <a:ext uri="{FF2B5EF4-FFF2-40B4-BE49-F238E27FC236}">
                <a16:creationId xmlns:a16="http://schemas.microsoft.com/office/drawing/2014/main" xmlns="" id="{D3718015-E844-B584-B038-4202312B79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214785" y="20835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879217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57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 animBg="1"/>
      <p:bldP spid="4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4">
            <a:extLst>
              <a:ext uri="{FF2B5EF4-FFF2-40B4-BE49-F238E27FC236}">
                <a16:creationId xmlns:a16="http://schemas.microsoft.com/office/drawing/2014/main" xmlns="" id="{F2D328F6-5BDB-A906-4364-828C3BB5675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99" t="6979" r="1711" b="16425"/>
          <a:stretch/>
        </p:blipFill>
        <p:spPr>
          <a:xfrm flipH="1">
            <a:off x="0" y="0"/>
            <a:ext cx="9181802" cy="5189464"/>
          </a:xfrm>
          <a:prstGeom prst="rect">
            <a:avLst/>
          </a:prstGeom>
        </p:spPr>
      </p:pic>
      <p:sp>
        <p:nvSpPr>
          <p:cNvPr id="9" name="4">
            <a:extLst>
              <a:ext uri="{FF2B5EF4-FFF2-40B4-BE49-F238E27FC236}">
                <a16:creationId xmlns:a16="http://schemas.microsoft.com/office/drawing/2014/main" xmlns="" id="{65FEB916-1CF2-4DEA-8087-F15658035BC7}"/>
              </a:ext>
            </a:extLst>
          </p:cNvPr>
          <p:cNvSpPr/>
          <p:nvPr/>
        </p:nvSpPr>
        <p:spPr>
          <a:xfrm rot="5400000">
            <a:off x="8189553" y="2953971"/>
            <a:ext cx="86746" cy="55770"/>
          </a:xfrm>
          <a:prstGeom prst="triangle">
            <a:avLst/>
          </a:prstGeom>
          <a:solidFill>
            <a:srgbClr val="2B22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4" name="59">
            <a:extLst>
              <a:ext uri="{FF2B5EF4-FFF2-40B4-BE49-F238E27FC236}">
                <a16:creationId xmlns:a16="http://schemas.microsoft.com/office/drawing/2014/main" xmlns="" id="{4AF673AE-EB2F-AE92-8D05-C40B45D89F36}"/>
              </a:ext>
            </a:extLst>
          </p:cNvPr>
          <p:cNvSpPr/>
          <p:nvPr/>
        </p:nvSpPr>
        <p:spPr>
          <a:xfrm>
            <a:off x="143399" y="739693"/>
            <a:ext cx="4608435" cy="376752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00" b="1" dirty="0">
              <a:solidFill>
                <a:srgbClr val="2548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59">
            <a:extLst>
              <a:ext uri="{FF2B5EF4-FFF2-40B4-BE49-F238E27FC236}">
                <a16:creationId xmlns:a16="http://schemas.microsoft.com/office/drawing/2014/main" xmlns="" id="{BCCA26AB-4DD2-F1C6-2FC4-CB10366BDC1E}"/>
              </a:ext>
            </a:extLst>
          </p:cNvPr>
          <p:cNvSpPr/>
          <p:nvPr/>
        </p:nvSpPr>
        <p:spPr>
          <a:xfrm>
            <a:off x="4975362" y="739693"/>
            <a:ext cx="3768085" cy="116289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US" sz="32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endParaRPr lang="en-US" sz="3200" b="1" dirty="0">
              <a:solidFill>
                <a:srgbClr val="2548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5">
            <a:extLst>
              <a:ext uri="{FF2B5EF4-FFF2-40B4-BE49-F238E27FC236}">
                <a16:creationId xmlns:a16="http://schemas.microsoft.com/office/drawing/2014/main" xmlns="" id="{018976A2-C53D-8E93-998E-A455A2A04A5B}"/>
              </a:ext>
            </a:extLst>
          </p:cNvPr>
          <p:cNvSpPr/>
          <p:nvPr/>
        </p:nvSpPr>
        <p:spPr>
          <a:xfrm>
            <a:off x="4972554" y="2042006"/>
            <a:ext cx="3768085" cy="116289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32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Bốn</a:t>
            </a:r>
            <a:endParaRPr lang="en-US" sz="3200" b="1" dirty="0">
              <a:solidFill>
                <a:srgbClr val="2548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5">
            <a:extLst>
              <a:ext uri="{FF2B5EF4-FFF2-40B4-BE49-F238E27FC236}">
                <a16:creationId xmlns:a16="http://schemas.microsoft.com/office/drawing/2014/main" xmlns="" id="{61F705BD-4611-481D-BE3C-252788C318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830" y="3302395"/>
            <a:ext cx="1877039" cy="1877039"/>
          </a:xfrm>
          <a:prstGeom prst="rect">
            <a:avLst/>
          </a:prstGeom>
        </p:spPr>
      </p:pic>
      <p:pic>
        <p:nvPicPr>
          <p:cNvPr id="16" name="2">
            <a:extLst>
              <a:ext uri="{FF2B5EF4-FFF2-40B4-BE49-F238E27FC236}">
                <a16:creationId xmlns:a16="http://schemas.microsoft.com/office/drawing/2014/main" xmlns="" id="{C129EC2A-18F6-0932-51D1-A9E7454A292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578" y="-44839"/>
            <a:ext cx="1609021" cy="1073539"/>
          </a:xfrm>
          <a:prstGeom prst="rect">
            <a:avLst/>
          </a:prstGeom>
        </p:spPr>
      </p:pic>
      <p:sp>
        <p:nvSpPr>
          <p:cNvPr id="18" name="5">
            <a:hlinkClick r:id="rId8" action="ppaction://hlinksldjump"/>
            <a:extLst>
              <a:ext uri="{FF2B5EF4-FFF2-40B4-BE49-F238E27FC236}">
                <a16:creationId xmlns:a16="http://schemas.microsoft.com/office/drawing/2014/main" xmlns="" id="{1CB3A4D9-D9EB-1548-57C0-BECEE8E9C3BC}"/>
              </a:ext>
            </a:extLst>
          </p:cNvPr>
          <p:cNvSpPr/>
          <p:nvPr/>
        </p:nvSpPr>
        <p:spPr>
          <a:xfrm>
            <a:off x="7741435" y="4572841"/>
            <a:ext cx="982980" cy="442036"/>
          </a:xfrm>
          <a:prstGeom prst="stripedRightArrow">
            <a:avLst>
              <a:gd name="adj1" fmla="val 65710"/>
              <a:gd name="adj2" fmla="val 50000"/>
            </a:avLst>
          </a:prstGeom>
          <a:solidFill>
            <a:schemeClr val="bg1"/>
          </a:solidFill>
          <a:ln w="1270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</a:t>
            </a:r>
          </a:p>
        </p:txBody>
      </p:sp>
      <p:pic>
        <p:nvPicPr>
          <p:cNvPr id="20" name="2" descr="Icon&#10;&#10;Description automatically generated">
            <a:extLst>
              <a:ext uri="{FF2B5EF4-FFF2-40B4-BE49-F238E27FC236}">
                <a16:creationId xmlns:a16="http://schemas.microsoft.com/office/drawing/2014/main" xmlns="" id="{DD08B087-269F-4DDC-9DF5-69AF6F22331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903" y="2741826"/>
            <a:ext cx="550610" cy="480060"/>
          </a:xfrm>
          <a:prstGeom prst="rect">
            <a:avLst/>
          </a:prstGeom>
        </p:spPr>
      </p:pic>
      <p:pic>
        <p:nvPicPr>
          <p:cNvPr id="21" name="2" descr="Icon&#10;&#10;Description automatically generated">
            <a:extLst>
              <a:ext uri="{FF2B5EF4-FFF2-40B4-BE49-F238E27FC236}">
                <a16:creationId xmlns:a16="http://schemas.microsoft.com/office/drawing/2014/main" xmlns="" id="{0CFEC1E2-BFFE-CB1D-6EA8-868AAAD7037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378" y="1422532"/>
            <a:ext cx="550610" cy="480060"/>
          </a:xfrm>
          <a:prstGeom prst="rect">
            <a:avLst/>
          </a:prstGeom>
        </p:spPr>
      </p:pic>
      <p:sp>
        <p:nvSpPr>
          <p:cNvPr id="15" name="1">
            <a:extLst>
              <a:ext uri="{FF2B5EF4-FFF2-40B4-BE49-F238E27FC236}">
                <a16:creationId xmlns:a16="http://schemas.microsoft.com/office/drawing/2014/main" xmlns="" id="{0E03737F-7E3F-D9B6-8ED9-EB45CFC18BFA}"/>
              </a:ext>
            </a:extLst>
          </p:cNvPr>
          <p:cNvSpPr/>
          <p:nvPr/>
        </p:nvSpPr>
        <p:spPr>
          <a:xfrm>
            <a:off x="4972554" y="3344318"/>
            <a:ext cx="3768085" cy="116289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32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	</a:t>
            </a:r>
          </a:p>
        </p:txBody>
      </p:sp>
      <p:pic>
        <p:nvPicPr>
          <p:cNvPr id="12" name="1">
            <a:extLst>
              <a:ext uri="{FF2B5EF4-FFF2-40B4-BE49-F238E27FC236}">
                <a16:creationId xmlns:a16="http://schemas.microsoft.com/office/drawing/2014/main" xmlns="" id="{C11174BF-78DA-4A61-8313-F4BEAD09099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14600"/>
          <a:stretch/>
        </p:blipFill>
        <p:spPr>
          <a:xfrm>
            <a:off x="4791925" y="4027963"/>
            <a:ext cx="666566" cy="4800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CB47B43-A565-406A-A889-C3B7FD41078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027" y="2908031"/>
            <a:ext cx="2400278" cy="18092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5B5B88D-693D-4994-8806-435C8B5EB63E}"/>
              </a:ext>
            </a:extLst>
          </p:cNvPr>
          <p:cNvSpPr/>
          <p:nvPr/>
        </p:nvSpPr>
        <p:spPr>
          <a:xfrm>
            <a:off x="179111" y="1188327"/>
            <a:ext cx="5274061" cy="9662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gồm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mấy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đêm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1" name="0968142780">
            <a:extLst>
              <a:ext uri="{FF2B5EF4-FFF2-40B4-BE49-F238E27FC236}">
                <a16:creationId xmlns:a16="http://schemas.microsoft.com/office/drawing/2014/main" xmlns="" id="{B63A4694-972E-ECF7-0F4B-E932132F30B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353" y="3945955"/>
            <a:ext cx="447933" cy="46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062189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8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5">
            <a:extLst>
              <a:ext uri="{FF2B5EF4-FFF2-40B4-BE49-F238E27FC236}">
                <a16:creationId xmlns:a16="http://schemas.microsoft.com/office/drawing/2014/main" xmlns="" id="{F2D328F6-5BDB-A906-4364-828C3BB5675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99" t="6979" r="1711" b="16425"/>
          <a:stretch/>
        </p:blipFill>
        <p:spPr>
          <a:xfrm flipH="1">
            <a:off x="-37802" y="-22982"/>
            <a:ext cx="9181802" cy="5189464"/>
          </a:xfrm>
          <a:prstGeom prst="rect">
            <a:avLst/>
          </a:prstGeom>
        </p:spPr>
      </p:pic>
      <p:sp>
        <p:nvSpPr>
          <p:cNvPr id="9" name="1">
            <a:extLst>
              <a:ext uri="{FF2B5EF4-FFF2-40B4-BE49-F238E27FC236}">
                <a16:creationId xmlns:a16="http://schemas.microsoft.com/office/drawing/2014/main" xmlns="" id="{65FEB916-1CF2-4DEA-8087-F15658035BC7}"/>
              </a:ext>
            </a:extLst>
          </p:cNvPr>
          <p:cNvSpPr/>
          <p:nvPr/>
        </p:nvSpPr>
        <p:spPr>
          <a:xfrm rot="5400000">
            <a:off x="8189553" y="2953971"/>
            <a:ext cx="86746" cy="55770"/>
          </a:xfrm>
          <a:prstGeom prst="triangle">
            <a:avLst/>
          </a:prstGeom>
          <a:solidFill>
            <a:srgbClr val="2B22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4" name="1">
            <a:extLst>
              <a:ext uri="{FF2B5EF4-FFF2-40B4-BE49-F238E27FC236}">
                <a16:creationId xmlns:a16="http://schemas.microsoft.com/office/drawing/2014/main" xmlns="" id="{4AF673AE-EB2F-AE92-8D05-C40B45D89F36}"/>
              </a:ext>
            </a:extLst>
          </p:cNvPr>
          <p:cNvSpPr/>
          <p:nvPr/>
        </p:nvSpPr>
        <p:spPr>
          <a:xfrm>
            <a:off x="128909" y="731374"/>
            <a:ext cx="4636477" cy="376752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00" b="1" dirty="0">
              <a:solidFill>
                <a:srgbClr val="2548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1">
            <a:extLst>
              <a:ext uri="{FF2B5EF4-FFF2-40B4-BE49-F238E27FC236}">
                <a16:creationId xmlns:a16="http://schemas.microsoft.com/office/drawing/2014/main" xmlns="" id="{BCCA26AB-4DD2-F1C6-2FC4-CB10366BDC1E}"/>
              </a:ext>
            </a:extLst>
          </p:cNvPr>
          <p:cNvSpPr/>
          <p:nvPr/>
        </p:nvSpPr>
        <p:spPr>
          <a:xfrm>
            <a:off x="4975362" y="739693"/>
            <a:ext cx="3768085" cy="116289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24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24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mặt</a:t>
            </a:r>
            <a:r>
              <a:rPr lang="en-US" sz="24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nạ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7">
            <a:extLst>
              <a:ext uri="{FF2B5EF4-FFF2-40B4-BE49-F238E27FC236}">
                <a16:creationId xmlns:a16="http://schemas.microsoft.com/office/drawing/2014/main" xmlns="" id="{018976A2-C53D-8E93-998E-A455A2A04A5B}"/>
              </a:ext>
            </a:extLst>
          </p:cNvPr>
          <p:cNvSpPr/>
          <p:nvPr/>
        </p:nvSpPr>
        <p:spPr>
          <a:xfrm>
            <a:off x="4972554" y="2042006"/>
            <a:ext cx="3768085" cy="116289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24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24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đặc</a:t>
            </a:r>
            <a:r>
              <a:rPr lang="en-US" sz="2400" b="1" dirty="0" smtClean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trưng</a:t>
            </a:r>
            <a:r>
              <a:rPr lang="en-US" sz="24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tết</a:t>
            </a:r>
            <a:r>
              <a:rPr lang="en-US" sz="24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sz="24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4">
            <a:extLst>
              <a:ext uri="{FF2B5EF4-FFF2-40B4-BE49-F238E27FC236}">
                <a16:creationId xmlns:a16="http://schemas.microsoft.com/office/drawing/2014/main" xmlns="" id="{61F705BD-4611-481D-BE3C-252788C318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830" y="3302395"/>
            <a:ext cx="1877039" cy="1877039"/>
          </a:xfrm>
          <a:prstGeom prst="rect">
            <a:avLst/>
          </a:prstGeom>
        </p:spPr>
      </p:pic>
      <p:pic>
        <p:nvPicPr>
          <p:cNvPr id="16" name="7">
            <a:extLst>
              <a:ext uri="{FF2B5EF4-FFF2-40B4-BE49-F238E27FC236}">
                <a16:creationId xmlns:a16="http://schemas.microsoft.com/office/drawing/2014/main" xmlns="" id="{C129EC2A-18F6-0932-51D1-A9E7454A292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578" y="-44839"/>
            <a:ext cx="1609021" cy="1073539"/>
          </a:xfrm>
          <a:prstGeom prst="rect">
            <a:avLst/>
          </a:prstGeom>
        </p:spPr>
      </p:pic>
      <p:sp>
        <p:nvSpPr>
          <p:cNvPr id="18" name="89">
            <a:hlinkClick r:id="rId8" action="ppaction://hlinksldjump"/>
            <a:extLst>
              <a:ext uri="{FF2B5EF4-FFF2-40B4-BE49-F238E27FC236}">
                <a16:creationId xmlns:a16="http://schemas.microsoft.com/office/drawing/2014/main" xmlns="" id="{1CB3A4D9-D9EB-1548-57C0-BECEE8E9C3BC}"/>
              </a:ext>
            </a:extLst>
          </p:cNvPr>
          <p:cNvSpPr/>
          <p:nvPr/>
        </p:nvSpPr>
        <p:spPr>
          <a:xfrm>
            <a:off x="7741435" y="4572841"/>
            <a:ext cx="982980" cy="442036"/>
          </a:xfrm>
          <a:prstGeom prst="stripedRightArrow">
            <a:avLst>
              <a:gd name="adj1" fmla="val 65710"/>
              <a:gd name="adj2" fmla="val 50000"/>
            </a:avLst>
          </a:prstGeom>
          <a:solidFill>
            <a:schemeClr val="bg1"/>
          </a:solidFill>
          <a:ln w="1270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</a:t>
            </a:r>
          </a:p>
        </p:txBody>
      </p:sp>
      <p:pic>
        <p:nvPicPr>
          <p:cNvPr id="21" name="9" descr="Icon&#10;&#10;Description automatically generated">
            <a:extLst>
              <a:ext uri="{FF2B5EF4-FFF2-40B4-BE49-F238E27FC236}">
                <a16:creationId xmlns:a16="http://schemas.microsoft.com/office/drawing/2014/main" xmlns="" id="{0CFEC1E2-BFFE-CB1D-6EA8-868AAAD7037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378" y="1422532"/>
            <a:ext cx="550610" cy="480060"/>
          </a:xfrm>
          <a:prstGeom prst="rect">
            <a:avLst/>
          </a:prstGeom>
        </p:spPr>
      </p:pic>
      <p:sp>
        <p:nvSpPr>
          <p:cNvPr id="15" name="7">
            <a:extLst>
              <a:ext uri="{FF2B5EF4-FFF2-40B4-BE49-F238E27FC236}">
                <a16:creationId xmlns:a16="http://schemas.microsoft.com/office/drawing/2014/main" xmlns="" id="{0E03737F-7E3F-D9B6-8ED9-EB45CFC18BFA}"/>
              </a:ext>
            </a:extLst>
          </p:cNvPr>
          <p:cNvSpPr/>
          <p:nvPr/>
        </p:nvSpPr>
        <p:spPr>
          <a:xfrm>
            <a:off x="4972554" y="3344318"/>
            <a:ext cx="3768085" cy="116289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US" sz="28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28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màu</a:t>
            </a:r>
            <a:r>
              <a:rPr lang="en-US" sz="28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TT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9">
            <a:extLst>
              <a:ext uri="{FF2B5EF4-FFF2-40B4-BE49-F238E27FC236}">
                <a16:creationId xmlns:a16="http://schemas.microsoft.com/office/drawing/2014/main" xmlns="" id="{C11174BF-78DA-4A61-8313-F4BEAD09099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14600"/>
          <a:stretch/>
        </p:blipFill>
        <p:spPr>
          <a:xfrm>
            <a:off x="4808320" y="2709919"/>
            <a:ext cx="666566" cy="480060"/>
          </a:xfrm>
          <a:prstGeom prst="rect">
            <a:avLst/>
          </a:prstGeom>
        </p:spPr>
      </p:pic>
      <p:pic>
        <p:nvPicPr>
          <p:cNvPr id="20" name="89" descr="Icon&#10;&#10;Description automatically generated">
            <a:extLst>
              <a:ext uri="{FF2B5EF4-FFF2-40B4-BE49-F238E27FC236}">
                <a16:creationId xmlns:a16="http://schemas.microsoft.com/office/drawing/2014/main" xmlns="" id="{DD08B087-269F-4DDC-9DF5-69AF6F22331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378" y="4022955"/>
            <a:ext cx="550610" cy="48006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97CFDC4-C17B-2939-08A5-6A94CD2825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993" y="2685542"/>
            <a:ext cx="2227327" cy="16442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65C4C90-F606-0F56-11E1-F63A87E48CE9}"/>
              </a:ext>
            </a:extLst>
          </p:cNvPr>
          <p:cNvSpPr/>
          <p:nvPr/>
        </p:nvSpPr>
        <p:spPr>
          <a:xfrm>
            <a:off x="179111" y="1188327"/>
            <a:ext cx="5274061" cy="9662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A: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1….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B: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0" name="0968142780">
            <a:extLst>
              <a:ext uri="{FF2B5EF4-FFF2-40B4-BE49-F238E27FC236}">
                <a16:creationId xmlns:a16="http://schemas.microsoft.com/office/drawing/2014/main" xmlns="" id="{069EC72B-0963-4274-F4EA-CC57988C201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353" y="3945955"/>
            <a:ext cx="447933" cy="46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583908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8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1">
            <a:extLst>
              <a:ext uri="{FF2B5EF4-FFF2-40B4-BE49-F238E27FC236}">
                <a16:creationId xmlns:a16="http://schemas.microsoft.com/office/drawing/2014/main" xmlns="" id="{F2D328F6-5BDB-A906-4364-828C3BB5675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99" t="6979" r="1711" b="16425"/>
          <a:stretch/>
        </p:blipFill>
        <p:spPr>
          <a:xfrm flipH="1">
            <a:off x="0" y="-7696"/>
            <a:ext cx="9181802" cy="5189464"/>
          </a:xfrm>
          <a:prstGeom prst="rect">
            <a:avLst/>
          </a:prstGeom>
        </p:spPr>
      </p:pic>
      <p:sp>
        <p:nvSpPr>
          <p:cNvPr id="9" name="1">
            <a:extLst>
              <a:ext uri="{FF2B5EF4-FFF2-40B4-BE49-F238E27FC236}">
                <a16:creationId xmlns:a16="http://schemas.microsoft.com/office/drawing/2014/main" xmlns="" id="{65FEB916-1CF2-4DEA-8087-F15658035BC7}"/>
              </a:ext>
            </a:extLst>
          </p:cNvPr>
          <p:cNvSpPr/>
          <p:nvPr/>
        </p:nvSpPr>
        <p:spPr>
          <a:xfrm rot="5400000">
            <a:off x="8189553" y="2953971"/>
            <a:ext cx="86746" cy="55770"/>
          </a:xfrm>
          <a:prstGeom prst="triangle">
            <a:avLst/>
          </a:prstGeom>
          <a:solidFill>
            <a:srgbClr val="2B22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4" name="1">
            <a:extLst>
              <a:ext uri="{FF2B5EF4-FFF2-40B4-BE49-F238E27FC236}">
                <a16:creationId xmlns:a16="http://schemas.microsoft.com/office/drawing/2014/main" xmlns="" id="{4AF673AE-EB2F-AE92-8D05-C40B45D89F36}"/>
              </a:ext>
            </a:extLst>
          </p:cNvPr>
          <p:cNvSpPr/>
          <p:nvPr/>
        </p:nvSpPr>
        <p:spPr>
          <a:xfrm>
            <a:off x="194864" y="739693"/>
            <a:ext cx="4539104" cy="376752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00" b="1" dirty="0">
              <a:solidFill>
                <a:srgbClr val="2548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1">
            <a:extLst>
              <a:ext uri="{FF2B5EF4-FFF2-40B4-BE49-F238E27FC236}">
                <a16:creationId xmlns:a16="http://schemas.microsoft.com/office/drawing/2014/main" xmlns="" id="{BCCA26AB-4DD2-F1C6-2FC4-CB10366BDC1E}"/>
              </a:ext>
            </a:extLst>
          </p:cNvPr>
          <p:cNvSpPr/>
          <p:nvPr/>
        </p:nvSpPr>
        <p:spPr>
          <a:xfrm>
            <a:off x="4975362" y="739693"/>
            <a:ext cx="3768085" cy="116289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28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28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US" sz="28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ảnh</a:t>
            </a:r>
            <a:r>
              <a:rPr lang="en-US" sz="28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xung</a:t>
            </a:r>
            <a:r>
              <a:rPr lang="en-US" sz="28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quanh</a:t>
            </a:r>
            <a:endParaRPr lang="en-US" sz="2800" b="1" dirty="0">
              <a:solidFill>
                <a:srgbClr val="2548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4">
            <a:extLst>
              <a:ext uri="{FF2B5EF4-FFF2-40B4-BE49-F238E27FC236}">
                <a16:creationId xmlns:a16="http://schemas.microsoft.com/office/drawing/2014/main" xmlns="" id="{018976A2-C53D-8E93-998E-A455A2A04A5B}"/>
              </a:ext>
            </a:extLst>
          </p:cNvPr>
          <p:cNvSpPr/>
          <p:nvPr/>
        </p:nvSpPr>
        <p:spPr>
          <a:xfrm>
            <a:off x="4972554" y="2042006"/>
            <a:ext cx="3768085" cy="116289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28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8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19">
            <a:extLst>
              <a:ext uri="{FF2B5EF4-FFF2-40B4-BE49-F238E27FC236}">
                <a16:creationId xmlns:a16="http://schemas.microsoft.com/office/drawing/2014/main" xmlns="" id="{61F705BD-4611-481D-BE3C-252788C318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830" y="3302395"/>
            <a:ext cx="1877039" cy="1877039"/>
          </a:xfrm>
          <a:prstGeom prst="rect">
            <a:avLst/>
          </a:prstGeom>
        </p:spPr>
      </p:pic>
      <p:pic>
        <p:nvPicPr>
          <p:cNvPr id="16" name="1">
            <a:extLst>
              <a:ext uri="{FF2B5EF4-FFF2-40B4-BE49-F238E27FC236}">
                <a16:creationId xmlns:a16="http://schemas.microsoft.com/office/drawing/2014/main" xmlns="" id="{C129EC2A-18F6-0932-51D1-A9E7454A292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979" y="57446"/>
            <a:ext cx="1609021" cy="1073539"/>
          </a:xfrm>
          <a:prstGeom prst="rect">
            <a:avLst/>
          </a:prstGeom>
        </p:spPr>
      </p:pic>
      <p:sp>
        <p:nvSpPr>
          <p:cNvPr id="18" name="1">
            <a:hlinkClick r:id="rId8" action="ppaction://hlinksldjump"/>
            <a:extLst>
              <a:ext uri="{FF2B5EF4-FFF2-40B4-BE49-F238E27FC236}">
                <a16:creationId xmlns:a16="http://schemas.microsoft.com/office/drawing/2014/main" xmlns="" id="{1CB3A4D9-D9EB-1548-57C0-BECEE8E9C3BC}"/>
              </a:ext>
            </a:extLst>
          </p:cNvPr>
          <p:cNvSpPr/>
          <p:nvPr/>
        </p:nvSpPr>
        <p:spPr>
          <a:xfrm>
            <a:off x="7741435" y="4572841"/>
            <a:ext cx="982980" cy="442036"/>
          </a:xfrm>
          <a:prstGeom prst="stripedRightArrow">
            <a:avLst>
              <a:gd name="adj1" fmla="val 65710"/>
              <a:gd name="adj2" fmla="val 50000"/>
            </a:avLst>
          </a:prstGeom>
          <a:solidFill>
            <a:schemeClr val="bg1"/>
          </a:solidFill>
          <a:ln w="1270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</a:t>
            </a:r>
          </a:p>
        </p:txBody>
      </p:sp>
      <p:sp>
        <p:nvSpPr>
          <p:cNvPr id="15" name="1">
            <a:extLst>
              <a:ext uri="{FF2B5EF4-FFF2-40B4-BE49-F238E27FC236}">
                <a16:creationId xmlns:a16="http://schemas.microsoft.com/office/drawing/2014/main" xmlns="" id="{0E03737F-7E3F-D9B6-8ED9-EB45CFC18BFA}"/>
              </a:ext>
            </a:extLst>
          </p:cNvPr>
          <p:cNvSpPr/>
          <p:nvPr/>
        </p:nvSpPr>
        <p:spPr>
          <a:xfrm>
            <a:off x="4972554" y="3344318"/>
            <a:ext cx="3768085" cy="116289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US" sz="28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Hoàn </a:t>
            </a:r>
            <a:r>
              <a:rPr lang="en-US" sz="28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thiện</a:t>
            </a:r>
            <a:r>
              <a:rPr lang="en-US" sz="28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1">
            <a:extLst>
              <a:ext uri="{FF2B5EF4-FFF2-40B4-BE49-F238E27FC236}">
                <a16:creationId xmlns:a16="http://schemas.microsoft.com/office/drawing/2014/main" xmlns="" id="{C11174BF-78DA-4A61-8313-F4BEAD09099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14600"/>
          <a:stretch/>
        </p:blipFill>
        <p:spPr>
          <a:xfrm>
            <a:off x="4835379" y="1455344"/>
            <a:ext cx="666566" cy="480060"/>
          </a:xfrm>
          <a:prstGeom prst="rect">
            <a:avLst/>
          </a:prstGeom>
        </p:spPr>
      </p:pic>
      <p:pic>
        <p:nvPicPr>
          <p:cNvPr id="20" name="1" descr="Icon&#10;&#10;Description automatically generated">
            <a:extLst>
              <a:ext uri="{FF2B5EF4-FFF2-40B4-BE49-F238E27FC236}">
                <a16:creationId xmlns:a16="http://schemas.microsoft.com/office/drawing/2014/main" xmlns="" id="{DD08B087-269F-4DDC-9DF5-69AF6F22331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378" y="4022955"/>
            <a:ext cx="550610" cy="480060"/>
          </a:xfrm>
          <a:prstGeom prst="rect">
            <a:avLst/>
          </a:prstGeom>
        </p:spPr>
      </p:pic>
      <p:pic>
        <p:nvPicPr>
          <p:cNvPr id="22" name="9" descr="Icon&#10;&#10;Description automatically generated">
            <a:extLst>
              <a:ext uri="{FF2B5EF4-FFF2-40B4-BE49-F238E27FC236}">
                <a16:creationId xmlns:a16="http://schemas.microsoft.com/office/drawing/2014/main" xmlns="" id="{385BD95C-A63E-C38C-DD99-15642E39601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378" y="2726946"/>
            <a:ext cx="550610" cy="48006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641511D-12D8-A917-A636-ECFB90EBEF7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616" y="2629330"/>
            <a:ext cx="2144499" cy="161158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4D8AF19-490E-F85D-3628-0A9A1A582248}"/>
              </a:ext>
            </a:extLst>
          </p:cNvPr>
          <p:cNvSpPr/>
          <p:nvPr/>
        </p:nvSpPr>
        <p:spPr>
          <a:xfrm>
            <a:off x="227885" y="1156434"/>
            <a:ext cx="4607494" cy="9662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A: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…..?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B: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….?</a:t>
            </a:r>
          </a:p>
        </p:txBody>
      </p:sp>
      <p:pic>
        <p:nvPicPr>
          <p:cNvPr id="5" name="0968142780">
            <a:extLst>
              <a:ext uri="{FF2B5EF4-FFF2-40B4-BE49-F238E27FC236}">
                <a16:creationId xmlns:a16="http://schemas.microsoft.com/office/drawing/2014/main" xmlns="" id="{5FCFDC71-99D3-7327-D3E7-8088B2997B2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670" y="3798451"/>
            <a:ext cx="451911" cy="46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174365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8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1">
            <a:extLst>
              <a:ext uri="{FF2B5EF4-FFF2-40B4-BE49-F238E27FC236}">
                <a16:creationId xmlns:a16="http://schemas.microsoft.com/office/drawing/2014/main" xmlns="" id="{3DF6C6DE-C2DC-91D4-272B-A465E0BEE9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3276" y="739693"/>
            <a:ext cx="4069401" cy="376752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b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MsPham</a:t>
            </a:r>
          </a:p>
          <a:p>
            <a:pPr algn="ctr"/>
            <a:r>
              <a:rPr lang="en-US" sz="3300" b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0936082789</a:t>
            </a:r>
          </a:p>
        </p:txBody>
      </p:sp>
      <p:sp>
        <p:nvSpPr>
          <p:cNvPr id="112" name="1">
            <a:extLst>
              <a:ext uri="{FF2B5EF4-FFF2-40B4-BE49-F238E27FC236}">
                <a16:creationId xmlns:a16="http://schemas.microsoft.com/office/drawing/2014/main" xmlns="" id="{97889016-32DE-FEF9-C2D0-6B49F151779B}"/>
              </a:ext>
            </a:extLst>
          </p:cNvPr>
          <p:cNvSpPr/>
          <p:nvPr/>
        </p:nvSpPr>
        <p:spPr>
          <a:xfrm>
            <a:off x="-3832" y="0"/>
            <a:ext cx="9147832" cy="5183230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3" name="1">
            <a:extLst>
              <a:ext uri="{FF2B5EF4-FFF2-40B4-BE49-F238E27FC236}">
                <a16:creationId xmlns:a16="http://schemas.microsoft.com/office/drawing/2014/main" xmlns="" id="{305D07EE-2737-8AF4-0E2D-372EEF8942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99" t="6979" r="1711" b="16425"/>
          <a:stretch/>
        </p:blipFill>
        <p:spPr>
          <a:xfrm flipH="1">
            <a:off x="-3832" y="-1"/>
            <a:ext cx="9181802" cy="5189464"/>
          </a:xfrm>
          <a:prstGeom prst="rect">
            <a:avLst/>
          </a:prstGeom>
        </p:spPr>
      </p:pic>
      <p:pic>
        <p:nvPicPr>
          <p:cNvPr id="115" name="1">
            <a:extLst>
              <a:ext uri="{FF2B5EF4-FFF2-40B4-BE49-F238E27FC236}">
                <a16:creationId xmlns:a16="http://schemas.microsoft.com/office/drawing/2014/main" xmlns="" id="{6783DC62-A469-FB02-DF4D-B2F7BC3593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40" y="75016"/>
            <a:ext cx="1813118" cy="1209713"/>
          </a:xfrm>
          <a:prstGeom prst="rect">
            <a:avLst/>
          </a:prstGeom>
        </p:spPr>
      </p:pic>
      <p:pic>
        <p:nvPicPr>
          <p:cNvPr id="116" name="1">
            <a:extLst>
              <a:ext uri="{FF2B5EF4-FFF2-40B4-BE49-F238E27FC236}">
                <a16:creationId xmlns:a16="http://schemas.microsoft.com/office/drawing/2014/main" xmlns="" id="{2AE2079C-105C-33B1-F9DF-2D96DBDEF07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7" t="7153" r="6419" b="8714"/>
          <a:stretch/>
        </p:blipFill>
        <p:spPr>
          <a:xfrm flipH="1">
            <a:off x="-126643" y="3202421"/>
            <a:ext cx="2096015" cy="2044491"/>
          </a:xfrm>
          <a:prstGeom prst="rect">
            <a:avLst/>
          </a:prstGeom>
        </p:spPr>
      </p:pic>
      <p:pic>
        <p:nvPicPr>
          <p:cNvPr id="8" name="1">
            <a:hlinkClick r:id="rId6" action="ppaction://hlinksldjump"/>
            <a:extLst>
              <a:ext uri="{FF2B5EF4-FFF2-40B4-BE49-F238E27FC236}">
                <a16:creationId xmlns:a16="http://schemas.microsoft.com/office/drawing/2014/main" xmlns="" id="{3C5E67D9-EAE8-01A2-8ABE-F8C10150BF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7762" y="768117"/>
            <a:ext cx="1367741" cy="1320414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74000"/>
              </a:schemeClr>
            </a:outerShdw>
          </a:effectLst>
        </p:spPr>
      </p:pic>
      <p:pic>
        <p:nvPicPr>
          <p:cNvPr id="9" name="1">
            <a:hlinkClick r:id="rId8" action="ppaction://hlinksldjump"/>
            <a:extLst>
              <a:ext uri="{FF2B5EF4-FFF2-40B4-BE49-F238E27FC236}">
                <a16:creationId xmlns:a16="http://schemas.microsoft.com/office/drawing/2014/main" xmlns="" id="{E9087106-4FE2-5CDF-7353-EBBF7FCB88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88257" y="2033180"/>
            <a:ext cx="1381938" cy="1320413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74000"/>
              </a:schemeClr>
            </a:outerShdw>
          </a:effectLst>
        </p:spPr>
      </p:pic>
      <p:pic>
        <p:nvPicPr>
          <p:cNvPr id="10" name="1">
            <a:hlinkClick r:id="rId10" action="ppaction://hlinksldjump"/>
            <a:extLst>
              <a:ext uri="{FF2B5EF4-FFF2-40B4-BE49-F238E27FC236}">
                <a16:creationId xmlns:a16="http://schemas.microsoft.com/office/drawing/2014/main" xmlns="" id="{2E699440-7A56-8F93-0DCC-562F97DE07B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39649" y="2033181"/>
            <a:ext cx="1377206" cy="1320413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74000"/>
              </a:schemeClr>
            </a:outerShdw>
          </a:effectLst>
        </p:spPr>
      </p:pic>
      <p:pic>
        <p:nvPicPr>
          <p:cNvPr id="11" name="1">
            <a:hlinkClick r:id="rId12" action="ppaction://hlinksldjump"/>
            <a:extLst>
              <a:ext uri="{FF2B5EF4-FFF2-40B4-BE49-F238E27FC236}">
                <a16:creationId xmlns:a16="http://schemas.microsoft.com/office/drawing/2014/main" xmlns="" id="{88DAB7AC-0B49-2C5B-55B0-821DC842B39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40779" y="2033181"/>
            <a:ext cx="1377206" cy="1320413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74000"/>
              </a:schemeClr>
            </a:outerShdw>
          </a:effectLst>
        </p:spPr>
      </p:pic>
      <p:pic>
        <p:nvPicPr>
          <p:cNvPr id="12" name="11">
            <a:hlinkClick r:id="rId14" action="ppaction://hlinksldjump"/>
            <a:extLst>
              <a:ext uri="{FF2B5EF4-FFF2-40B4-BE49-F238E27FC236}">
                <a16:creationId xmlns:a16="http://schemas.microsoft.com/office/drawing/2014/main" xmlns="" id="{F9EF2DB5-FE2B-D9E3-E18C-4C8545BCC9A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64347" y="789575"/>
            <a:ext cx="1367741" cy="1320414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74000"/>
              </a:schemeClr>
            </a:outerShdw>
          </a:effectLst>
        </p:spPr>
      </p:pic>
      <p:pic>
        <p:nvPicPr>
          <p:cNvPr id="13" name="1">
            <a:hlinkClick r:id="rId16" action="ppaction://hlinksldjump"/>
            <a:extLst>
              <a:ext uri="{FF2B5EF4-FFF2-40B4-BE49-F238E27FC236}">
                <a16:creationId xmlns:a16="http://schemas.microsoft.com/office/drawing/2014/main" xmlns="" id="{53501A36-31D9-E663-7BF6-E9E410AC0C9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012525" y="3447828"/>
            <a:ext cx="1367741" cy="1320414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74000"/>
              </a:schemeClr>
            </a:outerShdw>
          </a:effectLst>
        </p:spPr>
      </p:pic>
      <p:pic>
        <p:nvPicPr>
          <p:cNvPr id="14" name="1">
            <a:hlinkClick r:id="rId12" action="ppaction://hlinksldjump"/>
            <a:extLst>
              <a:ext uri="{FF2B5EF4-FFF2-40B4-BE49-F238E27FC236}">
                <a16:creationId xmlns:a16="http://schemas.microsoft.com/office/drawing/2014/main" xmlns="" id="{7D9EF998-E22D-91F9-90F9-9BF8984C3F2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92989" y="3419617"/>
            <a:ext cx="1377206" cy="1320413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74000"/>
              </a:schemeClr>
            </a:outerShdw>
          </a:effectLst>
        </p:spPr>
      </p:pic>
      <p:pic>
        <p:nvPicPr>
          <p:cNvPr id="15" name="1">
            <a:hlinkClick r:id="rId8" action="ppaction://hlinksldjump"/>
            <a:extLst>
              <a:ext uri="{FF2B5EF4-FFF2-40B4-BE49-F238E27FC236}">
                <a16:creationId xmlns:a16="http://schemas.microsoft.com/office/drawing/2014/main" xmlns="" id="{F5F50109-D9E1-8102-EC6C-8D1B44BA19E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174668" y="3366767"/>
            <a:ext cx="1377206" cy="1320413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74000"/>
              </a:schemeClr>
            </a:outerShdw>
          </a:effectLst>
        </p:spPr>
      </p:pic>
      <p:sp>
        <p:nvSpPr>
          <p:cNvPr id="19" name="1">
            <a:extLst>
              <a:ext uri="{FF2B5EF4-FFF2-40B4-BE49-F238E27FC236}">
                <a16:creationId xmlns:a16="http://schemas.microsoft.com/office/drawing/2014/main" xmlns="" id="{E041D01F-E873-D652-5AEE-3A3CD4100D83}"/>
              </a:ext>
            </a:extLst>
          </p:cNvPr>
          <p:cNvSpPr/>
          <p:nvPr/>
        </p:nvSpPr>
        <p:spPr>
          <a:xfrm>
            <a:off x="633817" y="1112979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" name="1">
            <a:extLst>
              <a:ext uri="{FF2B5EF4-FFF2-40B4-BE49-F238E27FC236}">
                <a16:creationId xmlns:a16="http://schemas.microsoft.com/office/drawing/2014/main" xmlns="" id="{9C0F6953-F2A7-2BDA-8F53-929E0C01AFE8}"/>
              </a:ext>
            </a:extLst>
          </p:cNvPr>
          <p:cNvSpPr/>
          <p:nvPr/>
        </p:nvSpPr>
        <p:spPr>
          <a:xfrm>
            <a:off x="1148529" y="1633244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" name="1">
            <a:extLst>
              <a:ext uri="{FF2B5EF4-FFF2-40B4-BE49-F238E27FC236}">
                <a16:creationId xmlns:a16="http://schemas.microsoft.com/office/drawing/2014/main" xmlns="" id="{2286C1F3-D0E7-9243-4DD7-E2E7478F245B}"/>
              </a:ext>
            </a:extLst>
          </p:cNvPr>
          <p:cNvSpPr/>
          <p:nvPr/>
        </p:nvSpPr>
        <p:spPr>
          <a:xfrm>
            <a:off x="633817" y="2673775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" name="1">
            <a:extLst>
              <a:ext uri="{FF2B5EF4-FFF2-40B4-BE49-F238E27FC236}">
                <a16:creationId xmlns:a16="http://schemas.microsoft.com/office/drawing/2014/main" xmlns="" id="{589DABDE-6C31-6106-EAA5-5F0E8517C8E0}"/>
              </a:ext>
            </a:extLst>
          </p:cNvPr>
          <p:cNvSpPr/>
          <p:nvPr/>
        </p:nvSpPr>
        <p:spPr>
          <a:xfrm>
            <a:off x="633817" y="1633244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" name="1">
            <a:extLst>
              <a:ext uri="{FF2B5EF4-FFF2-40B4-BE49-F238E27FC236}">
                <a16:creationId xmlns:a16="http://schemas.microsoft.com/office/drawing/2014/main" xmlns="" id="{851BE1F9-D456-A6CD-999B-C652AF36E50F}"/>
              </a:ext>
            </a:extLst>
          </p:cNvPr>
          <p:cNvSpPr/>
          <p:nvPr/>
        </p:nvSpPr>
        <p:spPr>
          <a:xfrm>
            <a:off x="1148529" y="2153509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" name="1">
            <a:extLst>
              <a:ext uri="{FF2B5EF4-FFF2-40B4-BE49-F238E27FC236}">
                <a16:creationId xmlns:a16="http://schemas.microsoft.com/office/drawing/2014/main" xmlns="" id="{17C49D46-E5CA-62C3-383D-81E254000F05}"/>
              </a:ext>
            </a:extLst>
          </p:cNvPr>
          <p:cNvSpPr/>
          <p:nvPr/>
        </p:nvSpPr>
        <p:spPr>
          <a:xfrm>
            <a:off x="1148529" y="2673775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" name="1">
            <a:extLst>
              <a:ext uri="{FF2B5EF4-FFF2-40B4-BE49-F238E27FC236}">
                <a16:creationId xmlns:a16="http://schemas.microsoft.com/office/drawing/2014/main" xmlns="" id="{B29B0FFD-1669-70A8-A283-CE8842906B26}"/>
              </a:ext>
            </a:extLst>
          </p:cNvPr>
          <p:cNvSpPr/>
          <p:nvPr/>
        </p:nvSpPr>
        <p:spPr>
          <a:xfrm>
            <a:off x="1148529" y="1112979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" name="1">
            <a:extLst>
              <a:ext uri="{FF2B5EF4-FFF2-40B4-BE49-F238E27FC236}">
                <a16:creationId xmlns:a16="http://schemas.microsoft.com/office/drawing/2014/main" xmlns="" id="{C9EACD9F-596A-EE8E-926B-4571D26122C1}"/>
              </a:ext>
            </a:extLst>
          </p:cNvPr>
          <p:cNvSpPr/>
          <p:nvPr/>
        </p:nvSpPr>
        <p:spPr>
          <a:xfrm>
            <a:off x="633817" y="2153509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" name="1">
            <a:extLst>
              <a:ext uri="{FF2B5EF4-FFF2-40B4-BE49-F238E27FC236}">
                <a16:creationId xmlns:a16="http://schemas.microsoft.com/office/drawing/2014/main" xmlns="" id="{84F9254D-239E-E4AD-47FF-AF7D989F2AB1}"/>
              </a:ext>
            </a:extLst>
          </p:cNvPr>
          <p:cNvSpPr/>
          <p:nvPr/>
        </p:nvSpPr>
        <p:spPr>
          <a:xfrm>
            <a:off x="584095" y="615417"/>
            <a:ext cx="1085126" cy="390649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A</a:t>
            </a:r>
          </a:p>
        </p:txBody>
      </p:sp>
      <p:sp>
        <p:nvSpPr>
          <p:cNvPr id="29" name="1">
            <a:extLst>
              <a:ext uri="{FF2B5EF4-FFF2-40B4-BE49-F238E27FC236}">
                <a16:creationId xmlns:a16="http://schemas.microsoft.com/office/drawing/2014/main" xmlns="" id="{C28F16E6-8CFA-B7FD-BC9D-7219009C42EC}"/>
              </a:ext>
            </a:extLst>
          </p:cNvPr>
          <p:cNvSpPr/>
          <p:nvPr/>
        </p:nvSpPr>
        <p:spPr>
          <a:xfrm>
            <a:off x="633817" y="3202421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" name="1">
            <a:extLst>
              <a:ext uri="{FF2B5EF4-FFF2-40B4-BE49-F238E27FC236}">
                <a16:creationId xmlns:a16="http://schemas.microsoft.com/office/drawing/2014/main" xmlns="" id="{430C4A89-E2B7-C4F8-D2AC-5A2B44767426}"/>
              </a:ext>
            </a:extLst>
          </p:cNvPr>
          <p:cNvSpPr/>
          <p:nvPr/>
        </p:nvSpPr>
        <p:spPr>
          <a:xfrm>
            <a:off x="1148529" y="3202421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" name="1">
            <a:extLst>
              <a:ext uri="{FF2B5EF4-FFF2-40B4-BE49-F238E27FC236}">
                <a16:creationId xmlns:a16="http://schemas.microsoft.com/office/drawing/2014/main" xmlns="" id="{AADDD15C-3CF2-F9B5-754A-C2A441318C62}"/>
              </a:ext>
            </a:extLst>
          </p:cNvPr>
          <p:cNvSpPr/>
          <p:nvPr/>
        </p:nvSpPr>
        <p:spPr>
          <a:xfrm>
            <a:off x="7668596" y="1342874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" name="1">
            <a:extLst>
              <a:ext uri="{FF2B5EF4-FFF2-40B4-BE49-F238E27FC236}">
                <a16:creationId xmlns:a16="http://schemas.microsoft.com/office/drawing/2014/main" xmlns="" id="{D3CFF33A-A09E-4E72-106B-0B118D77184F}"/>
              </a:ext>
            </a:extLst>
          </p:cNvPr>
          <p:cNvSpPr/>
          <p:nvPr/>
        </p:nvSpPr>
        <p:spPr>
          <a:xfrm>
            <a:off x="8183308" y="1863139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" name="1">
            <a:extLst>
              <a:ext uri="{FF2B5EF4-FFF2-40B4-BE49-F238E27FC236}">
                <a16:creationId xmlns:a16="http://schemas.microsoft.com/office/drawing/2014/main" xmlns="" id="{A6CA7BE2-EEF5-A6B5-1BDC-E5DFF3B927D7}"/>
              </a:ext>
            </a:extLst>
          </p:cNvPr>
          <p:cNvSpPr/>
          <p:nvPr/>
        </p:nvSpPr>
        <p:spPr>
          <a:xfrm>
            <a:off x="7668596" y="2903671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" name="1">
            <a:extLst>
              <a:ext uri="{FF2B5EF4-FFF2-40B4-BE49-F238E27FC236}">
                <a16:creationId xmlns:a16="http://schemas.microsoft.com/office/drawing/2014/main" xmlns="" id="{830EFD6B-B37C-4C06-5728-2FFD9E9C6A68}"/>
              </a:ext>
            </a:extLst>
          </p:cNvPr>
          <p:cNvSpPr/>
          <p:nvPr/>
        </p:nvSpPr>
        <p:spPr>
          <a:xfrm>
            <a:off x="7668596" y="1863139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" name="1">
            <a:extLst>
              <a:ext uri="{FF2B5EF4-FFF2-40B4-BE49-F238E27FC236}">
                <a16:creationId xmlns:a16="http://schemas.microsoft.com/office/drawing/2014/main" xmlns="" id="{84C03AC2-3D84-1517-82DD-F12A154C5BEA}"/>
              </a:ext>
            </a:extLst>
          </p:cNvPr>
          <p:cNvSpPr/>
          <p:nvPr/>
        </p:nvSpPr>
        <p:spPr>
          <a:xfrm>
            <a:off x="8183308" y="2383405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" name="1">
            <a:extLst>
              <a:ext uri="{FF2B5EF4-FFF2-40B4-BE49-F238E27FC236}">
                <a16:creationId xmlns:a16="http://schemas.microsoft.com/office/drawing/2014/main" xmlns="" id="{6E60A585-D09C-598B-7D11-5BD3CD450711}"/>
              </a:ext>
            </a:extLst>
          </p:cNvPr>
          <p:cNvSpPr/>
          <p:nvPr/>
        </p:nvSpPr>
        <p:spPr>
          <a:xfrm>
            <a:off x="8183308" y="2903671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" name="1">
            <a:extLst>
              <a:ext uri="{FF2B5EF4-FFF2-40B4-BE49-F238E27FC236}">
                <a16:creationId xmlns:a16="http://schemas.microsoft.com/office/drawing/2014/main" xmlns="" id="{B3A0EB06-7DBE-0990-2B58-FEC8DF49394B}"/>
              </a:ext>
            </a:extLst>
          </p:cNvPr>
          <p:cNvSpPr/>
          <p:nvPr/>
        </p:nvSpPr>
        <p:spPr>
          <a:xfrm>
            <a:off x="8183308" y="1342874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" name="1">
            <a:extLst>
              <a:ext uri="{FF2B5EF4-FFF2-40B4-BE49-F238E27FC236}">
                <a16:creationId xmlns:a16="http://schemas.microsoft.com/office/drawing/2014/main" xmlns="" id="{640A2C34-CB37-3D89-19CB-FF421CEA5EFE}"/>
              </a:ext>
            </a:extLst>
          </p:cNvPr>
          <p:cNvSpPr/>
          <p:nvPr/>
        </p:nvSpPr>
        <p:spPr>
          <a:xfrm>
            <a:off x="7668596" y="2383405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" name="3">
            <a:extLst>
              <a:ext uri="{FF2B5EF4-FFF2-40B4-BE49-F238E27FC236}">
                <a16:creationId xmlns:a16="http://schemas.microsoft.com/office/drawing/2014/main" xmlns="" id="{A0F4796E-5173-7400-C4A6-0F5F75AC9DEB}"/>
              </a:ext>
            </a:extLst>
          </p:cNvPr>
          <p:cNvSpPr/>
          <p:nvPr/>
        </p:nvSpPr>
        <p:spPr>
          <a:xfrm>
            <a:off x="7640744" y="3963563"/>
            <a:ext cx="1085126" cy="390649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>
                <a:solidFill>
                  <a:srgbClr val="2548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B</a:t>
            </a:r>
          </a:p>
        </p:txBody>
      </p:sp>
      <p:sp>
        <p:nvSpPr>
          <p:cNvPr id="40" name="3">
            <a:extLst>
              <a:ext uri="{FF2B5EF4-FFF2-40B4-BE49-F238E27FC236}">
                <a16:creationId xmlns:a16="http://schemas.microsoft.com/office/drawing/2014/main" xmlns="" id="{ABA361CC-3F8D-A762-D4B5-845BC70A7EBF}"/>
              </a:ext>
            </a:extLst>
          </p:cNvPr>
          <p:cNvSpPr/>
          <p:nvPr/>
        </p:nvSpPr>
        <p:spPr>
          <a:xfrm>
            <a:off x="7668596" y="3432316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" name="3">
            <a:extLst>
              <a:ext uri="{FF2B5EF4-FFF2-40B4-BE49-F238E27FC236}">
                <a16:creationId xmlns:a16="http://schemas.microsoft.com/office/drawing/2014/main" xmlns="" id="{723C18EF-766C-6D29-33F7-F5A1A22E5AF7}"/>
              </a:ext>
            </a:extLst>
          </p:cNvPr>
          <p:cNvSpPr/>
          <p:nvPr/>
        </p:nvSpPr>
        <p:spPr>
          <a:xfrm>
            <a:off x="8183308" y="3432316"/>
            <a:ext cx="397619" cy="398525"/>
          </a:xfrm>
          <a:prstGeom prst="star5">
            <a:avLst>
              <a:gd name="adj" fmla="val 29294"/>
              <a:gd name="hf" fmla="val 105146"/>
              <a:gd name="vf" fmla="val 110557"/>
            </a:avLst>
          </a:prstGeom>
          <a:solidFill>
            <a:srgbClr val="F5C5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" name="3">
            <a:hlinkClick r:id="rId12" action="ppaction://hlinksldjump"/>
            <a:extLst>
              <a:ext uri="{FF2B5EF4-FFF2-40B4-BE49-F238E27FC236}">
                <a16:creationId xmlns:a16="http://schemas.microsoft.com/office/drawing/2014/main" xmlns="" id="{6263CB98-D491-032F-F051-AD894399E8EC}"/>
              </a:ext>
            </a:extLst>
          </p:cNvPr>
          <p:cNvSpPr/>
          <p:nvPr/>
        </p:nvSpPr>
        <p:spPr>
          <a:xfrm>
            <a:off x="8183307" y="4718547"/>
            <a:ext cx="514712" cy="293927"/>
          </a:xfrm>
          <a:prstGeom prst="rect">
            <a:avLst/>
          </a:prstGeom>
          <a:solidFill>
            <a:srgbClr val="FF2929"/>
          </a:solidFill>
          <a:ln w="1905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0E548B9-F362-BED6-18E9-9D018BC3437A}"/>
              </a:ext>
            </a:extLst>
          </p:cNvPr>
          <p:cNvSpPr txBox="1"/>
          <p:nvPr/>
        </p:nvSpPr>
        <p:spPr>
          <a:xfrm>
            <a:off x="1616919" y="4520390"/>
            <a:ext cx="6307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Chia </a:t>
            </a:r>
            <a:r>
              <a:rPr lang="en-US" dirty="0" err="1">
                <a:solidFill>
                  <a:schemeClr val="bg1"/>
                </a:solidFill>
              </a:rPr>
              <a:t>lớp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thành</a:t>
            </a:r>
            <a:r>
              <a:rPr lang="en-US" dirty="0">
                <a:solidFill>
                  <a:schemeClr val="bg1"/>
                </a:solidFill>
              </a:rPr>
              <a:t> 2 </a:t>
            </a:r>
            <a:r>
              <a:rPr lang="en-US" dirty="0" err="1">
                <a:solidFill>
                  <a:schemeClr val="bg1"/>
                </a:solidFill>
              </a:rPr>
              <a:t>đội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Nhấn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vào</a:t>
            </a:r>
            <a:r>
              <a:rPr lang="en-US" dirty="0">
                <a:solidFill>
                  <a:schemeClr val="bg1"/>
                </a:solidFill>
              </a:rPr>
              <a:t> “team A” </a:t>
            </a:r>
            <a:r>
              <a:rPr lang="en-US" dirty="0" err="1">
                <a:solidFill>
                  <a:schemeClr val="bg1"/>
                </a:solidFill>
              </a:rPr>
              <a:t>hoặc</a:t>
            </a:r>
            <a:r>
              <a:rPr lang="en-US" dirty="0">
                <a:solidFill>
                  <a:schemeClr val="bg1"/>
                </a:solidFill>
              </a:rPr>
              <a:t> “team B” </a:t>
            </a:r>
            <a:r>
              <a:rPr lang="en-US" dirty="0" err="1">
                <a:solidFill>
                  <a:schemeClr val="bg1"/>
                </a:solidFill>
              </a:rPr>
              <a:t>để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thưởng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sao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cho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đội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đó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4281677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0" fill="hold">
                      <p:stCondLst>
                        <p:cond delay="0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4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4" fill="hold">
                      <p:stCondLst>
                        <p:cond delay="0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5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2" fill="hold">
                      <p:stCondLst>
                        <p:cond delay="0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5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0" fill="hold">
                      <p:stCondLst>
                        <p:cond delay="0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8" fill="hold">
                      <p:stCondLst>
                        <p:cond delay="0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6" fill="hold">
                      <p:stCondLst>
                        <p:cond delay="0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 animBg="1"/>
      <p:bldP spid="4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1">
            <a:extLst>
              <a:ext uri="{FF2B5EF4-FFF2-40B4-BE49-F238E27FC236}">
                <a16:creationId xmlns:a16="http://schemas.microsoft.com/office/drawing/2014/main" xmlns="" id="{F2D328F6-5BDB-A906-4364-828C3BB567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99" t="6979" r="1711" b="16425"/>
          <a:stretch/>
        </p:blipFill>
        <p:spPr>
          <a:xfrm flipH="1">
            <a:off x="-37802" y="-45964"/>
            <a:ext cx="9181802" cy="5189464"/>
          </a:xfrm>
          <a:prstGeom prst="rect">
            <a:avLst/>
          </a:prstGeom>
        </p:spPr>
      </p:pic>
      <p:sp>
        <p:nvSpPr>
          <p:cNvPr id="2" name="3">
            <a:extLst>
              <a:ext uri="{FF2B5EF4-FFF2-40B4-BE49-F238E27FC236}">
                <a16:creationId xmlns:a16="http://schemas.microsoft.com/office/drawing/2014/main" xmlns="" id="{5F7C9AD9-426A-9A69-672E-F523422D9D4E}"/>
              </a:ext>
            </a:extLst>
          </p:cNvPr>
          <p:cNvSpPr/>
          <p:nvPr/>
        </p:nvSpPr>
        <p:spPr>
          <a:xfrm>
            <a:off x="570245" y="971550"/>
            <a:ext cx="8003510" cy="2739191"/>
          </a:xfrm>
          <a:prstGeom prst="rect">
            <a:avLst/>
          </a:prstGeom>
          <a:noFill/>
          <a:ln w="1905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625" b="1" dirty="0">
                <a:solidFill>
                  <a:schemeClr val="bg1"/>
                </a:solidFill>
                <a:latin typeface="Amasis MT Pro Black" panose="02040A04050005020304" pitchFamily="18" charset="0"/>
                <a:cs typeface="Arial" panose="020B0604020202020204" pitchFamily="34" charset="0"/>
              </a:rPr>
              <a:t>Tam </a:t>
            </a:r>
            <a:r>
              <a:rPr lang="en-US" sz="8625" b="1" dirty="0" err="1">
                <a:solidFill>
                  <a:schemeClr val="bg1"/>
                </a:solidFill>
                <a:latin typeface="Amasis MT Pro Black" panose="02040A04050005020304" pitchFamily="18" charset="0"/>
                <a:cs typeface="Arial" panose="020B0604020202020204" pitchFamily="34" charset="0"/>
              </a:rPr>
              <a:t>biệt</a:t>
            </a:r>
            <a:endParaRPr lang="en-US" sz="8625" b="1" dirty="0">
              <a:solidFill>
                <a:schemeClr val="bg1"/>
              </a:solidFill>
              <a:latin typeface="Amasis MT Pro Black" panose="02040A040500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3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7355A6D6-6002-D0A3-BFD5-F06E4C31A44E}"/>
              </a:ext>
            </a:extLst>
          </p:cNvPr>
          <p:cNvSpPr/>
          <p:nvPr/>
        </p:nvSpPr>
        <p:spPr>
          <a:xfrm>
            <a:off x="7696200" y="4124514"/>
            <a:ext cx="514712" cy="293927"/>
          </a:xfrm>
          <a:prstGeom prst="rect">
            <a:avLst/>
          </a:prstGeom>
          <a:solidFill>
            <a:srgbClr val="FF2929"/>
          </a:solidFill>
          <a:ln w="19050">
            <a:solidFill>
              <a:schemeClr val="accent2">
                <a:lumMod val="7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Exit</a:t>
            </a:r>
          </a:p>
        </p:txBody>
      </p:sp>
    </p:spTree>
    <p:extLst>
      <p:ext uri="{BB962C8B-B14F-4D97-AF65-F5344CB8AC3E}">
        <p14:creationId xmlns:p14="http://schemas.microsoft.com/office/powerpoint/2010/main" val="2179040061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160367490236806228">
            <a:hlinkClick r:id="" action="ppaction://media"/>
            <a:extLst>
              <a:ext uri="{FF2B5EF4-FFF2-40B4-BE49-F238E27FC236}">
                <a16:creationId xmlns:a16="http://schemas.microsoft.com/office/drawing/2014/main" xmlns="" id="{65620204-317F-B1A0-B5F3-5B6210BD090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456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7624" y="168813"/>
            <a:ext cx="8324557" cy="4646075"/>
          </a:xfrm>
          <a:prstGeom prst="rect">
            <a:avLst/>
          </a:prstGeom>
        </p:spPr>
      </p:pic>
      <p:pic>
        <p:nvPicPr>
          <p:cNvPr id="5" name="Tết Trung Thu Rước Đèn Đi Chơi ♫ Nhạc Thiếu Nhi Có Lời Bài Hát">
            <a:hlinkClick r:id="" action="ppaction://media"/>
            <a:extLst>
              <a:ext uri="{FF2B5EF4-FFF2-40B4-BE49-F238E27FC236}">
                <a16:creationId xmlns:a16="http://schemas.microsoft.com/office/drawing/2014/main" xmlns="" id="{013D341E-8E86-9FF1-10E1-AAB9FB027B7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12875" end="7625.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610742" y="4520607"/>
            <a:ext cx="171450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7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6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960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Hình ảnh 17">
            <a:extLst>
              <a:ext uri="{FF2B5EF4-FFF2-40B4-BE49-F238E27FC236}">
                <a16:creationId xmlns:a16="http://schemas.microsoft.com/office/drawing/2014/main" xmlns="" id="{41278C59-3AC8-08E6-0B31-1BFEB27710A4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14" t="15556" r="5296" b="66042"/>
          <a:stretch/>
        </p:blipFill>
        <p:spPr>
          <a:xfrm>
            <a:off x="489842" y="932698"/>
            <a:ext cx="2160270" cy="2057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Hình ảnh 19">
            <a:extLst>
              <a:ext uri="{FF2B5EF4-FFF2-40B4-BE49-F238E27FC236}">
                <a16:creationId xmlns:a16="http://schemas.microsoft.com/office/drawing/2014/main" xmlns="" id="{65918B48-A81C-CB7E-A572-28BE0072E25D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14" t="36231" r="25873" b="54143"/>
          <a:stretch/>
        </p:blipFill>
        <p:spPr>
          <a:xfrm>
            <a:off x="3323743" y="932698"/>
            <a:ext cx="2160270" cy="20678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Hình ảnh 21">
            <a:extLst>
              <a:ext uri="{FF2B5EF4-FFF2-40B4-BE49-F238E27FC236}">
                <a16:creationId xmlns:a16="http://schemas.microsoft.com/office/drawing/2014/main" xmlns="" id="{A2044CDB-0151-0DE9-29E5-F1549C6B23B3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39" t="36098" r="5201" b="54197"/>
          <a:stretch/>
        </p:blipFill>
        <p:spPr>
          <a:xfrm>
            <a:off x="6337972" y="819909"/>
            <a:ext cx="2160270" cy="2057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Hình Bầu dục 8">
            <a:extLst>
              <a:ext uri="{FF2B5EF4-FFF2-40B4-BE49-F238E27FC236}">
                <a16:creationId xmlns:a16="http://schemas.microsoft.com/office/drawing/2014/main" xmlns="" id="{41E68126-BA1F-4D27-B0F4-E27B9674878B}"/>
              </a:ext>
            </a:extLst>
          </p:cNvPr>
          <p:cNvSpPr/>
          <p:nvPr/>
        </p:nvSpPr>
        <p:spPr>
          <a:xfrm>
            <a:off x="2000250" y="60999"/>
            <a:ext cx="5143500" cy="758911"/>
          </a:xfrm>
          <a:prstGeom prst="ellipse">
            <a:avLst/>
          </a:prstGeom>
          <a:solidFill>
            <a:srgbClr val="EE79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Quan </a:t>
            </a:r>
            <a:r>
              <a:rPr lang="en-US" sz="2400" dirty="0" err="1"/>
              <a:t>sát</a:t>
            </a:r>
            <a:r>
              <a:rPr lang="en-US" sz="2400" dirty="0"/>
              <a:t> </a:t>
            </a:r>
            <a:r>
              <a:rPr lang="en-US" sz="2400" dirty="0" err="1"/>
              <a:t>bài</a:t>
            </a:r>
            <a:r>
              <a:rPr lang="en-US" sz="2400" dirty="0"/>
              <a:t> </a:t>
            </a:r>
            <a:r>
              <a:rPr lang="en-US" sz="2400" dirty="0" err="1"/>
              <a:t>vẽ</a:t>
            </a:r>
            <a:r>
              <a:rPr lang="en-US" sz="2400" dirty="0"/>
              <a:t> </a:t>
            </a:r>
            <a:r>
              <a:rPr lang="en-US" sz="2400" dirty="0" err="1"/>
              <a:t>tham</a:t>
            </a:r>
            <a:r>
              <a:rPr lang="en-US" sz="2400" dirty="0"/>
              <a:t> </a:t>
            </a:r>
            <a:r>
              <a:rPr lang="en-US" sz="2400" dirty="0" err="1"/>
              <a:t>khảo</a:t>
            </a:r>
            <a:endParaRPr lang="vi-VN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156858D-F935-DE97-5014-917817CB7D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519" r="10010"/>
          <a:stretch/>
        </p:blipFill>
        <p:spPr>
          <a:xfrm>
            <a:off x="6381767" y="3146893"/>
            <a:ext cx="2557194" cy="18846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9CCC9AF-9C80-0C58-9A41-1E4F19CA7F0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500" r="12500"/>
          <a:stretch/>
        </p:blipFill>
        <p:spPr>
          <a:xfrm>
            <a:off x="3323743" y="3173321"/>
            <a:ext cx="2467809" cy="18968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4BC6007-A43A-BF0B-9175-CA20171D003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000" r="10303"/>
          <a:stretch/>
        </p:blipFill>
        <p:spPr>
          <a:xfrm>
            <a:off x="208675" y="3146892"/>
            <a:ext cx="2555627" cy="19559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992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A324BE3-B101-0635-708F-7FDDE3386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08" y="40922"/>
            <a:ext cx="2568439" cy="17768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C4445BD-E148-390E-8B42-530801F9F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205" y="37663"/>
            <a:ext cx="2802226" cy="17768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3E901F4-AD04-8498-8E51-8E26A1E6E7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8588" y="40922"/>
            <a:ext cx="2802226" cy="17268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92C184E-BBD5-8A7A-01FA-9EEDD02E2D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008" y="1905433"/>
            <a:ext cx="2568439" cy="1569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9DFC454-014E-7AD9-01A5-4DB96D472C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007" y="3533551"/>
            <a:ext cx="2568439" cy="15690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B0F9B95-F181-0C16-7643-52982BF048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5204" y="1905433"/>
            <a:ext cx="2802226" cy="15690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CC1BBB88-F006-3A02-B769-C16B5274EF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2188" y="1814508"/>
            <a:ext cx="2778625" cy="15690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1AB293D-EC9B-1F2D-DEBC-3DFB9A78A2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5204" y="3574473"/>
            <a:ext cx="2802226" cy="15690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C30E1A50-F732-D02D-853B-2A632C8CA2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98588" y="3533550"/>
            <a:ext cx="2802226" cy="156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146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8D3F31-918B-70BF-EAD3-F1EB0EFDA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AAA9CAB2-6D92-2142-58BE-8C2FFA272F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757958"/>
            <a:ext cx="3810000" cy="2486025"/>
          </a:xfrm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xmlns="" id="{AA5816D6-B00E-A551-88DC-1D56352407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523"/>
            <a:ext cx="9144000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87577E3-63EF-265D-1E1E-983417EFB0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885950"/>
            <a:ext cx="5962650" cy="23405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2AD3DA0-05D1-5279-522B-746FF22EA959}"/>
              </a:ext>
            </a:extLst>
          </p:cNvPr>
          <p:cNvSpPr txBox="1"/>
          <p:nvPr/>
        </p:nvSpPr>
        <p:spPr>
          <a:xfrm>
            <a:off x="2667000" y="2139138"/>
            <a:ext cx="4173847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LUYỆN TẬP –SÁNG TẠO</a:t>
            </a:r>
            <a:endParaRPr lang="en-US" sz="27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512EF92-0546-D158-9BAD-0E2F0B026E10}"/>
              </a:ext>
            </a:extLst>
          </p:cNvPr>
          <p:cNvSpPr txBox="1"/>
          <p:nvPr/>
        </p:nvSpPr>
        <p:spPr>
          <a:xfrm>
            <a:off x="1025204" y="66644"/>
            <a:ext cx="7093592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n-US" sz="33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   </a:t>
            </a:r>
            <a:r>
              <a:rPr lang="en-US" sz="3300" b="1" dirty="0" err="1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Hoạt</a:t>
            </a:r>
            <a:r>
              <a:rPr lang="en-US" sz="33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3300" b="1" dirty="0" err="1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động</a:t>
            </a:r>
            <a:r>
              <a:rPr lang="en-US" sz="33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3- </a:t>
            </a:r>
            <a:r>
              <a:rPr 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àm</a:t>
            </a:r>
            <a:r>
              <a:rPr lang="en-US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hoàn</a:t>
            </a:r>
            <a:r>
              <a:rPr 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thiện</a:t>
            </a:r>
            <a:r>
              <a:rPr 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 defTabSz="685800">
              <a:defRPr/>
            </a:pPr>
            <a:endParaRPr lang="en-US" sz="3300" b="1" dirty="0">
              <a:solidFill>
                <a:srgbClr val="180BC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Ôi đẹp quá, đất nước mình ơi, (1)">
            <a:hlinkClick r:id="" action="ppaction://media"/>
            <a:extLst>
              <a:ext uri="{FF2B5EF4-FFF2-40B4-BE49-F238E27FC236}">
                <a16:creationId xmlns:a16="http://schemas.microsoft.com/office/drawing/2014/main" xmlns="" id="{94372F0B-ADE8-19FC-EC3D-867C517EC4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19600" y="2419350"/>
            <a:ext cx="304800" cy="304800"/>
          </a:xfrm>
          <a:prstGeom prst="rect">
            <a:avLst/>
          </a:prstGeom>
        </p:spPr>
      </p:pic>
      <p:pic>
        <p:nvPicPr>
          <p:cNvPr id="7" name="Ôi đẹp quá, đất nước mình ơi, (1)">
            <a:hlinkClick r:id="" action="ppaction://media"/>
            <a:extLst>
              <a:ext uri="{FF2B5EF4-FFF2-40B4-BE49-F238E27FC236}">
                <a16:creationId xmlns:a16="http://schemas.microsoft.com/office/drawing/2014/main" xmlns="" id="{B42F23DC-74D6-1D5B-0750-753EA3F6E8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19600" y="241935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7496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1265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265E4FAF-9867-47F2-81DD-E5DE7C789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itle 3"/>
          <p:cNvSpPr txBox="1"/>
          <p:nvPr/>
        </p:nvSpPr>
        <p:spPr bwMode="auto">
          <a:xfrm>
            <a:off x="1457324" y="2223769"/>
            <a:ext cx="6229350" cy="692497"/>
          </a:xfrm>
          <a:prstGeom prst="rect">
            <a:avLst/>
          </a:prstGeom>
          <a:noFill/>
        </p:spPr>
        <p:txBody>
          <a:bodyPr vert="horz" wrap="square" lIns="68580" tIns="34290" rIns="68580" bIns="34290" rtlCol="0" anchor="ctr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sz="4050" b="1" dirty="0">
                <a:ln w="5080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389086" y="1855786"/>
            <a:ext cx="6286500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vi-VN" sz="405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PHÂN TÍCH ĐÁNH GIÁ</a:t>
            </a:r>
          </a:p>
        </p:txBody>
      </p:sp>
      <p:sp>
        <p:nvSpPr>
          <p:cNvPr id="2" name="Rectangle 1"/>
          <p:cNvSpPr/>
          <p:nvPr/>
        </p:nvSpPr>
        <p:spPr>
          <a:xfrm>
            <a:off x="2680969" y="1141555"/>
            <a:ext cx="3782061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vi-VN" sz="4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HOẠT ĐỘNG 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5BF827E-313E-41DD-944E-7E85E7B22A1D}"/>
              </a:ext>
            </a:extLst>
          </p:cNvPr>
          <p:cNvSpPr txBox="1"/>
          <p:nvPr/>
        </p:nvSpPr>
        <p:spPr>
          <a:xfrm>
            <a:off x="1479306" y="2876395"/>
            <a:ext cx="6543676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50" b="1" dirty="0" err="1">
                <a:solidFill>
                  <a:srgbClr val="002060"/>
                </a:solidFill>
              </a:rPr>
              <a:t>Trưng</a:t>
            </a:r>
            <a:r>
              <a:rPr lang="en-US" sz="3750" b="1" dirty="0">
                <a:solidFill>
                  <a:srgbClr val="002060"/>
                </a:solidFill>
              </a:rPr>
              <a:t> </a:t>
            </a:r>
            <a:r>
              <a:rPr lang="en-US" sz="3750" b="1" dirty="0" err="1">
                <a:solidFill>
                  <a:srgbClr val="002060"/>
                </a:solidFill>
              </a:rPr>
              <a:t>bày</a:t>
            </a:r>
            <a:r>
              <a:rPr lang="en-US" sz="3750" b="1" dirty="0">
                <a:solidFill>
                  <a:srgbClr val="002060"/>
                </a:solidFill>
              </a:rPr>
              <a:t> </a:t>
            </a:r>
            <a:r>
              <a:rPr lang="en-US" sz="3750" b="1" dirty="0" err="1">
                <a:solidFill>
                  <a:srgbClr val="002060"/>
                </a:solidFill>
              </a:rPr>
              <a:t>sản</a:t>
            </a:r>
            <a:r>
              <a:rPr lang="en-US" sz="3750" b="1" dirty="0">
                <a:solidFill>
                  <a:srgbClr val="002060"/>
                </a:solidFill>
              </a:rPr>
              <a:t> </a:t>
            </a:r>
            <a:r>
              <a:rPr lang="en-US" sz="3750" b="1" dirty="0" err="1">
                <a:solidFill>
                  <a:srgbClr val="002060"/>
                </a:solidFill>
              </a:rPr>
              <a:t>phẩm</a:t>
            </a:r>
            <a:r>
              <a:rPr lang="en-US" sz="3750" b="1" dirty="0">
                <a:solidFill>
                  <a:srgbClr val="002060"/>
                </a:solidFill>
              </a:rPr>
              <a:t> </a:t>
            </a:r>
            <a:r>
              <a:rPr lang="en-US" sz="3750" b="1" dirty="0" err="1">
                <a:solidFill>
                  <a:srgbClr val="002060"/>
                </a:solidFill>
              </a:rPr>
              <a:t>và</a:t>
            </a:r>
            <a:r>
              <a:rPr lang="en-US" sz="3750" b="1" dirty="0">
                <a:solidFill>
                  <a:srgbClr val="002060"/>
                </a:solidFill>
              </a:rPr>
              <a:t> chia </a:t>
            </a:r>
            <a:r>
              <a:rPr lang="en-US" sz="3750" b="1" dirty="0" err="1">
                <a:solidFill>
                  <a:srgbClr val="002060"/>
                </a:solidFill>
              </a:rPr>
              <a:t>sẻ</a:t>
            </a:r>
            <a:r>
              <a:rPr lang="en-US" sz="26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</a:t>
            </a:r>
            <a:b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Trưng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sẻ</a:t>
            </a:r>
            <a:endParaRPr lang="en-US" sz="28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6EE6EDC-E4BA-9AAF-276E-9CF77F639A17}"/>
              </a:ext>
            </a:extLst>
          </p:cNvPr>
          <p:cNvSpPr txBox="1"/>
          <p:nvPr/>
        </p:nvSpPr>
        <p:spPr>
          <a:xfrm>
            <a:off x="2819400" y="1657350"/>
            <a:ext cx="60198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thích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sắc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bức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tương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phản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nổi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bật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bức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nét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bức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hài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hòa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ấn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tượng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mạnh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64E6ECB6-B287-F3A7-AC21-3C562CB66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0" y="895350"/>
            <a:ext cx="3971954" cy="397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40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D4500A-B597-B0C0-2BA7-068AC3B3A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ÚA LÂN">
            <a:hlinkClick r:id="" action="ppaction://media"/>
            <a:extLst>
              <a:ext uri="{FF2B5EF4-FFF2-40B4-BE49-F238E27FC236}">
                <a16:creationId xmlns:a16="http://schemas.microsoft.com/office/drawing/2014/main" xmlns="" id="{FCBCEE55-4025-87EC-AAEE-133A28A7CA4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t="28355" b="27634"/>
          <a:stretch>
            <a:fillRect/>
          </a:stretch>
        </p:blipFill>
        <p:spPr>
          <a:xfrm>
            <a:off x="242668" y="168813"/>
            <a:ext cx="8451166" cy="4895557"/>
          </a:xfrm>
        </p:spPr>
      </p:pic>
      <p:pic>
        <p:nvPicPr>
          <p:cNvPr id="3" name="TRANH DG">
            <a:hlinkClick r:id="" action="ppaction://media"/>
            <a:extLst>
              <a:ext uri="{FF2B5EF4-FFF2-40B4-BE49-F238E27FC236}">
                <a16:creationId xmlns:a16="http://schemas.microsoft.com/office/drawing/2014/main" xmlns="" id="{A060C721-4743-7430-3D55-3DB418091F9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168813"/>
            <a:ext cx="8991600" cy="480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329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3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46646" y="133350"/>
            <a:ext cx="61781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HOẠT ĐỘNG </a:t>
            </a:r>
            <a:r>
              <a:rPr lang="en-US" sz="2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5:VẬN DỤNG - PHÁT TRIỂN </a:t>
            </a:r>
            <a:endParaRPr lang="en-US" sz="21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en-US" sz="2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XEM </a:t>
            </a:r>
            <a:r>
              <a:rPr lang="en-US" sz="2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TRANH DÂN GIAN        </a:t>
            </a:r>
            <a:endParaRPr lang="vi-VN" sz="21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EB076A3-83F6-2816-8AB7-6936D7E67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3924" y="872014"/>
            <a:ext cx="6389076" cy="413813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1" y="1544515"/>
            <a:ext cx="20574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Múa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sư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”, </a:t>
            </a:r>
            <a:endParaRPr lang="en-US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dòng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Hàng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Trống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14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2622">
        <p14:switch dir="r"/>
      </p:transition>
    </mc:Choice>
    <mc:Fallback xmlns="">
      <p:transition spd="slow" advTm="26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75492" y="1120923"/>
            <a:ext cx="4572000" cy="87357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Nêu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cảm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trưng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nét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sắc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bức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EB076A3-83F6-2816-8AB7-6936D7E673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514350"/>
            <a:ext cx="4046947" cy="296029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181100" y="3911426"/>
            <a:ext cx="4572000" cy="13388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err="1" smtClean="0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Màu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: </a:t>
            </a:r>
            <a:r>
              <a:rPr lang="en-US" dirty="0" err="1" smtClean="0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xanh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đậm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xanh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lá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cây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xanh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dương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tương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phản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với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các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màu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nổi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bật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như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hồng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vàng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cam, </a:t>
            </a:r>
            <a:r>
              <a:rPr lang="en-US" dirty="0" err="1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đỏ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</a:t>
            </a:r>
            <a:endParaRPr lang="en-US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66800" y="3181350"/>
            <a:ext cx="4572000" cy="87357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nét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Uyển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hài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hòa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7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xmlns="" id="{971798FC-1566-92C9-74D0-05C32E2A41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621" y="4868079"/>
            <a:ext cx="365522" cy="365522"/>
          </a:xfrm>
          <a:prstGeom prst="rect">
            <a:avLst/>
          </a:prstGeom>
        </p:spPr>
      </p:pic>
      <p:pic>
        <p:nvPicPr>
          <p:cNvPr id="5" name="video (2)">
            <a:hlinkClick r:id="" action="ppaction://media"/>
            <a:extLst>
              <a:ext uri="{FF2B5EF4-FFF2-40B4-BE49-F238E27FC236}">
                <a16:creationId xmlns:a16="http://schemas.microsoft.com/office/drawing/2014/main" xmlns="" id="{B3257549-6AAB-AAEB-56FE-40C43F0DA4F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620" y="0"/>
            <a:ext cx="8978760" cy="507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0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2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ùi Liễu 0968142780"/>
          <p:cNvGrpSpPr/>
          <p:nvPr/>
        </p:nvGrpSpPr>
        <p:grpSpPr>
          <a:xfrm>
            <a:off x="1239715" y="514350"/>
            <a:ext cx="6705600" cy="4191000"/>
            <a:chOff x="1676400" y="1123950"/>
            <a:chExt cx="6019800" cy="2665950"/>
          </a:xfrm>
        </p:grpSpPr>
        <p:pic>
          <p:nvPicPr>
            <p:cNvPr id="3" name="Bùi Liễu 096814278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6400" y="1123950"/>
              <a:ext cx="6019800" cy="2665950"/>
            </a:xfrm>
            <a:prstGeom prst="rect">
              <a:avLst/>
            </a:prstGeom>
          </p:spPr>
        </p:pic>
        <p:sp>
          <p:nvSpPr>
            <p:cNvPr id="4" name="Bùi Liễu 0968142780">
              <a:extLst>
                <a:ext uri="{FF2B5EF4-FFF2-40B4-BE49-F238E27FC236}">
                  <a16:creationId xmlns:a16="http://schemas.microsoft.com/office/drawing/2014/main" xmlns="" id="{87B35543-4E76-432C-9F8B-61425C09C71F}"/>
                </a:ext>
              </a:extLst>
            </p:cNvPr>
            <p:cNvSpPr txBox="1"/>
            <p:nvPr/>
          </p:nvSpPr>
          <p:spPr>
            <a:xfrm>
              <a:off x="2362200" y="2343150"/>
              <a:ext cx="4629150" cy="128445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vi-VN" sz="28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CẢM ƠN CÁC EM ĐÃ CHÚ Ý LẮNG NGHE!</a:t>
              </a:r>
              <a:endParaRPr lang="vi-V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9" name="Bùi Liễu 096814278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53200" y="-1771650"/>
            <a:ext cx="609600" cy="609600"/>
          </a:xfrm>
          <a:prstGeom prst="rect">
            <a:avLst/>
          </a:prstGeom>
        </p:spPr>
      </p:pic>
      <p:pic>
        <p:nvPicPr>
          <p:cNvPr id="10" name="Bùi Liễu 096814278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67600" y="-1771650"/>
            <a:ext cx="609600" cy="609600"/>
          </a:xfrm>
          <a:prstGeom prst="rect">
            <a:avLst/>
          </a:prstGeom>
        </p:spPr>
      </p:pic>
      <p:pic>
        <p:nvPicPr>
          <p:cNvPr id="11" name="Bùi Liễu 096814278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34400" y="-17716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3844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1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1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 bye Bùi Liễu 096814278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10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9521</TotalTime>
  <Words>563</Words>
  <Application>Microsoft Office PowerPoint</Application>
  <PresentationFormat>On-screen Show (16:9)</PresentationFormat>
  <Paragraphs>95</Paragraphs>
  <Slides>27</Slides>
  <Notes>8</Notes>
  <HiddenSlides>0</HiddenSlides>
  <MMClips>18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Times New Roman</vt:lpstr>
      <vt:lpstr>Clarendon Lt BT</vt:lpstr>
      <vt:lpstr>Amasis MT Pro Black</vt:lpstr>
      <vt:lpstr>Tahoma</vt:lpstr>
      <vt:lpstr>Calibri</vt:lpstr>
      <vt:lpstr>宋体</vt:lpstr>
      <vt:lpstr>Cooper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                                                                                                                                                         Trưng bày sản phẩm và chia sẻ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566</cp:revision>
  <dcterms:created xsi:type="dcterms:W3CDTF">2006-08-16T00:00:00Z</dcterms:created>
  <dcterms:modified xsi:type="dcterms:W3CDTF">2025-10-23T09:12:23Z</dcterms:modified>
</cp:coreProperties>
</file>