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7" r:id="rId2"/>
    <p:sldId id="312" r:id="rId3"/>
    <p:sldId id="1648" r:id="rId4"/>
    <p:sldId id="1654" r:id="rId5"/>
    <p:sldId id="256" r:id="rId6"/>
    <p:sldId id="1655" r:id="rId7"/>
    <p:sldId id="1656" r:id="rId8"/>
    <p:sldId id="1657" r:id="rId9"/>
    <p:sldId id="260" r:id="rId10"/>
    <p:sldId id="1649" r:id="rId11"/>
    <p:sldId id="266" r:id="rId12"/>
    <p:sldId id="1678" r:id="rId13"/>
    <p:sldId id="1677" r:id="rId14"/>
    <p:sldId id="1650" r:id="rId15"/>
    <p:sldId id="271" r:id="rId16"/>
    <p:sldId id="272" r:id="rId17"/>
    <p:sldId id="257" r:id="rId18"/>
    <p:sldId id="1652" r:id="rId19"/>
    <p:sldId id="1653" r:id="rId20"/>
    <p:sldId id="261" r:id="rId21"/>
    <p:sldId id="1651" r:id="rId22"/>
    <p:sldId id="259" r:id="rId23"/>
    <p:sldId id="262" r:id="rId24"/>
    <p:sldId id="1633" r:id="rId25"/>
    <p:sldId id="264" r:id="rId26"/>
    <p:sldId id="270" r:id="rId27"/>
    <p:sldId id="369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49" autoAdjust="0"/>
    <p:restoredTop sz="94660"/>
  </p:normalViewPr>
  <p:slideViewPr>
    <p:cSldViewPr>
      <p:cViewPr varScale="1">
        <p:scale>
          <a:sx n="85" d="100"/>
          <a:sy n="85" d="100"/>
        </p:scale>
        <p:origin x="728" y="4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2A9F1-0B66-4B0B-9B51-398A69AAFD27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3FCDB-D0D3-428D-A5FD-7689FBF4A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0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3FCDB-D0D3-428D-A5FD-7689FBF4A2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20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3FCDB-D0D3-428D-A5FD-7689FBF4A2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6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2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3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3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55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61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1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9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5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0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9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383521" y="364688"/>
            <a:ext cx="8377019" cy="4414125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95"/>
            <a:endParaRPr lang="zh-CN" altLang="en-US" sz="1800" dirty="0">
              <a:solidFill>
                <a:prstClr val="black">
                  <a:lumMod val="95000"/>
                  <a:lumOff val="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99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B5D6C-8061-40AD-A85D-D3B53715553B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9E730-27C6-4D2A-971D-C8AA781CB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slide" Target="slide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5.pn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4F0F8-1C86-322F-6B99-8B691C393A57}"/>
              </a:ext>
            </a:extLst>
          </p:cNvPr>
          <p:cNvSpPr txBox="1"/>
          <p:nvPr/>
        </p:nvSpPr>
        <p:spPr>
          <a:xfrm>
            <a:off x="2248525" y="1784069"/>
            <a:ext cx="46469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CHÀO CÁC EM HỌC SINH </a:t>
            </a:r>
            <a:r>
              <a:rPr lang="vi-VN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ĐẾN VỚI TIẾT HỌC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MĨ THUẬT LỚP 2</a:t>
            </a:r>
            <a:endParaRPr lang="en-US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159" descr="10004015438746072987">
            <a:extLst>
              <a:ext uri="{FF2B5EF4-FFF2-40B4-BE49-F238E27FC236}">
                <a16:creationId xmlns:a16="http://schemas.microsoft.com/office/drawing/2014/main" id="{1FFA807C-6B05-C4CD-0119-DC32C8B7A4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31640" y="339502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9" descr="10004015438746072987">
            <a:extLst>
              <a:ext uri="{FF2B5EF4-FFF2-40B4-BE49-F238E27FC236}">
                <a16:creationId xmlns:a16="http://schemas.microsoft.com/office/drawing/2014/main" id="{98659FA0-CD6B-84F6-00CD-6ECA86FB81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075906" y="51470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9" descr="10004015438746072987">
            <a:extLst>
              <a:ext uri="{FF2B5EF4-FFF2-40B4-BE49-F238E27FC236}">
                <a16:creationId xmlns:a16="http://schemas.microsoft.com/office/drawing/2014/main" id="{883367A0-4A7A-B036-45BA-32544E908B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16266" y="712928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29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4826" y="0"/>
            <a:ext cx="8099450" cy="51435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6614889" y="185849"/>
            <a:ext cx="2233028" cy="4713516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2165628"/>
            <a:ext cx="2723490" cy="3157670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562726" y="-286553"/>
            <a:ext cx="2092333" cy="2277369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620" y="555859"/>
            <a:ext cx="4757286" cy="323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413247507027">
            <a:hlinkClick r:id="" action="ppaction://media"/>
            <a:extLst>
              <a:ext uri="{FF2B5EF4-FFF2-40B4-BE49-F238E27FC236}">
                <a16:creationId xmlns:a16="http://schemas.microsoft.com/office/drawing/2014/main" id="{91BF2091-425E-0529-BF58-7EB7F90B40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96" y="0"/>
            <a:ext cx="90730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1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BB4B027-EA12-4C6C-ACD5-D2D6ADA98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4581597" y="500639"/>
            <a:ext cx="5538349" cy="3692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8241AB-06CA-4D2F-95FB-A01257A13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18" y="3219822"/>
            <a:ext cx="2286000" cy="17022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A65CF3-2EA3-4F3A-A93D-254FB8F302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037" y="-86252"/>
            <a:ext cx="4572000" cy="228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1A05A6-1E70-453A-A673-F5D2DBF0B9B5}"/>
              </a:ext>
            </a:extLst>
          </p:cNvPr>
          <p:cNvSpPr/>
          <p:nvPr/>
        </p:nvSpPr>
        <p:spPr>
          <a:xfrm>
            <a:off x="1540961" y="1179997"/>
            <a:ext cx="281763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spc="38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</a:t>
            </a:r>
            <a:r>
              <a:rPr lang="vi-VN" sz="4050" b="1" spc="38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4050" b="1" spc="38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DF33CE2-E573-4CDE-B061-8CFB637EA7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488" y="2293144"/>
            <a:ext cx="371475" cy="3286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F808D0E-1F6C-40AA-917F-E3527E720B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61" y="2449743"/>
            <a:ext cx="371475" cy="32861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4836D63-18B9-4B0B-AB3A-928F51CD1F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3" y="2023090"/>
            <a:ext cx="371475" cy="3286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DED7AC2-8FB9-4B18-833C-1A1BEE106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306" y="2285437"/>
            <a:ext cx="371475" cy="32861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C4B740B-89C8-49A9-AC90-0CFD7BA74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613" y="2135981"/>
            <a:ext cx="371475" cy="32861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D08869C-455D-4DBB-A471-23878FD986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61" y="2070561"/>
            <a:ext cx="371475" cy="3286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5FA94B6-7417-4547-A61C-7A97621F3F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762" y="2449743"/>
            <a:ext cx="371475" cy="32861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2ACA7D7-C2EB-42A0-AC4B-ED65117BE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7" y="2070561"/>
            <a:ext cx="371475" cy="3286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1A6DF41-CF9C-4771-B234-8C8B42D6C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31" y="2293144"/>
            <a:ext cx="371475" cy="328613"/>
          </a:xfrm>
          <a:prstGeom prst="rect">
            <a:avLst/>
          </a:prstGeom>
        </p:spPr>
      </p:pic>
      <p:pic>
        <p:nvPicPr>
          <p:cNvPr id="3" name="tet oi la te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1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35190" y="1992543"/>
            <a:ext cx="457200" cy="457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B53330-5BCF-950A-2578-F5CA4264F03C}"/>
              </a:ext>
            </a:extLst>
          </p:cNvPr>
          <p:cNvSpPr/>
          <p:nvPr/>
        </p:nvSpPr>
        <p:spPr>
          <a:xfrm>
            <a:off x="1334971" y="2135981"/>
            <a:ext cx="583493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spc="38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nap ITC" panose="04040A07060A02020202" pitchFamily="82" charset="0"/>
                <a:cs typeface="Times New Roman" panose="02020603050405020304" pitchFamily="18" charset="0"/>
              </a:rPr>
              <a:t>THẦN TÀI GÕ CỬA</a:t>
            </a:r>
          </a:p>
        </p:txBody>
      </p:sp>
    </p:spTree>
    <p:extLst>
      <p:ext uri="{BB962C8B-B14F-4D97-AF65-F5344CB8AC3E}">
        <p14:creationId xmlns:p14="http://schemas.microsoft.com/office/powerpoint/2010/main" val="190522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04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4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3242CB7-E87E-49E4-9717-B4A5AD009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54015">
            <a:off x="4742524" y="1154036"/>
            <a:ext cx="3689790" cy="1844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7472FD-0989-46C8-89B2-F37067C39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7" b="23832"/>
          <a:stretch/>
        </p:blipFill>
        <p:spPr>
          <a:xfrm>
            <a:off x="-73959" y="-37574"/>
            <a:ext cx="5200772" cy="2916399"/>
          </a:xfrm>
          <a:prstGeom prst="rect">
            <a:avLst/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5C34A079-2C49-4B70-AF69-F9B956CB1C17}"/>
              </a:ext>
            </a:extLst>
          </p:cNvPr>
          <p:cNvSpPr/>
          <p:nvPr/>
        </p:nvSpPr>
        <p:spPr>
          <a:xfrm>
            <a:off x="0" y="4583661"/>
            <a:ext cx="4572000" cy="559840"/>
          </a:xfrm>
          <a:prstGeom prst="rect">
            <a:avLst/>
          </a:prstGeom>
          <a:solidFill>
            <a:srgbClr val="FBD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E86189"/>
                </a:solidFill>
              </a:rPr>
              <a:t>ĐỘI HOA MAI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C9839B8-3B94-4A2B-B566-09F95D8E4D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0" t="46798"/>
          <a:stretch/>
        </p:blipFill>
        <p:spPr>
          <a:xfrm rot="7626350">
            <a:off x="4944565" y="1562200"/>
            <a:ext cx="2016464" cy="9815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290E8AA-D7D8-4291-B349-82FA4D613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53945">
            <a:off x="5469296" y="566148"/>
            <a:ext cx="3689790" cy="18448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A7B03A0-6164-492B-AA67-EB51E7388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38705">
            <a:off x="4991541" y="-44710"/>
            <a:ext cx="3689790" cy="18448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52D2616-0779-407F-B8C4-F4D4CC378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0" t="53293"/>
          <a:stretch/>
        </p:blipFill>
        <p:spPr>
          <a:xfrm rot="7626350">
            <a:off x="6460736" y="1723981"/>
            <a:ext cx="2016464" cy="861701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1E1F7A1F-FA15-4DD2-A1DA-408FFAA01E1C}"/>
              </a:ext>
            </a:extLst>
          </p:cNvPr>
          <p:cNvSpPr/>
          <p:nvPr/>
        </p:nvSpPr>
        <p:spPr>
          <a:xfrm>
            <a:off x="4572000" y="4583661"/>
            <a:ext cx="4572000" cy="559840"/>
          </a:xfrm>
          <a:prstGeom prst="rect">
            <a:avLst/>
          </a:prstGeom>
          <a:solidFill>
            <a:srgbClr val="E86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CDC22"/>
                </a:solidFill>
              </a:rPr>
              <a:t>ĐỘI HOA ĐÀO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68AFE4-1C87-457F-8B8C-A00DBEDE34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768782" y="2489633"/>
            <a:ext cx="340768" cy="354339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0F5CE25-E8DE-4B97-B828-7EA9BA5CF0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1730995" y="1345851"/>
            <a:ext cx="340768" cy="354339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AEAE6749-6C06-4F0A-BEE3-441C513B0E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2311282" y="3270131"/>
            <a:ext cx="340768" cy="354339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84A9399-84DA-4DC7-AF37-2F6718016A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3544345" y="3005702"/>
            <a:ext cx="340768" cy="354339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A7585DE6-7086-4356-B2D1-1105CC85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4296998" y="1570350"/>
            <a:ext cx="340768" cy="35433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ABAA8AB-0A81-4C63-8EF1-4B6B14DE21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5818306" y="2876148"/>
            <a:ext cx="340768" cy="354339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92F7E10E-CB64-45DA-9D7E-7EF5AC1ECB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6645256" y="1300176"/>
            <a:ext cx="340768" cy="354339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AC747A7F-AAF6-42DE-91EB-CC795634F3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7321015" y="3363052"/>
            <a:ext cx="340768" cy="354339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2A90340B-6104-461C-9CEA-8B0984C679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8085837" y="2894348"/>
            <a:ext cx="340768" cy="354339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96D54D2B-9A00-45F8-A05D-5AFFF86C421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8717039" y="1550627"/>
            <a:ext cx="340768" cy="354339"/>
          </a:xfrm>
          <a:prstGeom prst="rect">
            <a:avLst/>
          </a:prstGeom>
        </p:spPr>
      </p:pic>
      <p:pic>
        <p:nvPicPr>
          <p:cNvPr id="43" name="Picture 42">
            <a:hlinkClick r:id="rId8" action="ppaction://hlinksldjump"/>
            <a:extLst>
              <a:ext uri="{FF2B5EF4-FFF2-40B4-BE49-F238E27FC236}">
                <a16:creationId xmlns:a16="http://schemas.microsoft.com/office/drawing/2014/main" id="{4A172535-2963-47D1-A4FF-8EB29E4DBF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280" y="4063617"/>
            <a:ext cx="805439" cy="814388"/>
          </a:xfrm>
          <a:prstGeom prst="rect">
            <a:avLst/>
          </a:prstGeom>
        </p:spPr>
      </p:pic>
      <p:pic>
        <p:nvPicPr>
          <p:cNvPr id="2" name="Picture 1">
            <a:hlinkClick r:id="rId8" action="ppaction://hlinksldjump"/>
            <a:extLst>
              <a:ext uri="{FF2B5EF4-FFF2-40B4-BE49-F238E27FC236}">
                <a16:creationId xmlns:a16="http://schemas.microsoft.com/office/drawing/2014/main" id="{467193A4-8285-6A4D-D5FC-FD3A4C0459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53" y="1818963"/>
            <a:ext cx="1273810" cy="1295205"/>
          </a:xfrm>
          <a:prstGeom prst="rect">
            <a:avLst/>
          </a:prstGeom>
        </p:spPr>
      </p:pic>
      <p:pic>
        <p:nvPicPr>
          <p:cNvPr id="3" name="Picture 2">
            <a:hlinkClick r:id="rId8" action="ppaction://hlinksldjump"/>
            <a:extLst>
              <a:ext uri="{FF2B5EF4-FFF2-40B4-BE49-F238E27FC236}">
                <a16:creationId xmlns:a16="http://schemas.microsoft.com/office/drawing/2014/main" id="{148AA984-ED28-CA71-36D9-BCEF38843B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59" y="2430510"/>
            <a:ext cx="1409923" cy="1367316"/>
          </a:xfrm>
          <a:prstGeom prst="rect">
            <a:avLst/>
          </a:prstGeom>
        </p:spPr>
      </p:pic>
      <p:pic>
        <p:nvPicPr>
          <p:cNvPr id="4" name="Picture 3">
            <a:hlinkClick r:id="rId8" action="ppaction://hlinksldjump"/>
            <a:extLst>
              <a:ext uri="{FF2B5EF4-FFF2-40B4-BE49-F238E27FC236}">
                <a16:creationId xmlns:a16="http://schemas.microsoft.com/office/drawing/2014/main" id="{87F946C3-21A5-8DFA-333A-F733C2281BC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36" y="2026393"/>
            <a:ext cx="1267696" cy="1279258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  <a:extLst>
              <a:ext uri="{FF2B5EF4-FFF2-40B4-BE49-F238E27FC236}">
                <a16:creationId xmlns:a16="http://schemas.microsoft.com/office/drawing/2014/main" id="{97A55239-CCB6-F775-74D1-7F9F60A419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39" y="2516429"/>
            <a:ext cx="1201884" cy="1311027"/>
          </a:xfrm>
          <a:prstGeom prst="rect">
            <a:avLst/>
          </a:prstGeom>
        </p:spPr>
      </p:pic>
      <p:pic>
        <p:nvPicPr>
          <p:cNvPr id="6" name="tet oi la tet">
            <a:hlinkClick r:id="" action="ppaction://media"/>
            <a:extLst>
              <a:ext uri="{FF2B5EF4-FFF2-40B4-BE49-F238E27FC236}">
                <a16:creationId xmlns:a16="http://schemas.microsoft.com/office/drawing/2014/main" id="{8E42A62E-0A46-5631-9B59-E2794771ED9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1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35190" y="199254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5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604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E6F43A-EFE3-4E82-B0CD-B8FD1D1699F9}"/>
              </a:ext>
            </a:extLst>
          </p:cNvPr>
          <p:cNvSpPr/>
          <p:nvPr/>
        </p:nvSpPr>
        <p:spPr>
          <a:xfrm>
            <a:off x="317027" y="239987"/>
            <a:ext cx="8509946" cy="4663526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A3731C-3803-46C7-AE5D-EB872650DAB9}"/>
              </a:ext>
            </a:extLst>
          </p:cNvPr>
          <p:cNvGrpSpPr/>
          <p:nvPr/>
        </p:nvGrpSpPr>
        <p:grpSpPr>
          <a:xfrm>
            <a:off x="971601" y="2843212"/>
            <a:ext cx="1767962" cy="1513115"/>
            <a:chOff x="700467" y="3429000"/>
            <a:chExt cx="1995316" cy="201748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CBD55FA-19BB-4768-94AD-25C3E541B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A237FD-083F-4210-9D5F-09A7A775E8D5}"/>
                </a:ext>
              </a:extLst>
            </p:cNvPr>
            <p:cNvSpPr txBox="1"/>
            <p:nvPr/>
          </p:nvSpPr>
          <p:spPr>
            <a:xfrm>
              <a:off x="944270" y="4336098"/>
              <a:ext cx="1381556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cối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dày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đặc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D0AE33-1DA1-4E0C-B2D0-351CF457D8A1}"/>
              </a:ext>
            </a:extLst>
          </p:cNvPr>
          <p:cNvGrpSpPr/>
          <p:nvPr/>
        </p:nvGrpSpPr>
        <p:grpSpPr>
          <a:xfrm>
            <a:off x="2916646" y="2843212"/>
            <a:ext cx="1655353" cy="1513115"/>
            <a:chOff x="700467" y="3429000"/>
            <a:chExt cx="1995316" cy="2017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5A6F241-EFDC-45BC-B15F-D96462A2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10D3BB-53C7-4199-89B6-3B8E57183A4D}"/>
                </a:ext>
              </a:extLst>
            </p:cNvPr>
            <p:cNvSpPr txBox="1"/>
            <p:nvPr/>
          </p:nvSpPr>
          <p:spPr>
            <a:xfrm>
              <a:off x="873057" y="4242314"/>
              <a:ext cx="1674243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cối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thưa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thớt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424FD8-352E-4A7A-A619-D03BADA2C7ED}"/>
              </a:ext>
            </a:extLst>
          </p:cNvPr>
          <p:cNvGrpSpPr/>
          <p:nvPr/>
        </p:nvGrpSpPr>
        <p:grpSpPr>
          <a:xfrm>
            <a:off x="4458148" y="2843212"/>
            <a:ext cx="1655353" cy="1513115"/>
            <a:chOff x="700467" y="3429000"/>
            <a:chExt cx="1995316" cy="201748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0199D7E-93F2-43AE-9F8D-C77F24B5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1A5D7A-21FC-468A-BEE5-9ABC9DA7EA13}"/>
                </a:ext>
              </a:extLst>
            </p:cNvPr>
            <p:cNvSpPr txBox="1"/>
            <p:nvPr/>
          </p:nvSpPr>
          <p:spPr>
            <a:xfrm>
              <a:off x="949246" y="4336098"/>
              <a:ext cx="1343896" cy="943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to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AB041A-3B33-4F9B-AC02-48BAC42D4297}"/>
              </a:ext>
            </a:extLst>
          </p:cNvPr>
          <p:cNvGrpSpPr/>
          <p:nvPr/>
        </p:nvGrpSpPr>
        <p:grpSpPr>
          <a:xfrm>
            <a:off x="6345102" y="2843212"/>
            <a:ext cx="1496488" cy="1513115"/>
            <a:chOff x="700467" y="3429000"/>
            <a:chExt cx="1995316" cy="2017486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18FDB75-F790-41B6-BCB8-A0D88C55E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2E02B4-42AD-4A75-A715-FA99CF44E153}"/>
                </a:ext>
              </a:extLst>
            </p:cNvPr>
            <p:cNvSpPr txBox="1"/>
            <p:nvPr/>
          </p:nvSpPr>
          <p:spPr>
            <a:xfrm>
              <a:off x="832607" y="4265761"/>
              <a:ext cx="1614392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vật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6453CF-BD46-4F20-8197-80821EAB8B2E}"/>
              </a:ext>
            </a:extLst>
          </p:cNvPr>
          <p:cNvGrpSpPr/>
          <p:nvPr/>
        </p:nvGrpSpPr>
        <p:grpSpPr>
          <a:xfrm>
            <a:off x="1491762" y="497988"/>
            <a:ext cx="6931343" cy="1513115"/>
            <a:chOff x="1930400" y="663984"/>
            <a:chExt cx="9241791" cy="201748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0597D2C-F7CC-4796-9272-EDE175F24214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D53F101-3E09-48A7-9C1A-D241DC18E2BC}"/>
                </a:ext>
              </a:extLst>
            </p:cNvPr>
            <p:cNvSpPr/>
            <p:nvPr/>
          </p:nvSpPr>
          <p:spPr>
            <a:xfrm>
              <a:off x="2347505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Rừng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cây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rậm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rạp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thường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những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đặc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điểm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gì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27" name="Picture 26">
            <a:hlinkClick r:id="rId5" action="ppaction://hlinksldjump"/>
            <a:extLst>
              <a:ext uri="{FF2B5EF4-FFF2-40B4-BE49-F238E27FC236}">
                <a16:creationId xmlns:a16="http://schemas.microsoft.com/office/drawing/2014/main" id="{B7655024-E3C4-4376-952D-D704763C3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6" y="155123"/>
            <a:ext cx="1610655" cy="19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5AE45A2E-02E0-411D-A5F7-7B50DE39AAC5}"/>
              </a:ext>
            </a:extLst>
          </p:cNvPr>
          <p:cNvSpPr/>
          <p:nvPr/>
        </p:nvSpPr>
        <p:spPr>
          <a:xfrm>
            <a:off x="317027" y="239987"/>
            <a:ext cx="8509946" cy="4663526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D0AE33-1DA1-4E0C-B2D0-351CF457D8A1}"/>
              </a:ext>
            </a:extLst>
          </p:cNvPr>
          <p:cNvGrpSpPr/>
          <p:nvPr/>
        </p:nvGrpSpPr>
        <p:grpSpPr>
          <a:xfrm>
            <a:off x="1019266" y="2843212"/>
            <a:ext cx="1638060" cy="1513115"/>
            <a:chOff x="700467" y="3429000"/>
            <a:chExt cx="1995316" cy="2017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5A6F241-EFDC-45BC-B15F-D96462A2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10D3BB-53C7-4199-89B6-3B8E57183A4D}"/>
                </a:ext>
              </a:extLst>
            </p:cNvPr>
            <p:cNvSpPr txBox="1"/>
            <p:nvPr/>
          </p:nvSpPr>
          <p:spPr>
            <a:xfrm>
              <a:off x="736182" y="4254038"/>
              <a:ext cx="1824203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gỗ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lớn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D76F64-315F-4E39-B28D-48C1D333B14A}"/>
              </a:ext>
            </a:extLst>
          </p:cNvPr>
          <p:cNvGrpSpPr/>
          <p:nvPr/>
        </p:nvGrpSpPr>
        <p:grpSpPr>
          <a:xfrm>
            <a:off x="2888928" y="2843212"/>
            <a:ext cx="1638060" cy="1513115"/>
            <a:chOff x="700467" y="3429000"/>
            <a:chExt cx="1995316" cy="201748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756F153-0CF8-4958-BBC9-E0324B1D3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B211B4A-797D-42BD-8346-58BBD3C3C4CF}"/>
                </a:ext>
              </a:extLst>
            </p:cNvPr>
            <p:cNvSpPr txBox="1"/>
            <p:nvPr/>
          </p:nvSpPr>
          <p:spPr>
            <a:xfrm>
              <a:off x="996359" y="4265761"/>
              <a:ext cx="1468153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gỗ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lớn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424FD8-352E-4A7A-A619-D03BADA2C7ED}"/>
              </a:ext>
            </a:extLst>
          </p:cNvPr>
          <p:cNvGrpSpPr/>
          <p:nvPr/>
        </p:nvGrpSpPr>
        <p:grpSpPr>
          <a:xfrm>
            <a:off x="4617015" y="2843212"/>
            <a:ext cx="1496486" cy="1513115"/>
            <a:chOff x="700467" y="3429000"/>
            <a:chExt cx="1995316" cy="201748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0199D7E-93F2-43AE-9F8D-C77F24B5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1A5D7A-21FC-468A-BEE5-9ABC9DA7EA13}"/>
                </a:ext>
              </a:extLst>
            </p:cNvPr>
            <p:cNvSpPr txBox="1"/>
            <p:nvPr/>
          </p:nvSpPr>
          <p:spPr>
            <a:xfrm>
              <a:off x="865075" y="4274184"/>
              <a:ext cx="1607046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bụi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AB041A-3B33-4F9B-AC02-48BAC42D4297}"/>
              </a:ext>
            </a:extLst>
          </p:cNvPr>
          <p:cNvGrpSpPr/>
          <p:nvPr/>
        </p:nvGrpSpPr>
        <p:grpSpPr>
          <a:xfrm>
            <a:off x="6345102" y="2843212"/>
            <a:ext cx="1496488" cy="1513115"/>
            <a:chOff x="700467" y="3429000"/>
            <a:chExt cx="1995316" cy="2017486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18FDB75-F790-41B6-BCB8-A0D88C55E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2E02B4-42AD-4A75-A715-FA99CF44E153}"/>
                </a:ext>
              </a:extLst>
            </p:cNvPr>
            <p:cNvSpPr txBox="1"/>
            <p:nvPr/>
          </p:nvSpPr>
          <p:spPr>
            <a:xfrm>
              <a:off x="743385" y="4296317"/>
              <a:ext cx="1811301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thực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vật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6321D38-5D18-4B3D-AEA2-302F1282CEE1}"/>
              </a:ext>
            </a:extLst>
          </p:cNvPr>
          <p:cNvGrpSpPr/>
          <p:nvPr/>
        </p:nvGrpSpPr>
        <p:grpSpPr>
          <a:xfrm>
            <a:off x="1447800" y="497988"/>
            <a:ext cx="6857314" cy="1513115"/>
            <a:chOff x="1930400" y="663984"/>
            <a:chExt cx="9143085" cy="201748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7AC8390-AE75-4D56-9539-8DE508D6CE8A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1892DED-C0AC-48C6-90C0-F322DC320A52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Rừng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cây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rậm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rạp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những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loại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cây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gì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đáp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án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nào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đúng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nhất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69" name="Picture 68">
            <a:hlinkClick r:id="rId4" action="ppaction://hlinksldjump"/>
            <a:extLst>
              <a:ext uri="{FF2B5EF4-FFF2-40B4-BE49-F238E27FC236}">
                <a16:creationId xmlns:a16="http://schemas.microsoft.com/office/drawing/2014/main" id="{830505CF-7341-4FD8-ABF7-10FBAE2EEE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5123"/>
            <a:ext cx="2051720" cy="19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26EFB7B-8311-4E0E-AEEB-C5FC84B41E3C}"/>
              </a:ext>
            </a:extLst>
          </p:cNvPr>
          <p:cNvSpPr/>
          <p:nvPr/>
        </p:nvSpPr>
        <p:spPr>
          <a:xfrm>
            <a:off x="317027" y="239987"/>
            <a:ext cx="8509946" cy="4663526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424FD8-352E-4A7A-A619-D03BADA2C7ED}"/>
              </a:ext>
            </a:extLst>
          </p:cNvPr>
          <p:cNvGrpSpPr/>
          <p:nvPr/>
        </p:nvGrpSpPr>
        <p:grpSpPr>
          <a:xfrm>
            <a:off x="2762776" y="2843212"/>
            <a:ext cx="2090741" cy="1513115"/>
            <a:chOff x="506199" y="3429000"/>
            <a:chExt cx="2383850" cy="201748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0199D7E-93F2-43AE-9F8D-C77F24B5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1A5D7A-21FC-468A-BEE5-9ABC9DA7EA13}"/>
                </a:ext>
              </a:extLst>
            </p:cNvPr>
            <p:cNvSpPr txBox="1"/>
            <p:nvPr/>
          </p:nvSpPr>
          <p:spPr>
            <a:xfrm>
              <a:off x="506199" y="4163613"/>
              <a:ext cx="2383850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Gây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hiệu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ứng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kính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19A996-EBEE-44D8-98FF-8086BE362966}"/>
              </a:ext>
            </a:extLst>
          </p:cNvPr>
          <p:cNvGrpSpPr/>
          <p:nvPr/>
        </p:nvGrpSpPr>
        <p:grpSpPr>
          <a:xfrm>
            <a:off x="6692001" y="2808044"/>
            <a:ext cx="1496487" cy="1513115"/>
            <a:chOff x="700467" y="3429000"/>
            <a:chExt cx="1995316" cy="201748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BBB97A3-E960-4E14-A2EF-40A2A8642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B2E73D-B51E-40AD-B863-E683475A782F}"/>
                </a:ext>
              </a:extLst>
            </p:cNvPr>
            <p:cNvSpPr txBox="1"/>
            <p:nvPr/>
          </p:nvSpPr>
          <p:spPr>
            <a:xfrm>
              <a:off x="759427" y="4195397"/>
              <a:ext cx="1678237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Cung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cấp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oxy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D0AE33-1DA1-4E0C-B2D0-351CF457D8A1}"/>
              </a:ext>
            </a:extLst>
          </p:cNvPr>
          <p:cNvGrpSpPr/>
          <p:nvPr/>
        </p:nvGrpSpPr>
        <p:grpSpPr>
          <a:xfrm>
            <a:off x="910338" y="2843212"/>
            <a:ext cx="2022770" cy="1513115"/>
            <a:chOff x="700467" y="3429000"/>
            <a:chExt cx="3267188" cy="2017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5A6F241-EFDC-45BC-B15F-D96462A2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3267188" cy="201748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10D3BB-53C7-4199-89B6-3B8E57183A4D}"/>
                </a:ext>
              </a:extLst>
            </p:cNvPr>
            <p:cNvSpPr txBox="1"/>
            <p:nvPr/>
          </p:nvSpPr>
          <p:spPr>
            <a:xfrm>
              <a:off x="1361320" y="4204650"/>
              <a:ext cx="1835981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Giảm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hệ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sinh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thái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AB041A-3B33-4F9B-AC02-48BAC42D4297}"/>
              </a:ext>
            </a:extLst>
          </p:cNvPr>
          <p:cNvGrpSpPr/>
          <p:nvPr/>
        </p:nvGrpSpPr>
        <p:grpSpPr>
          <a:xfrm>
            <a:off x="4718525" y="2825629"/>
            <a:ext cx="1496487" cy="1513115"/>
            <a:chOff x="700467" y="3429000"/>
            <a:chExt cx="1995316" cy="2017486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18FDB75-F790-41B6-BCB8-A0D88C55E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2E02B4-42AD-4A75-A715-FA99CF44E153}"/>
                </a:ext>
              </a:extLst>
            </p:cNvPr>
            <p:cNvSpPr txBox="1"/>
            <p:nvPr/>
          </p:nvSpPr>
          <p:spPr>
            <a:xfrm>
              <a:off x="716126" y="4228094"/>
              <a:ext cx="1860865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vai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trò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D853EB3-8EBD-472C-9BD3-3A70C81B5FED}"/>
              </a:ext>
            </a:extLst>
          </p:cNvPr>
          <p:cNvGrpSpPr/>
          <p:nvPr/>
        </p:nvGrpSpPr>
        <p:grpSpPr>
          <a:xfrm>
            <a:off x="1447800" y="497988"/>
            <a:ext cx="6857314" cy="1513115"/>
            <a:chOff x="1930400" y="663984"/>
            <a:chExt cx="9143085" cy="201748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CC59FE-44F9-4433-A4E7-B996619E9E10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AD1692-03E5-4CBE-ADDC-7A3C3ED5545E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Rừng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cây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rậm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rạp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vai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trò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gì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thái</a:t>
              </a:r>
              <a:r>
                <a:rPr lang="en-US" sz="2400" b="1" dirty="0">
                  <a:solidFill>
                    <a:srgbClr val="FFFF00"/>
                  </a:solidFill>
                  <a:latin typeface="VNI Brush" pitchFamily="2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pic>
        <p:nvPicPr>
          <p:cNvPr id="29" name="Picture 28">
            <a:hlinkClick r:id="rId5" action="ppaction://hlinksldjump"/>
            <a:extLst>
              <a:ext uri="{FF2B5EF4-FFF2-40B4-BE49-F238E27FC236}">
                <a16:creationId xmlns:a16="http://schemas.microsoft.com/office/drawing/2014/main" id="{B0E8154B-B306-4ED7-8535-3F396D397B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7" y="155123"/>
            <a:ext cx="1913130" cy="19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0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E61977C-759C-40DE-8AEC-8F95E7871239}"/>
              </a:ext>
            </a:extLst>
          </p:cNvPr>
          <p:cNvSpPr/>
          <p:nvPr/>
        </p:nvSpPr>
        <p:spPr>
          <a:xfrm>
            <a:off x="317027" y="239987"/>
            <a:ext cx="8509946" cy="4663526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AB041A-3B33-4F9B-AC02-48BAC42D4297}"/>
              </a:ext>
            </a:extLst>
          </p:cNvPr>
          <p:cNvGrpSpPr/>
          <p:nvPr/>
        </p:nvGrpSpPr>
        <p:grpSpPr>
          <a:xfrm>
            <a:off x="2880673" y="2843212"/>
            <a:ext cx="1504739" cy="1513115"/>
            <a:chOff x="689464" y="3429000"/>
            <a:chExt cx="2006319" cy="2017486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18FDB75-F790-41B6-BCB8-A0D88C55E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2E02B4-42AD-4A75-A715-FA99CF44E153}"/>
                </a:ext>
              </a:extLst>
            </p:cNvPr>
            <p:cNvSpPr txBox="1"/>
            <p:nvPr/>
          </p:nvSpPr>
          <p:spPr>
            <a:xfrm>
              <a:off x="689464" y="4171950"/>
              <a:ext cx="1893488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Lúc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lúc</a:t>
              </a: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1373CF-9DF8-490E-A5DD-654B80652E18}"/>
              </a:ext>
            </a:extLst>
          </p:cNvPr>
          <p:cNvGrpSpPr/>
          <p:nvPr/>
        </p:nvGrpSpPr>
        <p:grpSpPr>
          <a:xfrm>
            <a:off x="6345102" y="2843212"/>
            <a:ext cx="1496487" cy="1513115"/>
            <a:chOff x="700467" y="3429000"/>
            <a:chExt cx="1995316" cy="201748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977DD93-E09D-409B-A169-13E79E205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FCAF13-F602-4AF5-BEC3-787B848D5586}"/>
                </a:ext>
              </a:extLst>
            </p:cNvPr>
            <p:cNvSpPr txBox="1"/>
            <p:nvPr/>
          </p:nvSpPr>
          <p:spPr>
            <a:xfrm>
              <a:off x="1365555" y="4336098"/>
              <a:ext cx="665140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99BDEE1-934A-4620-8521-F006D3E68E6C}"/>
              </a:ext>
            </a:extLst>
          </p:cNvPr>
          <p:cNvGrpSpPr/>
          <p:nvPr/>
        </p:nvGrpSpPr>
        <p:grpSpPr>
          <a:xfrm>
            <a:off x="1447800" y="497988"/>
            <a:ext cx="6857314" cy="1513115"/>
            <a:chOff x="1930400" y="663984"/>
            <a:chExt cx="9143085" cy="201748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61FC1E-45D0-44EE-8E6E-FAF1E5314FA3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7B73DD2-DA58-47B7-9EA1-FAFC5DD88A0B}"/>
                </a:ext>
              </a:extLst>
            </p:cNvPr>
            <p:cNvSpPr/>
            <p:nvPr/>
          </p:nvSpPr>
          <p:spPr>
            <a:xfrm>
              <a:off x="2089599" y="794613"/>
              <a:ext cx="8983886" cy="1756227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Chúng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ta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cần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rừng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cây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rậm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rạp</a:t>
              </a:r>
              <a:r>
                <a:rPr lang="en-US" sz="24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không</a:t>
              </a:r>
              <a:r>
                <a:rPr lang="en-US" sz="2400" b="1" dirty="0">
                  <a:solidFill>
                    <a:srgbClr val="FFFF00"/>
                  </a:solidFill>
                  <a:latin typeface="VNI Brush" pitchFamily="2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pic>
        <p:nvPicPr>
          <p:cNvPr id="21" name="Picture 20">
            <a:hlinkClick r:id="rId3" action="ppaction://hlinksldjump"/>
            <a:extLst>
              <a:ext uri="{FF2B5EF4-FFF2-40B4-BE49-F238E27FC236}">
                <a16:creationId xmlns:a16="http://schemas.microsoft.com/office/drawing/2014/main" id="{7914B6D6-A318-41A6-BB3B-86A7A1B813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7" y="155123"/>
            <a:ext cx="1496487" cy="191313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DD0AE33-1DA1-4E0C-B2D0-351CF457D8A1}"/>
              </a:ext>
            </a:extLst>
          </p:cNvPr>
          <p:cNvGrpSpPr/>
          <p:nvPr/>
        </p:nvGrpSpPr>
        <p:grpSpPr>
          <a:xfrm>
            <a:off x="1160838" y="2843212"/>
            <a:ext cx="1496485" cy="1513115"/>
            <a:chOff x="700467" y="3429000"/>
            <a:chExt cx="1995316" cy="2017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5A6F241-EFDC-45BC-B15F-D96462A2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10D3BB-53C7-4199-89B6-3B8E57183A4D}"/>
                </a:ext>
              </a:extLst>
            </p:cNvPr>
            <p:cNvSpPr txBox="1"/>
            <p:nvPr/>
          </p:nvSpPr>
          <p:spPr>
            <a:xfrm>
              <a:off x="1365551" y="4336098"/>
              <a:ext cx="665141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424FD8-352E-4A7A-A619-D03BADA2C7ED}"/>
              </a:ext>
            </a:extLst>
          </p:cNvPr>
          <p:cNvGrpSpPr/>
          <p:nvPr/>
        </p:nvGrpSpPr>
        <p:grpSpPr>
          <a:xfrm>
            <a:off x="4617014" y="2843212"/>
            <a:ext cx="1496487" cy="1513115"/>
            <a:chOff x="700467" y="3429000"/>
            <a:chExt cx="1995316" cy="201748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0199D7E-93F2-43AE-9F8D-C77F24B5C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67" y="3429000"/>
              <a:ext cx="1995316" cy="201748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1A5D7A-21FC-468A-BEE5-9ABC9DA7EA13}"/>
                </a:ext>
              </a:extLst>
            </p:cNvPr>
            <p:cNvSpPr txBox="1"/>
            <p:nvPr/>
          </p:nvSpPr>
          <p:spPr>
            <a:xfrm>
              <a:off x="1081286" y="4336098"/>
              <a:ext cx="1233671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Không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88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4F0F8-1C86-322F-6B99-8B691C393A57}"/>
              </a:ext>
            </a:extLst>
          </p:cNvPr>
          <p:cNvSpPr txBox="1"/>
          <p:nvPr/>
        </p:nvSpPr>
        <p:spPr>
          <a:xfrm>
            <a:off x="1403648" y="1784069"/>
            <a:ext cx="63367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CHỦ ĐỀ 4: KHU RỪNG NHIỆT ĐỚI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1: RỪNG CÂY RẬM RẠP-TIẾT 1</a:t>
            </a:r>
            <a:endParaRPr lang="en-US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图片 7">
            <a:extLst>
              <a:ext uri="{FF2B5EF4-FFF2-40B4-BE49-F238E27FC236}">
                <a16:creationId xmlns:a16="http://schemas.microsoft.com/office/drawing/2014/main" id="{78AA6DE7-71B8-2214-8AF0-BD1F321C9A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40568" y="2067694"/>
            <a:ext cx="3442842" cy="2975217"/>
          </a:xfrm>
          <a:prstGeom prst="rect">
            <a:avLst/>
          </a:prstGeom>
        </p:spPr>
      </p:pic>
      <p:pic>
        <p:nvPicPr>
          <p:cNvPr id="5" name="Picture 159" descr="10004015438746072987">
            <a:extLst>
              <a:ext uri="{FF2B5EF4-FFF2-40B4-BE49-F238E27FC236}">
                <a16:creationId xmlns:a16="http://schemas.microsoft.com/office/drawing/2014/main" id="{54856B39-5FE2-4A74-DFE9-727BA7BB129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51720" y="360564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9" descr="10004015438746072987">
            <a:extLst>
              <a:ext uri="{FF2B5EF4-FFF2-40B4-BE49-F238E27FC236}">
                <a16:creationId xmlns:a16="http://schemas.microsoft.com/office/drawing/2014/main" id="{D455EB55-9304-5C37-248A-E51AE0156C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94887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9" descr="10004015438746072987">
            <a:extLst>
              <a:ext uri="{FF2B5EF4-FFF2-40B4-BE49-F238E27FC236}">
                <a16:creationId xmlns:a16="http://schemas.microsoft.com/office/drawing/2014/main" id="{C8C1AE29-B59B-7CF9-1678-D8AC84BFBA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80312" y="230577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92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"/>
            <a:ext cx="9144000" cy="5144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39552" y="1203598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28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  <a:b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 ĐỀ 4: KHU RỪNG NHIỆT ĐỚI</a:t>
            </a:r>
            <a:b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6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1: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 CÂY RẬM RẠP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3" y="123478"/>
            <a:ext cx="206616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CHUẨN BỊ: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87" y="656630"/>
            <a:ext cx="2132365" cy="332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068" y="1200046"/>
            <a:ext cx="2137420" cy="371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56630"/>
            <a:ext cx="2160240" cy="3325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32588"/>
            <a:ext cx="2088232" cy="368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3469" y="4299942"/>
            <a:ext cx="18002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" pitchFamily="18" charset="0"/>
              </a:rPr>
              <a:t>Giấy thủ công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5776" y="696450"/>
            <a:ext cx="18002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" pitchFamily="18" charset="0"/>
              </a:rPr>
              <a:t>Giấy A4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2020" y="4299942"/>
            <a:ext cx="18002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" pitchFamily="18" charset="0"/>
              </a:rPr>
              <a:t>Kéo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678" y="656630"/>
            <a:ext cx="18002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" pitchFamily="18" charset="0"/>
              </a:rPr>
              <a:t>Keo dán giấy</a:t>
            </a:r>
          </a:p>
        </p:txBody>
      </p:sp>
    </p:spTree>
    <p:extLst>
      <p:ext uri="{BB962C8B-B14F-4D97-AF65-F5344CB8AC3E}">
        <p14:creationId xmlns:p14="http://schemas.microsoft.com/office/powerpoint/2010/main" val="232039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7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653EE-9DD6-E3DF-5D4C-A43CAB781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11510"/>
            <a:ext cx="7488832" cy="45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5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1589808" y="416103"/>
            <a:ext cx="5946286" cy="312414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1074" y="1778460"/>
            <a:ext cx="3943104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3292" y="1474867"/>
            <a:ext cx="186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9524" y="3554118"/>
            <a:ext cx="3226412" cy="1589383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1953076" y="4151992"/>
            <a:ext cx="1388546" cy="94455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45" y="3001118"/>
            <a:ext cx="6197240" cy="28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86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gen-video-">
            <a:hlinkClick r:id="" action="ppaction://media"/>
            <a:extLst>
              <a:ext uri="{FF2B5EF4-FFF2-40B4-BE49-F238E27FC236}">
                <a16:creationId xmlns:a16="http://schemas.microsoft.com/office/drawing/2014/main" id="{A81F34E2-007D-37AD-2BD4-F15B6CB5F6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51470"/>
            <a:ext cx="8928992" cy="50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4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9852" y="26318"/>
            <a:ext cx="2808312" cy="6480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71550"/>
            <a:ext cx="4464496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71550"/>
            <a:ext cx="4104456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79512" y="4227934"/>
            <a:ext cx="3600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0032" y="4259872"/>
            <a:ext cx="3600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8128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123478"/>
            <a:ext cx="2808312" cy="46166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9542"/>
            <a:ext cx="7015544" cy="410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 flipV="1">
            <a:off x="1979712" y="4047914"/>
            <a:ext cx="1800200" cy="216024"/>
          </a:xfrm>
          <a:prstGeom prst="rightArrow">
            <a:avLst>
              <a:gd name="adj1" fmla="val 50000"/>
              <a:gd name="adj2" fmla="val 79296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586420" flipV="1">
            <a:off x="3945530" y="1158370"/>
            <a:ext cx="1043904" cy="279995"/>
          </a:xfrm>
          <a:prstGeom prst="rightArrow">
            <a:avLst>
              <a:gd name="adj1" fmla="val 50000"/>
              <a:gd name="adj2" fmla="val 79296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2769855" flipV="1">
            <a:off x="4799371" y="3351012"/>
            <a:ext cx="1541455" cy="153402"/>
          </a:xfrm>
          <a:prstGeom prst="rightArrow">
            <a:avLst>
              <a:gd name="adj1" fmla="val 50000"/>
              <a:gd name="adj2" fmla="val 79296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677533" flipV="1">
            <a:off x="1071132" y="3440644"/>
            <a:ext cx="3006448" cy="157128"/>
          </a:xfrm>
          <a:prstGeom prst="rightArrow">
            <a:avLst>
              <a:gd name="adj1" fmla="val 50000"/>
              <a:gd name="adj2" fmla="val 79296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51920" y="237877"/>
            <a:ext cx="12961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/>
              <a:t>Vòm lá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4208" y="3982293"/>
            <a:ext cx="187220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Cành</a:t>
            </a:r>
            <a:r>
              <a:rPr lang="en-US" sz="2400" b="1" dirty="0"/>
              <a:t>, </a:t>
            </a:r>
            <a:r>
              <a:rPr lang="en-US" sz="2400" b="1" dirty="0" err="1"/>
              <a:t>nhánh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3890601"/>
            <a:ext cx="12961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/>
              <a:t>Gốc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281" y="2627734"/>
            <a:ext cx="129614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/>
              <a:t>Thân cây</a:t>
            </a:r>
          </a:p>
        </p:txBody>
      </p:sp>
    </p:spTree>
    <p:extLst>
      <p:ext uri="{BB962C8B-B14F-4D97-AF65-F5344CB8AC3E}">
        <p14:creationId xmlns:p14="http://schemas.microsoft.com/office/powerpoint/2010/main" val="126171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6" grpId="0" animBg="1"/>
      <p:bldP spid="6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23478"/>
            <a:ext cx="2808312" cy="5040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43558"/>
            <a:ext cx="5616624" cy="3960440"/>
          </a:xfrm>
        </p:spPr>
      </p:pic>
      <p:sp>
        <p:nvSpPr>
          <p:cNvPr id="5" name="TextBox 4"/>
          <p:cNvSpPr txBox="1"/>
          <p:nvPr/>
        </p:nvSpPr>
        <p:spPr>
          <a:xfrm>
            <a:off x="6012160" y="541005"/>
            <a:ext cx="288032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Em thấy có những nét gì?</a:t>
            </a:r>
          </a:p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Kích thước của các nét như thế nào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12160" y="3003798"/>
            <a:ext cx="288032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- Nét thẳng, nét cong, nét chấm.</a:t>
            </a:r>
          </a:p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- Kích thước to, nhỏ, dài, ngắn khác nhau</a:t>
            </a:r>
          </a:p>
        </p:txBody>
      </p:sp>
    </p:spTree>
    <p:extLst>
      <p:ext uri="{BB962C8B-B14F-4D97-AF65-F5344CB8AC3E}">
        <p14:creationId xmlns:p14="http://schemas.microsoft.com/office/powerpoint/2010/main" val="386310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3" grpId="0" animBg="1"/>
      <p:bldP spid="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4F0F8-1C86-322F-6B99-8B691C393A57}"/>
              </a:ext>
            </a:extLst>
          </p:cNvPr>
          <p:cNvSpPr txBox="1"/>
          <p:nvPr/>
        </p:nvSpPr>
        <p:spPr>
          <a:xfrm>
            <a:off x="1403648" y="1784069"/>
            <a:ext cx="63367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图片 7">
            <a:extLst>
              <a:ext uri="{FF2B5EF4-FFF2-40B4-BE49-F238E27FC236}">
                <a16:creationId xmlns:a16="http://schemas.microsoft.com/office/drawing/2014/main" id="{78AA6DE7-71B8-2214-8AF0-BD1F321C9A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40568" y="2067694"/>
            <a:ext cx="3442842" cy="2975217"/>
          </a:xfrm>
          <a:prstGeom prst="rect">
            <a:avLst/>
          </a:prstGeom>
        </p:spPr>
      </p:pic>
      <p:pic>
        <p:nvPicPr>
          <p:cNvPr id="5" name="Picture 159" descr="10004015438746072987">
            <a:extLst>
              <a:ext uri="{FF2B5EF4-FFF2-40B4-BE49-F238E27FC236}">
                <a16:creationId xmlns:a16="http://schemas.microsoft.com/office/drawing/2014/main" id="{54856B39-5FE2-4A74-DFE9-727BA7BB129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51720" y="360564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9" descr="10004015438746072987">
            <a:extLst>
              <a:ext uri="{FF2B5EF4-FFF2-40B4-BE49-F238E27FC236}">
                <a16:creationId xmlns:a16="http://schemas.microsoft.com/office/drawing/2014/main" id="{D455EB55-9304-5C37-248A-E51AE0156C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94887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9" descr="10004015438746072987">
            <a:extLst>
              <a:ext uri="{FF2B5EF4-FFF2-40B4-BE49-F238E27FC236}">
                <a16:creationId xmlns:a16="http://schemas.microsoft.com/office/drawing/2014/main" id="{C8C1AE29-B59B-7CF9-1678-D8AC84BFBA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80312" y="230577"/>
            <a:ext cx="992187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12">
            <a:extLst>
              <a:ext uri="{FF2B5EF4-FFF2-40B4-BE49-F238E27FC236}">
                <a16:creationId xmlns:a16="http://schemas.microsoft.com/office/drawing/2014/main" id="{9FC64277-2B3E-CC32-BE0E-E9C29A3E1C17}"/>
              </a:ext>
            </a:extLst>
          </p:cNvPr>
          <p:cNvSpPr/>
          <p:nvPr/>
        </p:nvSpPr>
        <p:spPr>
          <a:xfrm>
            <a:off x="1403648" y="1839758"/>
            <a:ext cx="6858000" cy="1556291"/>
          </a:xfrm>
          <a:custGeom>
            <a:avLst/>
            <a:gdLst/>
            <a:ahLst/>
            <a:cxnLst/>
            <a:rect l="l" t="t" r="r" b="b"/>
            <a:pathLst>
              <a:path w="7698356" h="2473097">
                <a:moveTo>
                  <a:pt x="0" y="0"/>
                </a:moveTo>
                <a:lnTo>
                  <a:pt x="7698356" y="0"/>
                </a:lnTo>
                <a:lnTo>
                  <a:pt x="7698356" y="2473097"/>
                </a:lnTo>
                <a:lnTo>
                  <a:pt x="0" y="24730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/>
            <a:endParaRPr lang="en-US" sz="1350" b="1" dirty="0">
              <a:ln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8502BF-EC0E-4F7C-779B-3FD438843730}"/>
              </a:ext>
            </a:extLst>
          </p:cNvPr>
          <p:cNvSpPr txBox="1"/>
          <p:nvPr/>
        </p:nvSpPr>
        <p:spPr>
          <a:xfrm>
            <a:off x="1822914" y="2177046"/>
            <a:ext cx="622935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5"/>
            <a:r>
              <a:rPr lang="en-US" sz="2100" b="1" dirty="0" err="1">
                <a:ln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100" b="1" dirty="0">
                <a:ln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100" b="1" dirty="0">
                <a:ln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KIẾN TẠO KIẾN THỨC – KĨ NĂNG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9D1A01-4B1B-0BA2-1ACF-EA9128C18042}"/>
              </a:ext>
            </a:extLst>
          </p:cNvPr>
          <p:cNvSpPr txBox="1"/>
          <p:nvPr/>
        </p:nvSpPr>
        <p:spPr>
          <a:xfrm>
            <a:off x="2157997" y="2627993"/>
            <a:ext cx="588644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rậm</a:t>
            </a:r>
            <a:r>
              <a:rPr lang="en-US" sz="21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rạp</a:t>
            </a:r>
            <a:endParaRPr lang="en-US" sz="21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69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30324"/>
            <a:ext cx="6192688" cy="53449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NÊU CÁCH TẠO BỨC TRANH RỪNG CÂY</a:t>
            </a:r>
          </a:p>
        </p:txBody>
      </p:sp>
      <p:pic>
        <p:nvPicPr>
          <p:cNvPr id="2050" name="Picture 2" descr="http://sachthietbigiaoduc.vn/public/1/Books/8004/16210/HF_438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113" y="858429"/>
            <a:ext cx="2888167" cy="397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achthietbigiaoduc.vn/public/1/Books/8004/16210/HF_438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323" y="865638"/>
            <a:ext cx="2862845" cy="396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achthietbigiaoduc.vn/public/1/Books/8004/16210/HF_4383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4" y="843558"/>
            <a:ext cx="3024336" cy="397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7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30324"/>
            <a:ext cx="7416824" cy="8572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TẠO BỨC TRANH RỪNG CÂY</a:t>
            </a:r>
          </a:p>
        </p:txBody>
      </p:sp>
      <p:pic>
        <p:nvPicPr>
          <p:cNvPr id="2050" name="Picture 2" descr="http://sachthietbigiaoduc.vn/public/1/Books/8004/16210/HF_438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54" y="34720"/>
            <a:ext cx="2888167" cy="397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achthietbigiaoduc.vn/public/1/Books/8004/16210/HF_438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649" y="41929"/>
            <a:ext cx="2862845" cy="396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achthietbigiaoduc.vn/public/1/Books/8004/16210/HF_4383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3024336" cy="401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0533" y="4227934"/>
            <a:ext cx="300130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Xé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nền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9710" y="4083918"/>
            <a:ext cx="280245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Sắp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649" y="4218561"/>
            <a:ext cx="286284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Dán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21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7418280373816">
            <a:hlinkClick r:id="" action="ppaction://media"/>
            <a:extLst>
              <a:ext uri="{FF2B5EF4-FFF2-40B4-BE49-F238E27FC236}">
                <a16:creationId xmlns:a16="http://schemas.microsoft.com/office/drawing/2014/main" id="{B869292B-8DC2-DF94-AF7C-790058687B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6023"/>
            <a:ext cx="9144000" cy="512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230" y="109123"/>
            <a:ext cx="3109556" cy="4252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THAM KHẢO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27534"/>
            <a:ext cx="4176464" cy="2178844"/>
          </a:xfrm>
        </p:spPr>
      </p:pic>
      <p:pic>
        <p:nvPicPr>
          <p:cNvPr id="7" name="Picture 8" descr="http://sachthietbigiaoduc.vn/public/1/Books/8004/16210/HF_438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7534"/>
            <a:ext cx="4248472" cy="217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achthietbigiaoduc.vn/public/1/Books/8004/16210/HF_4384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31791"/>
            <a:ext cx="4248471" cy="212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achthietbigiaoduc.vn/public/1/Books/8004/16210/HF_438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14566"/>
            <a:ext cx="4176464" cy="212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1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43758"/>
            <a:ext cx="2836638" cy="22837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0" y="2643758"/>
            <a:ext cx="2535787" cy="23883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43758"/>
            <a:ext cx="2706642" cy="2328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0" y="103585"/>
            <a:ext cx="2535787" cy="2414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1520"/>
            <a:ext cx="2706642" cy="24125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11520"/>
            <a:ext cx="2880319" cy="240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cartoon of kids standing in front of a green board&#10;&#10;Description automatically generated">
            <a:extLst>
              <a:ext uri="{FF2B5EF4-FFF2-40B4-BE49-F238E27FC236}">
                <a16:creationId xmlns:a16="http://schemas.microsoft.com/office/drawing/2014/main" id="{3C2142C2-2B29-341C-2D72-13C5AFC4E5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7" b="7049"/>
          <a:stretch/>
        </p:blipFill>
        <p:spPr>
          <a:xfrm>
            <a:off x="396255" y="397049"/>
            <a:ext cx="8298165" cy="43197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5480" y="1470660"/>
            <a:ext cx="50063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LUYỆN TẬP</a:t>
            </a:r>
          </a:p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SÁNG TẠO</a:t>
            </a:r>
          </a:p>
        </p:txBody>
      </p:sp>
      <p:pic>
        <p:nvPicPr>
          <p:cNvPr id="4" name="NHAC">
            <a:hlinkClick r:id="" action="ppaction://media"/>
            <a:extLst>
              <a:ext uri="{FF2B5EF4-FFF2-40B4-BE49-F238E27FC236}">
                <a16:creationId xmlns:a16="http://schemas.microsoft.com/office/drawing/2014/main" id="{6150ABFF-60EE-CBBA-4744-05F58D3EE7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128" y="101147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1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5" name="TextBox 4"/>
          <p:cNvSpPr txBox="1"/>
          <p:nvPr/>
        </p:nvSpPr>
        <p:spPr>
          <a:xfrm flipH="1">
            <a:off x="1508760" y="342034"/>
            <a:ext cx="65916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TRƯNG BÀY SẢN PHẨM VÀ CHIA SẺ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59CF7-7C3F-74F9-02FA-921CF158E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269208"/>
            <a:ext cx="6800850" cy="281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52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1612" y="681540"/>
            <a:ext cx="2470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Dặn dò:</a:t>
            </a:r>
          </a:p>
        </p:txBody>
      </p:sp>
      <p:sp>
        <p:nvSpPr>
          <p:cNvPr id="6" name="Rectangle 5"/>
          <p:cNvSpPr/>
          <p:nvPr/>
        </p:nvSpPr>
        <p:spPr>
          <a:xfrm>
            <a:off x="-396552" y="1629690"/>
            <a:ext cx="644361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en-US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Xem trước bài</a:t>
            </a:r>
          </a:p>
          <a:p>
            <a:pPr algn="ctr"/>
            <a:r>
              <a:rPr lang="en-US" sz="54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Chuẩn bị dụng cụ: Giấy, viết chì, màu, tẩy...</a:t>
            </a:r>
          </a:p>
        </p:txBody>
      </p:sp>
    </p:spTree>
    <p:extLst>
      <p:ext uri="{BB962C8B-B14F-4D97-AF65-F5344CB8AC3E}">
        <p14:creationId xmlns:p14="http://schemas.microsoft.com/office/powerpoint/2010/main" val="8638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id="{6A3F0B10-91CA-4778-86D8-5FB10B93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1" name="WordArt 11" descr="White marble">
            <a:extLst>
              <a:ext uri="{FF2B5EF4-FFF2-40B4-BE49-F238E27FC236}">
                <a16:creationId xmlns:a16="http://schemas.microsoft.com/office/drawing/2014/main" id="{BD6F30A2-3BE2-4D35-A552-CC9AA8CA4A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43150" y="0"/>
            <a:ext cx="5372100" cy="2743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sz="27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7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7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7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7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7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27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360</Words>
  <Application>Microsoft Office PowerPoint</Application>
  <PresentationFormat>On-screen Show (16:9)</PresentationFormat>
  <Paragraphs>69</Paragraphs>
  <Slides>27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KaiTi</vt:lpstr>
      <vt:lpstr>Arial</vt:lpstr>
      <vt:lpstr>Calibri</vt:lpstr>
      <vt:lpstr>Snap ITC</vt:lpstr>
      <vt:lpstr>Times New Roman</vt:lpstr>
      <vt:lpstr>VNI Brush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KHÁM PHÁ</vt:lpstr>
      <vt:lpstr>KHÁM PHÁ</vt:lpstr>
      <vt:lpstr>KHÁM PHÁ</vt:lpstr>
      <vt:lpstr>PowerPoint Presentation</vt:lpstr>
      <vt:lpstr> NÊU CÁCH TẠO BỨC TRANH RỪNG CÂY</vt:lpstr>
      <vt:lpstr>CÁCH TẠO BỨC TRANH RỪNG CÂY</vt:lpstr>
      <vt:lpstr>PowerPoint Presentation</vt:lpstr>
      <vt:lpstr>BÀI THAM KHẢO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giaoan.link</dc:title>
  <dc:creator>Huynh Minh Trung</dc:creator>
  <cp:lastModifiedBy>Administrator</cp:lastModifiedBy>
  <cp:revision>33</cp:revision>
  <dcterms:created xsi:type="dcterms:W3CDTF">2021-07-20T15:11:03Z</dcterms:created>
  <dcterms:modified xsi:type="dcterms:W3CDTF">2026-01-10T17:11:44Z</dcterms:modified>
</cp:coreProperties>
</file>