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0"/>
  </p:notesMasterIdLst>
  <p:sldIdLst>
    <p:sldId id="318" r:id="rId2"/>
    <p:sldId id="311" r:id="rId3"/>
    <p:sldId id="312" r:id="rId4"/>
    <p:sldId id="1632" r:id="rId5"/>
    <p:sldId id="313" r:id="rId6"/>
    <p:sldId id="257" r:id="rId7"/>
    <p:sldId id="258" r:id="rId8"/>
    <p:sldId id="1514" r:id="rId9"/>
    <p:sldId id="336" r:id="rId10"/>
    <p:sldId id="369" r:id="rId11"/>
    <p:sldId id="266" r:id="rId12"/>
    <p:sldId id="267" r:id="rId13"/>
    <p:sldId id="268" r:id="rId14"/>
    <p:sldId id="1633" r:id="rId15"/>
    <p:sldId id="276" r:id="rId16"/>
    <p:sldId id="331" r:id="rId17"/>
    <p:sldId id="275" r:id="rId18"/>
    <p:sldId id="314" r:id="rId19"/>
    <p:sldId id="330" r:id="rId20"/>
    <p:sldId id="1625" r:id="rId21"/>
    <p:sldId id="1635" r:id="rId22"/>
    <p:sldId id="1588" r:id="rId23"/>
    <p:sldId id="1627" r:id="rId24"/>
    <p:sldId id="1628" r:id="rId25"/>
    <p:sldId id="1629" r:id="rId26"/>
    <p:sldId id="1630" r:id="rId27"/>
    <p:sldId id="1609" r:id="rId28"/>
    <p:sldId id="282" r:id="rId29"/>
  </p:sldIdLst>
  <p:sldSz cx="18288000" cy="10287000"/>
  <p:notesSz cx="6858000" cy="9144000"/>
  <p:embeddedFontLst>
    <p:embeddedFont>
      <p:font typeface="Shadows Into Light Two" panose="02000506000000020004" pitchFamily="2" charset="0"/>
      <p:regular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0" d="100"/>
          <a:sy n="40" d="100"/>
        </p:scale>
        <p:origin x="90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01D6AC-0249-44AB-AAB2-413B0D5ABB63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7A6F80-2281-4330-9ACD-E12ACF06A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591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74F751-0772-43AA-B9B0-37F9FAA180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3427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04211B-24FF-496D-AB41-48B7E642342F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7627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1370660" y="3550650"/>
            <a:ext cx="15545741" cy="51361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75959D5-C80C-450C-A567-9729F3F705ED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020148"/>
      </p:ext>
    </p:extLst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69F59B8D-2E76-41FC-BC9A-9311E43E19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000502" y="-4000502"/>
            <a:ext cx="10287000" cy="18288003"/>
          </a:xfrm>
          <a:prstGeom prst="rect">
            <a:avLst/>
          </a:prstGeom>
        </p:spPr>
      </p:pic>
      <p:sp>
        <p:nvSpPr>
          <p:cNvPr id="7" name="矩形: 圆角 6">
            <a:extLst>
              <a:ext uri="{FF2B5EF4-FFF2-40B4-BE49-F238E27FC236}">
                <a16:creationId xmlns:a16="http://schemas.microsoft.com/office/drawing/2014/main" id="{FC8A23B2-6893-45E5-8C3C-52D518212B4E}"/>
              </a:ext>
            </a:extLst>
          </p:cNvPr>
          <p:cNvSpPr/>
          <p:nvPr userDrawn="1"/>
        </p:nvSpPr>
        <p:spPr>
          <a:xfrm>
            <a:off x="328614" y="300039"/>
            <a:ext cx="17630775" cy="9686925"/>
          </a:xfrm>
          <a:prstGeom prst="roundRect">
            <a:avLst>
              <a:gd name="adj" fmla="val 3098"/>
            </a:avLst>
          </a:prstGeom>
          <a:solidFill>
            <a:srgbClr val="FFFC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700" dirty="0"/>
          </a:p>
        </p:txBody>
      </p:sp>
    </p:spTree>
    <p:extLst>
      <p:ext uri="{BB962C8B-B14F-4D97-AF65-F5344CB8AC3E}">
        <p14:creationId xmlns:p14="http://schemas.microsoft.com/office/powerpoint/2010/main" val="1113116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wmf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gi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24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7.mp4"/><Relationship Id="rId1" Type="http://schemas.openxmlformats.org/officeDocument/2006/relationships/video" Target="NULL" TargetMode="Externa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3.png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3.png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3.mp4"/><Relationship Id="rId1" Type="http://schemas.microsoft.com/office/2007/relationships/media" Target="../media/media13.mp4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5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23.png"/><Relationship Id="rId5" Type="http://schemas.openxmlformats.org/officeDocument/2006/relationships/image" Target="../media/image50.png"/><Relationship Id="rId4" Type="http://schemas.openxmlformats.org/officeDocument/2006/relationships/audio" Target="../media/audio1.wav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5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23.png"/><Relationship Id="rId5" Type="http://schemas.openxmlformats.org/officeDocument/2006/relationships/image" Target="../media/image50.png"/><Relationship Id="rId4" Type="http://schemas.openxmlformats.org/officeDocument/2006/relationships/audio" Target="../media/audio1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5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23.png"/><Relationship Id="rId5" Type="http://schemas.openxmlformats.org/officeDocument/2006/relationships/image" Target="../media/image50.png"/><Relationship Id="rId4" Type="http://schemas.openxmlformats.org/officeDocument/2006/relationships/audio" Target="../media/audio1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5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23.png"/><Relationship Id="rId5" Type="http://schemas.openxmlformats.org/officeDocument/2006/relationships/image" Target="../media/image50.png"/><Relationship Id="rId4" Type="http://schemas.openxmlformats.org/officeDocument/2006/relationships/audio" Target="../media/audio1.wav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5.mp4"/><Relationship Id="rId1" Type="http://schemas.microsoft.com/office/2007/relationships/media" Target="../media/media15.mp4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media" Target="../media/media16.mp4"/><Relationship Id="rId7" Type="http://schemas.openxmlformats.org/officeDocument/2006/relationships/image" Target="../media/image52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16.mp4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gif"/><Relationship Id="rId4" Type="http://schemas.openxmlformats.org/officeDocument/2006/relationships/image" Target="../media/image5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FIREWRK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7" y="2540795"/>
            <a:ext cx="409575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3" descr="bar01"/>
          <p:cNvPicPr>
            <a:picLocks noChangeAspect="1" noChangeArrowheads="1"/>
          </p:cNvPicPr>
          <p:nvPr/>
        </p:nvPicPr>
        <p:blipFill>
          <a:blip r:embed="rId4"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7" y="8905877"/>
            <a:ext cx="176784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A_图片 34">
            <a:extLst>
              <a:ext uri="{FF2B5EF4-FFF2-40B4-BE49-F238E27FC236}">
                <a16:creationId xmlns:a16="http://schemas.microsoft.com/office/drawing/2014/main" id="{BEB72197-DEE1-BA6B-1624-6EA8839CE27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76435" flipH="1">
            <a:off x="12204497" y="5931559"/>
            <a:ext cx="2132423" cy="2106254"/>
          </a:xfrm>
          <a:prstGeom prst="rect">
            <a:avLst/>
          </a:prstGeom>
        </p:spPr>
      </p:pic>
      <p:pic>
        <p:nvPicPr>
          <p:cNvPr id="14" name="PA_图片 30">
            <a:extLst>
              <a:ext uri="{FF2B5EF4-FFF2-40B4-BE49-F238E27FC236}">
                <a16:creationId xmlns:a16="http://schemas.microsoft.com/office/drawing/2014/main" id="{1C13095A-395D-000F-EA58-97B97E790EF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97"/>
          <a:stretch/>
        </p:blipFill>
        <p:spPr>
          <a:xfrm>
            <a:off x="166719" y="3234589"/>
            <a:ext cx="10171968" cy="5181330"/>
          </a:xfrm>
          <a:prstGeom prst="rect">
            <a:avLst/>
          </a:prstGeom>
        </p:spPr>
      </p:pic>
      <p:pic>
        <p:nvPicPr>
          <p:cNvPr id="15" name="PA_图片 31">
            <a:extLst>
              <a:ext uri="{FF2B5EF4-FFF2-40B4-BE49-F238E27FC236}">
                <a16:creationId xmlns:a16="http://schemas.microsoft.com/office/drawing/2014/main" id="{B21CFD5F-22C3-3620-BA5A-8D1A6F61427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037159" y="4809321"/>
            <a:ext cx="7377678" cy="395288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2459B53-C840-C92E-FB34-345C9909AE92}"/>
              </a:ext>
            </a:extLst>
          </p:cNvPr>
          <p:cNvSpPr txBox="1"/>
          <p:nvPr/>
        </p:nvSpPr>
        <p:spPr>
          <a:xfrm>
            <a:off x="1246192" y="2642294"/>
            <a:ext cx="15087599" cy="30473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828373">
              <a:defRPr/>
            </a:pPr>
            <a:r>
              <a:rPr lang="en-US" altLang="zh-CN" sz="6401" b="1" dirty="0">
                <a:solidFill>
                  <a:srgbClr val="7030A0"/>
                </a:solidFill>
                <a:effectLst>
                  <a:glow rad="254000">
                    <a:prstClr val="white">
                      <a:alpha val="91000"/>
                    </a:prstClr>
                  </a:glow>
                </a:effectLst>
                <a:latin typeface="Times New Roman" pitchFamily="18" charset="0"/>
                <a:ea typeface="方正粗倩简体" panose="03000509000000000000" pitchFamily="65" charset="-122"/>
                <a:cs typeface="Times New Roman" pitchFamily="18" charset="0"/>
              </a:rPr>
              <a:t>CHÀO MỪNG </a:t>
            </a:r>
          </a:p>
          <a:p>
            <a:pPr algn="ctr" defTabSz="1828373">
              <a:defRPr/>
            </a:pPr>
            <a:r>
              <a:rPr lang="en-US" altLang="zh-CN" sz="6401" b="1" dirty="0">
                <a:solidFill>
                  <a:srgbClr val="7030A0"/>
                </a:solidFill>
                <a:effectLst>
                  <a:glow rad="254000">
                    <a:prstClr val="white">
                      <a:alpha val="91000"/>
                    </a:prstClr>
                  </a:glow>
                </a:effectLst>
                <a:latin typeface="Times New Roman" pitchFamily="18" charset="0"/>
                <a:ea typeface="方正粗倩简体" panose="03000509000000000000" pitchFamily="65" charset="-122"/>
                <a:cs typeface="Times New Roman" pitchFamily="18" charset="0"/>
              </a:rPr>
              <a:t>CÁC THẦY CÔ VÀ CÁC EM ĐẾN VỚI TIẾT MĨ THUẬT</a:t>
            </a:r>
            <a:endParaRPr lang="zh-CN" altLang="en-US" sz="6401" b="1" dirty="0">
              <a:solidFill>
                <a:srgbClr val="7030A0"/>
              </a:solidFill>
              <a:effectLst>
                <a:glow rad="254000">
                  <a:prstClr val="white">
                    <a:alpha val="91000"/>
                  </a:prstClr>
                </a:glow>
              </a:effectLst>
              <a:latin typeface="Times New Roman" pitchFamily="18" charset="0"/>
              <a:ea typeface="方正粗倩简体" panose="03000509000000000000" pitchFamily="65" charset="-122"/>
              <a:cs typeface="Times New Roman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6721CE-F158-C9DE-8DAB-4BE26DDAC44E}"/>
              </a:ext>
            </a:extLst>
          </p:cNvPr>
          <p:cNvSpPr txBox="1"/>
          <p:nvPr/>
        </p:nvSpPr>
        <p:spPr>
          <a:xfrm>
            <a:off x="3290999" y="6370265"/>
            <a:ext cx="99937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755"/>
            <a:r>
              <a:rPr lang="en-US" sz="48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4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4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7696F8C2-6995-E1F8-6323-F5102CB08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65096"/>
            <a:ext cx="18287999" cy="1861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2B4755E4-4C62-2FD4-FE3A-8A839DD5D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161"/>
            <a:ext cx="18287998" cy="2209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0239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95600" y="419100"/>
            <a:ext cx="13411200" cy="738658"/>
          </a:xfrm>
          <a:prstGeom prst="rect">
            <a:avLst/>
          </a:prstGeom>
        </p:spPr>
        <p:txBody>
          <a:bodyPr lIns="182876" tIns="91437" rIns="182876" bIns="91437">
            <a:spAutoFit/>
          </a:bodyPr>
          <a:lstStyle/>
          <a:p>
            <a:pPr algn="ctr">
              <a:defRPr/>
            </a:pPr>
            <a:endParaRPr lang="en-US" sz="3600" b="1" dirty="0">
              <a:ln w="12700">
                <a:noFill/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Times New Roman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7467600" y="1181100"/>
            <a:ext cx="4114800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gv mở đầu">
            <a:hlinkClick r:id="" action="ppaction://media"/>
            <a:extLst>
              <a:ext uri="{FF2B5EF4-FFF2-40B4-BE49-F238E27FC236}">
                <a16:creationId xmlns:a16="http://schemas.microsoft.com/office/drawing/2014/main" id="{C36C7ED9-4C3C-A8DE-8D82-3F5EC875319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334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4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89653" y="0"/>
            <a:ext cx="16198899" cy="10287000"/>
          </a:xfrm>
          <a:custGeom>
            <a:avLst/>
            <a:gdLst/>
            <a:ahLst/>
            <a:cxnLst/>
            <a:rect l="l" t="t" r="r" b="b"/>
            <a:pathLst>
              <a:path w="14908696" h="10287000">
                <a:moveTo>
                  <a:pt x="0" y="0"/>
                </a:moveTo>
                <a:lnTo>
                  <a:pt x="14908696" y="0"/>
                </a:lnTo>
                <a:lnTo>
                  <a:pt x="1490869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914445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 rot="750332">
            <a:off x="13229777" y="371699"/>
            <a:ext cx="4466057" cy="9427032"/>
          </a:xfrm>
          <a:custGeom>
            <a:avLst/>
            <a:gdLst/>
            <a:ahLst/>
            <a:cxnLst/>
            <a:rect l="l" t="t" r="r" b="b"/>
            <a:pathLst>
              <a:path w="4466056" h="9427032">
                <a:moveTo>
                  <a:pt x="0" y="0"/>
                </a:moveTo>
                <a:lnTo>
                  <a:pt x="4466056" y="0"/>
                </a:lnTo>
                <a:lnTo>
                  <a:pt x="4466056" y="9427032"/>
                </a:lnTo>
                <a:lnTo>
                  <a:pt x="0" y="94270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914445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 rot="20936453" flipH="1">
            <a:off x="0" y="4331256"/>
            <a:ext cx="5446980" cy="6315339"/>
          </a:xfrm>
          <a:custGeom>
            <a:avLst/>
            <a:gdLst/>
            <a:ahLst/>
            <a:cxnLst/>
            <a:rect l="l" t="t" r="r" b="b"/>
            <a:pathLst>
              <a:path w="5446980" h="6315339">
                <a:moveTo>
                  <a:pt x="5446980" y="0"/>
                </a:moveTo>
                <a:lnTo>
                  <a:pt x="0" y="0"/>
                </a:lnTo>
                <a:lnTo>
                  <a:pt x="0" y="6315339"/>
                </a:lnTo>
                <a:lnTo>
                  <a:pt x="5446980" y="6315339"/>
                </a:lnTo>
                <a:lnTo>
                  <a:pt x="544698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914445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reeform 5"/>
          <p:cNvSpPr/>
          <p:nvPr/>
        </p:nvSpPr>
        <p:spPr>
          <a:xfrm rot="-9074146">
            <a:off x="-1125453" y="-573107"/>
            <a:ext cx="4184666" cy="4554738"/>
          </a:xfrm>
          <a:custGeom>
            <a:avLst/>
            <a:gdLst/>
            <a:ahLst/>
            <a:cxnLst/>
            <a:rect l="l" t="t" r="r" b="b"/>
            <a:pathLst>
              <a:path w="4184666" h="4554738">
                <a:moveTo>
                  <a:pt x="0" y="0"/>
                </a:moveTo>
                <a:lnTo>
                  <a:pt x="4184666" y="0"/>
                </a:lnTo>
                <a:lnTo>
                  <a:pt x="4184666" y="4554739"/>
                </a:lnTo>
                <a:lnTo>
                  <a:pt x="0" y="45547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defTabSz="914445"/>
            <a:endParaRPr lang="en-US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9" name="Picture 8" descr="A red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6E9F3C65-6D36-119B-C57C-2932D2EBF5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239" y="1111718"/>
            <a:ext cx="9514572" cy="6465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765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95600" y="419100"/>
            <a:ext cx="13411200" cy="738658"/>
          </a:xfrm>
          <a:prstGeom prst="rect">
            <a:avLst/>
          </a:prstGeom>
        </p:spPr>
        <p:txBody>
          <a:bodyPr lIns="182876" tIns="91437" rIns="182876" bIns="91437">
            <a:spAutoFit/>
          </a:bodyPr>
          <a:lstStyle/>
          <a:p>
            <a:pPr algn="ctr">
              <a:defRPr/>
            </a:pPr>
            <a:endParaRPr lang="en-US" sz="3600" b="1" dirty="0">
              <a:ln w="12700">
                <a:noFill/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Times New Roman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7467600" y="1181100"/>
            <a:ext cx="4114800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GIỚI THIỆU CÓ KHỞI ĐỘNG">
            <a:hlinkClick r:id="" action="ppaction://media"/>
            <a:extLst>
              <a:ext uri="{FF2B5EF4-FFF2-40B4-BE49-F238E27FC236}">
                <a16:creationId xmlns:a16="http://schemas.microsoft.com/office/drawing/2014/main" id="{0BEDC25C-E8EB-6BDD-F1FD-FCDFA20E24D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415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F19CE79-5CF4-3C7E-8117-530FE10A1F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3159" y="-19051"/>
            <a:ext cx="18282583" cy="10287000"/>
          </a:xfrm>
          <a:prstGeom prst="rect">
            <a:avLst/>
          </a:prstGeom>
        </p:spPr>
      </p:pic>
      <p:pic>
        <p:nvPicPr>
          <p:cNvPr id="2" name="cặp sách">
            <a:hlinkClick r:id="" action="ppaction://media"/>
            <a:extLst>
              <a:ext uri="{FF2B5EF4-FFF2-40B4-BE49-F238E27FC236}">
                <a16:creationId xmlns:a16="http://schemas.microsoft.com/office/drawing/2014/main" id="{5F5CF505-8E47-D384-A9D0-4A51224A5D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2400" y="19051"/>
            <a:ext cx="18107024" cy="10248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858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5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367" b="367"/>
          <a:stretch>
            <a:fillRect/>
          </a:stretch>
        </p:blipFill>
        <p:spPr>
          <a:xfrm>
            <a:off x="-8021" y="0"/>
            <a:ext cx="182880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590800" y="185324"/>
            <a:ext cx="12725400" cy="11710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780"/>
              </a:lnSpc>
            </a:pPr>
            <a:r>
              <a:rPr lang="en-US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itchFamily="18" charset="0"/>
                <a:ea typeface="Paytone One"/>
                <a:cs typeface="Times New Roman" pitchFamily="18" charset="0"/>
                <a:sym typeface="Paytone One"/>
              </a:rPr>
              <a:t>CHỦ ĐỀ</a:t>
            </a:r>
            <a:r>
              <a:rPr lang="en-US" sz="4400" dirty="0">
                <a:solidFill>
                  <a:srgbClr val="820F0F"/>
                </a:solidFill>
                <a:highlight>
                  <a:srgbClr val="FFFF00"/>
                </a:highlight>
                <a:latin typeface="Times New Roman" pitchFamily="18" charset="0"/>
                <a:ea typeface="Paytone One"/>
                <a:cs typeface="Times New Roman" pitchFamily="18" charset="0"/>
                <a:sym typeface="Paytone One"/>
              </a:rPr>
              <a:t>:</a:t>
            </a:r>
            <a:r>
              <a:rPr lang="en-US" sz="4400" b="1" dirty="0">
                <a:solidFill>
                  <a:srgbClr val="820F0F"/>
                </a:solidFill>
                <a:highlight>
                  <a:srgbClr val="FFFF00"/>
                </a:highlight>
                <a:latin typeface="Times New Roman" pitchFamily="18" charset="0"/>
                <a:ea typeface="Paytone One"/>
                <a:cs typeface="Times New Roman" pitchFamily="18" charset="0"/>
                <a:sym typeface="Paytone One"/>
              </a:rPr>
              <a:t> </a:t>
            </a:r>
            <a:r>
              <a:rPr lang="en-US" sz="4400" b="1" dirty="0">
                <a:highlight>
                  <a:srgbClr val="FFFF00"/>
                </a:highlight>
                <a:latin typeface="Times New Roman" pitchFamily="18" charset="0"/>
                <a:ea typeface="Paytone One"/>
                <a:cs typeface="Times New Roman" pitchFamily="18" charset="0"/>
                <a:sym typeface="Paytone One"/>
              </a:rPr>
              <a:t>ĐƯỜNG</a:t>
            </a:r>
            <a:r>
              <a:rPr lang="en-US" sz="4400" b="1" dirty="0">
                <a:solidFill>
                  <a:srgbClr val="820F0F"/>
                </a:solidFill>
                <a:highlight>
                  <a:srgbClr val="FFFF00"/>
                </a:highlight>
                <a:latin typeface="Times New Roman" pitchFamily="18" charset="0"/>
                <a:ea typeface="Paytone One"/>
                <a:cs typeface="Times New Roman" pitchFamily="18" charset="0"/>
                <a:sym typeface="Paytone One"/>
              </a:rPr>
              <a:t>  </a:t>
            </a:r>
            <a:r>
              <a:rPr lang="en-US" sz="4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itchFamily="18" charset="0"/>
                <a:ea typeface="Paytone One"/>
                <a:cs typeface="Times New Roman" pitchFamily="18" charset="0"/>
                <a:sym typeface="Paytone One"/>
              </a:rPr>
              <a:t>ĐẾN TRƯỜNG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0206" y="1344296"/>
            <a:ext cx="16486588" cy="901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80"/>
              </a:lnSpc>
            </a:pPr>
            <a:r>
              <a:rPr lang="en-US" sz="4400" b="1" dirty="0">
                <a:solidFill>
                  <a:srgbClr val="820F0F"/>
                </a:solidFill>
                <a:highlight>
                  <a:srgbClr val="FFFF00"/>
                </a:highlight>
                <a:latin typeface="Times New Roman" pitchFamily="18" charset="0"/>
                <a:ea typeface="Paytone One"/>
                <a:cs typeface="Times New Roman" pitchFamily="18" charset="0"/>
                <a:sym typeface="Paytone One"/>
              </a:rPr>
              <a:t>BÀI: CHIẾC CẶP XINH XẮN ( </a:t>
            </a:r>
            <a:r>
              <a:rPr lang="en-US" sz="4400" b="1" dirty="0" err="1">
                <a:solidFill>
                  <a:srgbClr val="820F0F"/>
                </a:solidFill>
                <a:highlight>
                  <a:srgbClr val="FFFF00"/>
                </a:highlight>
                <a:latin typeface="Times New Roman" pitchFamily="18" charset="0"/>
                <a:ea typeface="Paytone One"/>
                <a:cs typeface="Times New Roman" pitchFamily="18" charset="0"/>
                <a:sym typeface="Paytone One"/>
              </a:rPr>
              <a:t>Tiết</a:t>
            </a:r>
            <a:r>
              <a:rPr lang="en-US" sz="4400" b="1" dirty="0">
                <a:solidFill>
                  <a:srgbClr val="820F0F"/>
                </a:solidFill>
                <a:highlight>
                  <a:srgbClr val="FFFF00"/>
                </a:highlight>
                <a:latin typeface="Times New Roman" pitchFamily="18" charset="0"/>
                <a:ea typeface="Paytone One"/>
                <a:cs typeface="Times New Roman" pitchFamily="18" charset="0"/>
                <a:sym typeface="Paytone One"/>
              </a:rPr>
              <a:t> 2)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5AA84-995D-2C65-04CC-14A170AD0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4B6407D0-504E-CB07-AEBE-A410BEB23D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923"/>
          <a:stretch/>
        </p:blipFill>
        <p:spPr bwMode="auto">
          <a:xfrm flipH="1">
            <a:off x="-318977" y="5954159"/>
            <a:ext cx="19267836" cy="4568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6CF6E4C0-9CFC-991C-9BB2-4B9F7712EEE6}"/>
              </a:ext>
            </a:extLst>
          </p:cNvPr>
          <p:cNvSpPr/>
          <p:nvPr/>
        </p:nvSpPr>
        <p:spPr>
          <a:xfrm>
            <a:off x="4780884" y="780384"/>
            <a:ext cx="8726232" cy="8726232"/>
          </a:xfrm>
          <a:prstGeom prst="ellipse">
            <a:avLst/>
          </a:prstGeom>
          <a:noFill/>
          <a:ln w="146050" cap="rnd">
            <a:solidFill>
              <a:srgbClr val="ED7D31"/>
            </a:solidFill>
            <a:prstDash val="sysDot"/>
          </a:ln>
          <a:effectLst>
            <a:glow rad="88900">
              <a:srgbClr val="00B0F0">
                <a:alpha val="72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1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EECEB0-FB07-A52B-D609-1FDAE2DADAC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25202" y="-176214"/>
            <a:ext cx="7088982" cy="4509059"/>
          </a:xfrm>
          <a:prstGeom prst="rect">
            <a:avLst/>
          </a:prstGeom>
          <a:noFill/>
          <a:ln>
            <a:noFill/>
          </a:ln>
          <a:effectLst>
            <a:outerShdw blurRad="101600" dist="38100" dir="8100000" sx="106000" sy="106000" algn="tr" rotWithShape="0">
              <a:srgbClr val="000000">
                <a:alpha val="59999"/>
              </a:srgbClr>
            </a:outerShdw>
          </a:effectLst>
        </p:spPr>
      </p:pic>
      <p:pic>
        <p:nvPicPr>
          <p:cNvPr id="2" name="Picture 1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671050F8-4DA0-B73D-7289-4DF31F5C56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038" y="2562084"/>
            <a:ext cx="7960082" cy="6150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59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6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71704" y="6362376"/>
            <a:ext cx="14516099" cy="101566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1028675">
              <a:defRPr/>
            </a:pPr>
            <a:r>
              <a:rPr lang="en-US" sz="6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</a:t>
            </a:r>
            <a:r>
              <a:rPr lang="en-US" sz="60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60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Trò</a:t>
            </a:r>
            <a:r>
              <a:rPr lang="en-US" sz="60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chơi</a:t>
            </a:r>
            <a:r>
              <a:rPr lang="en-US" sz="60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bán</a:t>
            </a:r>
            <a:r>
              <a:rPr lang="en-US" sz="60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endParaRPr lang="vi-VN" sz="6000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71602" y="801063"/>
            <a:ext cx="1034482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028675">
              <a:defRPr/>
            </a:pPr>
            <a:r>
              <a:rPr lang="en-US" sz="6000" b="1" dirty="0" err="1">
                <a:solidFill>
                  <a:srgbClr val="274FA4">
                    <a:lumMod val="75000"/>
                  </a:srgbClr>
                </a:solidFill>
                <a:latin typeface="Clarendon Lt BT" panose="02040604040505020204" pitchFamily="18" charset="0"/>
              </a:rPr>
              <a:t>Chủ</a:t>
            </a:r>
            <a:r>
              <a:rPr lang="en-US" sz="6000" b="1" dirty="0">
                <a:solidFill>
                  <a:srgbClr val="274FA4">
                    <a:lumMod val="75000"/>
                  </a:srgbClr>
                </a:solidFill>
                <a:latin typeface="Clarendon Lt BT" panose="02040604040505020204" pitchFamily="18" charset="0"/>
              </a:rPr>
              <a:t> </a:t>
            </a:r>
            <a:r>
              <a:rPr lang="en-US" sz="6000" b="1" dirty="0" err="1">
                <a:solidFill>
                  <a:srgbClr val="274FA4">
                    <a:lumMod val="75000"/>
                  </a:srgbClr>
                </a:solidFill>
                <a:latin typeface="Clarendon Lt BT" panose="02040604040505020204" pitchFamily="18" charset="0"/>
              </a:rPr>
              <a:t>đề</a:t>
            </a:r>
            <a:r>
              <a:rPr lang="en-US" sz="6000" b="1" dirty="0">
                <a:solidFill>
                  <a:srgbClr val="274FA4">
                    <a:lumMod val="75000"/>
                  </a:srgbClr>
                </a:solidFill>
                <a:latin typeface="Clarendon Lt BT" panose="02040604040505020204" pitchFamily="18" charset="0"/>
              </a:rPr>
              <a:t>: </a:t>
            </a:r>
            <a:r>
              <a:rPr lang="en-US" sz="6000" b="1" dirty="0" err="1">
                <a:solidFill>
                  <a:srgbClr val="274FA4">
                    <a:lumMod val="75000"/>
                  </a:srgbClr>
                </a:solidFill>
                <a:latin typeface="Clarendon Lt BT" panose="02040604040505020204" pitchFamily="18" charset="0"/>
              </a:rPr>
              <a:t>Đường</a:t>
            </a:r>
            <a:r>
              <a:rPr lang="en-US" sz="6000" b="1" dirty="0">
                <a:solidFill>
                  <a:srgbClr val="274FA4">
                    <a:lumMod val="75000"/>
                  </a:srgbClr>
                </a:solidFill>
                <a:latin typeface="Clarendon Lt BT" panose="02040604040505020204" pitchFamily="18" charset="0"/>
              </a:rPr>
              <a:t> </a:t>
            </a:r>
            <a:r>
              <a:rPr lang="en-US" sz="6000" b="1" dirty="0" err="1">
                <a:solidFill>
                  <a:srgbClr val="274FA4">
                    <a:lumMod val="75000"/>
                  </a:srgbClr>
                </a:solidFill>
                <a:latin typeface="Clarendon Lt BT" panose="02040604040505020204" pitchFamily="18" charset="0"/>
              </a:rPr>
              <a:t>đến</a:t>
            </a:r>
            <a:r>
              <a:rPr lang="en-US" sz="6000" b="1" dirty="0">
                <a:solidFill>
                  <a:srgbClr val="274FA4">
                    <a:lumMod val="75000"/>
                  </a:srgbClr>
                </a:solidFill>
                <a:latin typeface="Clarendon Lt BT" panose="02040604040505020204" pitchFamily="18" charset="0"/>
              </a:rPr>
              <a:t> </a:t>
            </a:r>
            <a:r>
              <a:rPr lang="en-US" sz="6000" b="1" dirty="0" err="1">
                <a:solidFill>
                  <a:srgbClr val="274FA4">
                    <a:lumMod val="75000"/>
                  </a:srgbClr>
                </a:solidFill>
                <a:latin typeface="Clarendon Lt BT" panose="02040604040505020204" pitchFamily="18" charset="0"/>
              </a:rPr>
              <a:t>trường</a:t>
            </a:r>
            <a:r>
              <a:rPr lang="en-US" sz="6000" b="1" dirty="0">
                <a:solidFill>
                  <a:srgbClr val="274FA4">
                    <a:lumMod val="75000"/>
                  </a:srgbClr>
                </a:solidFill>
                <a:latin typeface="Clarendon Lt BT" panose="02040604040505020204" pitchFamily="18" charset="0"/>
              </a:rPr>
              <a:t> </a:t>
            </a:r>
            <a:r>
              <a:rPr lang="en-US" sz="6000" b="1" dirty="0" err="1">
                <a:solidFill>
                  <a:srgbClr val="274FA4">
                    <a:lumMod val="75000"/>
                  </a:srgbClr>
                </a:solidFill>
                <a:latin typeface="Clarendon Lt BT" panose="02040604040505020204" pitchFamily="18" charset="0"/>
              </a:rPr>
              <a:t>em</a:t>
            </a:r>
            <a:endParaRPr lang="en-US" sz="6000" b="1" dirty="0">
              <a:solidFill>
                <a:srgbClr val="274FA4">
                  <a:lumMod val="75000"/>
                </a:srgbClr>
              </a:solidFill>
              <a:latin typeface="Clarendon Lt BT" panose="02040604040505020204" pitchFamily="18" charset="0"/>
            </a:endParaRPr>
          </a:p>
          <a:p>
            <a:pPr algn="ctr" defTabSz="1028675">
              <a:defRPr/>
            </a:pPr>
            <a:r>
              <a:rPr lang="en-US" sz="6000" b="1" dirty="0" err="1">
                <a:solidFill>
                  <a:srgbClr val="C00000"/>
                </a:solidFill>
                <a:latin typeface="Clarendon Lt BT" panose="02040604040505020204" pitchFamily="18" charset="0"/>
              </a:rPr>
              <a:t>Bài</a:t>
            </a:r>
            <a:r>
              <a:rPr lang="en-US" sz="6000" b="1" dirty="0">
                <a:solidFill>
                  <a:srgbClr val="C00000"/>
                </a:solidFill>
                <a:latin typeface="Clarendon Lt BT" panose="02040604040505020204" pitchFamily="18" charset="0"/>
              </a:rPr>
              <a:t> 2: </a:t>
            </a:r>
            <a:r>
              <a:rPr lang="en-US" sz="6000" b="1" dirty="0" err="1">
                <a:solidFill>
                  <a:srgbClr val="C00000"/>
                </a:solidFill>
                <a:latin typeface="Clarendon Lt BT" panose="02040604040505020204" pitchFamily="18" charset="0"/>
              </a:rPr>
              <a:t>Cặp</a:t>
            </a:r>
            <a:r>
              <a:rPr lang="en-US" sz="6000" b="1" dirty="0">
                <a:solidFill>
                  <a:srgbClr val="C00000"/>
                </a:solidFill>
                <a:latin typeface="Clarendon Lt BT" panose="02040604040505020204" pitchFamily="18" charset="0"/>
              </a:rPr>
              <a:t> </a:t>
            </a:r>
            <a:r>
              <a:rPr lang="en-US" sz="6000" b="1" dirty="0" err="1">
                <a:solidFill>
                  <a:srgbClr val="C00000"/>
                </a:solidFill>
                <a:latin typeface="Clarendon Lt BT" panose="02040604040505020204" pitchFamily="18" charset="0"/>
              </a:rPr>
              <a:t>sách</a:t>
            </a:r>
            <a:r>
              <a:rPr lang="en-US" sz="6000" b="1" dirty="0">
                <a:solidFill>
                  <a:srgbClr val="C00000"/>
                </a:solidFill>
                <a:latin typeface="Clarendon Lt BT" panose="02040604040505020204" pitchFamily="18" charset="0"/>
              </a:rPr>
              <a:t> </a:t>
            </a:r>
            <a:r>
              <a:rPr lang="en-US" sz="6000" b="1" dirty="0" err="1">
                <a:solidFill>
                  <a:srgbClr val="C00000"/>
                </a:solidFill>
                <a:latin typeface="Clarendon Lt BT" panose="02040604040505020204" pitchFamily="18" charset="0"/>
              </a:rPr>
              <a:t>xinh</a:t>
            </a:r>
            <a:r>
              <a:rPr lang="en-US" sz="6000" b="1" dirty="0">
                <a:solidFill>
                  <a:srgbClr val="C00000"/>
                </a:solidFill>
                <a:latin typeface="Clarendon Lt BT" panose="02040604040505020204" pitchFamily="18" charset="0"/>
              </a:rPr>
              <a:t> </a:t>
            </a:r>
            <a:r>
              <a:rPr lang="en-US" sz="6000" b="1" dirty="0" err="1">
                <a:solidFill>
                  <a:srgbClr val="C00000"/>
                </a:solidFill>
                <a:latin typeface="Clarendon Lt BT" panose="02040604040505020204" pitchFamily="18" charset="0"/>
              </a:rPr>
              <a:t>xắn</a:t>
            </a:r>
            <a:r>
              <a:rPr lang="en-US" sz="6000" b="1" dirty="0">
                <a:solidFill>
                  <a:srgbClr val="C00000"/>
                </a:solidFill>
                <a:latin typeface="Clarendon Lt BT" panose="02040604040505020204" pitchFamily="18" charset="0"/>
              </a:rPr>
              <a:t> (</a:t>
            </a:r>
            <a:r>
              <a:rPr lang="en-US" sz="6000" b="1" dirty="0" err="1">
                <a:solidFill>
                  <a:srgbClr val="C00000"/>
                </a:solidFill>
                <a:latin typeface="Clarendon Lt BT" panose="02040604040505020204" pitchFamily="18" charset="0"/>
              </a:rPr>
              <a:t>Tiết</a:t>
            </a:r>
            <a:r>
              <a:rPr lang="en-US" sz="6000" b="1" dirty="0">
                <a:solidFill>
                  <a:srgbClr val="C00000"/>
                </a:solidFill>
                <a:latin typeface="Clarendon Lt BT" panose="02040604040505020204" pitchFamily="18" charset="0"/>
              </a:rPr>
              <a:t> 2)</a:t>
            </a:r>
            <a:r>
              <a:rPr lang="en-US" sz="4050" b="1" dirty="0">
                <a:solidFill>
                  <a:srgbClr val="C00000"/>
                </a:solidFill>
                <a:latin typeface="Clarendon Lt BT" panose="02040604040505020204" pitchFamily="18" charset="0"/>
              </a:rPr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949A4B-4173-485D-8DF4-70C9225E4409}"/>
              </a:ext>
            </a:extLst>
          </p:cNvPr>
          <p:cNvSpPr/>
          <p:nvPr/>
        </p:nvSpPr>
        <p:spPr>
          <a:xfrm>
            <a:off x="2171702" y="4931442"/>
            <a:ext cx="14516100" cy="101566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6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r>
              <a:rPr lang="en-US" sz="60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60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Trưng</a:t>
            </a:r>
            <a:r>
              <a:rPr lang="en-US" sz="60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bày</a:t>
            </a:r>
            <a:r>
              <a:rPr lang="en-US" sz="60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60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60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60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60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sẻ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656BAF8-1F37-465D-9F55-E7CBF69D96C7}"/>
              </a:ext>
            </a:extLst>
          </p:cNvPr>
          <p:cNvSpPr/>
          <p:nvPr/>
        </p:nvSpPr>
        <p:spPr>
          <a:xfrm>
            <a:off x="2171704" y="3500508"/>
            <a:ext cx="14516099" cy="101566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6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r>
              <a:rPr lang="en-US" sz="60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60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60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60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60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60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060291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AB1ED1-1E12-6C35-1970-69DC86ED14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21485" y="7674622"/>
            <a:ext cx="3902150" cy="2950700"/>
          </a:xfrm>
          <a:prstGeom prst="rect">
            <a:avLst/>
          </a:prstGeom>
        </p:spPr>
      </p:pic>
      <p:sp>
        <p:nvSpPr>
          <p:cNvPr id="9" name="TextBox 21">
            <a:extLst>
              <a:ext uri="{FF2B5EF4-FFF2-40B4-BE49-F238E27FC236}">
                <a16:creationId xmlns:a16="http://schemas.microsoft.com/office/drawing/2014/main" id="{685DE860-B15D-95F9-B574-88F737B66BD3}"/>
              </a:ext>
            </a:extLst>
          </p:cNvPr>
          <p:cNvSpPr txBox="1"/>
          <p:nvPr/>
        </p:nvSpPr>
        <p:spPr>
          <a:xfrm>
            <a:off x="182727" y="3742411"/>
            <a:ext cx="17984970" cy="31926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defRPr/>
            </a:pP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Nêu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ctr">
              <a:defRPr/>
            </a:pP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Cặp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xinh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xắn</a:t>
            </a:r>
            <a:endParaRPr lang="en-US" sz="7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1371600">
              <a:lnSpc>
                <a:spcPts val="7350"/>
              </a:lnSpc>
              <a:defRPr/>
            </a:pPr>
            <a:endParaRPr lang="en-US" sz="7500" dirty="0">
              <a:solidFill>
                <a:srgbClr val="4B261F"/>
              </a:solidFill>
              <a:latin typeface="Shadows Into Light Two"/>
            </a:endParaRPr>
          </a:p>
        </p:txBody>
      </p:sp>
      <p:pic>
        <p:nvPicPr>
          <p:cNvPr id="2" name="tập-bài-hát-lớp-4-bài-1-em-yêu-hòa-bình">
            <a:hlinkClick r:id="" action="ppaction://media"/>
            <a:extLst>
              <a:ext uri="{FF2B5EF4-FFF2-40B4-BE49-F238E27FC236}">
                <a16:creationId xmlns:a16="http://schemas.microsoft.com/office/drawing/2014/main" id="{C94781D2-DA51-9920-55B7-11EAB4D03E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" y="712715"/>
            <a:ext cx="731045" cy="7310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6BFFDB-7F44-A280-B7A9-5DFB286D4C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79414" y="7645715"/>
            <a:ext cx="3455085" cy="25410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201CD0E-14BC-3CAD-147D-31642DD986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407619" y="324294"/>
            <a:ext cx="2630736" cy="31918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1C4B72-DC3D-5BD0-C18B-AD5BB120717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439230" y="151305"/>
            <a:ext cx="5441151" cy="2597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3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596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T2 - CHIẾC CẶP XINH XẮN (7)">
            <a:hlinkClick r:id="" action="ppaction://media"/>
            <a:extLst>
              <a:ext uri="{FF2B5EF4-FFF2-40B4-BE49-F238E27FC236}">
                <a16:creationId xmlns:a16="http://schemas.microsoft.com/office/drawing/2014/main" id="{273BA5F9-1859-B22E-B6D9-AE78F5F8B47E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721.6028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33400" y="190500"/>
            <a:ext cx="16840200" cy="90936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5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KĐ HÁT1">
            <a:hlinkClick r:id="" action="ppaction://media"/>
            <a:extLst>
              <a:ext uri="{FF2B5EF4-FFF2-40B4-BE49-F238E27FC236}">
                <a16:creationId xmlns:a16="http://schemas.microsoft.com/office/drawing/2014/main" id="{73E7D92B-46EF-7A74-C9DE-7883C4B50D5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8211800" cy="1028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6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igen_video_2">
            <a:hlinkClick r:id="" action="ppaction://media"/>
            <a:extLst>
              <a:ext uri="{FF2B5EF4-FFF2-40B4-BE49-F238E27FC236}">
                <a16:creationId xmlns:a16="http://schemas.microsoft.com/office/drawing/2014/main" id="{207DAB67-B4D1-4E01-3352-48E48845F27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0"/>
            <a:ext cx="17449800" cy="10287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Digen_video_1762325743036 (online-video-cutter.com) (2)">
            <a:hlinkClick r:id="" action="ppaction://media"/>
            <a:extLst>
              <a:ext uri="{FF2B5EF4-FFF2-40B4-BE49-F238E27FC236}">
                <a16:creationId xmlns:a16="http://schemas.microsoft.com/office/drawing/2014/main" id="{5EDCC665-61CD-DBF1-35D9-0A050E54D2F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4800" y="0"/>
            <a:ext cx="17678400" cy="1009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147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F19CE79-5CF4-3C7E-8117-530FE10A1F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8" y="0"/>
            <a:ext cx="18282583" cy="10287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03A4CE1-7C75-5413-637F-F0586C2649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239" r="1554"/>
          <a:stretch>
            <a:fillRect/>
          </a:stretch>
        </p:blipFill>
        <p:spPr>
          <a:xfrm>
            <a:off x="2150488" y="273942"/>
            <a:ext cx="11707187" cy="364421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893ADA9-9A2C-B407-4F03-6330688C82E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172"/>
          <a:stretch>
            <a:fillRect/>
          </a:stretch>
        </p:blipFill>
        <p:spPr>
          <a:xfrm>
            <a:off x="2103784" y="4533900"/>
            <a:ext cx="11685708" cy="518160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8EC65B1B-C045-FF17-5E9D-6EB31D996241}"/>
              </a:ext>
            </a:extLst>
          </p:cNvPr>
          <p:cNvSpPr/>
          <p:nvPr/>
        </p:nvSpPr>
        <p:spPr>
          <a:xfrm>
            <a:off x="2125907" y="3924300"/>
            <a:ext cx="1371600" cy="609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BƯỚC 1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489EA31-5992-36AE-B415-670FB2EAE286}"/>
              </a:ext>
            </a:extLst>
          </p:cNvPr>
          <p:cNvSpPr/>
          <p:nvPr/>
        </p:nvSpPr>
        <p:spPr>
          <a:xfrm>
            <a:off x="13789492" y="3086100"/>
            <a:ext cx="1371600" cy="609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BƯỚC 2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430864F-4B82-8121-BD34-44260E720DFD}"/>
              </a:ext>
            </a:extLst>
          </p:cNvPr>
          <p:cNvSpPr/>
          <p:nvPr/>
        </p:nvSpPr>
        <p:spPr>
          <a:xfrm>
            <a:off x="1464688" y="9275291"/>
            <a:ext cx="1371600" cy="609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BƯỚC 3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7CEACF2-D93F-EB5E-2FFF-606C161206CA}"/>
              </a:ext>
            </a:extLst>
          </p:cNvPr>
          <p:cNvSpPr/>
          <p:nvPr/>
        </p:nvSpPr>
        <p:spPr>
          <a:xfrm>
            <a:off x="8763000" y="9209937"/>
            <a:ext cx="1371600" cy="609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BƯỚC 4</a:t>
            </a:r>
          </a:p>
        </p:txBody>
      </p:sp>
    </p:spTree>
    <p:extLst>
      <p:ext uri="{BB962C8B-B14F-4D97-AF65-F5344CB8AC3E}">
        <p14:creationId xmlns:p14="http://schemas.microsoft.com/office/powerpoint/2010/main" val="1075211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F19CE79-5CF4-3C7E-8117-530FE10A1F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8" y="0"/>
            <a:ext cx="18282583" cy="10287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03A4CE1-7C75-5413-637F-F0586C26498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0239" r="1554"/>
          <a:stretch>
            <a:fillRect/>
          </a:stretch>
        </p:blipFill>
        <p:spPr>
          <a:xfrm>
            <a:off x="2150488" y="273942"/>
            <a:ext cx="11707187" cy="364421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893ADA9-9A2C-B407-4F03-6330688C82E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-172"/>
          <a:stretch>
            <a:fillRect/>
          </a:stretch>
        </p:blipFill>
        <p:spPr>
          <a:xfrm>
            <a:off x="2103784" y="4533900"/>
            <a:ext cx="11685708" cy="518160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8EC65B1B-C045-FF17-5E9D-6EB31D996241}"/>
              </a:ext>
            </a:extLst>
          </p:cNvPr>
          <p:cNvSpPr/>
          <p:nvPr/>
        </p:nvSpPr>
        <p:spPr>
          <a:xfrm>
            <a:off x="2125907" y="3924300"/>
            <a:ext cx="1371600" cy="609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BƯỚC 1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489EA31-5992-36AE-B415-670FB2EAE286}"/>
              </a:ext>
            </a:extLst>
          </p:cNvPr>
          <p:cNvSpPr/>
          <p:nvPr/>
        </p:nvSpPr>
        <p:spPr>
          <a:xfrm>
            <a:off x="13789492" y="3086100"/>
            <a:ext cx="1371600" cy="609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BƯỚC 2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430864F-4B82-8121-BD34-44260E720DFD}"/>
              </a:ext>
            </a:extLst>
          </p:cNvPr>
          <p:cNvSpPr/>
          <p:nvPr/>
        </p:nvSpPr>
        <p:spPr>
          <a:xfrm>
            <a:off x="1464688" y="9275291"/>
            <a:ext cx="1371600" cy="609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BƯỚC 3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7CEACF2-D93F-EB5E-2FFF-606C161206CA}"/>
              </a:ext>
            </a:extLst>
          </p:cNvPr>
          <p:cNvSpPr/>
          <p:nvPr/>
        </p:nvSpPr>
        <p:spPr>
          <a:xfrm>
            <a:off x="8763000" y="9209937"/>
            <a:ext cx="1371600" cy="609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BƯỚC 4</a:t>
            </a:r>
          </a:p>
        </p:txBody>
      </p:sp>
      <p:pic>
        <p:nvPicPr>
          <p:cNvPr id="9" name="xé dán căp sách">
            <a:hlinkClick r:id="" action="ppaction://media"/>
            <a:extLst>
              <a:ext uri="{FF2B5EF4-FFF2-40B4-BE49-F238E27FC236}">
                <a16:creationId xmlns:a16="http://schemas.microsoft.com/office/drawing/2014/main" id="{6FDA7DE9-8DD8-5B0E-9E18-F6B83B26175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" y="0"/>
            <a:ext cx="1828529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071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99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18C7C03-D070-BEC8-22D3-B6C8EB0C8B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200" y="-55350"/>
            <a:ext cx="18288000" cy="10287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AA37BAD-83E4-3C58-866E-7E9FC6D335BA}"/>
              </a:ext>
            </a:extLst>
          </p:cNvPr>
          <p:cNvSpPr txBox="1"/>
          <p:nvPr/>
        </p:nvSpPr>
        <p:spPr>
          <a:xfrm>
            <a:off x="5685095" y="188291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MỘT SỐ SẢN PHẨM THAM KHẢO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C3EA44-9588-BBF6-06CF-BBA68CB374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58827" y="1074766"/>
            <a:ext cx="4898571" cy="274320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00674" y="1257300"/>
            <a:ext cx="11951104" cy="8751248"/>
            <a:chOff x="22409" y="1165440"/>
            <a:chExt cx="11951104" cy="5703337"/>
          </a:xfrm>
        </p:grpSpPr>
        <p:grpSp>
          <p:nvGrpSpPr>
            <p:cNvPr id="10" name="Group 9"/>
            <p:cNvGrpSpPr/>
            <p:nvPr/>
          </p:nvGrpSpPr>
          <p:grpSpPr>
            <a:xfrm>
              <a:off x="22409" y="1165440"/>
              <a:ext cx="9318221" cy="5703337"/>
              <a:chOff x="193914" y="1143000"/>
              <a:chExt cx="8793214" cy="5445757"/>
            </a:xfrm>
          </p:grpSpPr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15628" y="3884225"/>
                <a:ext cx="2471500" cy="2449234"/>
              </a:xfrm>
              <a:prstGeom prst="rect">
                <a:avLst/>
              </a:prstGeom>
            </p:spPr>
          </p:pic>
          <p:grpSp>
            <p:nvGrpSpPr>
              <p:cNvPr id="14" name="Group 13"/>
              <p:cNvGrpSpPr/>
              <p:nvPr/>
            </p:nvGrpSpPr>
            <p:grpSpPr>
              <a:xfrm>
                <a:off x="193914" y="1143000"/>
                <a:ext cx="8656561" cy="5445757"/>
                <a:chOff x="193914" y="1143000"/>
                <a:chExt cx="8656561" cy="5445757"/>
              </a:xfrm>
            </p:grpSpPr>
            <p:pic>
              <p:nvPicPr>
                <p:cNvPr id="15" name="Picture 14"/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254656" y="4419600"/>
                  <a:ext cx="2863287" cy="2169157"/>
                </a:xfrm>
                <a:prstGeom prst="rect">
                  <a:avLst/>
                </a:prstGeom>
              </p:spPr>
            </p:pic>
            <p:pic>
              <p:nvPicPr>
                <p:cNvPr id="16" name="Picture 15"/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667000" y="1447800"/>
                  <a:ext cx="3724275" cy="2596314"/>
                </a:xfrm>
                <a:prstGeom prst="rect">
                  <a:avLst/>
                </a:prstGeom>
              </p:spPr>
            </p:pic>
            <p:pic>
              <p:nvPicPr>
                <p:cNvPr id="17" name="Picture 16"/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93914" y="4191000"/>
                  <a:ext cx="2663057" cy="2142459"/>
                </a:xfrm>
                <a:prstGeom prst="rect">
                  <a:avLst/>
                </a:prstGeom>
              </p:spPr>
            </p:pic>
            <p:pic>
              <p:nvPicPr>
                <p:cNvPr id="18" name="Picture 17"/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597970" y="1143000"/>
                  <a:ext cx="2252505" cy="2026525"/>
                </a:xfrm>
                <a:prstGeom prst="rect">
                  <a:avLst/>
                </a:prstGeom>
              </p:spPr>
            </p:pic>
            <p:pic>
              <p:nvPicPr>
                <p:cNvPr id="19" name="Picture 18"/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52662" y="1295400"/>
                  <a:ext cx="2258740" cy="1874125"/>
                </a:xfrm>
                <a:prstGeom prst="rect">
                  <a:avLst/>
                </a:prstGeom>
              </p:spPr>
            </p:pic>
          </p:grpSp>
        </p:grp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340630" y="1424119"/>
              <a:ext cx="2632883" cy="223795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402820" y="4127675"/>
              <a:ext cx="2508502" cy="238237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86BCA147-AA40-DC0B-41E1-3149B701984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835138" y="7350816"/>
            <a:ext cx="4745950" cy="265773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48168F6-268A-5C50-6067-35888ECCE20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400021" y="3999671"/>
            <a:ext cx="5562600" cy="3169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468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D3F31-918B-70BF-EAD3-F1EB0EFDA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AA9CAB2-6D92-2142-58BE-8C2FFA272F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3515916"/>
            <a:ext cx="7620000" cy="4972050"/>
          </a:xfrm>
        </p:spPr>
      </p:pic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AA5816D6-B00E-A551-88DC-1D56352407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046"/>
            <a:ext cx="18288000" cy="10287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87577E3-63EF-265D-1E1E-983417EFB0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1350" y="2729042"/>
            <a:ext cx="11925300" cy="46811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2AD3DA0-05D1-5279-522B-746FF22EA959}"/>
              </a:ext>
            </a:extLst>
          </p:cNvPr>
          <p:cNvSpPr txBox="1"/>
          <p:nvPr/>
        </p:nvSpPr>
        <p:spPr>
          <a:xfrm>
            <a:off x="5334001" y="4278275"/>
            <a:ext cx="834769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>
              <a:defRPr/>
            </a:pPr>
            <a:r>
              <a:rPr lang="en-US" sz="54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LUYỆN TẬP –SÁNG TẠO</a:t>
            </a:r>
            <a:endParaRPr lang="en-US" sz="5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12EF92-0546-D158-9BAD-0E2F0B026E10}"/>
              </a:ext>
            </a:extLst>
          </p:cNvPr>
          <p:cNvSpPr txBox="1"/>
          <p:nvPr/>
        </p:nvSpPr>
        <p:spPr>
          <a:xfrm>
            <a:off x="2050409" y="133289"/>
            <a:ext cx="14187183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371600">
              <a:defRPr/>
            </a:pPr>
            <a:r>
              <a:rPr lang="en-US" sz="6600" b="1" dirty="0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Em </a:t>
            </a:r>
            <a:r>
              <a:rPr lang="en-US" sz="6600" b="1" dirty="0" err="1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hãy</a:t>
            </a:r>
            <a:r>
              <a:rPr lang="en-US" sz="6600" b="1" dirty="0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vẽ</a:t>
            </a:r>
            <a:r>
              <a:rPr lang="en-US" sz="6600" b="1" dirty="0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sz="6600" b="1" dirty="0" err="1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hoặc</a:t>
            </a:r>
            <a:r>
              <a:rPr lang="en-US" sz="6600" b="1" dirty="0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xé</a:t>
            </a:r>
            <a:r>
              <a:rPr lang="en-US" sz="6600" b="1" dirty="0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dán</a:t>
            </a:r>
            <a:r>
              <a:rPr lang="en-US" sz="6600" b="1" dirty="0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tạo</a:t>
            </a:r>
            <a:r>
              <a:rPr lang="en-US" sz="6600" b="1" dirty="0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thành</a:t>
            </a:r>
            <a:r>
              <a:rPr lang="en-US" sz="6600" b="1" dirty="0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sản</a:t>
            </a:r>
            <a:r>
              <a:rPr lang="en-US" sz="6600" b="1" dirty="0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phẩm</a:t>
            </a:r>
            <a:r>
              <a:rPr lang="en-US" sz="6600" b="1" dirty="0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mà</a:t>
            </a:r>
            <a:r>
              <a:rPr lang="en-US" sz="6600" b="1" dirty="0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e</a:t>
            </a:r>
            <a:r>
              <a:rPr lang="vi-VN" sz="6600" b="1" dirty="0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</a:t>
            </a:r>
            <a:r>
              <a:rPr lang="en-US" sz="6600" b="1" dirty="0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ấn</a:t>
            </a:r>
            <a:r>
              <a:rPr lang="en-US" sz="6600" b="1" dirty="0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tượng</a:t>
            </a:r>
            <a:r>
              <a:rPr lang="en-US" sz="6600" b="1" dirty="0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nhất</a:t>
            </a:r>
            <a:r>
              <a:rPr lang="en-US" sz="6600" b="1" dirty="0">
                <a:solidFill>
                  <a:srgbClr val="180BC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</a:t>
            </a:r>
            <a:endParaRPr lang="en-US" sz="6600" b="1" dirty="0">
              <a:solidFill>
                <a:srgbClr val="180BC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NHAC">
            <a:hlinkClick r:id="" action="ppaction://media"/>
            <a:extLst>
              <a:ext uri="{FF2B5EF4-FFF2-40B4-BE49-F238E27FC236}">
                <a16:creationId xmlns:a16="http://schemas.microsoft.com/office/drawing/2014/main" id="{58C7E711-C60E-80A9-4B2E-51B0980C24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44255" y="202293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028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343AEB0-9C7F-0D18-870A-B26525778EEE}"/>
              </a:ext>
            </a:extLst>
          </p:cNvPr>
          <p:cNvSpPr txBox="1"/>
          <p:nvPr/>
        </p:nvSpPr>
        <p:spPr>
          <a:xfrm>
            <a:off x="1479177" y="524437"/>
            <a:ext cx="14845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b="1" dirty="0">
                <a:solidFill>
                  <a:srgbClr val="002060"/>
                </a:solidFill>
                <a:latin typeface="+mj-lt"/>
              </a:rPr>
              <a:t>HOẠT ĐỘNG 4 : TRƯNG BÀY SẢN PHẨM VÀ CHIA SẺ </a:t>
            </a:r>
            <a:endParaRPr lang="en-US" sz="36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4560DD-1B61-82E4-1B94-FFD29261A8B3}"/>
              </a:ext>
            </a:extLst>
          </p:cNvPr>
          <p:cNvSpPr txBox="1"/>
          <p:nvPr/>
        </p:nvSpPr>
        <p:spPr>
          <a:xfrm>
            <a:off x="2689412" y="1761565"/>
            <a:ext cx="12720918" cy="4836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4200" i="1" dirty="0">
                <a:solidFill>
                  <a:srgbClr val="002060"/>
                </a:solidFill>
                <a:latin typeface="+mj-lt"/>
              </a:rPr>
              <a:t>Chia sẻ cảm nhận của con về : </a:t>
            </a:r>
          </a:p>
          <a:p>
            <a:pPr marL="428625" indent="-428625">
              <a:lnSpc>
                <a:spcPct val="150000"/>
              </a:lnSpc>
              <a:buFontTx/>
              <a:buChar char="-"/>
            </a:pPr>
            <a:r>
              <a:rPr lang="vi-VN" sz="4200" i="1" dirty="0">
                <a:solidFill>
                  <a:srgbClr val="002060"/>
                </a:solidFill>
                <a:latin typeface="+mj-lt"/>
              </a:rPr>
              <a:t>Bài vẽ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,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sản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phẩm</a:t>
            </a:r>
            <a:r>
              <a:rPr lang="vi-VN" sz="4200" i="1" dirty="0">
                <a:solidFill>
                  <a:srgbClr val="002060"/>
                </a:solidFill>
                <a:latin typeface="+mj-lt"/>
              </a:rPr>
              <a:t> yêu thích ? </a:t>
            </a:r>
          </a:p>
          <a:p>
            <a:pPr marL="428625" indent="-428625">
              <a:lnSpc>
                <a:spcPct val="150000"/>
              </a:lnSpc>
              <a:buFontTx/>
              <a:buChar char="-"/>
            </a:pPr>
            <a:r>
              <a:rPr lang="vi-VN" sz="4200" i="1" dirty="0">
                <a:solidFill>
                  <a:srgbClr val="002060"/>
                </a:solidFill>
                <a:latin typeface="+mj-lt"/>
              </a:rPr>
              <a:t>Màu sắc trong bài vẽ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,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sản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phẩm</a:t>
            </a:r>
            <a:r>
              <a:rPr lang="vi-VN" sz="4200" i="1" dirty="0">
                <a:solidFill>
                  <a:srgbClr val="002060"/>
                </a:solidFill>
                <a:latin typeface="+mj-lt"/>
              </a:rPr>
              <a:t> ? </a:t>
            </a:r>
          </a:p>
          <a:p>
            <a:pPr marL="428625" indent="-428625">
              <a:lnSpc>
                <a:spcPct val="150000"/>
              </a:lnSpc>
              <a:buFontTx/>
              <a:buChar char="-"/>
            </a:pPr>
            <a:r>
              <a:rPr lang="vi-VN" sz="4200" i="1" dirty="0">
                <a:solidFill>
                  <a:srgbClr val="002060"/>
                </a:solidFill>
                <a:latin typeface="+mj-lt"/>
              </a:rPr>
              <a:t>Con có ý tưởng điều chỉnh như thế nào để bài vẽ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,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sản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phẩm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thêm</a:t>
            </a:r>
            <a:r>
              <a:rPr lang="vi-VN" sz="4200" i="1" dirty="0">
                <a:solidFill>
                  <a:srgbClr val="002060"/>
                </a:solidFill>
                <a:latin typeface="+mj-lt"/>
              </a:rPr>
              <a:t> sinh động hơn ?</a:t>
            </a:r>
            <a:endParaRPr lang="en-US" sz="4200" i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32400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00708" y="169445"/>
            <a:ext cx="17587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HOẠT ĐỘNG 5:  TRÒ CHƠI BÁN HÀNG</a:t>
            </a:r>
            <a:endParaRPr lang="vi-VN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DAA20D-722F-B3F7-18E7-00EAEA3F6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00137"/>
            <a:ext cx="18288000" cy="901741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9258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2622">
        <p14:switch dir="r"/>
      </p:transition>
    </mc:Choice>
    <mc:Fallback xmlns="">
      <p:transition spd="slow" advTm="2622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95600" y="419100"/>
            <a:ext cx="13411200" cy="738658"/>
          </a:xfrm>
          <a:prstGeom prst="rect">
            <a:avLst/>
          </a:prstGeom>
        </p:spPr>
        <p:txBody>
          <a:bodyPr lIns="182876" tIns="91437" rIns="182876" bIns="91437">
            <a:spAutoFit/>
          </a:bodyPr>
          <a:lstStyle/>
          <a:p>
            <a:pPr algn="ctr">
              <a:defRPr/>
            </a:pPr>
            <a:endParaRPr lang="en-US" sz="3600" b="1" dirty="0">
              <a:ln w="12700">
                <a:noFill/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Times New Roman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7467600" y="1181100"/>
            <a:ext cx="4114800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căp">
            <a:hlinkClick r:id="" action="ppaction://media"/>
            <a:extLst>
              <a:ext uri="{FF2B5EF4-FFF2-40B4-BE49-F238E27FC236}">
                <a16:creationId xmlns:a16="http://schemas.microsoft.com/office/drawing/2014/main" id="{64D2C30E-CD66-B8D2-C5FC-691EA5F87A3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47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077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6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nip Diagonal Corner Rectangle 39"/>
          <p:cNvSpPr/>
          <p:nvPr/>
        </p:nvSpPr>
        <p:spPr>
          <a:xfrm>
            <a:off x="1251860" y="616405"/>
            <a:ext cx="16335101" cy="1860098"/>
          </a:xfrm>
          <a:prstGeom prst="snip2Diag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/>
            <a:r>
              <a:rPr lang="en-US" sz="5400" b="1" dirty="0">
                <a:latin typeface="+mj-lt"/>
              </a:rPr>
              <a:t>   </a:t>
            </a:r>
            <a:r>
              <a:rPr lang="en-US" sz="5400" b="1" dirty="0" err="1">
                <a:latin typeface="+mj-lt"/>
              </a:rPr>
              <a:t>Các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bạn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có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thấy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những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chiếc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căp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của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mình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có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xinh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xắn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không</a:t>
            </a:r>
            <a:r>
              <a:rPr lang="en-US" sz="5400" b="1" dirty="0">
                <a:latin typeface="+mj-lt"/>
              </a:rPr>
              <a:t>?</a:t>
            </a:r>
            <a:endParaRPr lang="en-US" sz="5400" b="1" dirty="0">
              <a:solidFill>
                <a:prstClr val="white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0" name="Snip Diagonal Corner Rectangle 49"/>
          <p:cNvSpPr/>
          <p:nvPr/>
        </p:nvSpPr>
        <p:spPr>
          <a:xfrm>
            <a:off x="3997582" y="2925161"/>
            <a:ext cx="11100560" cy="3341915"/>
          </a:xfrm>
          <a:prstGeom prst="snip2DiagRect">
            <a:avLst/>
          </a:prstGeom>
          <a:solidFill>
            <a:srgbClr val="7030A0">
              <a:alpha val="70000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/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Có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những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chiếc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cặp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rất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xinh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xắn</a:t>
            </a:r>
            <a:endParaRPr lang="en-US" sz="6600" b="1" dirty="0">
              <a:solidFill>
                <a:prstClr val="white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" name="Picture 45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0" y="7063141"/>
            <a:ext cx="3600450" cy="2202305"/>
          </a:xfrm>
          <a:prstGeom prst="rect">
            <a:avLst/>
          </a:prstGeom>
        </p:spPr>
      </p:pic>
      <p:pic>
        <p:nvPicPr>
          <p:cNvPr id="2" name="tieng-vo-tay-tra-loi-dung-www.tiengdong.com">
            <a:hlinkClick r:id="" action="ppaction://media"/>
            <a:extLst>
              <a:ext uri="{FF2B5EF4-FFF2-40B4-BE49-F238E27FC236}">
                <a16:creationId xmlns:a16="http://schemas.microsoft.com/office/drawing/2014/main" id="{1F1CA0BB-122B-054E-7B61-B34C06F2EC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9804" y="9694108"/>
            <a:ext cx="731045" cy="7310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E4EAE6E-AC0E-45FC-CBBF-B98685B715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-382800" y="1"/>
            <a:ext cx="2516400" cy="276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641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0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0" grpId="0" animBg="1"/>
      <p:bldP spid="5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nip Diagonal Corner Rectangle 39"/>
          <p:cNvSpPr/>
          <p:nvPr/>
        </p:nvSpPr>
        <p:spPr>
          <a:xfrm>
            <a:off x="1251860" y="616405"/>
            <a:ext cx="16335101" cy="1860098"/>
          </a:xfrm>
          <a:prstGeom prst="snip2Diag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/>
            <a:r>
              <a:rPr lang="en-US" sz="5400" b="1" dirty="0" err="1">
                <a:latin typeface="+mj-lt"/>
              </a:rPr>
              <a:t>Bạn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có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muốn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mua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một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chiếc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cặp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sách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xinh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xắn</a:t>
            </a:r>
            <a:r>
              <a:rPr lang="en-US" sz="5400" b="1" dirty="0">
                <a:latin typeface="+mj-lt"/>
              </a:rPr>
              <a:t> ở </a:t>
            </a:r>
            <a:r>
              <a:rPr lang="en-US" sz="5400" b="1" dirty="0" err="1">
                <a:latin typeface="+mj-lt"/>
              </a:rPr>
              <a:t>gian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hàng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của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tớ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không</a:t>
            </a:r>
            <a:r>
              <a:rPr lang="en-US" sz="5400" b="1" dirty="0">
                <a:latin typeface="+mj-lt"/>
              </a:rPr>
              <a:t>?</a:t>
            </a:r>
            <a:endParaRPr lang="en-US" sz="5400" b="1" dirty="0">
              <a:solidFill>
                <a:prstClr val="white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0" name="Snip Diagonal Corner Rectangle 49"/>
          <p:cNvSpPr/>
          <p:nvPr/>
        </p:nvSpPr>
        <p:spPr>
          <a:xfrm>
            <a:off x="3997582" y="2925161"/>
            <a:ext cx="11100560" cy="3341915"/>
          </a:xfrm>
          <a:prstGeom prst="snip2DiagRect">
            <a:avLst/>
          </a:prstGeom>
          <a:solidFill>
            <a:srgbClr val="7030A0">
              <a:alpha val="70000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/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Có</a:t>
            </a:r>
            <a:endParaRPr lang="en-US" sz="6600" b="1" dirty="0">
              <a:solidFill>
                <a:prstClr val="white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" name="Picture 45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0" y="7063141"/>
            <a:ext cx="3600450" cy="2202305"/>
          </a:xfrm>
          <a:prstGeom prst="rect">
            <a:avLst/>
          </a:prstGeom>
        </p:spPr>
      </p:pic>
      <p:pic>
        <p:nvPicPr>
          <p:cNvPr id="2" name="tieng-vo-tay-tra-loi-dung-www.tiengdong.com">
            <a:hlinkClick r:id="" action="ppaction://media"/>
            <a:extLst>
              <a:ext uri="{FF2B5EF4-FFF2-40B4-BE49-F238E27FC236}">
                <a16:creationId xmlns:a16="http://schemas.microsoft.com/office/drawing/2014/main" id="{1F1CA0BB-122B-054E-7B61-B34C06F2EC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9804" y="9694108"/>
            <a:ext cx="731045" cy="7310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E4EAE6E-AC0E-45FC-CBBF-B98685B715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-382800" y="1"/>
            <a:ext cx="2516400" cy="276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756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0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0" grpId="0" animBg="1"/>
      <p:bldP spid="5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nip Diagonal Corner Rectangle 39"/>
          <p:cNvSpPr/>
          <p:nvPr/>
        </p:nvSpPr>
        <p:spPr>
          <a:xfrm>
            <a:off x="1251860" y="616405"/>
            <a:ext cx="16335101" cy="1860098"/>
          </a:xfrm>
          <a:prstGeom prst="snip2Diag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/>
            <a:r>
              <a:rPr lang="en-US" sz="5400" b="1" dirty="0" err="1">
                <a:latin typeface="+mj-lt"/>
              </a:rPr>
              <a:t>Bạn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sẽ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làm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gì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khi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có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một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chiếc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cặp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mới</a:t>
            </a:r>
            <a:r>
              <a:rPr lang="en-US" sz="5400" b="1" dirty="0">
                <a:latin typeface="+mj-lt"/>
              </a:rPr>
              <a:t>?</a:t>
            </a:r>
            <a:endParaRPr lang="en-US" sz="5400" b="1" dirty="0">
              <a:solidFill>
                <a:prstClr val="white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0" name="Snip Diagonal Corner Rectangle 49"/>
          <p:cNvSpPr/>
          <p:nvPr/>
        </p:nvSpPr>
        <p:spPr>
          <a:xfrm>
            <a:off x="3997582" y="2925161"/>
            <a:ext cx="12842618" cy="3341915"/>
          </a:xfrm>
          <a:prstGeom prst="snip2DiagRect">
            <a:avLst/>
          </a:prstGeom>
          <a:solidFill>
            <a:srgbClr val="7030A0">
              <a:alpha val="70000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/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Đựng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đồ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dùng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sách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vở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khi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đi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học</a:t>
            </a:r>
            <a:endParaRPr lang="en-US" sz="6600" b="1" dirty="0">
              <a:solidFill>
                <a:prstClr val="white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" name="Picture 45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0" y="7063141"/>
            <a:ext cx="3600450" cy="2202305"/>
          </a:xfrm>
          <a:prstGeom prst="rect">
            <a:avLst/>
          </a:prstGeom>
        </p:spPr>
      </p:pic>
      <p:pic>
        <p:nvPicPr>
          <p:cNvPr id="2" name="tieng-vo-tay-tra-loi-dung-www.tiengdong.com">
            <a:hlinkClick r:id="" action="ppaction://media"/>
            <a:extLst>
              <a:ext uri="{FF2B5EF4-FFF2-40B4-BE49-F238E27FC236}">
                <a16:creationId xmlns:a16="http://schemas.microsoft.com/office/drawing/2014/main" id="{1F1CA0BB-122B-054E-7B61-B34C06F2EC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9804" y="9694108"/>
            <a:ext cx="731045" cy="7310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E4EAE6E-AC0E-45FC-CBBF-B98685B715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-382800" y="1"/>
            <a:ext cx="2516400" cy="276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341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0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0" grpId="0" animBg="1"/>
      <p:bldP spid="5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nip Diagonal Corner Rectangle 39"/>
          <p:cNvSpPr/>
          <p:nvPr/>
        </p:nvSpPr>
        <p:spPr>
          <a:xfrm>
            <a:off x="1251860" y="616405"/>
            <a:ext cx="16335101" cy="1860098"/>
          </a:xfrm>
          <a:prstGeom prst="snip2Diag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/>
            <a:r>
              <a:rPr lang="en-US" sz="5400" b="1" dirty="0" err="1">
                <a:latin typeface="+mj-lt"/>
              </a:rPr>
              <a:t>Bạn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sẽ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làm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gì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để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cặp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sách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được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bền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đẹp</a:t>
            </a:r>
            <a:r>
              <a:rPr lang="en-US" sz="5400" b="1" dirty="0">
                <a:latin typeface="+mj-lt"/>
              </a:rPr>
              <a:t>?</a:t>
            </a:r>
            <a:endParaRPr lang="en-US" sz="5400" b="1" dirty="0">
              <a:solidFill>
                <a:prstClr val="white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0" name="Snip Diagonal Corner Rectangle 49"/>
          <p:cNvSpPr/>
          <p:nvPr/>
        </p:nvSpPr>
        <p:spPr>
          <a:xfrm>
            <a:off x="2819400" y="2925161"/>
            <a:ext cx="14020800" cy="3341915"/>
          </a:xfrm>
          <a:prstGeom prst="snip2DiagRect">
            <a:avLst/>
          </a:prstGeom>
          <a:solidFill>
            <a:srgbClr val="7030A0">
              <a:alpha val="70000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/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Giữ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gìn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cẩn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thận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yêu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quý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cặp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sách</a:t>
            </a:r>
            <a:endParaRPr lang="en-US" sz="6600" b="1" dirty="0">
              <a:solidFill>
                <a:prstClr val="white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" name="Picture 45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0" y="7063141"/>
            <a:ext cx="3600450" cy="2202305"/>
          </a:xfrm>
          <a:prstGeom prst="rect">
            <a:avLst/>
          </a:prstGeom>
        </p:spPr>
      </p:pic>
      <p:pic>
        <p:nvPicPr>
          <p:cNvPr id="2" name="tieng-vo-tay-tra-loi-dung-www.tiengdong.com">
            <a:hlinkClick r:id="" action="ppaction://media"/>
            <a:extLst>
              <a:ext uri="{FF2B5EF4-FFF2-40B4-BE49-F238E27FC236}">
                <a16:creationId xmlns:a16="http://schemas.microsoft.com/office/drawing/2014/main" id="{1F1CA0BB-122B-054E-7B61-B34C06F2EC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9804" y="9694108"/>
            <a:ext cx="731045" cy="7310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E4EAE6E-AC0E-45FC-CBBF-B98685B715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-382800" y="1"/>
            <a:ext cx="2516400" cy="276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672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0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0" grpId="0" animBg="1"/>
      <p:bldP spid="5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7187475417161">
            <a:hlinkClick r:id="" action="ppaction://media"/>
            <a:extLst>
              <a:ext uri="{FF2B5EF4-FFF2-40B4-BE49-F238E27FC236}">
                <a16:creationId xmlns:a16="http://schemas.microsoft.com/office/drawing/2014/main" id="{B2667195-D5BE-459F-E733-9BC294E31E6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928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tieng-vo-tay-tra-loi-dung-www.tiengdong.com">
            <a:hlinkClick r:id="" action="ppaction://media"/>
            <a:extLst>
              <a:ext uri="{FF2B5EF4-FFF2-40B4-BE49-F238E27FC236}">
                <a16:creationId xmlns:a16="http://schemas.microsoft.com/office/drawing/2014/main" id="{971798FC-1566-92C9-74D0-05C32E2A41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65241" y="9736157"/>
            <a:ext cx="731045" cy="731045"/>
          </a:xfrm>
          <a:prstGeom prst="rect">
            <a:avLst/>
          </a:prstGeom>
        </p:spPr>
      </p:pic>
      <p:pic>
        <p:nvPicPr>
          <p:cNvPr id="2" name="clipsav">
            <a:hlinkClick r:id="" action="ppaction://media"/>
            <a:extLst>
              <a:ext uri="{FF2B5EF4-FFF2-40B4-BE49-F238E27FC236}">
                <a16:creationId xmlns:a16="http://schemas.microsoft.com/office/drawing/2014/main" id="{C255902D-4050-2D31-ED46-BA83639AA77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0"/>
            <a:ext cx="1812276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609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8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inh nen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0"/>
            <a:ext cx="13716000" cy="1028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9051632" y="4866502"/>
            <a:ext cx="184730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endParaRPr lang="en-US" sz="2700" b="1" cap="all" dirty="0">
              <a:ln/>
              <a:solidFill>
                <a:srgbClr val="C0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27376" y="715008"/>
            <a:ext cx="10585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5400" b="1" cap="all" dirty="0" err="1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Kính</a:t>
            </a:r>
            <a:r>
              <a:rPr lang="en-US" sz="5400" b="1" cap="all" dirty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cap="all" dirty="0" err="1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chúc</a:t>
            </a:r>
            <a:r>
              <a:rPr lang="en-US" sz="5400" b="1" cap="all" dirty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cap="all" dirty="0" err="1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thầy</a:t>
            </a:r>
            <a:r>
              <a:rPr lang="en-US" sz="5400" b="1" cap="all" dirty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cap="all" dirty="0" err="1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cô</a:t>
            </a:r>
            <a:endParaRPr lang="en-US" sz="5400" b="1" cap="all" dirty="0">
              <a:ln/>
              <a:solidFill>
                <a:srgbClr val="C0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87616" y="2335189"/>
            <a:ext cx="399644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700" dirty="0"/>
          </a:p>
        </p:txBody>
      </p:sp>
      <p:pic>
        <p:nvPicPr>
          <p:cNvPr id="6" name="Picture 5" descr="manh khoe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72100" y="2628900"/>
            <a:ext cx="6126276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8435238" y="4495429"/>
            <a:ext cx="265297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700" dirty="0"/>
          </a:p>
        </p:txBody>
      </p:sp>
      <p:pic>
        <p:nvPicPr>
          <p:cNvPr id="8" name="Picture 2" descr="yeu nghe">
            <a:extLst>
              <a:ext uri="{FF2B5EF4-FFF2-40B4-BE49-F238E27FC236}">
                <a16:creationId xmlns:a16="http://schemas.microsoft.com/office/drawing/2014/main" id="{BA791F7B-26F8-4401-B2C4-66A94443F3A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1892" y="4171392"/>
            <a:ext cx="3859374" cy="2622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HANH PHUC">
            <a:extLst>
              <a:ext uri="{FF2B5EF4-FFF2-40B4-BE49-F238E27FC236}">
                <a16:creationId xmlns:a16="http://schemas.microsoft.com/office/drawing/2014/main" id="{C49C25AD-DDA3-43B0-853A-8F42EABBB61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1200" y="6515101"/>
            <a:ext cx="4860132" cy="2659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51556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661</TotalTime>
  <Words>286</Words>
  <Application>Microsoft Office PowerPoint</Application>
  <PresentationFormat>Custom</PresentationFormat>
  <Paragraphs>40</Paragraphs>
  <Slides>28</Slides>
  <Notes>2</Notes>
  <HiddenSlides>0</HiddenSlides>
  <MMClips>20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Calibri</vt:lpstr>
      <vt:lpstr>Arial</vt:lpstr>
      <vt:lpstr>Clarendon Lt BT</vt:lpstr>
      <vt:lpstr>Shadows Into Light Two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MT2 - CHIẾC CẶP XINH XẮN</dc:title>
  <cp:lastModifiedBy>Administrator</cp:lastModifiedBy>
  <cp:revision>27</cp:revision>
  <dcterms:created xsi:type="dcterms:W3CDTF">2006-08-16T00:00:00Z</dcterms:created>
  <dcterms:modified xsi:type="dcterms:W3CDTF">2025-11-05T16:29:21Z</dcterms:modified>
  <dc:identifier>DAG2mPacbIg</dc:identifier>
</cp:coreProperties>
</file>