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66" r:id="rId2"/>
    <p:sldId id="312" r:id="rId3"/>
    <p:sldId id="430" r:id="rId4"/>
    <p:sldId id="422" r:id="rId5"/>
    <p:sldId id="290" r:id="rId6"/>
    <p:sldId id="322" r:id="rId7"/>
    <p:sldId id="323" r:id="rId8"/>
    <p:sldId id="324" r:id="rId9"/>
    <p:sldId id="325" r:id="rId10"/>
    <p:sldId id="327" r:id="rId11"/>
    <p:sldId id="420" r:id="rId12"/>
    <p:sldId id="257" r:id="rId13"/>
    <p:sldId id="314" r:id="rId14"/>
    <p:sldId id="1708" r:id="rId15"/>
    <p:sldId id="1705" r:id="rId16"/>
    <p:sldId id="1706" r:id="rId17"/>
    <p:sldId id="1704" r:id="rId18"/>
    <p:sldId id="331" r:id="rId19"/>
    <p:sldId id="335" r:id="rId20"/>
    <p:sldId id="1671" r:id="rId21"/>
    <p:sldId id="1707" r:id="rId22"/>
    <p:sldId id="1703" r:id="rId23"/>
    <p:sldId id="328" r:id="rId24"/>
    <p:sldId id="329" r:id="rId25"/>
    <p:sldId id="1643" r:id="rId26"/>
    <p:sldId id="309" r:id="rId27"/>
    <p:sldId id="1701" r:id="rId28"/>
    <p:sldId id="1709" r:id="rId29"/>
  </p:sldIdLst>
  <p:sldSz cx="12192000" cy="6858000"/>
  <p:notesSz cx="6858000" cy="9144000"/>
  <p:embeddedFontLst>
    <p:embeddedFont>
      <p:font typeface="Caveat Brush" pitchFamily="2" charset="0"/>
      <p:regular r:id="rId31"/>
    </p:embeddedFont>
    <p:embeddedFont>
      <p:font typeface="Cooper Black" panose="0208090404030B020404" pitchFamily="18" charset="0"/>
      <p:regular r:id="rId32"/>
    </p:embeddedFont>
    <p:embeddedFont>
      <p:font typeface="Tahoma" panose="020B0604030504040204" pitchFamily="34" charset="0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898678F-E975-4CC9-8E5B-830A8F956946}">
          <p14:sldIdLst>
            <p14:sldId id="266"/>
            <p14:sldId id="312"/>
            <p14:sldId id="430"/>
            <p14:sldId id="422"/>
            <p14:sldId id="290"/>
            <p14:sldId id="322"/>
            <p14:sldId id="323"/>
            <p14:sldId id="324"/>
            <p14:sldId id="325"/>
            <p14:sldId id="327"/>
            <p14:sldId id="420"/>
            <p14:sldId id="257"/>
            <p14:sldId id="314"/>
            <p14:sldId id="1708"/>
            <p14:sldId id="1705"/>
            <p14:sldId id="1706"/>
            <p14:sldId id="1704"/>
            <p14:sldId id="331"/>
            <p14:sldId id="335"/>
            <p14:sldId id="1671"/>
            <p14:sldId id="1707"/>
            <p14:sldId id="1703"/>
            <p14:sldId id="328"/>
            <p14:sldId id="329"/>
            <p14:sldId id="1643"/>
            <p14:sldId id="309"/>
            <p14:sldId id="1701"/>
            <p14:sldId id="17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3A873-5E73-AF47-5168-60E826C34ABE}" name="Administrator" initials="A" userId="Administrato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4C18"/>
    <a:srgbClr val="6E3D0C"/>
    <a:srgbClr val="FF0066"/>
    <a:srgbClr val="FF00FF"/>
    <a:srgbClr val="FF99FF"/>
    <a:srgbClr val="FF66FF"/>
    <a:srgbClr val="FFFF66"/>
    <a:srgbClr val="00FFFF"/>
    <a:srgbClr val="FF6699"/>
    <a:srgbClr val="8DC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557" autoAdjust="0"/>
  </p:normalViewPr>
  <p:slideViewPr>
    <p:cSldViewPr snapToGrid="0">
      <p:cViewPr varScale="1">
        <p:scale>
          <a:sx n="60" d="100"/>
          <a:sy n="60" d="100"/>
        </p:scale>
        <p:origin x="3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42A83-37D9-4F54-8E83-D24A774362AB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EDB02-29BA-43D0-92FC-A98EC72B3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AD9F8-C5F4-44F1-B06C-F2E34AD3C735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8" name="Google Shape;2368;ga98f10c965_0_4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9" name="Google Shape;2369;ga98f10c965_0_4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8" name="Google Shape;2368;ga98f10c965_0_4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9" name="Google Shape;2369;ga98f10c965_0_4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4743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0" name="Google Shape;3620;ga9d26982ab_2_4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1" name="Google Shape;3621;ga9d26982ab_2_4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2063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0" name="Google Shape;3620;ga9d26982ab_2_4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1" name="Google Shape;3621;ga9d26982ab_2_4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3083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0" name="Google Shape;3620;ga9d26982ab_2_4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1" name="Google Shape;3621;ga9d26982ab_2_4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4278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0" name="Google Shape;3620;ga9d26982ab_2_4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1" name="Google Shape;3621;ga9d26982ab_2_4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84172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" name="Google Shape;4812;ga1f7c2a3bf_5_2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3" name="Google Shape;4813;ga1f7c2a3bf_5_2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4746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 altLang="zh-CN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54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1E1A7-BE2A-4821-8BD1-246388A16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A4416-CAFA-4893-A486-5942232A5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9F51B-A2F2-482D-9C06-A092524DF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563D0-A6AD-47AD-BF54-151C9EB59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A4C79-2347-4B61-AC85-31D06AB4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67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0B6A4-6B21-43B1-BEC1-31543107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20D95-5629-4D8C-BAAF-9C808BC44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F2A3B-F856-46AF-94E2-4D9A62074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90A9B-2595-499B-A0D8-015AEB7A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8A7F1-8976-494B-AF2C-A110BC16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3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018C9-42EB-4190-AF3F-B1CA323CB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CB7CF-63CF-41EB-8063-D363E1D0B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A4C4E-EACE-42A6-8D5F-EE4A117A0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A4612-D2C0-4707-8C7A-6377D897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AA644-A205-4BDE-BEC2-0F0B129B6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6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8286E-2FC8-474D-9605-C724463B2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E7086-50CB-4FDB-8059-6EBDA117B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87264-D1FA-40C4-8D2F-1E422BD9B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37009-E083-4E6D-8B1F-1D7B5BA48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7C21B-6526-4860-A19F-17AC4F5D3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21CA5-3FDC-4143-87D4-D130F08B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18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EC685-EFF1-498C-9766-A24371084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56CF2-235F-4889-9ACE-A55CCAFE1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73D81-1446-48F4-BE86-1AB02C72D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CC5920-D0CD-4A65-A44B-519785950B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3939DF-0A36-4D0A-9FE2-389AA2C886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82C1C1-98A9-4164-98F9-5F3CFFBD0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EA244E-3674-471E-944C-2EA16748B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CBB536-390B-4FB0-856D-8C718454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6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72E28-AB03-471A-B91A-A50E133A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8A5676-A4BE-45B3-B9B8-61CF14A5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59EDE9-B984-4C49-B666-5223BBA92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1E185-B971-4F2E-B2D9-C86B0DB06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40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04910-9590-4BC3-BB88-5C62276CE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27E7A-16D0-4841-A2F9-2BC249F37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72985B-4DB1-4323-9E57-FAA7D82E1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09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49D84-29D6-417F-81F2-20BBB5B6B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E798-AE75-466C-858F-2BE3F5248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07AA0-5EF6-4F80-AFB0-9DC09B09F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87F80-ECA2-4385-AC5B-BA85DBD6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B74E1-5124-4579-8F9C-6F6251947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EBF02-625D-48A4-9A48-C10170B20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8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65FCC-6926-4633-A72C-7319DFC70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5A419E-1C5B-4A4C-9806-2540F72440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D372A-0E41-4E8C-9CFF-FA8B0D17A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70A92-E8EB-4772-8E24-FA577A655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8457D-0CA3-4938-B534-82A4C887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B34EF-44E3-4BEF-BCBF-BD257F3CE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30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7945B-4394-405E-9CD0-93E3B0C41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160DC9-EA05-465D-A8C7-6032F8FBE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B7ABC-73FC-4185-9238-2377C477B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2FF99-8EC3-423D-B8B9-100DD7E6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971E0-E9CC-44ED-8D84-2EBC525AE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5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0DD7F-B25C-4A41-AF41-DCBE3153C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52D5DC-F4B9-491F-B696-ED598291C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FAE70A-32DE-4FD3-BF12-0372F984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44A2A-8EE7-41E5-91CF-1166C5C19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8FD15-11B8-45D1-A628-3957418EC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51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lIns="68565" tIns="34283" rIns="68565" bIns="34283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8C93E5-6FF0-4F12-A05F-C8122A06B0AA}" type="datetimeFigureOut">
              <a:rPr lang="zh-CN" altLang="en-US">
                <a:solidFill>
                  <a:prstClr val="black"/>
                </a:solidFill>
                <a:latin typeface="Arial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2026/2/22</a:t>
            </a:fld>
            <a:endParaRPr lang="zh-CN" altLang="en-US">
              <a:solidFill>
                <a:prstClr val="black"/>
              </a:solidFill>
              <a:latin typeface="Arial" charset="0"/>
              <a:ea typeface="宋体" charset="-122"/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lIns="68565" tIns="34283" rIns="68565" bIns="34283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  <a:latin typeface="Arial" charset="0"/>
              <a:ea typeface="宋体" charset="-122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lIns="68565" tIns="34283" rIns="68565" bIns="34283"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0C461A-9496-4264-B117-983CC003075A}" type="slidenum">
              <a:rPr lang="zh-CN" altLang="en-US">
                <a:solidFill>
                  <a:prstClr val="black"/>
                </a:solidFill>
                <a:latin typeface="Arial" charset="0"/>
                <a:ea typeface="宋体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>
              <a:solidFill>
                <a:prstClr val="black"/>
              </a:solidFill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001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honeycomb/>
      </p:transition>
    </mc:Choice>
    <mc:Fallback xmlns="">
      <p:transition spd="slow" advClick="0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2" name="Google Shape;1502;p20"/>
          <p:cNvGrpSpPr/>
          <p:nvPr/>
        </p:nvGrpSpPr>
        <p:grpSpPr>
          <a:xfrm>
            <a:off x="4094317" y="719334"/>
            <a:ext cx="4003355" cy="1675940"/>
            <a:chOff x="3070738" y="539500"/>
            <a:chExt cx="3002516" cy="1256955"/>
          </a:xfrm>
        </p:grpSpPr>
        <p:sp>
          <p:nvSpPr>
            <p:cNvPr id="1503" name="Google Shape;1503;p20"/>
            <p:cNvSpPr/>
            <p:nvPr/>
          </p:nvSpPr>
          <p:spPr>
            <a:xfrm>
              <a:off x="3070738" y="539500"/>
              <a:ext cx="3002516" cy="613291"/>
            </a:xfrm>
            <a:custGeom>
              <a:avLst/>
              <a:gdLst/>
              <a:ahLst/>
              <a:cxnLst/>
              <a:rect l="l" t="t" r="r" b="b"/>
              <a:pathLst>
                <a:path w="21742" h="4441" extrusionOk="0">
                  <a:moveTo>
                    <a:pt x="414" y="135"/>
                  </a:moveTo>
                  <a:cubicBezTo>
                    <a:pt x="523" y="135"/>
                    <a:pt x="630" y="163"/>
                    <a:pt x="724" y="213"/>
                  </a:cubicBezTo>
                  <a:cubicBezTo>
                    <a:pt x="979" y="341"/>
                    <a:pt x="1192" y="575"/>
                    <a:pt x="1355" y="809"/>
                  </a:cubicBezTo>
                  <a:cubicBezTo>
                    <a:pt x="1433" y="922"/>
                    <a:pt x="1504" y="1050"/>
                    <a:pt x="1568" y="1177"/>
                  </a:cubicBezTo>
                  <a:cubicBezTo>
                    <a:pt x="1596" y="1241"/>
                    <a:pt x="1617" y="1312"/>
                    <a:pt x="1639" y="1383"/>
                  </a:cubicBezTo>
                  <a:cubicBezTo>
                    <a:pt x="1625" y="1397"/>
                    <a:pt x="1617" y="1418"/>
                    <a:pt x="1610" y="1440"/>
                  </a:cubicBezTo>
                  <a:cubicBezTo>
                    <a:pt x="1306" y="1362"/>
                    <a:pt x="1001" y="1248"/>
                    <a:pt x="717" y="1106"/>
                  </a:cubicBezTo>
                  <a:cubicBezTo>
                    <a:pt x="462" y="972"/>
                    <a:pt x="206" y="759"/>
                    <a:pt x="136" y="468"/>
                  </a:cubicBezTo>
                  <a:cubicBezTo>
                    <a:pt x="100" y="305"/>
                    <a:pt x="157" y="170"/>
                    <a:pt x="320" y="142"/>
                  </a:cubicBezTo>
                  <a:cubicBezTo>
                    <a:pt x="351" y="137"/>
                    <a:pt x="383" y="135"/>
                    <a:pt x="414" y="135"/>
                  </a:cubicBezTo>
                  <a:close/>
                  <a:moveTo>
                    <a:pt x="2642" y="372"/>
                  </a:moveTo>
                  <a:cubicBezTo>
                    <a:pt x="2892" y="372"/>
                    <a:pt x="3093" y="574"/>
                    <a:pt x="3014" y="837"/>
                  </a:cubicBezTo>
                  <a:cubicBezTo>
                    <a:pt x="2936" y="1085"/>
                    <a:pt x="2674" y="1255"/>
                    <a:pt x="2447" y="1362"/>
                  </a:cubicBezTo>
                  <a:cubicBezTo>
                    <a:pt x="2327" y="1418"/>
                    <a:pt x="2199" y="1454"/>
                    <a:pt x="2064" y="1461"/>
                  </a:cubicBezTo>
                  <a:cubicBezTo>
                    <a:pt x="2045" y="1463"/>
                    <a:pt x="2026" y="1464"/>
                    <a:pt x="2007" y="1464"/>
                  </a:cubicBezTo>
                  <a:cubicBezTo>
                    <a:pt x="1955" y="1464"/>
                    <a:pt x="1903" y="1457"/>
                    <a:pt x="1851" y="1447"/>
                  </a:cubicBezTo>
                  <a:lnTo>
                    <a:pt x="1830" y="1440"/>
                  </a:lnTo>
                  <a:cubicBezTo>
                    <a:pt x="1816" y="1411"/>
                    <a:pt x="1802" y="1383"/>
                    <a:pt x="1773" y="1376"/>
                  </a:cubicBezTo>
                  <a:cubicBezTo>
                    <a:pt x="1809" y="1163"/>
                    <a:pt x="1880" y="957"/>
                    <a:pt x="2000" y="780"/>
                  </a:cubicBezTo>
                  <a:cubicBezTo>
                    <a:pt x="2135" y="582"/>
                    <a:pt x="2341" y="404"/>
                    <a:pt x="2582" y="376"/>
                  </a:cubicBezTo>
                  <a:cubicBezTo>
                    <a:pt x="2602" y="373"/>
                    <a:pt x="2622" y="372"/>
                    <a:pt x="2642" y="372"/>
                  </a:cubicBezTo>
                  <a:close/>
                  <a:moveTo>
                    <a:pt x="19275" y="94"/>
                  </a:moveTo>
                  <a:cubicBezTo>
                    <a:pt x="19373" y="94"/>
                    <a:pt x="19474" y="131"/>
                    <a:pt x="19557" y="206"/>
                  </a:cubicBezTo>
                  <a:cubicBezTo>
                    <a:pt x="19734" y="369"/>
                    <a:pt x="19812" y="638"/>
                    <a:pt x="19805" y="872"/>
                  </a:cubicBezTo>
                  <a:cubicBezTo>
                    <a:pt x="19805" y="1085"/>
                    <a:pt x="19749" y="1298"/>
                    <a:pt x="19656" y="1489"/>
                  </a:cubicBezTo>
                  <a:cubicBezTo>
                    <a:pt x="19628" y="1489"/>
                    <a:pt x="19600" y="1496"/>
                    <a:pt x="19578" y="1518"/>
                  </a:cubicBezTo>
                  <a:lnTo>
                    <a:pt x="19557" y="1511"/>
                  </a:lnTo>
                  <a:cubicBezTo>
                    <a:pt x="19493" y="1482"/>
                    <a:pt x="19429" y="1440"/>
                    <a:pt x="19373" y="1397"/>
                  </a:cubicBezTo>
                  <a:cubicBezTo>
                    <a:pt x="19266" y="1312"/>
                    <a:pt x="19174" y="1213"/>
                    <a:pt x="19103" y="1092"/>
                  </a:cubicBezTo>
                  <a:cubicBezTo>
                    <a:pt x="18983" y="879"/>
                    <a:pt x="18862" y="589"/>
                    <a:pt x="18940" y="341"/>
                  </a:cubicBezTo>
                  <a:cubicBezTo>
                    <a:pt x="18995" y="176"/>
                    <a:pt x="19131" y="94"/>
                    <a:pt x="19275" y="94"/>
                  </a:cubicBezTo>
                  <a:close/>
                  <a:moveTo>
                    <a:pt x="20999" y="1129"/>
                  </a:moveTo>
                  <a:cubicBezTo>
                    <a:pt x="21058" y="1129"/>
                    <a:pt x="21116" y="1133"/>
                    <a:pt x="21174" y="1142"/>
                  </a:cubicBezTo>
                  <a:cubicBezTo>
                    <a:pt x="21309" y="1156"/>
                    <a:pt x="21443" y="1213"/>
                    <a:pt x="21550" y="1312"/>
                  </a:cubicBezTo>
                  <a:cubicBezTo>
                    <a:pt x="21670" y="1433"/>
                    <a:pt x="21642" y="1574"/>
                    <a:pt x="21521" y="1688"/>
                  </a:cubicBezTo>
                  <a:cubicBezTo>
                    <a:pt x="21347" y="1840"/>
                    <a:pt x="21110" y="1892"/>
                    <a:pt x="20881" y="1892"/>
                  </a:cubicBezTo>
                  <a:cubicBezTo>
                    <a:pt x="20812" y="1892"/>
                    <a:pt x="20743" y="1887"/>
                    <a:pt x="20677" y="1879"/>
                  </a:cubicBezTo>
                  <a:cubicBezTo>
                    <a:pt x="20358" y="1830"/>
                    <a:pt x="20053" y="1752"/>
                    <a:pt x="19756" y="1638"/>
                  </a:cubicBezTo>
                  <a:cubicBezTo>
                    <a:pt x="19763" y="1617"/>
                    <a:pt x="19763" y="1596"/>
                    <a:pt x="19756" y="1581"/>
                  </a:cubicBezTo>
                  <a:cubicBezTo>
                    <a:pt x="19812" y="1532"/>
                    <a:pt x="19869" y="1489"/>
                    <a:pt x="19933" y="1454"/>
                  </a:cubicBezTo>
                  <a:cubicBezTo>
                    <a:pt x="20053" y="1376"/>
                    <a:pt x="20188" y="1319"/>
                    <a:pt x="20316" y="1269"/>
                  </a:cubicBezTo>
                  <a:cubicBezTo>
                    <a:pt x="20531" y="1190"/>
                    <a:pt x="20768" y="1129"/>
                    <a:pt x="20999" y="1129"/>
                  </a:cubicBezTo>
                  <a:close/>
                  <a:moveTo>
                    <a:pt x="19270" y="0"/>
                  </a:moveTo>
                  <a:cubicBezTo>
                    <a:pt x="19142" y="0"/>
                    <a:pt x="19018" y="53"/>
                    <a:pt x="18933" y="170"/>
                  </a:cubicBezTo>
                  <a:cubicBezTo>
                    <a:pt x="18756" y="419"/>
                    <a:pt x="18848" y="745"/>
                    <a:pt x="18961" y="1000"/>
                  </a:cubicBezTo>
                  <a:cubicBezTo>
                    <a:pt x="19032" y="1163"/>
                    <a:pt x="19139" y="1305"/>
                    <a:pt x="19266" y="1425"/>
                  </a:cubicBezTo>
                  <a:cubicBezTo>
                    <a:pt x="19351" y="1503"/>
                    <a:pt x="19444" y="1560"/>
                    <a:pt x="19543" y="1603"/>
                  </a:cubicBezTo>
                  <a:cubicBezTo>
                    <a:pt x="19543" y="1610"/>
                    <a:pt x="19543" y="1624"/>
                    <a:pt x="19550" y="1631"/>
                  </a:cubicBezTo>
                  <a:cubicBezTo>
                    <a:pt x="19245" y="1936"/>
                    <a:pt x="18919" y="2205"/>
                    <a:pt x="18571" y="2454"/>
                  </a:cubicBezTo>
                  <a:cubicBezTo>
                    <a:pt x="17990" y="2865"/>
                    <a:pt x="17352" y="3205"/>
                    <a:pt x="16692" y="3460"/>
                  </a:cubicBezTo>
                  <a:cubicBezTo>
                    <a:pt x="15359" y="3985"/>
                    <a:pt x="13920" y="4219"/>
                    <a:pt x="12495" y="4311"/>
                  </a:cubicBezTo>
                  <a:cubicBezTo>
                    <a:pt x="12107" y="4335"/>
                    <a:pt x="11718" y="4347"/>
                    <a:pt x="11330" y="4347"/>
                  </a:cubicBezTo>
                  <a:cubicBezTo>
                    <a:pt x="10341" y="4347"/>
                    <a:pt x="9353" y="4269"/>
                    <a:pt x="8375" y="4106"/>
                  </a:cubicBezTo>
                  <a:cubicBezTo>
                    <a:pt x="7021" y="3886"/>
                    <a:pt x="5709" y="3510"/>
                    <a:pt x="4447" y="2971"/>
                  </a:cubicBezTo>
                  <a:cubicBezTo>
                    <a:pt x="3532" y="2581"/>
                    <a:pt x="2653" y="2099"/>
                    <a:pt x="1830" y="1539"/>
                  </a:cubicBezTo>
                  <a:lnTo>
                    <a:pt x="1830" y="1539"/>
                  </a:lnTo>
                  <a:lnTo>
                    <a:pt x="1873" y="1546"/>
                  </a:lnTo>
                  <a:cubicBezTo>
                    <a:pt x="1915" y="1553"/>
                    <a:pt x="1958" y="1557"/>
                    <a:pt x="2000" y="1557"/>
                  </a:cubicBezTo>
                  <a:cubicBezTo>
                    <a:pt x="2043" y="1557"/>
                    <a:pt x="2085" y="1553"/>
                    <a:pt x="2128" y="1546"/>
                  </a:cubicBezTo>
                  <a:cubicBezTo>
                    <a:pt x="2305" y="1525"/>
                    <a:pt x="2475" y="1461"/>
                    <a:pt x="2624" y="1369"/>
                  </a:cubicBezTo>
                  <a:cubicBezTo>
                    <a:pt x="2865" y="1227"/>
                    <a:pt x="3128" y="1014"/>
                    <a:pt x="3121" y="709"/>
                  </a:cubicBezTo>
                  <a:cubicBezTo>
                    <a:pt x="3121" y="442"/>
                    <a:pt x="2888" y="282"/>
                    <a:pt x="2636" y="282"/>
                  </a:cubicBezTo>
                  <a:cubicBezTo>
                    <a:pt x="2620" y="282"/>
                    <a:pt x="2605" y="283"/>
                    <a:pt x="2589" y="284"/>
                  </a:cubicBezTo>
                  <a:cubicBezTo>
                    <a:pt x="2305" y="312"/>
                    <a:pt x="2057" y="518"/>
                    <a:pt x="1908" y="752"/>
                  </a:cubicBezTo>
                  <a:cubicBezTo>
                    <a:pt x="1809" y="908"/>
                    <a:pt x="1738" y="1092"/>
                    <a:pt x="1710" y="1284"/>
                  </a:cubicBezTo>
                  <a:cubicBezTo>
                    <a:pt x="1674" y="1199"/>
                    <a:pt x="1632" y="1106"/>
                    <a:pt x="1589" y="1028"/>
                  </a:cubicBezTo>
                  <a:cubicBezTo>
                    <a:pt x="1504" y="865"/>
                    <a:pt x="1405" y="716"/>
                    <a:pt x="1291" y="582"/>
                  </a:cubicBezTo>
                  <a:cubicBezTo>
                    <a:pt x="1086" y="333"/>
                    <a:pt x="823" y="107"/>
                    <a:pt x="497" y="50"/>
                  </a:cubicBezTo>
                  <a:cubicBezTo>
                    <a:pt x="464" y="43"/>
                    <a:pt x="431" y="39"/>
                    <a:pt x="399" y="39"/>
                  </a:cubicBezTo>
                  <a:cubicBezTo>
                    <a:pt x="305" y="39"/>
                    <a:pt x="216" y="68"/>
                    <a:pt x="143" y="121"/>
                  </a:cubicBezTo>
                  <a:cubicBezTo>
                    <a:pt x="36" y="220"/>
                    <a:pt x="1" y="369"/>
                    <a:pt x="50" y="511"/>
                  </a:cubicBezTo>
                  <a:cubicBezTo>
                    <a:pt x="143" y="823"/>
                    <a:pt x="405" y="1050"/>
                    <a:pt x="696" y="1191"/>
                  </a:cubicBezTo>
                  <a:cubicBezTo>
                    <a:pt x="958" y="1333"/>
                    <a:pt x="1242" y="1440"/>
                    <a:pt x="1539" y="1503"/>
                  </a:cubicBezTo>
                  <a:lnTo>
                    <a:pt x="1497" y="1511"/>
                  </a:lnTo>
                  <a:cubicBezTo>
                    <a:pt x="1440" y="1525"/>
                    <a:pt x="1384" y="1539"/>
                    <a:pt x="1327" y="1560"/>
                  </a:cubicBezTo>
                  <a:cubicBezTo>
                    <a:pt x="1220" y="1610"/>
                    <a:pt x="1121" y="1681"/>
                    <a:pt x="1043" y="1766"/>
                  </a:cubicBezTo>
                  <a:cubicBezTo>
                    <a:pt x="873" y="1957"/>
                    <a:pt x="788" y="2213"/>
                    <a:pt x="809" y="2468"/>
                  </a:cubicBezTo>
                  <a:cubicBezTo>
                    <a:pt x="809" y="2477"/>
                    <a:pt x="816" y="2481"/>
                    <a:pt x="824" y="2481"/>
                  </a:cubicBezTo>
                  <a:cubicBezTo>
                    <a:pt x="834" y="2481"/>
                    <a:pt x="845" y="2476"/>
                    <a:pt x="845" y="2468"/>
                  </a:cubicBezTo>
                  <a:cubicBezTo>
                    <a:pt x="866" y="2220"/>
                    <a:pt x="972" y="1986"/>
                    <a:pt x="1135" y="1801"/>
                  </a:cubicBezTo>
                  <a:cubicBezTo>
                    <a:pt x="1213" y="1723"/>
                    <a:pt x="1306" y="1659"/>
                    <a:pt x="1412" y="1624"/>
                  </a:cubicBezTo>
                  <a:cubicBezTo>
                    <a:pt x="1454" y="1610"/>
                    <a:pt x="1497" y="1603"/>
                    <a:pt x="1539" y="1589"/>
                  </a:cubicBezTo>
                  <a:lnTo>
                    <a:pt x="1539" y="1589"/>
                  </a:lnTo>
                  <a:cubicBezTo>
                    <a:pt x="1476" y="1688"/>
                    <a:pt x="1433" y="1808"/>
                    <a:pt x="1426" y="1922"/>
                  </a:cubicBezTo>
                  <a:cubicBezTo>
                    <a:pt x="1405" y="2135"/>
                    <a:pt x="1490" y="2333"/>
                    <a:pt x="1653" y="2461"/>
                  </a:cubicBezTo>
                  <a:cubicBezTo>
                    <a:pt x="1657" y="2463"/>
                    <a:pt x="1661" y="2465"/>
                    <a:pt x="1665" y="2465"/>
                  </a:cubicBezTo>
                  <a:cubicBezTo>
                    <a:pt x="1681" y="2465"/>
                    <a:pt x="1693" y="2444"/>
                    <a:pt x="1681" y="2432"/>
                  </a:cubicBezTo>
                  <a:cubicBezTo>
                    <a:pt x="1568" y="2291"/>
                    <a:pt x="1504" y="2113"/>
                    <a:pt x="1511" y="1929"/>
                  </a:cubicBezTo>
                  <a:cubicBezTo>
                    <a:pt x="1518" y="1844"/>
                    <a:pt x="1547" y="1759"/>
                    <a:pt x="1589" y="1674"/>
                  </a:cubicBezTo>
                  <a:cubicBezTo>
                    <a:pt x="1610" y="1638"/>
                    <a:pt x="1639" y="1596"/>
                    <a:pt x="1667" y="1560"/>
                  </a:cubicBezTo>
                  <a:cubicBezTo>
                    <a:pt x="1681" y="1567"/>
                    <a:pt x="1695" y="1574"/>
                    <a:pt x="1717" y="1574"/>
                  </a:cubicBezTo>
                  <a:cubicBezTo>
                    <a:pt x="1859" y="1674"/>
                    <a:pt x="2007" y="1766"/>
                    <a:pt x="2156" y="1865"/>
                  </a:cubicBezTo>
                  <a:cubicBezTo>
                    <a:pt x="2738" y="2241"/>
                    <a:pt x="3348" y="2574"/>
                    <a:pt x="3979" y="2865"/>
                  </a:cubicBezTo>
                  <a:cubicBezTo>
                    <a:pt x="5241" y="3446"/>
                    <a:pt x="6567" y="3865"/>
                    <a:pt x="7928" y="4120"/>
                  </a:cubicBezTo>
                  <a:cubicBezTo>
                    <a:pt x="9043" y="4335"/>
                    <a:pt x="10172" y="4440"/>
                    <a:pt x="11308" y="4440"/>
                  </a:cubicBezTo>
                  <a:cubicBezTo>
                    <a:pt x="11559" y="4440"/>
                    <a:pt x="11811" y="4435"/>
                    <a:pt x="12062" y="4425"/>
                  </a:cubicBezTo>
                  <a:cubicBezTo>
                    <a:pt x="13487" y="4368"/>
                    <a:pt x="14934" y="4162"/>
                    <a:pt x="16295" y="3702"/>
                  </a:cubicBezTo>
                  <a:cubicBezTo>
                    <a:pt x="17529" y="3283"/>
                    <a:pt x="18706" y="2624"/>
                    <a:pt x="19621" y="1688"/>
                  </a:cubicBezTo>
                  <a:lnTo>
                    <a:pt x="19635" y="1688"/>
                  </a:lnTo>
                  <a:cubicBezTo>
                    <a:pt x="19635" y="1745"/>
                    <a:pt x="19635" y="1794"/>
                    <a:pt x="19635" y="1844"/>
                  </a:cubicBezTo>
                  <a:cubicBezTo>
                    <a:pt x="19621" y="1929"/>
                    <a:pt x="19593" y="2021"/>
                    <a:pt x="19550" y="2099"/>
                  </a:cubicBezTo>
                  <a:cubicBezTo>
                    <a:pt x="19451" y="2248"/>
                    <a:pt x="19302" y="2361"/>
                    <a:pt x="19125" y="2411"/>
                  </a:cubicBezTo>
                  <a:cubicBezTo>
                    <a:pt x="19110" y="2418"/>
                    <a:pt x="19110" y="2454"/>
                    <a:pt x="19132" y="2454"/>
                  </a:cubicBezTo>
                  <a:cubicBezTo>
                    <a:pt x="19337" y="2439"/>
                    <a:pt x="19522" y="2319"/>
                    <a:pt x="19628" y="2142"/>
                  </a:cubicBezTo>
                  <a:cubicBezTo>
                    <a:pt x="19685" y="2035"/>
                    <a:pt x="19720" y="1922"/>
                    <a:pt x="19720" y="1801"/>
                  </a:cubicBezTo>
                  <a:cubicBezTo>
                    <a:pt x="19756" y="1830"/>
                    <a:pt x="19784" y="1865"/>
                    <a:pt x="19812" y="1901"/>
                  </a:cubicBezTo>
                  <a:cubicBezTo>
                    <a:pt x="19876" y="1986"/>
                    <a:pt x="19919" y="2092"/>
                    <a:pt x="19940" y="2198"/>
                  </a:cubicBezTo>
                  <a:cubicBezTo>
                    <a:pt x="19968" y="2446"/>
                    <a:pt x="19919" y="2695"/>
                    <a:pt x="19798" y="2914"/>
                  </a:cubicBezTo>
                  <a:cubicBezTo>
                    <a:pt x="19793" y="2925"/>
                    <a:pt x="19804" y="2940"/>
                    <a:pt x="19816" y="2940"/>
                  </a:cubicBezTo>
                  <a:cubicBezTo>
                    <a:pt x="19820" y="2940"/>
                    <a:pt x="19823" y="2939"/>
                    <a:pt x="19827" y="2936"/>
                  </a:cubicBezTo>
                  <a:cubicBezTo>
                    <a:pt x="19990" y="2737"/>
                    <a:pt x="20068" y="2482"/>
                    <a:pt x="20032" y="2227"/>
                  </a:cubicBezTo>
                  <a:cubicBezTo>
                    <a:pt x="20018" y="2113"/>
                    <a:pt x="19975" y="2000"/>
                    <a:pt x="19919" y="1908"/>
                  </a:cubicBezTo>
                  <a:cubicBezTo>
                    <a:pt x="19883" y="1858"/>
                    <a:pt x="19848" y="1808"/>
                    <a:pt x="19805" y="1766"/>
                  </a:cubicBezTo>
                  <a:lnTo>
                    <a:pt x="19777" y="1737"/>
                  </a:lnTo>
                  <a:lnTo>
                    <a:pt x="19777" y="1737"/>
                  </a:lnTo>
                  <a:cubicBezTo>
                    <a:pt x="20053" y="1851"/>
                    <a:pt x="20351" y="1922"/>
                    <a:pt x="20649" y="1964"/>
                  </a:cubicBezTo>
                  <a:cubicBezTo>
                    <a:pt x="20721" y="1973"/>
                    <a:pt x="20795" y="1977"/>
                    <a:pt x="20869" y="1977"/>
                  </a:cubicBezTo>
                  <a:cubicBezTo>
                    <a:pt x="21116" y="1977"/>
                    <a:pt x="21367" y="1924"/>
                    <a:pt x="21564" y="1766"/>
                  </a:cubicBezTo>
                  <a:cubicBezTo>
                    <a:pt x="21684" y="1681"/>
                    <a:pt x="21741" y="1539"/>
                    <a:pt x="21713" y="1397"/>
                  </a:cubicBezTo>
                  <a:cubicBezTo>
                    <a:pt x="21670" y="1277"/>
                    <a:pt x="21578" y="1184"/>
                    <a:pt x="21457" y="1135"/>
                  </a:cubicBezTo>
                  <a:cubicBezTo>
                    <a:pt x="21313" y="1066"/>
                    <a:pt x="21157" y="1039"/>
                    <a:pt x="20999" y="1039"/>
                  </a:cubicBezTo>
                  <a:cubicBezTo>
                    <a:pt x="20831" y="1039"/>
                    <a:pt x="20661" y="1070"/>
                    <a:pt x="20500" y="1113"/>
                  </a:cubicBezTo>
                  <a:cubicBezTo>
                    <a:pt x="20330" y="1163"/>
                    <a:pt x="20167" y="1227"/>
                    <a:pt x="20011" y="1305"/>
                  </a:cubicBezTo>
                  <a:cubicBezTo>
                    <a:pt x="19933" y="1347"/>
                    <a:pt x="19841" y="1397"/>
                    <a:pt x="19763" y="1447"/>
                  </a:cubicBezTo>
                  <a:cubicBezTo>
                    <a:pt x="19848" y="1277"/>
                    <a:pt x="19897" y="1085"/>
                    <a:pt x="19905" y="894"/>
                  </a:cubicBezTo>
                  <a:cubicBezTo>
                    <a:pt x="19912" y="617"/>
                    <a:pt x="19827" y="305"/>
                    <a:pt x="19607" y="128"/>
                  </a:cubicBezTo>
                  <a:cubicBezTo>
                    <a:pt x="19511" y="46"/>
                    <a:pt x="19389" y="0"/>
                    <a:pt x="192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04" name="Google Shape;1504;p20"/>
            <p:cNvSpPr/>
            <p:nvPr/>
          </p:nvSpPr>
          <p:spPr>
            <a:xfrm>
              <a:off x="4223299" y="1063986"/>
              <a:ext cx="569100" cy="732469"/>
            </a:xfrm>
            <a:custGeom>
              <a:avLst/>
              <a:gdLst/>
              <a:ahLst/>
              <a:cxnLst/>
              <a:rect l="l" t="t" r="r" b="b"/>
              <a:pathLst>
                <a:path w="4121" h="5304" extrusionOk="0">
                  <a:moveTo>
                    <a:pt x="237" y="0"/>
                  </a:moveTo>
                  <a:cubicBezTo>
                    <a:pt x="150" y="0"/>
                    <a:pt x="103" y="19"/>
                    <a:pt x="93" y="152"/>
                  </a:cubicBezTo>
                  <a:cubicBezTo>
                    <a:pt x="93" y="201"/>
                    <a:pt x="86" y="258"/>
                    <a:pt x="86" y="308"/>
                  </a:cubicBezTo>
                  <a:cubicBezTo>
                    <a:pt x="86" y="400"/>
                    <a:pt x="79" y="478"/>
                    <a:pt x="79" y="563"/>
                  </a:cubicBezTo>
                  <a:cubicBezTo>
                    <a:pt x="50" y="918"/>
                    <a:pt x="43" y="1265"/>
                    <a:pt x="36" y="1612"/>
                  </a:cubicBezTo>
                  <a:cubicBezTo>
                    <a:pt x="15" y="2130"/>
                    <a:pt x="1" y="2648"/>
                    <a:pt x="1" y="3165"/>
                  </a:cubicBezTo>
                  <a:lnTo>
                    <a:pt x="1" y="3421"/>
                  </a:lnTo>
                  <a:lnTo>
                    <a:pt x="1" y="3428"/>
                  </a:lnTo>
                  <a:lnTo>
                    <a:pt x="1" y="3690"/>
                  </a:lnTo>
                  <a:cubicBezTo>
                    <a:pt x="1" y="4023"/>
                    <a:pt x="1" y="4357"/>
                    <a:pt x="8" y="4690"/>
                  </a:cubicBezTo>
                  <a:cubicBezTo>
                    <a:pt x="8" y="4796"/>
                    <a:pt x="22" y="4903"/>
                    <a:pt x="43" y="5016"/>
                  </a:cubicBezTo>
                  <a:cubicBezTo>
                    <a:pt x="50" y="5073"/>
                    <a:pt x="64" y="5129"/>
                    <a:pt x="93" y="5179"/>
                  </a:cubicBezTo>
                  <a:cubicBezTo>
                    <a:pt x="93" y="5186"/>
                    <a:pt x="100" y="5193"/>
                    <a:pt x="100" y="5200"/>
                  </a:cubicBezTo>
                  <a:lnTo>
                    <a:pt x="100" y="5207"/>
                  </a:lnTo>
                  <a:lnTo>
                    <a:pt x="107" y="5215"/>
                  </a:lnTo>
                  <a:lnTo>
                    <a:pt x="107" y="5222"/>
                  </a:lnTo>
                  <a:lnTo>
                    <a:pt x="114" y="5229"/>
                  </a:lnTo>
                  <a:lnTo>
                    <a:pt x="128" y="5243"/>
                  </a:lnTo>
                  <a:lnTo>
                    <a:pt x="142" y="5250"/>
                  </a:lnTo>
                  <a:cubicBezTo>
                    <a:pt x="178" y="5271"/>
                    <a:pt x="217" y="5282"/>
                    <a:pt x="257" y="5282"/>
                  </a:cubicBezTo>
                  <a:cubicBezTo>
                    <a:pt x="297" y="5282"/>
                    <a:pt x="337" y="5271"/>
                    <a:pt x="376" y="5250"/>
                  </a:cubicBezTo>
                  <a:cubicBezTo>
                    <a:pt x="483" y="5207"/>
                    <a:pt x="589" y="5151"/>
                    <a:pt x="696" y="5087"/>
                  </a:cubicBezTo>
                  <a:cubicBezTo>
                    <a:pt x="922" y="4966"/>
                    <a:pt x="1149" y="4832"/>
                    <a:pt x="1369" y="4690"/>
                  </a:cubicBezTo>
                  <a:cubicBezTo>
                    <a:pt x="1483" y="4619"/>
                    <a:pt x="1596" y="4541"/>
                    <a:pt x="1709" y="4463"/>
                  </a:cubicBezTo>
                  <a:cubicBezTo>
                    <a:pt x="1816" y="4385"/>
                    <a:pt x="1922" y="4307"/>
                    <a:pt x="2021" y="4215"/>
                  </a:cubicBezTo>
                  <a:cubicBezTo>
                    <a:pt x="2121" y="4307"/>
                    <a:pt x="2220" y="4385"/>
                    <a:pt x="2326" y="4463"/>
                  </a:cubicBezTo>
                  <a:cubicBezTo>
                    <a:pt x="2440" y="4541"/>
                    <a:pt x="2553" y="4619"/>
                    <a:pt x="2667" y="4697"/>
                  </a:cubicBezTo>
                  <a:cubicBezTo>
                    <a:pt x="2879" y="4839"/>
                    <a:pt x="3106" y="4973"/>
                    <a:pt x="3333" y="5101"/>
                  </a:cubicBezTo>
                  <a:cubicBezTo>
                    <a:pt x="3433" y="5165"/>
                    <a:pt x="3539" y="5222"/>
                    <a:pt x="3652" y="5271"/>
                  </a:cubicBezTo>
                  <a:cubicBezTo>
                    <a:pt x="3688" y="5293"/>
                    <a:pt x="3727" y="5303"/>
                    <a:pt x="3767" y="5303"/>
                  </a:cubicBezTo>
                  <a:cubicBezTo>
                    <a:pt x="3807" y="5303"/>
                    <a:pt x="3847" y="5293"/>
                    <a:pt x="3886" y="5271"/>
                  </a:cubicBezTo>
                  <a:cubicBezTo>
                    <a:pt x="3950" y="5207"/>
                    <a:pt x="3993" y="5122"/>
                    <a:pt x="4000" y="5023"/>
                  </a:cubicBezTo>
                  <a:cubicBezTo>
                    <a:pt x="4021" y="4917"/>
                    <a:pt x="4035" y="4810"/>
                    <a:pt x="4042" y="4704"/>
                  </a:cubicBezTo>
                  <a:cubicBezTo>
                    <a:pt x="4064" y="4193"/>
                    <a:pt x="4064" y="3690"/>
                    <a:pt x="4071" y="3179"/>
                  </a:cubicBezTo>
                  <a:cubicBezTo>
                    <a:pt x="4071" y="2669"/>
                    <a:pt x="4071" y="2158"/>
                    <a:pt x="4064" y="1641"/>
                  </a:cubicBezTo>
                  <a:cubicBezTo>
                    <a:pt x="4064" y="1570"/>
                    <a:pt x="4064" y="1499"/>
                    <a:pt x="4057" y="1428"/>
                  </a:cubicBezTo>
                  <a:cubicBezTo>
                    <a:pt x="4049" y="1130"/>
                    <a:pt x="4042" y="825"/>
                    <a:pt x="4042" y="528"/>
                  </a:cubicBezTo>
                  <a:cubicBezTo>
                    <a:pt x="4042" y="386"/>
                    <a:pt x="4120" y="38"/>
                    <a:pt x="3901" y="38"/>
                  </a:cubicBezTo>
                  <a:cubicBezTo>
                    <a:pt x="3396" y="38"/>
                    <a:pt x="2889" y="42"/>
                    <a:pt x="2382" y="42"/>
                  </a:cubicBezTo>
                  <a:cubicBezTo>
                    <a:pt x="1705" y="42"/>
                    <a:pt x="1028" y="35"/>
                    <a:pt x="355" y="3"/>
                  </a:cubicBezTo>
                  <a:cubicBezTo>
                    <a:pt x="310" y="3"/>
                    <a:pt x="271" y="0"/>
                    <a:pt x="2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05" name="Google Shape;1505;p20"/>
            <p:cNvSpPr/>
            <p:nvPr/>
          </p:nvSpPr>
          <p:spPr>
            <a:xfrm>
              <a:off x="4577241" y="1259951"/>
              <a:ext cx="183255" cy="163922"/>
            </a:xfrm>
            <a:custGeom>
              <a:avLst/>
              <a:gdLst/>
              <a:ahLst/>
              <a:cxnLst/>
              <a:rect l="l" t="t" r="r" b="b"/>
              <a:pathLst>
                <a:path w="1327" h="1187" extrusionOk="0">
                  <a:moveTo>
                    <a:pt x="653" y="0"/>
                  </a:moveTo>
                  <a:cubicBezTo>
                    <a:pt x="624" y="7"/>
                    <a:pt x="596" y="21"/>
                    <a:pt x="582" y="50"/>
                  </a:cubicBezTo>
                  <a:cubicBezTo>
                    <a:pt x="560" y="78"/>
                    <a:pt x="539" y="114"/>
                    <a:pt x="518" y="156"/>
                  </a:cubicBezTo>
                  <a:cubicBezTo>
                    <a:pt x="497" y="192"/>
                    <a:pt x="475" y="227"/>
                    <a:pt x="454" y="270"/>
                  </a:cubicBezTo>
                  <a:cubicBezTo>
                    <a:pt x="440" y="298"/>
                    <a:pt x="426" y="319"/>
                    <a:pt x="419" y="348"/>
                  </a:cubicBezTo>
                  <a:lnTo>
                    <a:pt x="383" y="348"/>
                  </a:lnTo>
                  <a:lnTo>
                    <a:pt x="326" y="355"/>
                  </a:lnTo>
                  <a:cubicBezTo>
                    <a:pt x="284" y="362"/>
                    <a:pt x="241" y="369"/>
                    <a:pt x="199" y="376"/>
                  </a:cubicBezTo>
                  <a:cubicBezTo>
                    <a:pt x="163" y="383"/>
                    <a:pt x="50" y="397"/>
                    <a:pt x="22" y="454"/>
                  </a:cubicBezTo>
                  <a:cubicBezTo>
                    <a:pt x="0" y="518"/>
                    <a:pt x="64" y="575"/>
                    <a:pt x="114" y="610"/>
                  </a:cubicBezTo>
                  <a:lnTo>
                    <a:pt x="135" y="631"/>
                  </a:lnTo>
                  <a:cubicBezTo>
                    <a:pt x="163" y="653"/>
                    <a:pt x="185" y="667"/>
                    <a:pt x="213" y="688"/>
                  </a:cubicBezTo>
                  <a:lnTo>
                    <a:pt x="263" y="723"/>
                  </a:lnTo>
                  <a:lnTo>
                    <a:pt x="277" y="731"/>
                  </a:lnTo>
                  <a:cubicBezTo>
                    <a:pt x="263" y="766"/>
                    <a:pt x="256" y="794"/>
                    <a:pt x="248" y="830"/>
                  </a:cubicBezTo>
                  <a:cubicBezTo>
                    <a:pt x="241" y="872"/>
                    <a:pt x="227" y="922"/>
                    <a:pt x="220" y="965"/>
                  </a:cubicBezTo>
                  <a:cubicBezTo>
                    <a:pt x="206" y="1028"/>
                    <a:pt x="192" y="1128"/>
                    <a:pt x="234" y="1184"/>
                  </a:cubicBezTo>
                  <a:lnTo>
                    <a:pt x="291" y="1184"/>
                  </a:lnTo>
                  <a:cubicBezTo>
                    <a:pt x="334" y="1163"/>
                    <a:pt x="369" y="1142"/>
                    <a:pt x="397" y="1113"/>
                  </a:cubicBezTo>
                  <a:lnTo>
                    <a:pt x="511" y="1035"/>
                  </a:lnTo>
                  <a:cubicBezTo>
                    <a:pt x="553" y="1007"/>
                    <a:pt x="589" y="986"/>
                    <a:pt x="624" y="957"/>
                  </a:cubicBezTo>
                  <a:cubicBezTo>
                    <a:pt x="631" y="957"/>
                    <a:pt x="631" y="965"/>
                    <a:pt x="638" y="972"/>
                  </a:cubicBezTo>
                  <a:cubicBezTo>
                    <a:pt x="646" y="972"/>
                    <a:pt x="646" y="979"/>
                    <a:pt x="653" y="979"/>
                  </a:cubicBezTo>
                  <a:lnTo>
                    <a:pt x="660" y="986"/>
                  </a:lnTo>
                  <a:lnTo>
                    <a:pt x="709" y="1021"/>
                  </a:lnTo>
                  <a:lnTo>
                    <a:pt x="823" y="1106"/>
                  </a:lnTo>
                  <a:cubicBezTo>
                    <a:pt x="863" y="1135"/>
                    <a:pt x="922" y="1187"/>
                    <a:pt x="980" y="1187"/>
                  </a:cubicBezTo>
                  <a:cubicBezTo>
                    <a:pt x="994" y="1187"/>
                    <a:pt x="1008" y="1184"/>
                    <a:pt x="1021" y="1177"/>
                  </a:cubicBezTo>
                  <a:lnTo>
                    <a:pt x="1028" y="1177"/>
                  </a:lnTo>
                  <a:cubicBezTo>
                    <a:pt x="1036" y="1170"/>
                    <a:pt x="1036" y="1163"/>
                    <a:pt x="1043" y="1163"/>
                  </a:cubicBezTo>
                  <a:cubicBezTo>
                    <a:pt x="1050" y="1142"/>
                    <a:pt x="1057" y="1128"/>
                    <a:pt x="1057" y="1106"/>
                  </a:cubicBezTo>
                  <a:cubicBezTo>
                    <a:pt x="1064" y="1071"/>
                    <a:pt x="1071" y="1035"/>
                    <a:pt x="1071" y="1000"/>
                  </a:cubicBezTo>
                  <a:cubicBezTo>
                    <a:pt x="1057" y="915"/>
                    <a:pt x="1043" y="844"/>
                    <a:pt x="1014" y="766"/>
                  </a:cubicBezTo>
                  <a:cubicBezTo>
                    <a:pt x="1043" y="759"/>
                    <a:pt x="1071" y="745"/>
                    <a:pt x="1099" y="731"/>
                  </a:cubicBezTo>
                  <a:cubicBezTo>
                    <a:pt x="1135" y="709"/>
                    <a:pt x="1170" y="688"/>
                    <a:pt x="1206" y="667"/>
                  </a:cubicBezTo>
                  <a:cubicBezTo>
                    <a:pt x="1255" y="631"/>
                    <a:pt x="1326" y="575"/>
                    <a:pt x="1319" y="504"/>
                  </a:cubicBezTo>
                  <a:cubicBezTo>
                    <a:pt x="1312" y="468"/>
                    <a:pt x="1284" y="447"/>
                    <a:pt x="1255" y="433"/>
                  </a:cubicBezTo>
                  <a:cubicBezTo>
                    <a:pt x="1220" y="419"/>
                    <a:pt x="1184" y="404"/>
                    <a:pt x="1142" y="397"/>
                  </a:cubicBezTo>
                  <a:cubicBezTo>
                    <a:pt x="1106" y="390"/>
                    <a:pt x="1064" y="383"/>
                    <a:pt x="1021" y="376"/>
                  </a:cubicBezTo>
                  <a:lnTo>
                    <a:pt x="950" y="369"/>
                  </a:lnTo>
                  <a:cubicBezTo>
                    <a:pt x="929" y="362"/>
                    <a:pt x="908" y="362"/>
                    <a:pt x="887" y="362"/>
                  </a:cubicBezTo>
                  <a:cubicBezTo>
                    <a:pt x="887" y="348"/>
                    <a:pt x="887" y="341"/>
                    <a:pt x="880" y="333"/>
                  </a:cubicBezTo>
                  <a:cubicBezTo>
                    <a:pt x="858" y="263"/>
                    <a:pt x="830" y="199"/>
                    <a:pt x="794" y="135"/>
                  </a:cubicBezTo>
                  <a:cubicBezTo>
                    <a:pt x="773" y="85"/>
                    <a:pt x="745" y="14"/>
                    <a:pt x="6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06" name="Google Shape;1506;p20"/>
            <p:cNvSpPr/>
            <p:nvPr/>
          </p:nvSpPr>
          <p:spPr>
            <a:xfrm>
              <a:off x="4250723" y="1497472"/>
              <a:ext cx="181322" cy="171379"/>
            </a:xfrm>
            <a:custGeom>
              <a:avLst/>
              <a:gdLst/>
              <a:ahLst/>
              <a:cxnLst/>
              <a:rect l="l" t="t" r="r" b="b"/>
              <a:pathLst>
                <a:path w="1313" h="1241" extrusionOk="0">
                  <a:moveTo>
                    <a:pt x="539" y="0"/>
                  </a:moveTo>
                  <a:cubicBezTo>
                    <a:pt x="511" y="7"/>
                    <a:pt x="490" y="28"/>
                    <a:pt x="483" y="57"/>
                  </a:cubicBezTo>
                  <a:cubicBezTo>
                    <a:pt x="461" y="92"/>
                    <a:pt x="447" y="135"/>
                    <a:pt x="433" y="170"/>
                  </a:cubicBezTo>
                  <a:cubicBezTo>
                    <a:pt x="419" y="213"/>
                    <a:pt x="405" y="255"/>
                    <a:pt x="398" y="298"/>
                  </a:cubicBezTo>
                  <a:cubicBezTo>
                    <a:pt x="383" y="326"/>
                    <a:pt x="376" y="355"/>
                    <a:pt x="369" y="390"/>
                  </a:cubicBezTo>
                  <a:cubicBezTo>
                    <a:pt x="362" y="390"/>
                    <a:pt x="348" y="390"/>
                    <a:pt x="341" y="397"/>
                  </a:cubicBezTo>
                  <a:lnTo>
                    <a:pt x="284" y="411"/>
                  </a:lnTo>
                  <a:cubicBezTo>
                    <a:pt x="242" y="425"/>
                    <a:pt x="206" y="440"/>
                    <a:pt x="164" y="454"/>
                  </a:cubicBezTo>
                  <a:cubicBezTo>
                    <a:pt x="128" y="468"/>
                    <a:pt x="22" y="496"/>
                    <a:pt x="8" y="560"/>
                  </a:cubicBezTo>
                  <a:cubicBezTo>
                    <a:pt x="0" y="631"/>
                    <a:pt x="71" y="674"/>
                    <a:pt x="121" y="702"/>
                  </a:cubicBezTo>
                  <a:lnTo>
                    <a:pt x="149" y="716"/>
                  </a:lnTo>
                  <a:cubicBezTo>
                    <a:pt x="178" y="730"/>
                    <a:pt x="206" y="745"/>
                    <a:pt x="242" y="759"/>
                  </a:cubicBezTo>
                  <a:lnTo>
                    <a:pt x="291" y="780"/>
                  </a:lnTo>
                  <a:lnTo>
                    <a:pt x="312" y="787"/>
                  </a:lnTo>
                  <a:cubicBezTo>
                    <a:pt x="305" y="823"/>
                    <a:pt x="298" y="858"/>
                    <a:pt x="298" y="893"/>
                  </a:cubicBezTo>
                  <a:lnTo>
                    <a:pt x="298" y="1028"/>
                  </a:lnTo>
                  <a:cubicBezTo>
                    <a:pt x="298" y="1092"/>
                    <a:pt x="298" y="1191"/>
                    <a:pt x="355" y="1241"/>
                  </a:cubicBezTo>
                  <a:lnTo>
                    <a:pt x="426" y="1241"/>
                  </a:lnTo>
                  <a:cubicBezTo>
                    <a:pt x="461" y="1213"/>
                    <a:pt x="490" y="1184"/>
                    <a:pt x="511" y="1149"/>
                  </a:cubicBezTo>
                  <a:lnTo>
                    <a:pt x="610" y="1049"/>
                  </a:lnTo>
                  <a:cubicBezTo>
                    <a:pt x="639" y="1014"/>
                    <a:pt x="674" y="986"/>
                    <a:pt x="702" y="950"/>
                  </a:cubicBezTo>
                  <a:cubicBezTo>
                    <a:pt x="710" y="957"/>
                    <a:pt x="717" y="957"/>
                    <a:pt x="717" y="964"/>
                  </a:cubicBezTo>
                  <a:cubicBezTo>
                    <a:pt x="724" y="964"/>
                    <a:pt x="731" y="964"/>
                    <a:pt x="731" y="971"/>
                  </a:cubicBezTo>
                  <a:lnTo>
                    <a:pt x="745" y="971"/>
                  </a:lnTo>
                  <a:lnTo>
                    <a:pt x="802" y="993"/>
                  </a:lnTo>
                  <a:lnTo>
                    <a:pt x="922" y="1057"/>
                  </a:lnTo>
                  <a:cubicBezTo>
                    <a:pt x="964" y="1072"/>
                    <a:pt x="1026" y="1107"/>
                    <a:pt x="1078" y="1107"/>
                  </a:cubicBezTo>
                  <a:cubicBezTo>
                    <a:pt x="1096" y="1107"/>
                    <a:pt x="1113" y="1103"/>
                    <a:pt x="1128" y="1092"/>
                  </a:cubicBezTo>
                  <a:lnTo>
                    <a:pt x="1142" y="1092"/>
                  </a:lnTo>
                  <a:cubicBezTo>
                    <a:pt x="1142" y="1085"/>
                    <a:pt x="1149" y="1078"/>
                    <a:pt x="1149" y="1071"/>
                  </a:cubicBezTo>
                  <a:cubicBezTo>
                    <a:pt x="1156" y="1057"/>
                    <a:pt x="1156" y="1035"/>
                    <a:pt x="1156" y="1021"/>
                  </a:cubicBezTo>
                  <a:cubicBezTo>
                    <a:pt x="1149" y="979"/>
                    <a:pt x="1142" y="936"/>
                    <a:pt x="1128" y="901"/>
                  </a:cubicBezTo>
                  <a:cubicBezTo>
                    <a:pt x="1107" y="823"/>
                    <a:pt x="1071" y="752"/>
                    <a:pt x="1036" y="681"/>
                  </a:cubicBezTo>
                  <a:cubicBezTo>
                    <a:pt x="1064" y="667"/>
                    <a:pt x="1092" y="652"/>
                    <a:pt x="1114" y="631"/>
                  </a:cubicBezTo>
                  <a:cubicBezTo>
                    <a:pt x="1149" y="603"/>
                    <a:pt x="1178" y="581"/>
                    <a:pt x="1206" y="553"/>
                  </a:cubicBezTo>
                  <a:cubicBezTo>
                    <a:pt x="1248" y="503"/>
                    <a:pt x="1312" y="433"/>
                    <a:pt x="1284" y="369"/>
                  </a:cubicBezTo>
                  <a:cubicBezTo>
                    <a:pt x="1270" y="340"/>
                    <a:pt x="1241" y="326"/>
                    <a:pt x="1213" y="326"/>
                  </a:cubicBezTo>
                  <a:cubicBezTo>
                    <a:pt x="1170" y="319"/>
                    <a:pt x="1135" y="312"/>
                    <a:pt x="1092" y="312"/>
                  </a:cubicBezTo>
                  <a:lnTo>
                    <a:pt x="837" y="312"/>
                  </a:lnTo>
                  <a:cubicBezTo>
                    <a:pt x="830" y="305"/>
                    <a:pt x="830" y="298"/>
                    <a:pt x="823" y="291"/>
                  </a:cubicBezTo>
                  <a:cubicBezTo>
                    <a:pt x="788" y="227"/>
                    <a:pt x="752" y="170"/>
                    <a:pt x="702" y="113"/>
                  </a:cubicBezTo>
                  <a:cubicBezTo>
                    <a:pt x="674" y="71"/>
                    <a:pt x="632" y="7"/>
                    <a:pt x="5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07" name="Google Shape;1507;p20"/>
            <p:cNvSpPr/>
            <p:nvPr/>
          </p:nvSpPr>
          <p:spPr>
            <a:xfrm>
              <a:off x="4384406" y="1344864"/>
              <a:ext cx="167512" cy="170689"/>
            </a:xfrm>
            <a:custGeom>
              <a:avLst/>
              <a:gdLst/>
              <a:ahLst/>
              <a:cxnLst/>
              <a:rect l="l" t="t" r="r" b="b"/>
              <a:pathLst>
                <a:path w="1213" h="1236" extrusionOk="0">
                  <a:moveTo>
                    <a:pt x="696" y="0"/>
                  </a:moveTo>
                  <a:cubicBezTo>
                    <a:pt x="686" y="0"/>
                    <a:pt x="676" y="2"/>
                    <a:pt x="667" y="5"/>
                  </a:cubicBezTo>
                  <a:cubicBezTo>
                    <a:pt x="631" y="26"/>
                    <a:pt x="603" y="54"/>
                    <a:pt x="575" y="90"/>
                  </a:cubicBezTo>
                  <a:cubicBezTo>
                    <a:pt x="546" y="118"/>
                    <a:pt x="525" y="154"/>
                    <a:pt x="504" y="182"/>
                  </a:cubicBezTo>
                  <a:lnTo>
                    <a:pt x="461" y="239"/>
                  </a:lnTo>
                  <a:cubicBezTo>
                    <a:pt x="447" y="260"/>
                    <a:pt x="433" y="274"/>
                    <a:pt x="419" y="296"/>
                  </a:cubicBezTo>
                  <a:cubicBezTo>
                    <a:pt x="411" y="288"/>
                    <a:pt x="404" y="288"/>
                    <a:pt x="397" y="288"/>
                  </a:cubicBezTo>
                  <a:cubicBezTo>
                    <a:pt x="326" y="274"/>
                    <a:pt x="255" y="267"/>
                    <a:pt x="177" y="267"/>
                  </a:cubicBezTo>
                  <a:cubicBezTo>
                    <a:pt x="165" y="267"/>
                    <a:pt x="151" y="267"/>
                    <a:pt x="136" y="267"/>
                  </a:cubicBezTo>
                  <a:cubicBezTo>
                    <a:pt x="91" y="267"/>
                    <a:pt x="39" y="271"/>
                    <a:pt x="7" y="303"/>
                  </a:cubicBezTo>
                  <a:lnTo>
                    <a:pt x="7" y="310"/>
                  </a:lnTo>
                  <a:cubicBezTo>
                    <a:pt x="0" y="338"/>
                    <a:pt x="7" y="366"/>
                    <a:pt x="21" y="395"/>
                  </a:cubicBezTo>
                  <a:cubicBezTo>
                    <a:pt x="36" y="430"/>
                    <a:pt x="57" y="466"/>
                    <a:pt x="78" y="501"/>
                  </a:cubicBezTo>
                  <a:cubicBezTo>
                    <a:pt x="99" y="537"/>
                    <a:pt x="128" y="572"/>
                    <a:pt x="149" y="607"/>
                  </a:cubicBezTo>
                  <a:cubicBezTo>
                    <a:pt x="163" y="636"/>
                    <a:pt x="185" y="657"/>
                    <a:pt x="206" y="678"/>
                  </a:cubicBezTo>
                  <a:cubicBezTo>
                    <a:pt x="199" y="693"/>
                    <a:pt x="192" y="700"/>
                    <a:pt x="192" y="707"/>
                  </a:cubicBezTo>
                  <a:lnTo>
                    <a:pt x="163" y="763"/>
                  </a:lnTo>
                  <a:cubicBezTo>
                    <a:pt x="149" y="806"/>
                    <a:pt x="135" y="841"/>
                    <a:pt x="128" y="884"/>
                  </a:cubicBezTo>
                  <a:cubicBezTo>
                    <a:pt x="107" y="934"/>
                    <a:pt x="71" y="1026"/>
                    <a:pt x="114" y="1075"/>
                  </a:cubicBezTo>
                  <a:cubicBezTo>
                    <a:pt x="131" y="1096"/>
                    <a:pt x="156" y="1103"/>
                    <a:pt x="182" y="1103"/>
                  </a:cubicBezTo>
                  <a:cubicBezTo>
                    <a:pt x="220" y="1103"/>
                    <a:pt x="262" y="1088"/>
                    <a:pt x="291" y="1075"/>
                  </a:cubicBezTo>
                  <a:lnTo>
                    <a:pt x="319" y="1061"/>
                  </a:lnTo>
                  <a:cubicBezTo>
                    <a:pt x="348" y="1047"/>
                    <a:pt x="376" y="1033"/>
                    <a:pt x="404" y="1019"/>
                  </a:cubicBezTo>
                  <a:lnTo>
                    <a:pt x="461" y="997"/>
                  </a:lnTo>
                  <a:lnTo>
                    <a:pt x="475" y="990"/>
                  </a:lnTo>
                  <a:cubicBezTo>
                    <a:pt x="497" y="1012"/>
                    <a:pt x="525" y="1033"/>
                    <a:pt x="546" y="1054"/>
                  </a:cubicBezTo>
                  <a:cubicBezTo>
                    <a:pt x="582" y="1090"/>
                    <a:pt x="617" y="1118"/>
                    <a:pt x="653" y="1146"/>
                  </a:cubicBezTo>
                  <a:cubicBezTo>
                    <a:pt x="695" y="1183"/>
                    <a:pt x="759" y="1236"/>
                    <a:pt x="822" y="1236"/>
                  </a:cubicBezTo>
                  <a:cubicBezTo>
                    <a:pt x="832" y="1236"/>
                    <a:pt x="841" y="1234"/>
                    <a:pt x="851" y="1231"/>
                  </a:cubicBezTo>
                  <a:lnTo>
                    <a:pt x="872" y="1231"/>
                  </a:lnTo>
                  <a:lnTo>
                    <a:pt x="872" y="1224"/>
                  </a:lnTo>
                  <a:cubicBezTo>
                    <a:pt x="872" y="1182"/>
                    <a:pt x="872" y="1139"/>
                    <a:pt x="865" y="1097"/>
                  </a:cubicBezTo>
                  <a:cubicBezTo>
                    <a:pt x="858" y="1054"/>
                    <a:pt x="851" y="1012"/>
                    <a:pt x="844" y="962"/>
                  </a:cubicBezTo>
                  <a:cubicBezTo>
                    <a:pt x="844" y="912"/>
                    <a:pt x="837" y="870"/>
                    <a:pt x="830" y="827"/>
                  </a:cubicBezTo>
                  <a:lnTo>
                    <a:pt x="851" y="820"/>
                  </a:lnTo>
                  <a:cubicBezTo>
                    <a:pt x="851" y="820"/>
                    <a:pt x="858" y="813"/>
                    <a:pt x="858" y="813"/>
                  </a:cubicBezTo>
                  <a:lnTo>
                    <a:pt x="872" y="813"/>
                  </a:lnTo>
                  <a:lnTo>
                    <a:pt x="929" y="785"/>
                  </a:lnTo>
                  <a:lnTo>
                    <a:pt x="1057" y="728"/>
                  </a:lnTo>
                  <a:cubicBezTo>
                    <a:pt x="1106" y="700"/>
                    <a:pt x="1206" y="664"/>
                    <a:pt x="1213" y="586"/>
                  </a:cubicBezTo>
                  <a:cubicBezTo>
                    <a:pt x="1213" y="586"/>
                    <a:pt x="1213" y="579"/>
                    <a:pt x="1213" y="579"/>
                  </a:cubicBezTo>
                  <a:cubicBezTo>
                    <a:pt x="1213" y="572"/>
                    <a:pt x="1206" y="565"/>
                    <a:pt x="1206" y="558"/>
                  </a:cubicBezTo>
                  <a:cubicBezTo>
                    <a:pt x="1191" y="544"/>
                    <a:pt x="1184" y="529"/>
                    <a:pt x="1163" y="522"/>
                  </a:cubicBezTo>
                  <a:cubicBezTo>
                    <a:pt x="1128" y="501"/>
                    <a:pt x="1092" y="480"/>
                    <a:pt x="1057" y="466"/>
                  </a:cubicBezTo>
                  <a:cubicBezTo>
                    <a:pt x="979" y="437"/>
                    <a:pt x="901" y="416"/>
                    <a:pt x="830" y="402"/>
                  </a:cubicBezTo>
                  <a:cubicBezTo>
                    <a:pt x="837" y="374"/>
                    <a:pt x="837" y="338"/>
                    <a:pt x="837" y="310"/>
                  </a:cubicBezTo>
                  <a:cubicBezTo>
                    <a:pt x="837" y="267"/>
                    <a:pt x="837" y="232"/>
                    <a:pt x="830" y="189"/>
                  </a:cubicBezTo>
                  <a:cubicBezTo>
                    <a:pt x="823" y="125"/>
                    <a:pt x="809" y="33"/>
                    <a:pt x="745" y="12"/>
                  </a:cubicBezTo>
                  <a:cubicBezTo>
                    <a:pt x="728" y="4"/>
                    <a:pt x="712" y="0"/>
                    <a:pt x="6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08" name="Google Shape;1508;p20"/>
            <p:cNvSpPr/>
            <p:nvPr/>
          </p:nvSpPr>
          <p:spPr>
            <a:xfrm>
              <a:off x="4246801" y="1153828"/>
              <a:ext cx="171517" cy="167927"/>
            </a:xfrm>
            <a:custGeom>
              <a:avLst/>
              <a:gdLst/>
              <a:ahLst/>
              <a:cxnLst/>
              <a:rect l="l" t="t" r="r" b="b"/>
              <a:pathLst>
                <a:path w="1242" h="1216" extrusionOk="0">
                  <a:moveTo>
                    <a:pt x="347" y="1"/>
                  </a:moveTo>
                  <a:cubicBezTo>
                    <a:pt x="340" y="1"/>
                    <a:pt x="333" y="2"/>
                    <a:pt x="326" y="3"/>
                  </a:cubicBezTo>
                  <a:lnTo>
                    <a:pt x="305" y="3"/>
                  </a:lnTo>
                  <a:cubicBezTo>
                    <a:pt x="284" y="18"/>
                    <a:pt x="270" y="46"/>
                    <a:pt x="270" y="74"/>
                  </a:cubicBezTo>
                  <a:cubicBezTo>
                    <a:pt x="263" y="117"/>
                    <a:pt x="263" y="159"/>
                    <a:pt x="270" y="202"/>
                  </a:cubicBezTo>
                  <a:cubicBezTo>
                    <a:pt x="270" y="245"/>
                    <a:pt x="270" y="287"/>
                    <a:pt x="277" y="330"/>
                  </a:cubicBezTo>
                  <a:cubicBezTo>
                    <a:pt x="277" y="358"/>
                    <a:pt x="277" y="393"/>
                    <a:pt x="284" y="422"/>
                  </a:cubicBezTo>
                  <a:cubicBezTo>
                    <a:pt x="277" y="422"/>
                    <a:pt x="270" y="429"/>
                    <a:pt x="255" y="436"/>
                  </a:cubicBezTo>
                  <a:lnTo>
                    <a:pt x="213" y="479"/>
                  </a:lnTo>
                  <a:cubicBezTo>
                    <a:pt x="177" y="500"/>
                    <a:pt x="149" y="528"/>
                    <a:pt x="114" y="557"/>
                  </a:cubicBezTo>
                  <a:cubicBezTo>
                    <a:pt x="85" y="585"/>
                    <a:pt x="0" y="649"/>
                    <a:pt x="7" y="713"/>
                  </a:cubicBezTo>
                  <a:cubicBezTo>
                    <a:pt x="21" y="776"/>
                    <a:pt x="107" y="798"/>
                    <a:pt x="163" y="805"/>
                  </a:cubicBezTo>
                  <a:lnTo>
                    <a:pt x="199" y="805"/>
                  </a:lnTo>
                  <a:cubicBezTo>
                    <a:pt x="227" y="805"/>
                    <a:pt x="255" y="812"/>
                    <a:pt x="291" y="812"/>
                  </a:cubicBezTo>
                  <a:lnTo>
                    <a:pt x="369" y="812"/>
                  </a:lnTo>
                  <a:cubicBezTo>
                    <a:pt x="376" y="847"/>
                    <a:pt x="383" y="876"/>
                    <a:pt x="397" y="911"/>
                  </a:cubicBezTo>
                  <a:cubicBezTo>
                    <a:pt x="411" y="954"/>
                    <a:pt x="426" y="996"/>
                    <a:pt x="440" y="1039"/>
                  </a:cubicBezTo>
                  <a:cubicBezTo>
                    <a:pt x="461" y="1103"/>
                    <a:pt x="497" y="1195"/>
                    <a:pt x="567" y="1216"/>
                  </a:cubicBezTo>
                  <a:lnTo>
                    <a:pt x="617" y="1216"/>
                  </a:lnTo>
                  <a:cubicBezTo>
                    <a:pt x="645" y="1181"/>
                    <a:pt x="667" y="1145"/>
                    <a:pt x="674" y="1103"/>
                  </a:cubicBezTo>
                  <a:lnTo>
                    <a:pt x="731" y="975"/>
                  </a:lnTo>
                  <a:cubicBezTo>
                    <a:pt x="752" y="932"/>
                    <a:pt x="773" y="883"/>
                    <a:pt x="780" y="847"/>
                  </a:cubicBezTo>
                  <a:cubicBezTo>
                    <a:pt x="787" y="847"/>
                    <a:pt x="794" y="847"/>
                    <a:pt x="801" y="854"/>
                  </a:cubicBezTo>
                  <a:lnTo>
                    <a:pt x="894" y="854"/>
                  </a:lnTo>
                  <a:lnTo>
                    <a:pt x="1028" y="869"/>
                  </a:lnTo>
                  <a:cubicBezTo>
                    <a:pt x="1054" y="869"/>
                    <a:pt x="1085" y="872"/>
                    <a:pt x="1116" y="872"/>
                  </a:cubicBezTo>
                  <a:cubicBezTo>
                    <a:pt x="1162" y="872"/>
                    <a:pt x="1208" y="864"/>
                    <a:pt x="1234" y="826"/>
                  </a:cubicBezTo>
                  <a:cubicBezTo>
                    <a:pt x="1234" y="826"/>
                    <a:pt x="1241" y="826"/>
                    <a:pt x="1241" y="819"/>
                  </a:cubicBezTo>
                  <a:cubicBezTo>
                    <a:pt x="1241" y="812"/>
                    <a:pt x="1241" y="805"/>
                    <a:pt x="1241" y="798"/>
                  </a:cubicBezTo>
                  <a:cubicBezTo>
                    <a:pt x="1241" y="783"/>
                    <a:pt x="1241" y="762"/>
                    <a:pt x="1227" y="748"/>
                  </a:cubicBezTo>
                  <a:cubicBezTo>
                    <a:pt x="1206" y="713"/>
                    <a:pt x="1184" y="677"/>
                    <a:pt x="1156" y="642"/>
                  </a:cubicBezTo>
                  <a:cubicBezTo>
                    <a:pt x="1106" y="585"/>
                    <a:pt x="1057" y="528"/>
                    <a:pt x="993" y="479"/>
                  </a:cubicBezTo>
                  <a:cubicBezTo>
                    <a:pt x="1014" y="450"/>
                    <a:pt x="1035" y="429"/>
                    <a:pt x="1050" y="401"/>
                  </a:cubicBezTo>
                  <a:cubicBezTo>
                    <a:pt x="1071" y="365"/>
                    <a:pt x="1092" y="330"/>
                    <a:pt x="1106" y="294"/>
                  </a:cubicBezTo>
                  <a:cubicBezTo>
                    <a:pt x="1128" y="230"/>
                    <a:pt x="1163" y="145"/>
                    <a:pt x="1113" y="89"/>
                  </a:cubicBezTo>
                  <a:cubicBezTo>
                    <a:pt x="1098" y="78"/>
                    <a:pt x="1078" y="72"/>
                    <a:pt x="1058" y="72"/>
                  </a:cubicBezTo>
                  <a:cubicBezTo>
                    <a:pt x="1051" y="72"/>
                    <a:pt x="1043" y="72"/>
                    <a:pt x="1035" y="74"/>
                  </a:cubicBezTo>
                  <a:cubicBezTo>
                    <a:pt x="1000" y="74"/>
                    <a:pt x="957" y="89"/>
                    <a:pt x="922" y="103"/>
                  </a:cubicBezTo>
                  <a:cubicBezTo>
                    <a:pt x="887" y="117"/>
                    <a:pt x="844" y="131"/>
                    <a:pt x="809" y="145"/>
                  </a:cubicBezTo>
                  <a:lnTo>
                    <a:pt x="745" y="174"/>
                  </a:lnTo>
                  <a:cubicBezTo>
                    <a:pt x="723" y="181"/>
                    <a:pt x="702" y="195"/>
                    <a:pt x="681" y="202"/>
                  </a:cubicBezTo>
                  <a:cubicBezTo>
                    <a:pt x="681" y="195"/>
                    <a:pt x="674" y="188"/>
                    <a:pt x="667" y="188"/>
                  </a:cubicBezTo>
                  <a:cubicBezTo>
                    <a:pt x="610" y="138"/>
                    <a:pt x="546" y="96"/>
                    <a:pt x="489" y="60"/>
                  </a:cubicBezTo>
                  <a:cubicBezTo>
                    <a:pt x="447" y="36"/>
                    <a:pt x="393" y="1"/>
                    <a:pt x="3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09" name="Google Shape;1509;p20"/>
            <p:cNvSpPr/>
            <p:nvPr/>
          </p:nvSpPr>
          <p:spPr>
            <a:xfrm>
              <a:off x="4556260" y="1531035"/>
              <a:ext cx="173450" cy="171655"/>
            </a:xfrm>
            <a:custGeom>
              <a:avLst/>
              <a:gdLst/>
              <a:ahLst/>
              <a:cxnLst/>
              <a:rect l="l" t="t" r="r" b="b"/>
              <a:pathLst>
                <a:path w="1256" h="1243" extrusionOk="0">
                  <a:moveTo>
                    <a:pt x="485" y="1"/>
                  </a:moveTo>
                  <a:cubicBezTo>
                    <a:pt x="482" y="1"/>
                    <a:pt x="479" y="1"/>
                    <a:pt x="476" y="1"/>
                  </a:cubicBezTo>
                  <a:lnTo>
                    <a:pt x="447" y="1"/>
                  </a:lnTo>
                  <a:cubicBezTo>
                    <a:pt x="419" y="8"/>
                    <a:pt x="405" y="37"/>
                    <a:pt x="398" y="65"/>
                  </a:cubicBezTo>
                  <a:cubicBezTo>
                    <a:pt x="384" y="100"/>
                    <a:pt x="376" y="143"/>
                    <a:pt x="369" y="186"/>
                  </a:cubicBezTo>
                  <a:cubicBezTo>
                    <a:pt x="355" y="228"/>
                    <a:pt x="348" y="271"/>
                    <a:pt x="348" y="313"/>
                  </a:cubicBezTo>
                  <a:cubicBezTo>
                    <a:pt x="341" y="342"/>
                    <a:pt x="334" y="370"/>
                    <a:pt x="334" y="405"/>
                  </a:cubicBezTo>
                  <a:cubicBezTo>
                    <a:pt x="327" y="405"/>
                    <a:pt x="313" y="405"/>
                    <a:pt x="306" y="412"/>
                  </a:cubicBezTo>
                  <a:lnTo>
                    <a:pt x="249" y="441"/>
                  </a:lnTo>
                  <a:cubicBezTo>
                    <a:pt x="213" y="455"/>
                    <a:pt x="178" y="476"/>
                    <a:pt x="135" y="498"/>
                  </a:cubicBezTo>
                  <a:cubicBezTo>
                    <a:pt x="100" y="519"/>
                    <a:pt x="1" y="561"/>
                    <a:pt x="1" y="625"/>
                  </a:cubicBezTo>
                  <a:cubicBezTo>
                    <a:pt x="1" y="689"/>
                    <a:pt x="79" y="732"/>
                    <a:pt x="128" y="746"/>
                  </a:cubicBezTo>
                  <a:lnTo>
                    <a:pt x="164" y="760"/>
                  </a:lnTo>
                  <a:cubicBezTo>
                    <a:pt x="192" y="767"/>
                    <a:pt x="220" y="781"/>
                    <a:pt x="249" y="788"/>
                  </a:cubicBezTo>
                  <a:lnTo>
                    <a:pt x="306" y="802"/>
                  </a:lnTo>
                  <a:lnTo>
                    <a:pt x="320" y="802"/>
                  </a:lnTo>
                  <a:cubicBezTo>
                    <a:pt x="320" y="838"/>
                    <a:pt x="320" y="873"/>
                    <a:pt x="327" y="909"/>
                  </a:cubicBezTo>
                  <a:cubicBezTo>
                    <a:pt x="327" y="951"/>
                    <a:pt x="334" y="994"/>
                    <a:pt x="341" y="1044"/>
                  </a:cubicBezTo>
                  <a:cubicBezTo>
                    <a:pt x="348" y="1107"/>
                    <a:pt x="362" y="1207"/>
                    <a:pt x="426" y="1242"/>
                  </a:cubicBezTo>
                  <a:lnTo>
                    <a:pt x="483" y="1242"/>
                  </a:lnTo>
                  <a:cubicBezTo>
                    <a:pt x="518" y="1214"/>
                    <a:pt x="547" y="1185"/>
                    <a:pt x="561" y="1150"/>
                  </a:cubicBezTo>
                  <a:lnTo>
                    <a:pt x="646" y="1036"/>
                  </a:lnTo>
                  <a:cubicBezTo>
                    <a:pt x="674" y="1001"/>
                    <a:pt x="703" y="966"/>
                    <a:pt x="724" y="923"/>
                  </a:cubicBezTo>
                  <a:lnTo>
                    <a:pt x="745" y="937"/>
                  </a:lnTo>
                  <a:lnTo>
                    <a:pt x="766" y="937"/>
                  </a:lnTo>
                  <a:lnTo>
                    <a:pt x="830" y="951"/>
                  </a:lnTo>
                  <a:lnTo>
                    <a:pt x="958" y="994"/>
                  </a:lnTo>
                  <a:cubicBezTo>
                    <a:pt x="998" y="1007"/>
                    <a:pt x="1050" y="1029"/>
                    <a:pt x="1097" y="1029"/>
                  </a:cubicBezTo>
                  <a:cubicBezTo>
                    <a:pt x="1124" y="1029"/>
                    <a:pt x="1150" y="1022"/>
                    <a:pt x="1171" y="1001"/>
                  </a:cubicBezTo>
                  <a:lnTo>
                    <a:pt x="1178" y="1001"/>
                  </a:lnTo>
                  <a:cubicBezTo>
                    <a:pt x="1178" y="994"/>
                    <a:pt x="1185" y="987"/>
                    <a:pt x="1185" y="987"/>
                  </a:cubicBezTo>
                  <a:cubicBezTo>
                    <a:pt x="1192" y="966"/>
                    <a:pt x="1192" y="944"/>
                    <a:pt x="1185" y="930"/>
                  </a:cubicBezTo>
                  <a:cubicBezTo>
                    <a:pt x="1171" y="888"/>
                    <a:pt x="1156" y="852"/>
                    <a:pt x="1135" y="817"/>
                  </a:cubicBezTo>
                  <a:cubicBezTo>
                    <a:pt x="1107" y="739"/>
                    <a:pt x="1064" y="675"/>
                    <a:pt x="1015" y="611"/>
                  </a:cubicBezTo>
                  <a:cubicBezTo>
                    <a:pt x="1043" y="597"/>
                    <a:pt x="1064" y="576"/>
                    <a:pt x="1093" y="547"/>
                  </a:cubicBezTo>
                  <a:cubicBezTo>
                    <a:pt x="1114" y="519"/>
                    <a:pt x="1142" y="490"/>
                    <a:pt x="1164" y="462"/>
                  </a:cubicBezTo>
                  <a:cubicBezTo>
                    <a:pt x="1199" y="405"/>
                    <a:pt x="1256" y="334"/>
                    <a:pt x="1220" y="264"/>
                  </a:cubicBezTo>
                  <a:cubicBezTo>
                    <a:pt x="1206" y="242"/>
                    <a:pt x="1178" y="235"/>
                    <a:pt x="1149" y="228"/>
                  </a:cubicBezTo>
                  <a:lnTo>
                    <a:pt x="1036" y="228"/>
                  </a:lnTo>
                  <a:cubicBezTo>
                    <a:pt x="993" y="235"/>
                    <a:pt x="951" y="242"/>
                    <a:pt x="915" y="249"/>
                  </a:cubicBezTo>
                  <a:lnTo>
                    <a:pt x="844" y="264"/>
                  </a:lnTo>
                  <a:cubicBezTo>
                    <a:pt x="823" y="264"/>
                    <a:pt x="802" y="271"/>
                    <a:pt x="781" y="278"/>
                  </a:cubicBezTo>
                  <a:cubicBezTo>
                    <a:pt x="774" y="264"/>
                    <a:pt x="766" y="256"/>
                    <a:pt x="766" y="256"/>
                  </a:cubicBezTo>
                  <a:cubicBezTo>
                    <a:pt x="724" y="193"/>
                    <a:pt x="674" y="143"/>
                    <a:pt x="625" y="93"/>
                  </a:cubicBezTo>
                  <a:cubicBezTo>
                    <a:pt x="585" y="53"/>
                    <a:pt x="538" y="1"/>
                    <a:pt x="4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10" name="Google Shape;1510;p20"/>
            <p:cNvSpPr/>
            <p:nvPr/>
          </p:nvSpPr>
          <p:spPr>
            <a:xfrm>
              <a:off x="4460760" y="1083388"/>
              <a:ext cx="175384" cy="169722"/>
            </a:xfrm>
            <a:custGeom>
              <a:avLst/>
              <a:gdLst/>
              <a:ahLst/>
              <a:cxnLst/>
              <a:rect l="l" t="t" r="r" b="b"/>
              <a:pathLst>
                <a:path w="1270" h="1229" extrusionOk="0">
                  <a:moveTo>
                    <a:pt x="801" y="1"/>
                  </a:moveTo>
                  <a:cubicBezTo>
                    <a:pt x="781" y="1"/>
                    <a:pt x="761" y="9"/>
                    <a:pt x="745" y="25"/>
                  </a:cubicBezTo>
                  <a:cubicBezTo>
                    <a:pt x="709" y="46"/>
                    <a:pt x="674" y="74"/>
                    <a:pt x="645" y="103"/>
                  </a:cubicBezTo>
                  <a:cubicBezTo>
                    <a:pt x="610" y="131"/>
                    <a:pt x="582" y="159"/>
                    <a:pt x="546" y="188"/>
                  </a:cubicBezTo>
                  <a:cubicBezTo>
                    <a:pt x="525" y="209"/>
                    <a:pt x="504" y="230"/>
                    <a:pt x="482" y="252"/>
                  </a:cubicBezTo>
                  <a:cubicBezTo>
                    <a:pt x="475" y="244"/>
                    <a:pt x="461" y="244"/>
                    <a:pt x="454" y="244"/>
                  </a:cubicBezTo>
                  <a:lnTo>
                    <a:pt x="397" y="223"/>
                  </a:lnTo>
                  <a:cubicBezTo>
                    <a:pt x="355" y="216"/>
                    <a:pt x="312" y="209"/>
                    <a:pt x="270" y="202"/>
                  </a:cubicBezTo>
                  <a:cubicBezTo>
                    <a:pt x="250" y="198"/>
                    <a:pt x="208" y="187"/>
                    <a:pt x="168" y="187"/>
                  </a:cubicBezTo>
                  <a:cubicBezTo>
                    <a:pt x="135" y="187"/>
                    <a:pt x="104" y="194"/>
                    <a:pt x="85" y="216"/>
                  </a:cubicBezTo>
                  <a:cubicBezTo>
                    <a:pt x="43" y="273"/>
                    <a:pt x="85" y="344"/>
                    <a:pt x="106" y="393"/>
                  </a:cubicBezTo>
                  <a:lnTo>
                    <a:pt x="128" y="422"/>
                  </a:lnTo>
                  <a:cubicBezTo>
                    <a:pt x="142" y="450"/>
                    <a:pt x="163" y="478"/>
                    <a:pt x="177" y="500"/>
                  </a:cubicBezTo>
                  <a:cubicBezTo>
                    <a:pt x="199" y="528"/>
                    <a:pt x="199" y="535"/>
                    <a:pt x="213" y="549"/>
                  </a:cubicBezTo>
                  <a:cubicBezTo>
                    <a:pt x="213" y="556"/>
                    <a:pt x="220" y="556"/>
                    <a:pt x="220" y="564"/>
                  </a:cubicBezTo>
                  <a:cubicBezTo>
                    <a:pt x="199" y="592"/>
                    <a:pt x="177" y="620"/>
                    <a:pt x="163" y="649"/>
                  </a:cubicBezTo>
                  <a:cubicBezTo>
                    <a:pt x="142" y="684"/>
                    <a:pt x="114" y="720"/>
                    <a:pt x="92" y="762"/>
                  </a:cubicBezTo>
                  <a:cubicBezTo>
                    <a:pt x="57" y="819"/>
                    <a:pt x="0" y="904"/>
                    <a:pt x="28" y="975"/>
                  </a:cubicBezTo>
                  <a:lnTo>
                    <a:pt x="28" y="982"/>
                  </a:lnTo>
                  <a:lnTo>
                    <a:pt x="85" y="982"/>
                  </a:lnTo>
                  <a:cubicBezTo>
                    <a:pt x="121" y="982"/>
                    <a:pt x="163" y="975"/>
                    <a:pt x="206" y="961"/>
                  </a:cubicBezTo>
                  <a:lnTo>
                    <a:pt x="340" y="918"/>
                  </a:lnTo>
                  <a:cubicBezTo>
                    <a:pt x="383" y="911"/>
                    <a:pt x="426" y="897"/>
                    <a:pt x="468" y="883"/>
                  </a:cubicBezTo>
                  <a:lnTo>
                    <a:pt x="482" y="904"/>
                  </a:lnTo>
                  <a:cubicBezTo>
                    <a:pt x="482" y="904"/>
                    <a:pt x="482" y="911"/>
                    <a:pt x="489" y="911"/>
                  </a:cubicBezTo>
                  <a:lnTo>
                    <a:pt x="496" y="925"/>
                  </a:lnTo>
                  <a:cubicBezTo>
                    <a:pt x="504" y="939"/>
                    <a:pt x="518" y="961"/>
                    <a:pt x="532" y="975"/>
                  </a:cubicBezTo>
                  <a:cubicBezTo>
                    <a:pt x="553" y="1017"/>
                    <a:pt x="582" y="1053"/>
                    <a:pt x="603" y="1088"/>
                  </a:cubicBezTo>
                  <a:cubicBezTo>
                    <a:pt x="636" y="1141"/>
                    <a:pt x="687" y="1224"/>
                    <a:pt x="751" y="1224"/>
                  </a:cubicBezTo>
                  <a:cubicBezTo>
                    <a:pt x="756" y="1224"/>
                    <a:pt x="761" y="1224"/>
                    <a:pt x="766" y="1223"/>
                  </a:cubicBezTo>
                  <a:cubicBezTo>
                    <a:pt x="766" y="1227"/>
                    <a:pt x="768" y="1228"/>
                    <a:pt x="769" y="1228"/>
                  </a:cubicBezTo>
                  <a:cubicBezTo>
                    <a:pt x="771" y="1228"/>
                    <a:pt x="773" y="1227"/>
                    <a:pt x="773" y="1223"/>
                  </a:cubicBezTo>
                  <a:cubicBezTo>
                    <a:pt x="780" y="1223"/>
                    <a:pt x="787" y="1216"/>
                    <a:pt x="794" y="1216"/>
                  </a:cubicBezTo>
                  <a:cubicBezTo>
                    <a:pt x="808" y="1202"/>
                    <a:pt x="816" y="1188"/>
                    <a:pt x="830" y="1173"/>
                  </a:cubicBezTo>
                  <a:cubicBezTo>
                    <a:pt x="844" y="1131"/>
                    <a:pt x="851" y="1095"/>
                    <a:pt x="865" y="1053"/>
                  </a:cubicBezTo>
                  <a:cubicBezTo>
                    <a:pt x="879" y="975"/>
                    <a:pt x="886" y="897"/>
                    <a:pt x="894" y="819"/>
                  </a:cubicBezTo>
                  <a:cubicBezTo>
                    <a:pt x="908" y="822"/>
                    <a:pt x="924" y="824"/>
                    <a:pt x="940" y="824"/>
                  </a:cubicBezTo>
                  <a:cubicBezTo>
                    <a:pt x="956" y="824"/>
                    <a:pt x="972" y="822"/>
                    <a:pt x="986" y="819"/>
                  </a:cubicBezTo>
                  <a:cubicBezTo>
                    <a:pt x="1028" y="819"/>
                    <a:pt x="1064" y="805"/>
                    <a:pt x="1106" y="798"/>
                  </a:cubicBezTo>
                  <a:cubicBezTo>
                    <a:pt x="1163" y="776"/>
                    <a:pt x="1255" y="748"/>
                    <a:pt x="1269" y="677"/>
                  </a:cubicBezTo>
                  <a:cubicBezTo>
                    <a:pt x="1269" y="649"/>
                    <a:pt x="1255" y="620"/>
                    <a:pt x="1234" y="606"/>
                  </a:cubicBezTo>
                  <a:cubicBezTo>
                    <a:pt x="1206" y="578"/>
                    <a:pt x="1170" y="549"/>
                    <a:pt x="1142" y="535"/>
                  </a:cubicBezTo>
                  <a:cubicBezTo>
                    <a:pt x="1106" y="514"/>
                    <a:pt x="1071" y="493"/>
                    <a:pt x="1035" y="471"/>
                  </a:cubicBezTo>
                  <a:lnTo>
                    <a:pt x="972" y="436"/>
                  </a:lnTo>
                  <a:cubicBezTo>
                    <a:pt x="950" y="429"/>
                    <a:pt x="929" y="415"/>
                    <a:pt x="915" y="408"/>
                  </a:cubicBezTo>
                  <a:cubicBezTo>
                    <a:pt x="915" y="400"/>
                    <a:pt x="915" y="393"/>
                    <a:pt x="915" y="386"/>
                  </a:cubicBezTo>
                  <a:cubicBezTo>
                    <a:pt x="915" y="308"/>
                    <a:pt x="915" y="237"/>
                    <a:pt x="901" y="166"/>
                  </a:cubicBezTo>
                  <a:cubicBezTo>
                    <a:pt x="894" y="117"/>
                    <a:pt x="894" y="39"/>
                    <a:pt x="844" y="3"/>
                  </a:cubicBezTo>
                  <a:lnTo>
                    <a:pt x="823" y="3"/>
                  </a:lnTo>
                  <a:cubicBezTo>
                    <a:pt x="816" y="2"/>
                    <a:pt x="808" y="1"/>
                    <a:pt x="8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11" name="Google Shape;1511;p20"/>
            <p:cNvSpPr/>
            <p:nvPr/>
          </p:nvSpPr>
          <p:spPr>
            <a:xfrm>
              <a:off x="3355771" y="861538"/>
              <a:ext cx="748212" cy="850681"/>
            </a:xfrm>
            <a:custGeom>
              <a:avLst/>
              <a:gdLst/>
              <a:ahLst/>
              <a:cxnLst/>
              <a:rect l="l" t="t" r="r" b="b"/>
              <a:pathLst>
                <a:path w="5418" h="6160" extrusionOk="0">
                  <a:moveTo>
                    <a:pt x="1665" y="0"/>
                  </a:moveTo>
                  <a:cubicBezTo>
                    <a:pt x="1618" y="0"/>
                    <a:pt x="1582" y="28"/>
                    <a:pt x="1546" y="114"/>
                  </a:cubicBezTo>
                  <a:cubicBezTo>
                    <a:pt x="1532" y="164"/>
                    <a:pt x="1511" y="214"/>
                    <a:pt x="1489" y="263"/>
                  </a:cubicBezTo>
                  <a:cubicBezTo>
                    <a:pt x="1461" y="341"/>
                    <a:pt x="1433" y="419"/>
                    <a:pt x="1404" y="504"/>
                  </a:cubicBezTo>
                  <a:cubicBezTo>
                    <a:pt x="1277" y="831"/>
                    <a:pt x="1156" y="1157"/>
                    <a:pt x="1043" y="1490"/>
                  </a:cubicBezTo>
                  <a:cubicBezTo>
                    <a:pt x="865" y="1972"/>
                    <a:pt x="695" y="2462"/>
                    <a:pt x="539" y="2958"/>
                  </a:cubicBezTo>
                  <a:cubicBezTo>
                    <a:pt x="511" y="3036"/>
                    <a:pt x="482" y="3114"/>
                    <a:pt x="454" y="3199"/>
                  </a:cubicBezTo>
                  <a:lnTo>
                    <a:pt x="454" y="3206"/>
                  </a:lnTo>
                  <a:cubicBezTo>
                    <a:pt x="426" y="3284"/>
                    <a:pt x="404" y="3369"/>
                    <a:pt x="376" y="3447"/>
                  </a:cubicBezTo>
                  <a:cubicBezTo>
                    <a:pt x="270" y="3766"/>
                    <a:pt x="170" y="4085"/>
                    <a:pt x="78" y="4404"/>
                  </a:cubicBezTo>
                  <a:cubicBezTo>
                    <a:pt x="50" y="4511"/>
                    <a:pt x="21" y="4617"/>
                    <a:pt x="7" y="4723"/>
                  </a:cubicBezTo>
                  <a:cubicBezTo>
                    <a:pt x="0" y="4780"/>
                    <a:pt x="0" y="4844"/>
                    <a:pt x="7" y="4901"/>
                  </a:cubicBezTo>
                  <a:cubicBezTo>
                    <a:pt x="7" y="4908"/>
                    <a:pt x="7" y="4915"/>
                    <a:pt x="7" y="4922"/>
                  </a:cubicBezTo>
                  <a:lnTo>
                    <a:pt x="14" y="4936"/>
                  </a:lnTo>
                  <a:lnTo>
                    <a:pt x="14" y="4943"/>
                  </a:lnTo>
                  <a:lnTo>
                    <a:pt x="14" y="4957"/>
                  </a:lnTo>
                  <a:lnTo>
                    <a:pt x="14" y="4965"/>
                  </a:lnTo>
                  <a:cubicBezTo>
                    <a:pt x="14" y="4965"/>
                    <a:pt x="21" y="4972"/>
                    <a:pt x="21" y="4972"/>
                  </a:cubicBezTo>
                  <a:lnTo>
                    <a:pt x="21" y="4979"/>
                  </a:lnTo>
                  <a:lnTo>
                    <a:pt x="29" y="4993"/>
                  </a:lnTo>
                  <a:cubicBezTo>
                    <a:pt x="82" y="5046"/>
                    <a:pt x="149" y="5074"/>
                    <a:pt x="224" y="5074"/>
                  </a:cubicBezTo>
                  <a:cubicBezTo>
                    <a:pt x="239" y="5074"/>
                    <a:pt x="254" y="5073"/>
                    <a:pt x="270" y="5071"/>
                  </a:cubicBezTo>
                  <a:cubicBezTo>
                    <a:pt x="383" y="5057"/>
                    <a:pt x="504" y="5035"/>
                    <a:pt x="624" y="5007"/>
                  </a:cubicBezTo>
                  <a:cubicBezTo>
                    <a:pt x="872" y="4965"/>
                    <a:pt x="1128" y="4901"/>
                    <a:pt x="1383" y="4830"/>
                  </a:cubicBezTo>
                  <a:cubicBezTo>
                    <a:pt x="1511" y="4794"/>
                    <a:pt x="1645" y="4759"/>
                    <a:pt x="1773" y="4716"/>
                  </a:cubicBezTo>
                  <a:cubicBezTo>
                    <a:pt x="1901" y="4681"/>
                    <a:pt x="2028" y="4638"/>
                    <a:pt x="2149" y="4582"/>
                  </a:cubicBezTo>
                  <a:cubicBezTo>
                    <a:pt x="2213" y="4695"/>
                    <a:pt x="2291" y="4801"/>
                    <a:pt x="2369" y="4908"/>
                  </a:cubicBezTo>
                  <a:cubicBezTo>
                    <a:pt x="2447" y="5014"/>
                    <a:pt x="2532" y="5128"/>
                    <a:pt x="2617" y="5234"/>
                  </a:cubicBezTo>
                  <a:cubicBezTo>
                    <a:pt x="2780" y="5440"/>
                    <a:pt x="2950" y="5631"/>
                    <a:pt x="3127" y="5823"/>
                  </a:cubicBezTo>
                  <a:cubicBezTo>
                    <a:pt x="3205" y="5915"/>
                    <a:pt x="3290" y="6000"/>
                    <a:pt x="3375" y="6085"/>
                  </a:cubicBezTo>
                  <a:cubicBezTo>
                    <a:pt x="3422" y="6132"/>
                    <a:pt x="3489" y="6159"/>
                    <a:pt x="3559" y="6159"/>
                  </a:cubicBezTo>
                  <a:cubicBezTo>
                    <a:pt x="3573" y="6159"/>
                    <a:pt x="3588" y="6158"/>
                    <a:pt x="3602" y="6156"/>
                  </a:cubicBezTo>
                  <a:cubicBezTo>
                    <a:pt x="3687" y="6127"/>
                    <a:pt x="3744" y="6035"/>
                    <a:pt x="3787" y="5957"/>
                  </a:cubicBezTo>
                  <a:cubicBezTo>
                    <a:pt x="3843" y="5865"/>
                    <a:pt x="3886" y="5766"/>
                    <a:pt x="3921" y="5659"/>
                  </a:cubicBezTo>
                  <a:cubicBezTo>
                    <a:pt x="4099" y="5184"/>
                    <a:pt x="4255" y="4702"/>
                    <a:pt x="4411" y="4220"/>
                  </a:cubicBezTo>
                  <a:cubicBezTo>
                    <a:pt x="4574" y="3738"/>
                    <a:pt x="4730" y="3234"/>
                    <a:pt x="4879" y="2745"/>
                  </a:cubicBezTo>
                  <a:cubicBezTo>
                    <a:pt x="4893" y="2674"/>
                    <a:pt x="4914" y="2603"/>
                    <a:pt x="4935" y="2540"/>
                  </a:cubicBezTo>
                  <a:cubicBezTo>
                    <a:pt x="5020" y="2249"/>
                    <a:pt x="5106" y="1965"/>
                    <a:pt x="5191" y="1674"/>
                  </a:cubicBezTo>
                  <a:cubicBezTo>
                    <a:pt x="5233" y="1540"/>
                    <a:pt x="5418" y="1235"/>
                    <a:pt x="5205" y="1164"/>
                  </a:cubicBezTo>
                  <a:cubicBezTo>
                    <a:pt x="4084" y="802"/>
                    <a:pt x="2950" y="469"/>
                    <a:pt x="1844" y="51"/>
                  </a:cubicBezTo>
                  <a:cubicBezTo>
                    <a:pt x="1767" y="26"/>
                    <a:pt x="1711" y="0"/>
                    <a:pt x="16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grpSp>
          <p:nvGrpSpPr>
            <p:cNvPr id="1512" name="Google Shape;1512;p20"/>
            <p:cNvGrpSpPr/>
            <p:nvPr/>
          </p:nvGrpSpPr>
          <p:grpSpPr>
            <a:xfrm>
              <a:off x="3371595" y="954980"/>
              <a:ext cx="636139" cy="640562"/>
              <a:chOff x="3371595" y="954980"/>
              <a:chExt cx="636139" cy="640562"/>
            </a:xfrm>
          </p:grpSpPr>
          <p:sp>
            <p:nvSpPr>
              <p:cNvPr id="1513" name="Google Shape;1513;p20"/>
              <p:cNvSpPr/>
              <p:nvPr/>
            </p:nvSpPr>
            <p:spPr>
              <a:xfrm>
                <a:off x="3525945" y="1350365"/>
                <a:ext cx="152460" cy="128431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930" extrusionOk="0">
                    <a:moveTo>
                      <a:pt x="575" y="0"/>
                    </a:moveTo>
                    <a:cubicBezTo>
                      <a:pt x="250" y="0"/>
                      <a:pt x="1" y="354"/>
                      <a:pt x="168" y="676"/>
                    </a:cubicBezTo>
                    <a:cubicBezTo>
                      <a:pt x="257" y="847"/>
                      <a:pt x="420" y="929"/>
                      <a:pt x="582" y="929"/>
                    </a:cubicBezTo>
                    <a:cubicBezTo>
                      <a:pt x="770" y="929"/>
                      <a:pt x="957" y="818"/>
                      <a:pt x="1026" y="605"/>
                    </a:cubicBezTo>
                    <a:cubicBezTo>
                      <a:pt x="1104" y="364"/>
                      <a:pt x="969" y="102"/>
                      <a:pt x="721" y="24"/>
                    </a:cubicBezTo>
                    <a:cubicBezTo>
                      <a:pt x="671" y="8"/>
                      <a:pt x="622" y="0"/>
                      <a:pt x="5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14" name="Google Shape;1514;p20"/>
              <p:cNvSpPr/>
              <p:nvPr/>
            </p:nvSpPr>
            <p:spPr>
              <a:xfrm>
                <a:off x="3681129" y="1285587"/>
                <a:ext cx="151631" cy="128569"/>
              </a:xfrm>
              <a:custGeom>
                <a:avLst/>
                <a:gdLst/>
                <a:ahLst/>
                <a:cxnLst/>
                <a:rect l="l" t="t" r="r" b="b"/>
                <a:pathLst>
                  <a:path w="1098" h="931" extrusionOk="0">
                    <a:moveTo>
                      <a:pt x="569" y="1"/>
                    </a:moveTo>
                    <a:cubicBezTo>
                      <a:pt x="245" y="1"/>
                      <a:pt x="1" y="355"/>
                      <a:pt x="161" y="677"/>
                    </a:cubicBezTo>
                    <a:cubicBezTo>
                      <a:pt x="250" y="848"/>
                      <a:pt x="413" y="930"/>
                      <a:pt x="576" y="930"/>
                    </a:cubicBezTo>
                    <a:cubicBezTo>
                      <a:pt x="764" y="930"/>
                      <a:pt x="951" y="819"/>
                      <a:pt x="1019" y="606"/>
                    </a:cubicBezTo>
                    <a:cubicBezTo>
                      <a:pt x="1097" y="365"/>
                      <a:pt x="963" y="103"/>
                      <a:pt x="715" y="25"/>
                    </a:cubicBezTo>
                    <a:cubicBezTo>
                      <a:pt x="665" y="8"/>
                      <a:pt x="616" y="1"/>
                      <a:pt x="56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15" name="Google Shape;1515;p20"/>
              <p:cNvSpPr/>
              <p:nvPr/>
            </p:nvSpPr>
            <p:spPr>
              <a:xfrm>
                <a:off x="3488220" y="1024360"/>
                <a:ext cx="152460" cy="128431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930" extrusionOk="0">
                    <a:moveTo>
                      <a:pt x="575" y="0"/>
                    </a:moveTo>
                    <a:cubicBezTo>
                      <a:pt x="250" y="0"/>
                      <a:pt x="1" y="355"/>
                      <a:pt x="168" y="677"/>
                    </a:cubicBezTo>
                    <a:cubicBezTo>
                      <a:pt x="257" y="847"/>
                      <a:pt x="420" y="930"/>
                      <a:pt x="582" y="930"/>
                    </a:cubicBezTo>
                    <a:cubicBezTo>
                      <a:pt x="770" y="930"/>
                      <a:pt x="957" y="819"/>
                      <a:pt x="1026" y="606"/>
                    </a:cubicBezTo>
                    <a:cubicBezTo>
                      <a:pt x="1104" y="365"/>
                      <a:pt x="969" y="102"/>
                      <a:pt x="721" y="24"/>
                    </a:cubicBezTo>
                    <a:cubicBezTo>
                      <a:pt x="671" y="8"/>
                      <a:pt x="622" y="0"/>
                      <a:pt x="5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16" name="Google Shape;1516;p20"/>
              <p:cNvSpPr/>
              <p:nvPr/>
            </p:nvSpPr>
            <p:spPr>
              <a:xfrm>
                <a:off x="3856241" y="1024361"/>
                <a:ext cx="151493" cy="128431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930" extrusionOk="0">
                    <a:moveTo>
                      <a:pt x="572" y="0"/>
                    </a:moveTo>
                    <a:cubicBezTo>
                      <a:pt x="243" y="0"/>
                      <a:pt x="0" y="354"/>
                      <a:pt x="167" y="676"/>
                    </a:cubicBezTo>
                    <a:cubicBezTo>
                      <a:pt x="252" y="847"/>
                      <a:pt x="414" y="929"/>
                      <a:pt x="575" y="929"/>
                    </a:cubicBezTo>
                    <a:cubicBezTo>
                      <a:pt x="762" y="929"/>
                      <a:pt x="949" y="818"/>
                      <a:pt x="1018" y="605"/>
                    </a:cubicBezTo>
                    <a:cubicBezTo>
                      <a:pt x="1096" y="364"/>
                      <a:pt x="961" y="102"/>
                      <a:pt x="720" y="24"/>
                    </a:cubicBezTo>
                    <a:cubicBezTo>
                      <a:pt x="670" y="8"/>
                      <a:pt x="620" y="0"/>
                      <a:pt x="5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17" name="Google Shape;1517;p20"/>
              <p:cNvSpPr/>
              <p:nvPr/>
            </p:nvSpPr>
            <p:spPr>
              <a:xfrm>
                <a:off x="3838220" y="1199125"/>
                <a:ext cx="151493" cy="127740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925" extrusionOk="0">
                    <a:moveTo>
                      <a:pt x="573" y="1"/>
                    </a:moveTo>
                    <a:cubicBezTo>
                      <a:pt x="244" y="1"/>
                      <a:pt x="1" y="355"/>
                      <a:pt x="168" y="677"/>
                    </a:cubicBezTo>
                    <a:cubicBezTo>
                      <a:pt x="256" y="844"/>
                      <a:pt x="418" y="925"/>
                      <a:pt x="578" y="925"/>
                    </a:cubicBezTo>
                    <a:cubicBezTo>
                      <a:pt x="765" y="925"/>
                      <a:pt x="950" y="815"/>
                      <a:pt x="1019" y="606"/>
                    </a:cubicBezTo>
                    <a:cubicBezTo>
                      <a:pt x="1097" y="358"/>
                      <a:pt x="962" y="95"/>
                      <a:pt x="721" y="24"/>
                    </a:cubicBezTo>
                    <a:cubicBezTo>
                      <a:pt x="671" y="8"/>
                      <a:pt x="621" y="1"/>
                      <a:pt x="5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18" name="Google Shape;1518;p20"/>
              <p:cNvSpPr/>
              <p:nvPr/>
            </p:nvSpPr>
            <p:spPr>
              <a:xfrm>
                <a:off x="3745777" y="1467388"/>
                <a:ext cx="151493" cy="128154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928" extrusionOk="0">
                    <a:moveTo>
                      <a:pt x="572" y="1"/>
                    </a:moveTo>
                    <a:cubicBezTo>
                      <a:pt x="243" y="1"/>
                      <a:pt x="0" y="355"/>
                      <a:pt x="167" y="677"/>
                    </a:cubicBezTo>
                    <a:cubicBezTo>
                      <a:pt x="252" y="847"/>
                      <a:pt x="412" y="928"/>
                      <a:pt x="573" y="928"/>
                    </a:cubicBezTo>
                    <a:cubicBezTo>
                      <a:pt x="761" y="928"/>
                      <a:pt x="949" y="816"/>
                      <a:pt x="1018" y="606"/>
                    </a:cubicBezTo>
                    <a:cubicBezTo>
                      <a:pt x="1096" y="358"/>
                      <a:pt x="961" y="102"/>
                      <a:pt x="720" y="24"/>
                    </a:cubicBezTo>
                    <a:cubicBezTo>
                      <a:pt x="670" y="8"/>
                      <a:pt x="620" y="1"/>
                      <a:pt x="57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19" name="Google Shape;1519;p20"/>
              <p:cNvSpPr/>
              <p:nvPr/>
            </p:nvSpPr>
            <p:spPr>
              <a:xfrm>
                <a:off x="3489173" y="1187305"/>
                <a:ext cx="151631" cy="128569"/>
              </a:xfrm>
              <a:custGeom>
                <a:avLst/>
                <a:gdLst/>
                <a:ahLst/>
                <a:cxnLst/>
                <a:rect l="l" t="t" r="r" b="b"/>
                <a:pathLst>
                  <a:path w="1098" h="931" extrusionOk="0">
                    <a:moveTo>
                      <a:pt x="574" y="1"/>
                    </a:moveTo>
                    <a:cubicBezTo>
                      <a:pt x="245" y="1"/>
                      <a:pt x="1" y="355"/>
                      <a:pt x="162" y="677"/>
                    </a:cubicBezTo>
                    <a:cubicBezTo>
                      <a:pt x="250" y="848"/>
                      <a:pt x="413" y="930"/>
                      <a:pt x="576" y="930"/>
                    </a:cubicBezTo>
                    <a:cubicBezTo>
                      <a:pt x="764" y="930"/>
                      <a:pt x="951" y="819"/>
                      <a:pt x="1020" y="606"/>
                    </a:cubicBezTo>
                    <a:cubicBezTo>
                      <a:pt x="1098" y="365"/>
                      <a:pt x="963" y="103"/>
                      <a:pt x="722" y="25"/>
                    </a:cubicBezTo>
                    <a:cubicBezTo>
                      <a:pt x="671" y="8"/>
                      <a:pt x="622" y="1"/>
                      <a:pt x="57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20" name="Google Shape;1520;p20"/>
              <p:cNvSpPr/>
              <p:nvPr/>
            </p:nvSpPr>
            <p:spPr>
              <a:xfrm>
                <a:off x="3371595" y="1387108"/>
                <a:ext cx="151631" cy="128431"/>
              </a:xfrm>
              <a:custGeom>
                <a:avLst/>
                <a:gdLst/>
                <a:ahLst/>
                <a:cxnLst/>
                <a:rect l="l" t="t" r="r" b="b"/>
                <a:pathLst>
                  <a:path w="1098" h="930" extrusionOk="0">
                    <a:moveTo>
                      <a:pt x="574" y="1"/>
                    </a:moveTo>
                    <a:cubicBezTo>
                      <a:pt x="245" y="1"/>
                      <a:pt x="1" y="355"/>
                      <a:pt x="162" y="677"/>
                    </a:cubicBezTo>
                    <a:cubicBezTo>
                      <a:pt x="250" y="847"/>
                      <a:pt x="414" y="930"/>
                      <a:pt x="576" y="930"/>
                    </a:cubicBezTo>
                    <a:cubicBezTo>
                      <a:pt x="764" y="930"/>
                      <a:pt x="951" y="819"/>
                      <a:pt x="1020" y="606"/>
                    </a:cubicBezTo>
                    <a:cubicBezTo>
                      <a:pt x="1098" y="358"/>
                      <a:pt x="963" y="102"/>
                      <a:pt x="722" y="24"/>
                    </a:cubicBezTo>
                    <a:cubicBezTo>
                      <a:pt x="671" y="8"/>
                      <a:pt x="622" y="1"/>
                      <a:pt x="57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21" name="Google Shape;1521;p20"/>
              <p:cNvSpPr/>
              <p:nvPr/>
            </p:nvSpPr>
            <p:spPr>
              <a:xfrm>
                <a:off x="3695905" y="1104172"/>
                <a:ext cx="152460" cy="128154"/>
              </a:xfrm>
              <a:custGeom>
                <a:avLst/>
                <a:gdLst/>
                <a:ahLst/>
                <a:cxnLst/>
                <a:rect l="l" t="t" r="r" b="b"/>
                <a:pathLst>
                  <a:path w="1104" h="928" extrusionOk="0">
                    <a:moveTo>
                      <a:pt x="575" y="0"/>
                    </a:moveTo>
                    <a:cubicBezTo>
                      <a:pt x="250" y="0"/>
                      <a:pt x="1" y="354"/>
                      <a:pt x="168" y="676"/>
                    </a:cubicBezTo>
                    <a:cubicBezTo>
                      <a:pt x="256" y="846"/>
                      <a:pt x="418" y="927"/>
                      <a:pt x="579" y="927"/>
                    </a:cubicBezTo>
                    <a:cubicBezTo>
                      <a:pt x="767" y="927"/>
                      <a:pt x="954" y="816"/>
                      <a:pt x="1019" y="605"/>
                    </a:cubicBezTo>
                    <a:cubicBezTo>
                      <a:pt x="1104" y="364"/>
                      <a:pt x="969" y="102"/>
                      <a:pt x="721" y="24"/>
                    </a:cubicBezTo>
                    <a:cubicBezTo>
                      <a:pt x="671" y="8"/>
                      <a:pt x="622" y="0"/>
                      <a:pt x="57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22" name="Google Shape;1522;p20"/>
              <p:cNvSpPr/>
              <p:nvPr/>
            </p:nvSpPr>
            <p:spPr>
              <a:xfrm>
                <a:off x="3654614" y="954980"/>
                <a:ext cx="151493" cy="128431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930" extrusionOk="0">
                    <a:moveTo>
                      <a:pt x="572" y="0"/>
                    </a:moveTo>
                    <a:cubicBezTo>
                      <a:pt x="244" y="0"/>
                      <a:pt x="0" y="354"/>
                      <a:pt x="167" y="676"/>
                    </a:cubicBezTo>
                    <a:cubicBezTo>
                      <a:pt x="256" y="847"/>
                      <a:pt x="418" y="929"/>
                      <a:pt x="578" y="929"/>
                    </a:cubicBezTo>
                    <a:cubicBezTo>
                      <a:pt x="765" y="929"/>
                      <a:pt x="950" y="818"/>
                      <a:pt x="1018" y="605"/>
                    </a:cubicBezTo>
                    <a:cubicBezTo>
                      <a:pt x="1096" y="364"/>
                      <a:pt x="961" y="102"/>
                      <a:pt x="720" y="24"/>
                    </a:cubicBezTo>
                    <a:cubicBezTo>
                      <a:pt x="670" y="8"/>
                      <a:pt x="620" y="0"/>
                      <a:pt x="57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</p:grpSp>
        <p:sp>
          <p:nvSpPr>
            <p:cNvPr id="1523" name="Google Shape;1523;p20"/>
            <p:cNvSpPr/>
            <p:nvPr/>
          </p:nvSpPr>
          <p:spPr>
            <a:xfrm>
              <a:off x="4947896" y="918295"/>
              <a:ext cx="717002" cy="838390"/>
            </a:xfrm>
            <a:custGeom>
              <a:avLst/>
              <a:gdLst/>
              <a:ahLst/>
              <a:cxnLst/>
              <a:rect l="l" t="t" r="r" b="b"/>
              <a:pathLst>
                <a:path w="5192" h="6071" extrusionOk="0">
                  <a:moveTo>
                    <a:pt x="3707" y="1"/>
                  </a:moveTo>
                  <a:cubicBezTo>
                    <a:pt x="3692" y="1"/>
                    <a:pt x="3677" y="3"/>
                    <a:pt x="3660" y="8"/>
                  </a:cubicBezTo>
                  <a:cubicBezTo>
                    <a:pt x="2532" y="335"/>
                    <a:pt x="1398" y="696"/>
                    <a:pt x="256" y="973"/>
                  </a:cubicBezTo>
                  <a:cubicBezTo>
                    <a:pt x="93" y="1015"/>
                    <a:pt x="1" y="1008"/>
                    <a:pt x="43" y="1185"/>
                  </a:cubicBezTo>
                  <a:cubicBezTo>
                    <a:pt x="50" y="1242"/>
                    <a:pt x="65" y="1292"/>
                    <a:pt x="79" y="1341"/>
                  </a:cubicBezTo>
                  <a:cubicBezTo>
                    <a:pt x="100" y="1427"/>
                    <a:pt x="121" y="1512"/>
                    <a:pt x="143" y="1590"/>
                  </a:cubicBezTo>
                  <a:cubicBezTo>
                    <a:pt x="221" y="1930"/>
                    <a:pt x="313" y="2270"/>
                    <a:pt x="398" y="2611"/>
                  </a:cubicBezTo>
                  <a:cubicBezTo>
                    <a:pt x="525" y="3107"/>
                    <a:pt x="660" y="3610"/>
                    <a:pt x="802" y="4107"/>
                  </a:cubicBezTo>
                  <a:lnTo>
                    <a:pt x="873" y="4348"/>
                  </a:lnTo>
                  <a:lnTo>
                    <a:pt x="873" y="4362"/>
                  </a:lnTo>
                  <a:cubicBezTo>
                    <a:pt x="894" y="4440"/>
                    <a:pt x="915" y="4525"/>
                    <a:pt x="944" y="4610"/>
                  </a:cubicBezTo>
                  <a:cubicBezTo>
                    <a:pt x="1029" y="4929"/>
                    <a:pt x="1128" y="5248"/>
                    <a:pt x="1227" y="5568"/>
                  </a:cubicBezTo>
                  <a:cubicBezTo>
                    <a:pt x="1263" y="5674"/>
                    <a:pt x="1305" y="5773"/>
                    <a:pt x="1355" y="5865"/>
                  </a:cubicBezTo>
                  <a:cubicBezTo>
                    <a:pt x="1376" y="5922"/>
                    <a:pt x="1412" y="5972"/>
                    <a:pt x="1447" y="6021"/>
                  </a:cubicBezTo>
                  <a:lnTo>
                    <a:pt x="1461" y="6028"/>
                  </a:lnTo>
                  <a:lnTo>
                    <a:pt x="1476" y="6043"/>
                  </a:lnTo>
                  <a:lnTo>
                    <a:pt x="1483" y="6050"/>
                  </a:lnTo>
                  <a:lnTo>
                    <a:pt x="1490" y="6050"/>
                  </a:lnTo>
                  <a:lnTo>
                    <a:pt x="1504" y="6057"/>
                  </a:lnTo>
                  <a:lnTo>
                    <a:pt x="1518" y="6064"/>
                  </a:lnTo>
                  <a:cubicBezTo>
                    <a:pt x="1537" y="6069"/>
                    <a:pt x="1557" y="6071"/>
                    <a:pt x="1575" y="6071"/>
                  </a:cubicBezTo>
                  <a:cubicBezTo>
                    <a:pt x="1640" y="6071"/>
                    <a:pt x="1701" y="6044"/>
                    <a:pt x="1745" y="6000"/>
                  </a:cubicBezTo>
                  <a:cubicBezTo>
                    <a:pt x="1837" y="5922"/>
                    <a:pt x="1929" y="5837"/>
                    <a:pt x="2015" y="5752"/>
                  </a:cubicBezTo>
                  <a:cubicBezTo>
                    <a:pt x="2199" y="5568"/>
                    <a:pt x="2376" y="5376"/>
                    <a:pt x="2546" y="5185"/>
                  </a:cubicBezTo>
                  <a:cubicBezTo>
                    <a:pt x="2631" y="5078"/>
                    <a:pt x="2724" y="4972"/>
                    <a:pt x="2809" y="4866"/>
                  </a:cubicBezTo>
                  <a:cubicBezTo>
                    <a:pt x="2894" y="4766"/>
                    <a:pt x="2972" y="4653"/>
                    <a:pt x="3043" y="4546"/>
                  </a:cubicBezTo>
                  <a:cubicBezTo>
                    <a:pt x="3163" y="4603"/>
                    <a:pt x="3284" y="4653"/>
                    <a:pt x="3404" y="4688"/>
                  </a:cubicBezTo>
                  <a:cubicBezTo>
                    <a:pt x="3539" y="4738"/>
                    <a:pt x="3667" y="4780"/>
                    <a:pt x="3794" y="4823"/>
                  </a:cubicBezTo>
                  <a:cubicBezTo>
                    <a:pt x="4042" y="4901"/>
                    <a:pt x="4298" y="4965"/>
                    <a:pt x="4546" y="5029"/>
                  </a:cubicBezTo>
                  <a:cubicBezTo>
                    <a:pt x="4666" y="5057"/>
                    <a:pt x="4787" y="5078"/>
                    <a:pt x="4900" y="5100"/>
                  </a:cubicBezTo>
                  <a:cubicBezTo>
                    <a:pt x="4917" y="5102"/>
                    <a:pt x="4935" y="5104"/>
                    <a:pt x="4951" y="5104"/>
                  </a:cubicBezTo>
                  <a:cubicBezTo>
                    <a:pt x="5018" y="5104"/>
                    <a:pt x="5082" y="5081"/>
                    <a:pt x="5127" y="5036"/>
                  </a:cubicBezTo>
                  <a:cubicBezTo>
                    <a:pt x="5177" y="4951"/>
                    <a:pt x="5191" y="4858"/>
                    <a:pt x="5177" y="4766"/>
                  </a:cubicBezTo>
                  <a:cubicBezTo>
                    <a:pt x="5163" y="4653"/>
                    <a:pt x="5149" y="4546"/>
                    <a:pt x="5120" y="4440"/>
                  </a:cubicBezTo>
                  <a:cubicBezTo>
                    <a:pt x="5000" y="3951"/>
                    <a:pt x="4851" y="3462"/>
                    <a:pt x="4716" y="2972"/>
                  </a:cubicBezTo>
                  <a:cubicBezTo>
                    <a:pt x="4581" y="2483"/>
                    <a:pt x="4425" y="1994"/>
                    <a:pt x="4269" y="1497"/>
                  </a:cubicBezTo>
                  <a:cubicBezTo>
                    <a:pt x="4248" y="1434"/>
                    <a:pt x="4220" y="1363"/>
                    <a:pt x="4198" y="1292"/>
                  </a:cubicBezTo>
                  <a:cubicBezTo>
                    <a:pt x="4113" y="1008"/>
                    <a:pt x="4021" y="725"/>
                    <a:pt x="3936" y="441"/>
                  </a:cubicBezTo>
                  <a:cubicBezTo>
                    <a:pt x="3897" y="317"/>
                    <a:pt x="3876" y="1"/>
                    <a:pt x="37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24" name="Google Shape;1524;p20"/>
            <p:cNvSpPr/>
            <p:nvPr/>
          </p:nvSpPr>
          <p:spPr>
            <a:xfrm>
              <a:off x="4947896" y="1030981"/>
              <a:ext cx="120559" cy="144174"/>
            </a:xfrm>
            <a:custGeom>
              <a:avLst/>
              <a:gdLst/>
              <a:ahLst/>
              <a:cxnLst/>
              <a:rect l="l" t="t" r="r" b="b"/>
              <a:pathLst>
                <a:path w="873" h="1044" extrusionOk="0">
                  <a:moveTo>
                    <a:pt x="873" y="1"/>
                  </a:moveTo>
                  <a:cubicBezTo>
                    <a:pt x="667" y="50"/>
                    <a:pt x="455" y="107"/>
                    <a:pt x="249" y="157"/>
                  </a:cubicBezTo>
                  <a:cubicBezTo>
                    <a:pt x="93" y="199"/>
                    <a:pt x="1" y="192"/>
                    <a:pt x="36" y="369"/>
                  </a:cubicBezTo>
                  <a:cubicBezTo>
                    <a:pt x="50" y="419"/>
                    <a:pt x="65" y="476"/>
                    <a:pt x="72" y="525"/>
                  </a:cubicBezTo>
                  <a:cubicBezTo>
                    <a:pt x="93" y="611"/>
                    <a:pt x="114" y="696"/>
                    <a:pt x="143" y="774"/>
                  </a:cubicBezTo>
                  <a:cubicBezTo>
                    <a:pt x="164" y="859"/>
                    <a:pt x="178" y="951"/>
                    <a:pt x="199" y="1043"/>
                  </a:cubicBezTo>
                  <a:cubicBezTo>
                    <a:pt x="440" y="788"/>
                    <a:pt x="639" y="504"/>
                    <a:pt x="788" y="185"/>
                  </a:cubicBezTo>
                  <a:cubicBezTo>
                    <a:pt x="809" y="135"/>
                    <a:pt x="830" y="86"/>
                    <a:pt x="852" y="36"/>
                  </a:cubicBezTo>
                  <a:lnTo>
                    <a:pt x="87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25" name="Google Shape;1525;p20"/>
            <p:cNvSpPr/>
            <p:nvPr/>
          </p:nvSpPr>
          <p:spPr>
            <a:xfrm>
              <a:off x="4992915" y="968286"/>
              <a:ext cx="295943" cy="384049"/>
            </a:xfrm>
            <a:custGeom>
              <a:avLst/>
              <a:gdLst/>
              <a:ahLst/>
              <a:cxnLst/>
              <a:rect l="l" t="t" r="r" b="b"/>
              <a:pathLst>
                <a:path w="2143" h="2781" extrusionOk="0">
                  <a:moveTo>
                    <a:pt x="2142" y="1"/>
                  </a:moveTo>
                  <a:lnTo>
                    <a:pt x="2142" y="1"/>
                  </a:lnTo>
                  <a:cubicBezTo>
                    <a:pt x="1788" y="100"/>
                    <a:pt x="1433" y="207"/>
                    <a:pt x="1079" y="306"/>
                  </a:cubicBezTo>
                  <a:cubicBezTo>
                    <a:pt x="873" y="958"/>
                    <a:pt x="504" y="1540"/>
                    <a:pt x="1" y="2008"/>
                  </a:cubicBezTo>
                  <a:cubicBezTo>
                    <a:pt x="22" y="2086"/>
                    <a:pt x="43" y="2164"/>
                    <a:pt x="65" y="2249"/>
                  </a:cubicBezTo>
                  <a:cubicBezTo>
                    <a:pt x="107" y="2426"/>
                    <a:pt x="150" y="2603"/>
                    <a:pt x="199" y="2780"/>
                  </a:cubicBezTo>
                  <a:cubicBezTo>
                    <a:pt x="256" y="2731"/>
                    <a:pt x="313" y="2681"/>
                    <a:pt x="370" y="2632"/>
                  </a:cubicBezTo>
                  <a:cubicBezTo>
                    <a:pt x="604" y="2426"/>
                    <a:pt x="816" y="2213"/>
                    <a:pt x="1022" y="1979"/>
                  </a:cubicBezTo>
                  <a:cubicBezTo>
                    <a:pt x="1228" y="1752"/>
                    <a:pt x="1419" y="1504"/>
                    <a:pt x="1582" y="1249"/>
                  </a:cubicBezTo>
                  <a:cubicBezTo>
                    <a:pt x="1674" y="1114"/>
                    <a:pt x="1752" y="972"/>
                    <a:pt x="1823" y="831"/>
                  </a:cubicBezTo>
                  <a:cubicBezTo>
                    <a:pt x="1859" y="760"/>
                    <a:pt x="1894" y="689"/>
                    <a:pt x="1930" y="618"/>
                  </a:cubicBezTo>
                  <a:cubicBezTo>
                    <a:pt x="1944" y="582"/>
                    <a:pt x="1958" y="547"/>
                    <a:pt x="1972" y="511"/>
                  </a:cubicBezTo>
                  <a:lnTo>
                    <a:pt x="1993" y="455"/>
                  </a:lnTo>
                  <a:cubicBezTo>
                    <a:pt x="1993" y="455"/>
                    <a:pt x="2008" y="433"/>
                    <a:pt x="2008" y="426"/>
                  </a:cubicBezTo>
                  <a:cubicBezTo>
                    <a:pt x="2064" y="285"/>
                    <a:pt x="2107" y="143"/>
                    <a:pt x="21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26" name="Google Shape;1526;p20"/>
            <p:cNvSpPr/>
            <p:nvPr/>
          </p:nvSpPr>
          <p:spPr>
            <a:xfrm>
              <a:off x="5095798" y="1100581"/>
              <a:ext cx="491765" cy="624891"/>
            </a:xfrm>
            <a:custGeom>
              <a:avLst/>
              <a:gdLst/>
              <a:ahLst/>
              <a:cxnLst/>
              <a:rect l="l" t="t" r="r" b="b"/>
              <a:pathLst>
                <a:path w="3561" h="4525" extrusionOk="0">
                  <a:moveTo>
                    <a:pt x="3135" y="0"/>
                  </a:moveTo>
                  <a:cubicBezTo>
                    <a:pt x="2823" y="823"/>
                    <a:pt x="2369" y="1581"/>
                    <a:pt x="1787" y="2248"/>
                  </a:cubicBezTo>
                  <a:cubicBezTo>
                    <a:pt x="1497" y="2574"/>
                    <a:pt x="1185" y="2879"/>
                    <a:pt x="851" y="3156"/>
                  </a:cubicBezTo>
                  <a:cubicBezTo>
                    <a:pt x="589" y="3382"/>
                    <a:pt x="305" y="3581"/>
                    <a:pt x="0" y="3744"/>
                  </a:cubicBezTo>
                  <a:cubicBezTo>
                    <a:pt x="50" y="3914"/>
                    <a:pt x="107" y="4077"/>
                    <a:pt x="156" y="4248"/>
                  </a:cubicBezTo>
                  <a:cubicBezTo>
                    <a:pt x="192" y="4340"/>
                    <a:pt x="227" y="4432"/>
                    <a:pt x="270" y="4524"/>
                  </a:cubicBezTo>
                  <a:cubicBezTo>
                    <a:pt x="539" y="4418"/>
                    <a:pt x="802" y="4283"/>
                    <a:pt x="1050" y="4134"/>
                  </a:cubicBezTo>
                  <a:cubicBezTo>
                    <a:pt x="1234" y="4021"/>
                    <a:pt x="1404" y="3893"/>
                    <a:pt x="1575" y="3758"/>
                  </a:cubicBezTo>
                  <a:cubicBezTo>
                    <a:pt x="1631" y="3694"/>
                    <a:pt x="1688" y="3624"/>
                    <a:pt x="1738" y="3553"/>
                  </a:cubicBezTo>
                  <a:cubicBezTo>
                    <a:pt x="1830" y="3453"/>
                    <a:pt x="1908" y="3347"/>
                    <a:pt x="1972" y="3234"/>
                  </a:cubicBezTo>
                  <a:cubicBezTo>
                    <a:pt x="2021" y="3255"/>
                    <a:pt x="2064" y="3276"/>
                    <a:pt x="2106" y="3297"/>
                  </a:cubicBezTo>
                  <a:cubicBezTo>
                    <a:pt x="2376" y="3042"/>
                    <a:pt x="2617" y="2773"/>
                    <a:pt x="2844" y="2482"/>
                  </a:cubicBezTo>
                  <a:cubicBezTo>
                    <a:pt x="2872" y="2439"/>
                    <a:pt x="2901" y="2404"/>
                    <a:pt x="2929" y="2361"/>
                  </a:cubicBezTo>
                  <a:lnTo>
                    <a:pt x="2971" y="2312"/>
                  </a:lnTo>
                  <a:lnTo>
                    <a:pt x="2993" y="2283"/>
                  </a:lnTo>
                  <a:cubicBezTo>
                    <a:pt x="3049" y="2198"/>
                    <a:pt x="3106" y="2120"/>
                    <a:pt x="3163" y="2035"/>
                  </a:cubicBezTo>
                  <a:cubicBezTo>
                    <a:pt x="3269" y="1865"/>
                    <a:pt x="3376" y="1695"/>
                    <a:pt x="3468" y="1518"/>
                  </a:cubicBezTo>
                  <a:cubicBezTo>
                    <a:pt x="3503" y="1468"/>
                    <a:pt x="3532" y="1411"/>
                    <a:pt x="3560" y="1362"/>
                  </a:cubicBezTo>
                  <a:cubicBezTo>
                    <a:pt x="3439" y="965"/>
                    <a:pt x="3319" y="567"/>
                    <a:pt x="3191" y="177"/>
                  </a:cubicBezTo>
                  <a:cubicBezTo>
                    <a:pt x="3177" y="121"/>
                    <a:pt x="3156" y="57"/>
                    <a:pt x="31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27" name="Google Shape;1527;p20"/>
            <p:cNvSpPr/>
            <p:nvPr/>
          </p:nvSpPr>
          <p:spPr>
            <a:xfrm>
              <a:off x="5453194" y="1373734"/>
              <a:ext cx="212670" cy="250923"/>
            </a:xfrm>
            <a:custGeom>
              <a:avLst/>
              <a:gdLst/>
              <a:ahLst/>
              <a:cxnLst/>
              <a:rect l="l" t="t" r="r" b="b"/>
              <a:pathLst>
                <a:path w="1540" h="1817" extrusionOk="0">
                  <a:moveTo>
                    <a:pt x="1156" y="0"/>
                  </a:moveTo>
                  <a:cubicBezTo>
                    <a:pt x="830" y="539"/>
                    <a:pt x="440" y="1036"/>
                    <a:pt x="1" y="1490"/>
                  </a:cubicBezTo>
                  <a:lnTo>
                    <a:pt x="150" y="1539"/>
                  </a:lnTo>
                  <a:cubicBezTo>
                    <a:pt x="391" y="1610"/>
                    <a:pt x="646" y="1681"/>
                    <a:pt x="901" y="1738"/>
                  </a:cubicBezTo>
                  <a:cubicBezTo>
                    <a:pt x="1015" y="1773"/>
                    <a:pt x="1135" y="1794"/>
                    <a:pt x="1256" y="1809"/>
                  </a:cubicBezTo>
                  <a:cubicBezTo>
                    <a:pt x="1275" y="1814"/>
                    <a:pt x="1295" y="1817"/>
                    <a:pt x="1315" y="1817"/>
                  </a:cubicBezTo>
                  <a:cubicBezTo>
                    <a:pt x="1374" y="1817"/>
                    <a:pt x="1433" y="1793"/>
                    <a:pt x="1475" y="1745"/>
                  </a:cubicBezTo>
                  <a:cubicBezTo>
                    <a:pt x="1525" y="1667"/>
                    <a:pt x="1539" y="1568"/>
                    <a:pt x="1525" y="1475"/>
                  </a:cubicBezTo>
                  <a:cubicBezTo>
                    <a:pt x="1511" y="1369"/>
                    <a:pt x="1497" y="1263"/>
                    <a:pt x="1468" y="1156"/>
                  </a:cubicBezTo>
                  <a:cubicBezTo>
                    <a:pt x="1369" y="766"/>
                    <a:pt x="1263" y="383"/>
                    <a:pt x="11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28" name="Google Shape;1528;p20"/>
            <p:cNvSpPr/>
            <p:nvPr/>
          </p:nvSpPr>
          <p:spPr>
            <a:xfrm>
              <a:off x="5039040" y="918572"/>
              <a:ext cx="457379" cy="638425"/>
            </a:xfrm>
            <a:custGeom>
              <a:avLst/>
              <a:gdLst/>
              <a:ahLst/>
              <a:cxnLst/>
              <a:rect l="l" t="t" r="r" b="b"/>
              <a:pathLst>
                <a:path w="3312" h="4623" extrusionOk="0">
                  <a:moveTo>
                    <a:pt x="3043" y="0"/>
                  </a:moveTo>
                  <a:cubicBezTo>
                    <a:pt x="3030" y="0"/>
                    <a:pt x="3015" y="2"/>
                    <a:pt x="3000" y="6"/>
                  </a:cubicBezTo>
                  <a:lnTo>
                    <a:pt x="2305" y="212"/>
                  </a:lnTo>
                  <a:cubicBezTo>
                    <a:pt x="2255" y="496"/>
                    <a:pt x="2170" y="779"/>
                    <a:pt x="2064" y="1049"/>
                  </a:cubicBezTo>
                  <a:cubicBezTo>
                    <a:pt x="1794" y="1673"/>
                    <a:pt x="1418" y="2247"/>
                    <a:pt x="943" y="2743"/>
                  </a:cubicBezTo>
                  <a:cubicBezTo>
                    <a:pt x="723" y="2985"/>
                    <a:pt x="489" y="3211"/>
                    <a:pt x="234" y="3424"/>
                  </a:cubicBezTo>
                  <a:cubicBezTo>
                    <a:pt x="163" y="3488"/>
                    <a:pt x="85" y="3552"/>
                    <a:pt x="0" y="3616"/>
                  </a:cubicBezTo>
                  <a:cubicBezTo>
                    <a:pt x="50" y="3779"/>
                    <a:pt x="92" y="3942"/>
                    <a:pt x="142" y="4105"/>
                  </a:cubicBezTo>
                  <a:lnTo>
                    <a:pt x="213" y="4353"/>
                  </a:lnTo>
                  <a:lnTo>
                    <a:pt x="213" y="4360"/>
                  </a:lnTo>
                  <a:cubicBezTo>
                    <a:pt x="234" y="4445"/>
                    <a:pt x="255" y="4530"/>
                    <a:pt x="277" y="4608"/>
                  </a:cubicBezTo>
                  <a:lnTo>
                    <a:pt x="277" y="4622"/>
                  </a:lnTo>
                  <a:cubicBezTo>
                    <a:pt x="575" y="4445"/>
                    <a:pt x="851" y="4240"/>
                    <a:pt x="1106" y="4013"/>
                  </a:cubicBezTo>
                  <a:cubicBezTo>
                    <a:pt x="1418" y="3743"/>
                    <a:pt x="1709" y="3445"/>
                    <a:pt x="1979" y="3126"/>
                  </a:cubicBezTo>
                  <a:cubicBezTo>
                    <a:pt x="2241" y="2814"/>
                    <a:pt x="2475" y="2474"/>
                    <a:pt x="2681" y="2119"/>
                  </a:cubicBezTo>
                  <a:cubicBezTo>
                    <a:pt x="2886" y="1765"/>
                    <a:pt x="3049" y="1389"/>
                    <a:pt x="3184" y="1006"/>
                  </a:cubicBezTo>
                  <a:cubicBezTo>
                    <a:pt x="3234" y="857"/>
                    <a:pt x="3276" y="715"/>
                    <a:pt x="3312" y="567"/>
                  </a:cubicBezTo>
                  <a:cubicBezTo>
                    <a:pt x="3304" y="524"/>
                    <a:pt x="3290" y="481"/>
                    <a:pt x="3276" y="439"/>
                  </a:cubicBezTo>
                  <a:cubicBezTo>
                    <a:pt x="3237" y="314"/>
                    <a:pt x="3216" y="0"/>
                    <a:pt x="30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grpSp>
        <p:nvGrpSpPr>
          <p:cNvPr id="1529" name="Google Shape;1529;p20"/>
          <p:cNvGrpSpPr/>
          <p:nvPr/>
        </p:nvGrpSpPr>
        <p:grpSpPr>
          <a:xfrm>
            <a:off x="796436" y="5393663"/>
            <a:ext cx="815113" cy="1461484"/>
            <a:chOff x="597326" y="4045247"/>
            <a:chExt cx="611335" cy="1096113"/>
          </a:xfrm>
        </p:grpSpPr>
        <p:sp>
          <p:nvSpPr>
            <p:cNvPr id="1530" name="Google Shape;1530;p20"/>
            <p:cNvSpPr/>
            <p:nvPr/>
          </p:nvSpPr>
          <p:spPr>
            <a:xfrm rot="1016968">
              <a:off x="743378" y="4068689"/>
              <a:ext cx="317157" cy="1049230"/>
            </a:xfrm>
            <a:custGeom>
              <a:avLst/>
              <a:gdLst/>
              <a:ahLst/>
              <a:cxnLst/>
              <a:rect l="l" t="t" r="r" b="b"/>
              <a:pathLst>
                <a:path w="6057" h="20038" extrusionOk="0">
                  <a:moveTo>
                    <a:pt x="4274" y="1"/>
                  </a:moveTo>
                  <a:cubicBezTo>
                    <a:pt x="4259" y="1"/>
                    <a:pt x="4243" y="2"/>
                    <a:pt x="4227" y="6"/>
                  </a:cubicBezTo>
                  <a:lnTo>
                    <a:pt x="4212" y="6"/>
                  </a:lnTo>
                  <a:cubicBezTo>
                    <a:pt x="4198" y="6"/>
                    <a:pt x="4184" y="13"/>
                    <a:pt x="4170" y="13"/>
                  </a:cubicBezTo>
                  <a:lnTo>
                    <a:pt x="4156" y="20"/>
                  </a:lnTo>
                  <a:lnTo>
                    <a:pt x="4120" y="41"/>
                  </a:lnTo>
                  <a:lnTo>
                    <a:pt x="4106" y="49"/>
                  </a:lnTo>
                  <a:lnTo>
                    <a:pt x="4092" y="63"/>
                  </a:lnTo>
                  <a:lnTo>
                    <a:pt x="4078" y="77"/>
                  </a:lnTo>
                  <a:lnTo>
                    <a:pt x="4064" y="84"/>
                  </a:lnTo>
                  <a:lnTo>
                    <a:pt x="4049" y="98"/>
                  </a:lnTo>
                  <a:lnTo>
                    <a:pt x="4035" y="105"/>
                  </a:lnTo>
                  <a:lnTo>
                    <a:pt x="4021" y="119"/>
                  </a:lnTo>
                  <a:lnTo>
                    <a:pt x="4007" y="127"/>
                  </a:lnTo>
                  <a:lnTo>
                    <a:pt x="4000" y="141"/>
                  </a:lnTo>
                  <a:cubicBezTo>
                    <a:pt x="3681" y="467"/>
                    <a:pt x="3354" y="793"/>
                    <a:pt x="3050" y="1133"/>
                  </a:cubicBezTo>
                  <a:cubicBezTo>
                    <a:pt x="2723" y="1488"/>
                    <a:pt x="2411" y="1850"/>
                    <a:pt x="2106" y="2218"/>
                  </a:cubicBezTo>
                  <a:cubicBezTo>
                    <a:pt x="1986" y="2360"/>
                    <a:pt x="1872" y="2502"/>
                    <a:pt x="1752" y="2644"/>
                  </a:cubicBezTo>
                  <a:cubicBezTo>
                    <a:pt x="1660" y="2757"/>
                    <a:pt x="1575" y="2871"/>
                    <a:pt x="1490" y="2984"/>
                  </a:cubicBezTo>
                  <a:cubicBezTo>
                    <a:pt x="1397" y="3083"/>
                    <a:pt x="1326" y="3204"/>
                    <a:pt x="1270" y="3324"/>
                  </a:cubicBezTo>
                  <a:cubicBezTo>
                    <a:pt x="1192" y="3537"/>
                    <a:pt x="1192" y="3771"/>
                    <a:pt x="1270" y="3984"/>
                  </a:cubicBezTo>
                  <a:cubicBezTo>
                    <a:pt x="1319" y="4147"/>
                    <a:pt x="1397" y="4303"/>
                    <a:pt x="1511" y="4438"/>
                  </a:cubicBezTo>
                  <a:cubicBezTo>
                    <a:pt x="1454" y="4707"/>
                    <a:pt x="1412" y="4984"/>
                    <a:pt x="1362" y="5260"/>
                  </a:cubicBezTo>
                  <a:cubicBezTo>
                    <a:pt x="1312" y="5551"/>
                    <a:pt x="1263" y="5849"/>
                    <a:pt x="1213" y="6139"/>
                  </a:cubicBezTo>
                  <a:cubicBezTo>
                    <a:pt x="1121" y="6714"/>
                    <a:pt x="1022" y="7295"/>
                    <a:pt x="922" y="7870"/>
                  </a:cubicBezTo>
                  <a:lnTo>
                    <a:pt x="341" y="11337"/>
                  </a:lnTo>
                  <a:cubicBezTo>
                    <a:pt x="284" y="11663"/>
                    <a:pt x="227" y="11996"/>
                    <a:pt x="171" y="12323"/>
                  </a:cubicBezTo>
                  <a:cubicBezTo>
                    <a:pt x="121" y="12642"/>
                    <a:pt x="43" y="12961"/>
                    <a:pt x="8" y="13280"/>
                  </a:cubicBezTo>
                  <a:cubicBezTo>
                    <a:pt x="1" y="13379"/>
                    <a:pt x="43" y="13471"/>
                    <a:pt x="128" y="13528"/>
                  </a:cubicBezTo>
                  <a:lnTo>
                    <a:pt x="199" y="13578"/>
                  </a:lnTo>
                  <a:lnTo>
                    <a:pt x="235" y="13606"/>
                  </a:lnTo>
                  <a:lnTo>
                    <a:pt x="277" y="13634"/>
                  </a:lnTo>
                  <a:lnTo>
                    <a:pt x="327" y="13663"/>
                  </a:lnTo>
                  <a:lnTo>
                    <a:pt x="355" y="13677"/>
                  </a:lnTo>
                  <a:lnTo>
                    <a:pt x="412" y="13712"/>
                  </a:lnTo>
                  <a:lnTo>
                    <a:pt x="433" y="13719"/>
                  </a:lnTo>
                  <a:lnTo>
                    <a:pt x="497" y="13755"/>
                  </a:lnTo>
                  <a:lnTo>
                    <a:pt x="511" y="13762"/>
                  </a:lnTo>
                  <a:cubicBezTo>
                    <a:pt x="532" y="13776"/>
                    <a:pt x="561" y="13790"/>
                    <a:pt x="582" y="13797"/>
                  </a:cubicBezTo>
                  <a:lnTo>
                    <a:pt x="589" y="13797"/>
                  </a:lnTo>
                  <a:lnTo>
                    <a:pt x="667" y="13833"/>
                  </a:lnTo>
                  <a:lnTo>
                    <a:pt x="752" y="13868"/>
                  </a:lnTo>
                  <a:lnTo>
                    <a:pt x="788" y="13883"/>
                  </a:lnTo>
                  <a:cubicBezTo>
                    <a:pt x="1085" y="13996"/>
                    <a:pt x="1397" y="14088"/>
                    <a:pt x="1709" y="14152"/>
                  </a:cubicBezTo>
                  <a:cubicBezTo>
                    <a:pt x="1518" y="14244"/>
                    <a:pt x="1376" y="14421"/>
                    <a:pt x="1326" y="14634"/>
                  </a:cubicBezTo>
                  <a:cubicBezTo>
                    <a:pt x="1305" y="14762"/>
                    <a:pt x="1326" y="14904"/>
                    <a:pt x="1404" y="15017"/>
                  </a:cubicBezTo>
                  <a:cubicBezTo>
                    <a:pt x="1468" y="15131"/>
                    <a:pt x="1582" y="15251"/>
                    <a:pt x="1546" y="15393"/>
                  </a:cubicBezTo>
                  <a:cubicBezTo>
                    <a:pt x="1511" y="15535"/>
                    <a:pt x="1369" y="15599"/>
                    <a:pt x="1277" y="15691"/>
                  </a:cubicBezTo>
                  <a:cubicBezTo>
                    <a:pt x="1178" y="15776"/>
                    <a:pt x="1121" y="15889"/>
                    <a:pt x="1100" y="16017"/>
                  </a:cubicBezTo>
                  <a:cubicBezTo>
                    <a:pt x="1078" y="16137"/>
                    <a:pt x="1092" y="16265"/>
                    <a:pt x="1149" y="16371"/>
                  </a:cubicBezTo>
                  <a:cubicBezTo>
                    <a:pt x="1220" y="16499"/>
                    <a:pt x="1397" y="16605"/>
                    <a:pt x="1326" y="16768"/>
                  </a:cubicBezTo>
                  <a:cubicBezTo>
                    <a:pt x="1263" y="16924"/>
                    <a:pt x="1064" y="16988"/>
                    <a:pt x="979" y="17144"/>
                  </a:cubicBezTo>
                  <a:cubicBezTo>
                    <a:pt x="929" y="17251"/>
                    <a:pt x="922" y="17414"/>
                    <a:pt x="1050" y="17463"/>
                  </a:cubicBezTo>
                  <a:cubicBezTo>
                    <a:pt x="1053" y="17464"/>
                    <a:pt x="1056" y="17465"/>
                    <a:pt x="1058" y="17465"/>
                  </a:cubicBezTo>
                  <a:cubicBezTo>
                    <a:pt x="1076" y="17465"/>
                    <a:pt x="1091" y="17446"/>
                    <a:pt x="1078" y="17428"/>
                  </a:cubicBezTo>
                  <a:cubicBezTo>
                    <a:pt x="993" y="17300"/>
                    <a:pt x="1071" y="17166"/>
                    <a:pt x="1170" y="17073"/>
                  </a:cubicBezTo>
                  <a:cubicBezTo>
                    <a:pt x="1270" y="16988"/>
                    <a:pt x="1383" y="16903"/>
                    <a:pt x="1426" y="16776"/>
                  </a:cubicBezTo>
                  <a:cubicBezTo>
                    <a:pt x="1454" y="16655"/>
                    <a:pt x="1419" y="16534"/>
                    <a:pt x="1334" y="16456"/>
                  </a:cubicBezTo>
                  <a:cubicBezTo>
                    <a:pt x="1241" y="16364"/>
                    <a:pt x="1192" y="16244"/>
                    <a:pt x="1185" y="16109"/>
                  </a:cubicBezTo>
                  <a:cubicBezTo>
                    <a:pt x="1185" y="15981"/>
                    <a:pt x="1241" y="15854"/>
                    <a:pt x="1334" y="15769"/>
                  </a:cubicBezTo>
                  <a:cubicBezTo>
                    <a:pt x="1426" y="15698"/>
                    <a:pt x="1518" y="15613"/>
                    <a:pt x="1596" y="15521"/>
                  </a:cubicBezTo>
                  <a:cubicBezTo>
                    <a:pt x="1752" y="15287"/>
                    <a:pt x="1532" y="15102"/>
                    <a:pt x="1447" y="14904"/>
                  </a:cubicBezTo>
                  <a:cubicBezTo>
                    <a:pt x="1383" y="14748"/>
                    <a:pt x="1412" y="14570"/>
                    <a:pt x="1511" y="14436"/>
                  </a:cubicBezTo>
                  <a:cubicBezTo>
                    <a:pt x="1610" y="14329"/>
                    <a:pt x="1738" y="14237"/>
                    <a:pt x="1872" y="14187"/>
                  </a:cubicBezTo>
                  <a:cubicBezTo>
                    <a:pt x="2135" y="14230"/>
                    <a:pt x="2397" y="14258"/>
                    <a:pt x="2660" y="14258"/>
                  </a:cubicBezTo>
                  <a:lnTo>
                    <a:pt x="2957" y="14258"/>
                  </a:lnTo>
                  <a:cubicBezTo>
                    <a:pt x="3028" y="14258"/>
                    <a:pt x="3099" y="14258"/>
                    <a:pt x="3163" y="14251"/>
                  </a:cubicBezTo>
                  <a:lnTo>
                    <a:pt x="3163" y="14251"/>
                  </a:lnTo>
                  <a:cubicBezTo>
                    <a:pt x="3135" y="14429"/>
                    <a:pt x="3106" y="14606"/>
                    <a:pt x="3078" y="14783"/>
                  </a:cubicBezTo>
                  <a:cubicBezTo>
                    <a:pt x="3050" y="14925"/>
                    <a:pt x="3028" y="15067"/>
                    <a:pt x="3000" y="15216"/>
                  </a:cubicBezTo>
                  <a:lnTo>
                    <a:pt x="2950" y="15499"/>
                  </a:lnTo>
                  <a:lnTo>
                    <a:pt x="2950" y="15535"/>
                  </a:lnTo>
                  <a:cubicBezTo>
                    <a:pt x="2943" y="15577"/>
                    <a:pt x="2936" y="15620"/>
                    <a:pt x="2929" y="15662"/>
                  </a:cubicBezTo>
                  <a:cubicBezTo>
                    <a:pt x="2830" y="16237"/>
                    <a:pt x="2730" y="16811"/>
                    <a:pt x="2638" y="17385"/>
                  </a:cubicBezTo>
                  <a:cubicBezTo>
                    <a:pt x="2553" y="17882"/>
                    <a:pt x="2468" y="18371"/>
                    <a:pt x="2383" y="18867"/>
                  </a:cubicBezTo>
                  <a:cubicBezTo>
                    <a:pt x="2355" y="19045"/>
                    <a:pt x="2326" y="19222"/>
                    <a:pt x="2298" y="19399"/>
                  </a:cubicBezTo>
                  <a:lnTo>
                    <a:pt x="2255" y="19661"/>
                  </a:lnTo>
                  <a:cubicBezTo>
                    <a:pt x="2241" y="19747"/>
                    <a:pt x="2206" y="19832"/>
                    <a:pt x="2255" y="19910"/>
                  </a:cubicBezTo>
                  <a:cubicBezTo>
                    <a:pt x="2262" y="19931"/>
                    <a:pt x="2284" y="19952"/>
                    <a:pt x="2305" y="19966"/>
                  </a:cubicBezTo>
                  <a:cubicBezTo>
                    <a:pt x="2305" y="19966"/>
                    <a:pt x="2312" y="19973"/>
                    <a:pt x="2319" y="19973"/>
                  </a:cubicBezTo>
                  <a:cubicBezTo>
                    <a:pt x="2362" y="20002"/>
                    <a:pt x="2411" y="20023"/>
                    <a:pt x="2468" y="20030"/>
                  </a:cubicBezTo>
                  <a:cubicBezTo>
                    <a:pt x="2484" y="20035"/>
                    <a:pt x="2501" y="20037"/>
                    <a:pt x="2517" y="20037"/>
                  </a:cubicBezTo>
                  <a:cubicBezTo>
                    <a:pt x="2570" y="20037"/>
                    <a:pt x="2621" y="20012"/>
                    <a:pt x="2660" y="19973"/>
                  </a:cubicBezTo>
                  <a:cubicBezTo>
                    <a:pt x="2695" y="19924"/>
                    <a:pt x="2709" y="19874"/>
                    <a:pt x="2709" y="19817"/>
                  </a:cubicBezTo>
                  <a:lnTo>
                    <a:pt x="2773" y="19442"/>
                  </a:lnTo>
                  <a:lnTo>
                    <a:pt x="3305" y="16272"/>
                  </a:lnTo>
                  <a:lnTo>
                    <a:pt x="3354" y="15967"/>
                  </a:lnTo>
                  <a:cubicBezTo>
                    <a:pt x="3411" y="15641"/>
                    <a:pt x="3468" y="15315"/>
                    <a:pt x="3518" y="14989"/>
                  </a:cubicBezTo>
                  <a:cubicBezTo>
                    <a:pt x="3567" y="14712"/>
                    <a:pt x="3617" y="14436"/>
                    <a:pt x="3652" y="14159"/>
                  </a:cubicBezTo>
                  <a:lnTo>
                    <a:pt x="3681" y="14152"/>
                  </a:lnTo>
                  <a:cubicBezTo>
                    <a:pt x="3759" y="14131"/>
                    <a:pt x="3815" y="14088"/>
                    <a:pt x="3858" y="14024"/>
                  </a:cubicBezTo>
                  <a:cubicBezTo>
                    <a:pt x="3886" y="13961"/>
                    <a:pt x="3908" y="13883"/>
                    <a:pt x="3915" y="13812"/>
                  </a:cubicBezTo>
                  <a:cubicBezTo>
                    <a:pt x="3943" y="13649"/>
                    <a:pt x="3971" y="13485"/>
                    <a:pt x="4000" y="13322"/>
                  </a:cubicBezTo>
                  <a:lnTo>
                    <a:pt x="4120" y="12628"/>
                  </a:lnTo>
                  <a:cubicBezTo>
                    <a:pt x="4127" y="12628"/>
                    <a:pt x="4127" y="12620"/>
                    <a:pt x="4120" y="12620"/>
                  </a:cubicBezTo>
                  <a:cubicBezTo>
                    <a:pt x="4142" y="12528"/>
                    <a:pt x="4156" y="12429"/>
                    <a:pt x="4170" y="12337"/>
                  </a:cubicBezTo>
                  <a:cubicBezTo>
                    <a:pt x="4191" y="12230"/>
                    <a:pt x="4212" y="12124"/>
                    <a:pt x="4234" y="12011"/>
                  </a:cubicBezTo>
                  <a:lnTo>
                    <a:pt x="4843" y="8550"/>
                  </a:lnTo>
                  <a:cubicBezTo>
                    <a:pt x="4943" y="7969"/>
                    <a:pt x="5042" y="7395"/>
                    <a:pt x="5148" y="6820"/>
                  </a:cubicBezTo>
                  <a:cubicBezTo>
                    <a:pt x="5198" y="6529"/>
                    <a:pt x="5248" y="6239"/>
                    <a:pt x="5304" y="5941"/>
                  </a:cubicBezTo>
                  <a:cubicBezTo>
                    <a:pt x="5347" y="5664"/>
                    <a:pt x="5404" y="5395"/>
                    <a:pt x="5439" y="5111"/>
                  </a:cubicBezTo>
                  <a:cubicBezTo>
                    <a:pt x="5588" y="5040"/>
                    <a:pt x="5723" y="4927"/>
                    <a:pt x="5829" y="4799"/>
                  </a:cubicBezTo>
                  <a:cubicBezTo>
                    <a:pt x="5978" y="4622"/>
                    <a:pt x="6056" y="4409"/>
                    <a:pt x="6056" y="4182"/>
                  </a:cubicBezTo>
                  <a:cubicBezTo>
                    <a:pt x="6042" y="4048"/>
                    <a:pt x="6013" y="3913"/>
                    <a:pt x="5964" y="3785"/>
                  </a:cubicBezTo>
                  <a:cubicBezTo>
                    <a:pt x="5921" y="3651"/>
                    <a:pt x="5872" y="3516"/>
                    <a:pt x="5822" y="3381"/>
                  </a:cubicBezTo>
                  <a:cubicBezTo>
                    <a:pt x="5666" y="2927"/>
                    <a:pt x="5496" y="2474"/>
                    <a:pt x="5319" y="2027"/>
                  </a:cubicBezTo>
                  <a:cubicBezTo>
                    <a:pt x="5297" y="1963"/>
                    <a:pt x="5276" y="1906"/>
                    <a:pt x="5248" y="1850"/>
                  </a:cubicBezTo>
                  <a:cubicBezTo>
                    <a:pt x="5241" y="1835"/>
                    <a:pt x="5241" y="1821"/>
                    <a:pt x="5233" y="1807"/>
                  </a:cubicBezTo>
                  <a:lnTo>
                    <a:pt x="5170" y="1665"/>
                  </a:lnTo>
                  <a:lnTo>
                    <a:pt x="5163" y="1637"/>
                  </a:lnTo>
                  <a:lnTo>
                    <a:pt x="5092" y="1474"/>
                  </a:lnTo>
                  <a:lnTo>
                    <a:pt x="5092" y="1467"/>
                  </a:lnTo>
                  <a:cubicBezTo>
                    <a:pt x="4978" y="1204"/>
                    <a:pt x="4865" y="949"/>
                    <a:pt x="4744" y="687"/>
                  </a:cubicBezTo>
                  <a:cubicBezTo>
                    <a:pt x="4687" y="566"/>
                    <a:pt x="4638" y="446"/>
                    <a:pt x="4581" y="325"/>
                  </a:cubicBezTo>
                  <a:cubicBezTo>
                    <a:pt x="4546" y="219"/>
                    <a:pt x="4482" y="127"/>
                    <a:pt x="4404" y="49"/>
                  </a:cubicBezTo>
                  <a:cubicBezTo>
                    <a:pt x="4367" y="17"/>
                    <a:pt x="4321" y="1"/>
                    <a:pt x="42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31" name="Google Shape;1531;p20"/>
            <p:cNvSpPr/>
            <p:nvPr/>
          </p:nvSpPr>
          <p:spPr>
            <a:xfrm rot="1016968">
              <a:off x="750856" y="4793233"/>
              <a:ext cx="76187" cy="307260"/>
            </a:xfrm>
            <a:custGeom>
              <a:avLst/>
              <a:gdLst/>
              <a:ahLst/>
              <a:cxnLst/>
              <a:rect l="l" t="t" r="r" b="b"/>
              <a:pathLst>
                <a:path w="1455" h="5868" extrusionOk="0">
                  <a:moveTo>
                    <a:pt x="1433" y="0"/>
                  </a:moveTo>
                  <a:cubicBezTo>
                    <a:pt x="1369" y="7"/>
                    <a:pt x="1305" y="22"/>
                    <a:pt x="1242" y="36"/>
                  </a:cubicBezTo>
                  <a:lnTo>
                    <a:pt x="1050" y="71"/>
                  </a:lnTo>
                  <a:cubicBezTo>
                    <a:pt x="1015" y="78"/>
                    <a:pt x="986" y="92"/>
                    <a:pt x="951" y="92"/>
                  </a:cubicBezTo>
                  <a:cubicBezTo>
                    <a:pt x="923" y="263"/>
                    <a:pt x="894" y="440"/>
                    <a:pt x="866" y="610"/>
                  </a:cubicBezTo>
                  <a:cubicBezTo>
                    <a:pt x="837" y="752"/>
                    <a:pt x="816" y="901"/>
                    <a:pt x="795" y="1043"/>
                  </a:cubicBezTo>
                  <a:lnTo>
                    <a:pt x="745" y="1326"/>
                  </a:lnTo>
                  <a:lnTo>
                    <a:pt x="738" y="1362"/>
                  </a:lnTo>
                  <a:cubicBezTo>
                    <a:pt x="731" y="1404"/>
                    <a:pt x="724" y="1447"/>
                    <a:pt x="717" y="1489"/>
                  </a:cubicBezTo>
                  <a:cubicBezTo>
                    <a:pt x="618" y="2064"/>
                    <a:pt x="518" y="2638"/>
                    <a:pt x="426" y="3219"/>
                  </a:cubicBezTo>
                  <a:cubicBezTo>
                    <a:pt x="341" y="3709"/>
                    <a:pt x="256" y="4198"/>
                    <a:pt x="178" y="4694"/>
                  </a:cubicBezTo>
                  <a:cubicBezTo>
                    <a:pt x="143" y="4872"/>
                    <a:pt x="114" y="5049"/>
                    <a:pt x="86" y="5226"/>
                  </a:cubicBezTo>
                  <a:lnTo>
                    <a:pt x="43" y="5488"/>
                  </a:lnTo>
                  <a:cubicBezTo>
                    <a:pt x="29" y="5574"/>
                    <a:pt x="1" y="5666"/>
                    <a:pt x="43" y="5737"/>
                  </a:cubicBezTo>
                  <a:cubicBezTo>
                    <a:pt x="57" y="5758"/>
                    <a:pt x="72" y="5779"/>
                    <a:pt x="93" y="5793"/>
                  </a:cubicBezTo>
                  <a:cubicBezTo>
                    <a:pt x="100" y="5793"/>
                    <a:pt x="100" y="5800"/>
                    <a:pt x="107" y="5800"/>
                  </a:cubicBezTo>
                  <a:cubicBezTo>
                    <a:pt x="150" y="5836"/>
                    <a:pt x="206" y="5850"/>
                    <a:pt x="256" y="5864"/>
                  </a:cubicBezTo>
                  <a:cubicBezTo>
                    <a:pt x="268" y="5867"/>
                    <a:pt x="281" y="5868"/>
                    <a:pt x="294" y="5868"/>
                  </a:cubicBezTo>
                  <a:cubicBezTo>
                    <a:pt x="353" y="5868"/>
                    <a:pt x="414" y="5841"/>
                    <a:pt x="455" y="5800"/>
                  </a:cubicBezTo>
                  <a:cubicBezTo>
                    <a:pt x="483" y="5751"/>
                    <a:pt x="497" y="5701"/>
                    <a:pt x="497" y="5644"/>
                  </a:cubicBezTo>
                  <a:lnTo>
                    <a:pt x="568" y="5276"/>
                  </a:lnTo>
                  <a:lnTo>
                    <a:pt x="1100" y="2099"/>
                  </a:lnTo>
                  <a:lnTo>
                    <a:pt x="1149" y="1801"/>
                  </a:lnTo>
                  <a:cubicBezTo>
                    <a:pt x="1206" y="1475"/>
                    <a:pt x="1263" y="1142"/>
                    <a:pt x="1320" y="816"/>
                  </a:cubicBezTo>
                  <a:cubicBezTo>
                    <a:pt x="1362" y="546"/>
                    <a:pt x="1412" y="270"/>
                    <a:pt x="14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grpSp>
          <p:nvGrpSpPr>
            <p:cNvPr id="1532" name="Google Shape;1532;p20"/>
            <p:cNvGrpSpPr/>
            <p:nvPr/>
          </p:nvGrpSpPr>
          <p:grpSpPr>
            <a:xfrm>
              <a:off x="736455" y="4328999"/>
              <a:ext cx="318366" cy="446803"/>
              <a:chOff x="736455" y="4328999"/>
              <a:chExt cx="318366" cy="446803"/>
            </a:xfrm>
          </p:grpSpPr>
          <p:sp>
            <p:nvSpPr>
              <p:cNvPr id="1533" name="Google Shape;1533;p20"/>
              <p:cNvSpPr/>
              <p:nvPr/>
            </p:nvSpPr>
            <p:spPr>
              <a:xfrm rot="1016968">
                <a:off x="981750" y="4410605"/>
                <a:ext cx="65400" cy="62363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1191" extrusionOk="0">
                    <a:moveTo>
                      <a:pt x="906" y="0"/>
                    </a:moveTo>
                    <a:cubicBezTo>
                      <a:pt x="896" y="0"/>
                      <a:pt x="887" y="2"/>
                      <a:pt x="880" y="6"/>
                    </a:cubicBezTo>
                    <a:cubicBezTo>
                      <a:pt x="838" y="20"/>
                      <a:pt x="802" y="41"/>
                      <a:pt x="767" y="55"/>
                    </a:cubicBezTo>
                    <a:cubicBezTo>
                      <a:pt x="696" y="98"/>
                      <a:pt x="632" y="147"/>
                      <a:pt x="575" y="197"/>
                    </a:cubicBezTo>
                    <a:cubicBezTo>
                      <a:pt x="554" y="169"/>
                      <a:pt x="533" y="147"/>
                      <a:pt x="511" y="126"/>
                    </a:cubicBezTo>
                    <a:cubicBezTo>
                      <a:pt x="476" y="105"/>
                      <a:pt x="448" y="76"/>
                      <a:pt x="412" y="62"/>
                    </a:cubicBezTo>
                    <a:cubicBezTo>
                      <a:pt x="371" y="37"/>
                      <a:pt x="319" y="3"/>
                      <a:pt x="269" y="3"/>
                    </a:cubicBezTo>
                    <a:cubicBezTo>
                      <a:pt x="250" y="3"/>
                      <a:pt x="231" y="8"/>
                      <a:pt x="214" y="20"/>
                    </a:cubicBezTo>
                    <a:cubicBezTo>
                      <a:pt x="192" y="34"/>
                      <a:pt x="185" y="62"/>
                      <a:pt x="185" y="91"/>
                    </a:cubicBezTo>
                    <a:cubicBezTo>
                      <a:pt x="185" y="126"/>
                      <a:pt x="185" y="169"/>
                      <a:pt x="192" y="204"/>
                    </a:cubicBezTo>
                    <a:cubicBezTo>
                      <a:pt x="206" y="247"/>
                      <a:pt x="214" y="289"/>
                      <a:pt x="221" y="325"/>
                    </a:cubicBezTo>
                    <a:lnTo>
                      <a:pt x="242" y="396"/>
                    </a:lnTo>
                    <a:cubicBezTo>
                      <a:pt x="249" y="417"/>
                      <a:pt x="249" y="438"/>
                      <a:pt x="263" y="452"/>
                    </a:cubicBezTo>
                    <a:cubicBezTo>
                      <a:pt x="249" y="459"/>
                      <a:pt x="242" y="466"/>
                      <a:pt x="242" y="474"/>
                    </a:cubicBezTo>
                    <a:cubicBezTo>
                      <a:pt x="185" y="516"/>
                      <a:pt x="136" y="573"/>
                      <a:pt x="86" y="630"/>
                    </a:cubicBezTo>
                    <a:cubicBezTo>
                      <a:pt x="51" y="665"/>
                      <a:pt x="1" y="722"/>
                      <a:pt x="8" y="778"/>
                    </a:cubicBezTo>
                    <a:cubicBezTo>
                      <a:pt x="8" y="786"/>
                      <a:pt x="8" y="786"/>
                      <a:pt x="8" y="786"/>
                    </a:cubicBezTo>
                    <a:cubicBezTo>
                      <a:pt x="8" y="786"/>
                      <a:pt x="8" y="793"/>
                      <a:pt x="8" y="793"/>
                    </a:cubicBezTo>
                    <a:cubicBezTo>
                      <a:pt x="8" y="793"/>
                      <a:pt x="8" y="800"/>
                      <a:pt x="8" y="800"/>
                    </a:cubicBezTo>
                    <a:cubicBezTo>
                      <a:pt x="22" y="821"/>
                      <a:pt x="43" y="842"/>
                      <a:pt x="72" y="842"/>
                    </a:cubicBezTo>
                    <a:cubicBezTo>
                      <a:pt x="114" y="856"/>
                      <a:pt x="157" y="856"/>
                      <a:pt x="199" y="864"/>
                    </a:cubicBezTo>
                    <a:cubicBezTo>
                      <a:pt x="242" y="871"/>
                      <a:pt x="284" y="871"/>
                      <a:pt x="327" y="878"/>
                    </a:cubicBezTo>
                    <a:lnTo>
                      <a:pt x="419" y="878"/>
                    </a:lnTo>
                    <a:cubicBezTo>
                      <a:pt x="419" y="885"/>
                      <a:pt x="426" y="899"/>
                      <a:pt x="433" y="906"/>
                    </a:cubicBezTo>
                    <a:lnTo>
                      <a:pt x="462" y="956"/>
                    </a:lnTo>
                    <a:cubicBezTo>
                      <a:pt x="483" y="991"/>
                      <a:pt x="504" y="1027"/>
                      <a:pt x="526" y="1062"/>
                    </a:cubicBezTo>
                    <a:cubicBezTo>
                      <a:pt x="546" y="1096"/>
                      <a:pt x="600" y="1190"/>
                      <a:pt x="661" y="1190"/>
                    </a:cubicBezTo>
                    <a:cubicBezTo>
                      <a:pt x="663" y="1190"/>
                      <a:pt x="665" y="1190"/>
                      <a:pt x="667" y="1190"/>
                    </a:cubicBezTo>
                    <a:cubicBezTo>
                      <a:pt x="731" y="1190"/>
                      <a:pt x="760" y="1112"/>
                      <a:pt x="781" y="1055"/>
                    </a:cubicBezTo>
                    <a:lnTo>
                      <a:pt x="788" y="1027"/>
                    </a:lnTo>
                    <a:cubicBezTo>
                      <a:pt x="795" y="991"/>
                      <a:pt x="802" y="963"/>
                      <a:pt x="809" y="934"/>
                    </a:cubicBezTo>
                    <a:lnTo>
                      <a:pt x="823" y="878"/>
                    </a:lnTo>
                    <a:cubicBezTo>
                      <a:pt x="823" y="871"/>
                      <a:pt x="823" y="864"/>
                      <a:pt x="823" y="856"/>
                    </a:cubicBezTo>
                    <a:cubicBezTo>
                      <a:pt x="852" y="856"/>
                      <a:pt x="887" y="856"/>
                      <a:pt x="923" y="849"/>
                    </a:cubicBezTo>
                    <a:lnTo>
                      <a:pt x="1057" y="821"/>
                    </a:lnTo>
                    <a:cubicBezTo>
                      <a:pt x="1121" y="807"/>
                      <a:pt x="1220" y="786"/>
                      <a:pt x="1249" y="722"/>
                    </a:cubicBezTo>
                    <a:lnTo>
                      <a:pt x="1249" y="715"/>
                    </a:lnTo>
                    <a:lnTo>
                      <a:pt x="1249" y="708"/>
                    </a:lnTo>
                    <a:lnTo>
                      <a:pt x="1249" y="686"/>
                    </a:lnTo>
                    <a:cubicBezTo>
                      <a:pt x="1249" y="686"/>
                      <a:pt x="1249" y="686"/>
                      <a:pt x="1249" y="679"/>
                    </a:cubicBezTo>
                    <a:cubicBezTo>
                      <a:pt x="1220" y="651"/>
                      <a:pt x="1185" y="630"/>
                      <a:pt x="1150" y="608"/>
                    </a:cubicBezTo>
                    <a:lnTo>
                      <a:pt x="1029" y="537"/>
                    </a:lnTo>
                    <a:cubicBezTo>
                      <a:pt x="994" y="516"/>
                      <a:pt x="958" y="488"/>
                      <a:pt x="916" y="466"/>
                    </a:cubicBezTo>
                    <a:cubicBezTo>
                      <a:pt x="916" y="459"/>
                      <a:pt x="923" y="452"/>
                      <a:pt x="923" y="445"/>
                    </a:cubicBezTo>
                    <a:cubicBezTo>
                      <a:pt x="923" y="445"/>
                      <a:pt x="923" y="438"/>
                      <a:pt x="923" y="431"/>
                    </a:cubicBezTo>
                    <a:lnTo>
                      <a:pt x="923" y="424"/>
                    </a:lnTo>
                    <a:cubicBezTo>
                      <a:pt x="930" y="403"/>
                      <a:pt x="930" y="381"/>
                      <a:pt x="937" y="360"/>
                    </a:cubicBezTo>
                    <a:lnTo>
                      <a:pt x="965" y="225"/>
                    </a:lnTo>
                    <a:cubicBezTo>
                      <a:pt x="979" y="169"/>
                      <a:pt x="1015" y="69"/>
                      <a:pt x="958" y="20"/>
                    </a:cubicBezTo>
                    <a:cubicBezTo>
                      <a:pt x="958" y="13"/>
                      <a:pt x="958" y="13"/>
                      <a:pt x="951" y="13"/>
                    </a:cubicBezTo>
                    <a:cubicBezTo>
                      <a:pt x="944" y="6"/>
                      <a:pt x="937" y="6"/>
                      <a:pt x="937" y="6"/>
                    </a:cubicBezTo>
                    <a:cubicBezTo>
                      <a:pt x="926" y="2"/>
                      <a:pt x="916" y="0"/>
                      <a:pt x="90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34" name="Google Shape;1534;p20"/>
              <p:cNvSpPr/>
              <p:nvPr/>
            </p:nvSpPr>
            <p:spPr>
              <a:xfrm rot="1016968">
                <a:off x="744124" y="4705261"/>
                <a:ext cx="65400" cy="62363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1191" extrusionOk="0">
                    <a:moveTo>
                      <a:pt x="904" y="1"/>
                    </a:moveTo>
                    <a:cubicBezTo>
                      <a:pt x="895" y="1"/>
                      <a:pt x="887" y="2"/>
                      <a:pt x="879" y="6"/>
                    </a:cubicBezTo>
                    <a:cubicBezTo>
                      <a:pt x="837" y="20"/>
                      <a:pt x="801" y="41"/>
                      <a:pt x="766" y="63"/>
                    </a:cubicBezTo>
                    <a:cubicBezTo>
                      <a:pt x="695" y="98"/>
                      <a:pt x="631" y="148"/>
                      <a:pt x="575" y="197"/>
                    </a:cubicBezTo>
                    <a:cubicBezTo>
                      <a:pt x="553" y="176"/>
                      <a:pt x="532" y="148"/>
                      <a:pt x="504" y="134"/>
                    </a:cubicBezTo>
                    <a:cubicBezTo>
                      <a:pt x="475" y="105"/>
                      <a:pt x="447" y="84"/>
                      <a:pt x="411" y="63"/>
                    </a:cubicBezTo>
                    <a:cubicBezTo>
                      <a:pt x="370" y="37"/>
                      <a:pt x="317" y="7"/>
                      <a:pt x="266" y="7"/>
                    </a:cubicBezTo>
                    <a:cubicBezTo>
                      <a:pt x="248" y="7"/>
                      <a:pt x="230" y="11"/>
                      <a:pt x="213" y="20"/>
                    </a:cubicBezTo>
                    <a:cubicBezTo>
                      <a:pt x="199" y="34"/>
                      <a:pt x="185" y="63"/>
                      <a:pt x="185" y="84"/>
                    </a:cubicBezTo>
                    <a:cubicBezTo>
                      <a:pt x="185" y="126"/>
                      <a:pt x="185" y="162"/>
                      <a:pt x="192" y="204"/>
                    </a:cubicBezTo>
                    <a:cubicBezTo>
                      <a:pt x="199" y="247"/>
                      <a:pt x="213" y="282"/>
                      <a:pt x="220" y="318"/>
                    </a:cubicBezTo>
                    <a:lnTo>
                      <a:pt x="241" y="389"/>
                    </a:lnTo>
                    <a:cubicBezTo>
                      <a:pt x="241" y="410"/>
                      <a:pt x="248" y="431"/>
                      <a:pt x="255" y="453"/>
                    </a:cubicBezTo>
                    <a:cubicBezTo>
                      <a:pt x="248" y="460"/>
                      <a:pt x="241" y="460"/>
                      <a:pt x="241" y="467"/>
                    </a:cubicBezTo>
                    <a:cubicBezTo>
                      <a:pt x="185" y="516"/>
                      <a:pt x="135" y="566"/>
                      <a:pt x="85" y="623"/>
                    </a:cubicBezTo>
                    <a:cubicBezTo>
                      <a:pt x="50" y="665"/>
                      <a:pt x="0" y="722"/>
                      <a:pt x="7" y="779"/>
                    </a:cubicBezTo>
                    <a:cubicBezTo>
                      <a:pt x="7" y="779"/>
                      <a:pt x="7" y="779"/>
                      <a:pt x="7" y="786"/>
                    </a:cubicBezTo>
                    <a:lnTo>
                      <a:pt x="7" y="793"/>
                    </a:lnTo>
                    <a:cubicBezTo>
                      <a:pt x="21" y="821"/>
                      <a:pt x="43" y="836"/>
                      <a:pt x="71" y="836"/>
                    </a:cubicBezTo>
                    <a:cubicBezTo>
                      <a:pt x="114" y="850"/>
                      <a:pt x="156" y="857"/>
                      <a:pt x="199" y="857"/>
                    </a:cubicBezTo>
                    <a:cubicBezTo>
                      <a:pt x="241" y="864"/>
                      <a:pt x="284" y="871"/>
                      <a:pt x="326" y="871"/>
                    </a:cubicBezTo>
                    <a:lnTo>
                      <a:pt x="419" y="871"/>
                    </a:lnTo>
                    <a:cubicBezTo>
                      <a:pt x="419" y="885"/>
                      <a:pt x="426" y="892"/>
                      <a:pt x="433" y="899"/>
                    </a:cubicBezTo>
                    <a:cubicBezTo>
                      <a:pt x="440" y="921"/>
                      <a:pt x="447" y="935"/>
                      <a:pt x="461" y="956"/>
                    </a:cubicBezTo>
                    <a:cubicBezTo>
                      <a:pt x="482" y="992"/>
                      <a:pt x="504" y="1027"/>
                      <a:pt x="525" y="1055"/>
                    </a:cubicBezTo>
                    <a:cubicBezTo>
                      <a:pt x="546" y="1091"/>
                      <a:pt x="603" y="1190"/>
                      <a:pt x="667" y="1190"/>
                    </a:cubicBezTo>
                    <a:cubicBezTo>
                      <a:pt x="731" y="1183"/>
                      <a:pt x="759" y="1098"/>
                      <a:pt x="773" y="1048"/>
                    </a:cubicBezTo>
                    <a:lnTo>
                      <a:pt x="787" y="1020"/>
                    </a:lnTo>
                    <a:cubicBezTo>
                      <a:pt x="787" y="984"/>
                      <a:pt x="801" y="956"/>
                      <a:pt x="809" y="928"/>
                    </a:cubicBezTo>
                    <a:lnTo>
                      <a:pt x="823" y="871"/>
                    </a:lnTo>
                    <a:cubicBezTo>
                      <a:pt x="823" y="864"/>
                      <a:pt x="823" y="857"/>
                      <a:pt x="823" y="850"/>
                    </a:cubicBezTo>
                    <a:cubicBezTo>
                      <a:pt x="851" y="850"/>
                      <a:pt x="887" y="850"/>
                      <a:pt x="922" y="843"/>
                    </a:cubicBezTo>
                    <a:lnTo>
                      <a:pt x="1050" y="814"/>
                    </a:lnTo>
                    <a:cubicBezTo>
                      <a:pt x="1121" y="800"/>
                      <a:pt x="1213" y="779"/>
                      <a:pt x="1248" y="715"/>
                    </a:cubicBezTo>
                    <a:lnTo>
                      <a:pt x="1248" y="708"/>
                    </a:lnTo>
                    <a:lnTo>
                      <a:pt x="1248" y="687"/>
                    </a:lnTo>
                    <a:cubicBezTo>
                      <a:pt x="1220" y="651"/>
                      <a:pt x="1184" y="630"/>
                      <a:pt x="1149" y="609"/>
                    </a:cubicBezTo>
                    <a:lnTo>
                      <a:pt x="1028" y="538"/>
                    </a:lnTo>
                    <a:cubicBezTo>
                      <a:pt x="993" y="516"/>
                      <a:pt x="950" y="488"/>
                      <a:pt x="915" y="467"/>
                    </a:cubicBezTo>
                    <a:cubicBezTo>
                      <a:pt x="915" y="460"/>
                      <a:pt x="915" y="453"/>
                      <a:pt x="922" y="453"/>
                    </a:cubicBezTo>
                    <a:cubicBezTo>
                      <a:pt x="922" y="446"/>
                      <a:pt x="922" y="438"/>
                      <a:pt x="922" y="438"/>
                    </a:cubicBezTo>
                    <a:lnTo>
                      <a:pt x="922" y="424"/>
                    </a:lnTo>
                    <a:cubicBezTo>
                      <a:pt x="922" y="403"/>
                      <a:pt x="929" y="382"/>
                      <a:pt x="936" y="360"/>
                    </a:cubicBezTo>
                    <a:lnTo>
                      <a:pt x="965" y="226"/>
                    </a:lnTo>
                    <a:cubicBezTo>
                      <a:pt x="979" y="169"/>
                      <a:pt x="1014" y="70"/>
                      <a:pt x="957" y="20"/>
                    </a:cubicBezTo>
                    <a:cubicBezTo>
                      <a:pt x="957" y="13"/>
                      <a:pt x="957" y="13"/>
                      <a:pt x="950" y="13"/>
                    </a:cubicBezTo>
                    <a:cubicBezTo>
                      <a:pt x="943" y="6"/>
                      <a:pt x="936" y="6"/>
                      <a:pt x="929" y="6"/>
                    </a:cubicBezTo>
                    <a:cubicBezTo>
                      <a:pt x="922" y="2"/>
                      <a:pt x="913" y="1"/>
                      <a:pt x="9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35" name="Google Shape;1535;p20"/>
              <p:cNvSpPr/>
              <p:nvPr/>
            </p:nvSpPr>
            <p:spPr>
              <a:xfrm rot="1016968">
                <a:off x="859086" y="4390106"/>
                <a:ext cx="64667" cy="64353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29" extrusionOk="0">
                    <a:moveTo>
                      <a:pt x="477" y="1"/>
                    </a:moveTo>
                    <a:cubicBezTo>
                      <a:pt x="472" y="1"/>
                      <a:pt x="467" y="1"/>
                      <a:pt x="461" y="2"/>
                    </a:cubicBezTo>
                    <a:lnTo>
                      <a:pt x="447" y="2"/>
                    </a:lnTo>
                    <a:cubicBezTo>
                      <a:pt x="440" y="2"/>
                      <a:pt x="440" y="9"/>
                      <a:pt x="433" y="16"/>
                    </a:cubicBezTo>
                    <a:cubicBezTo>
                      <a:pt x="419" y="24"/>
                      <a:pt x="405" y="45"/>
                      <a:pt x="398" y="59"/>
                    </a:cubicBezTo>
                    <a:cubicBezTo>
                      <a:pt x="390" y="102"/>
                      <a:pt x="383" y="137"/>
                      <a:pt x="376" y="180"/>
                    </a:cubicBezTo>
                    <a:cubicBezTo>
                      <a:pt x="362" y="258"/>
                      <a:pt x="362" y="336"/>
                      <a:pt x="369" y="414"/>
                    </a:cubicBezTo>
                    <a:cubicBezTo>
                      <a:pt x="334" y="414"/>
                      <a:pt x="298" y="421"/>
                      <a:pt x="270" y="428"/>
                    </a:cubicBezTo>
                    <a:cubicBezTo>
                      <a:pt x="227" y="435"/>
                      <a:pt x="192" y="449"/>
                      <a:pt x="156" y="463"/>
                    </a:cubicBezTo>
                    <a:cubicBezTo>
                      <a:pt x="100" y="484"/>
                      <a:pt x="8" y="520"/>
                      <a:pt x="0" y="591"/>
                    </a:cubicBezTo>
                    <a:cubicBezTo>
                      <a:pt x="0" y="612"/>
                      <a:pt x="8" y="640"/>
                      <a:pt x="22" y="662"/>
                    </a:cubicBezTo>
                    <a:cubicBezTo>
                      <a:pt x="50" y="683"/>
                      <a:pt x="86" y="704"/>
                      <a:pt x="121" y="726"/>
                    </a:cubicBezTo>
                    <a:cubicBezTo>
                      <a:pt x="156" y="747"/>
                      <a:pt x="192" y="761"/>
                      <a:pt x="227" y="775"/>
                    </a:cubicBezTo>
                    <a:lnTo>
                      <a:pt x="298" y="804"/>
                    </a:lnTo>
                    <a:cubicBezTo>
                      <a:pt x="312" y="811"/>
                      <a:pt x="334" y="825"/>
                      <a:pt x="355" y="832"/>
                    </a:cubicBezTo>
                    <a:cubicBezTo>
                      <a:pt x="355" y="839"/>
                      <a:pt x="355" y="846"/>
                      <a:pt x="355" y="853"/>
                    </a:cubicBezTo>
                    <a:cubicBezTo>
                      <a:pt x="362" y="924"/>
                      <a:pt x="369" y="1002"/>
                      <a:pt x="383" y="1073"/>
                    </a:cubicBezTo>
                    <a:cubicBezTo>
                      <a:pt x="390" y="1123"/>
                      <a:pt x="405" y="1201"/>
                      <a:pt x="454" y="1229"/>
                    </a:cubicBezTo>
                    <a:lnTo>
                      <a:pt x="476" y="1229"/>
                    </a:lnTo>
                    <a:cubicBezTo>
                      <a:pt x="504" y="1229"/>
                      <a:pt x="532" y="1222"/>
                      <a:pt x="554" y="1201"/>
                    </a:cubicBezTo>
                    <a:cubicBezTo>
                      <a:pt x="589" y="1172"/>
                      <a:pt x="617" y="1151"/>
                      <a:pt x="646" y="1116"/>
                    </a:cubicBezTo>
                    <a:cubicBezTo>
                      <a:pt x="674" y="1087"/>
                      <a:pt x="710" y="1052"/>
                      <a:pt x="731" y="1023"/>
                    </a:cubicBezTo>
                    <a:cubicBezTo>
                      <a:pt x="752" y="1002"/>
                      <a:pt x="773" y="981"/>
                      <a:pt x="788" y="952"/>
                    </a:cubicBezTo>
                    <a:cubicBezTo>
                      <a:pt x="802" y="960"/>
                      <a:pt x="809" y="960"/>
                      <a:pt x="823" y="960"/>
                    </a:cubicBezTo>
                    <a:lnTo>
                      <a:pt x="880" y="974"/>
                    </a:lnTo>
                    <a:cubicBezTo>
                      <a:pt x="922" y="981"/>
                      <a:pt x="965" y="981"/>
                      <a:pt x="1007" y="988"/>
                    </a:cubicBezTo>
                    <a:cubicBezTo>
                      <a:pt x="1026" y="988"/>
                      <a:pt x="1056" y="992"/>
                      <a:pt x="1087" y="992"/>
                    </a:cubicBezTo>
                    <a:cubicBezTo>
                      <a:pt x="1128" y="992"/>
                      <a:pt x="1171" y="985"/>
                      <a:pt x="1192" y="952"/>
                    </a:cubicBezTo>
                    <a:cubicBezTo>
                      <a:pt x="1234" y="903"/>
                      <a:pt x="1185" y="825"/>
                      <a:pt x="1149" y="775"/>
                    </a:cubicBezTo>
                    <a:lnTo>
                      <a:pt x="1135" y="754"/>
                    </a:lnTo>
                    <a:cubicBezTo>
                      <a:pt x="1114" y="726"/>
                      <a:pt x="1092" y="704"/>
                      <a:pt x="1071" y="676"/>
                    </a:cubicBezTo>
                    <a:cubicBezTo>
                      <a:pt x="1057" y="655"/>
                      <a:pt x="1050" y="648"/>
                      <a:pt x="1036" y="633"/>
                    </a:cubicBezTo>
                    <a:lnTo>
                      <a:pt x="1029" y="619"/>
                    </a:lnTo>
                    <a:cubicBezTo>
                      <a:pt x="1043" y="591"/>
                      <a:pt x="1064" y="562"/>
                      <a:pt x="1078" y="527"/>
                    </a:cubicBezTo>
                    <a:cubicBezTo>
                      <a:pt x="1100" y="492"/>
                      <a:pt x="1121" y="449"/>
                      <a:pt x="1142" y="414"/>
                    </a:cubicBezTo>
                    <a:cubicBezTo>
                      <a:pt x="1170" y="350"/>
                      <a:pt x="1213" y="265"/>
                      <a:pt x="1185" y="194"/>
                    </a:cubicBezTo>
                    <a:lnTo>
                      <a:pt x="1185" y="187"/>
                    </a:lnTo>
                    <a:lnTo>
                      <a:pt x="1163" y="187"/>
                    </a:lnTo>
                    <a:cubicBezTo>
                      <a:pt x="1121" y="194"/>
                      <a:pt x="1078" y="201"/>
                      <a:pt x="1043" y="222"/>
                    </a:cubicBezTo>
                    <a:lnTo>
                      <a:pt x="908" y="272"/>
                    </a:lnTo>
                    <a:cubicBezTo>
                      <a:pt x="866" y="286"/>
                      <a:pt x="823" y="300"/>
                      <a:pt x="780" y="321"/>
                    </a:cubicBezTo>
                    <a:cubicBezTo>
                      <a:pt x="780" y="314"/>
                      <a:pt x="773" y="307"/>
                      <a:pt x="773" y="300"/>
                    </a:cubicBezTo>
                    <a:cubicBezTo>
                      <a:pt x="773" y="300"/>
                      <a:pt x="766" y="293"/>
                      <a:pt x="766" y="293"/>
                    </a:cubicBezTo>
                    <a:lnTo>
                      <a:pt x="759" y="279"/>
                    </a:lnTo>
                    <a:lnTo>
                      <a:pt x="717" y="229"/>
                    </a:lnTo>
                    <a:cubicBezTo>
                      <a:pt x="688" y="194"/>
                      <a:pt x="660" y="158"/>
                      <a:pt x="624" y="123"/>
                    </a:cubicBezTo>
                    <a:cubicBezTo>
                      <a:pt x="592" y="77"/>
                      <a:pt x="541" y="1"/>
                      <a:pt x="47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36" name="Google Shape;1536;p20"/>
              <p:cNvSpPr/>
              <p:nvPr/>
            </p:nvSpPr>
            <p:spPr>
              <a:xfrm rot="1016968">
                <a:off x="922601" y="4476314"/>
                <a:ext cx="65034" cy="64562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233" extrusionOk="0">
                    <a:moveTo>
                      <a:pt x="455" y="0"/>
                    </a:moveTo>
                    <a:cubicBezTo>
                      <a:pt x="453" y="0"/>
                      <a:pt x="451" y="2"/>
                      <a:pt x="447" y="6"/>
                    </a:cubicBezTo>
                    <a:cubicBezTo>
                      <a:pt x="447" y="6"/>
                      <a:pt x="440" y="13"/>
                      <a:pt x="433" y="13"/>
                    </a:cubicBezTo>
                    <a:cubicBezTo>
                      <a:pt x="419" y="27"/>
                      <a:pt x="405" y="41"/>
                      <a:pt x="405" y="62"/>
                    </a:cubicBezTo>
                    <a:cubicBezTo>
                      <a:pt x="391" y="98"/>
                      <a:pt x="384" y="140"/>
                      <a:pt x="377" y="183"/>
                    </a:cubicBezTo>
                    <a:cubicBezTo>
                      <a:pt x="362" y="261"/>
                      <a:pt x="362" y="339"/>
                      <a:pt x="369" y="417"/>
                    </a:cubicBezTo>
                    <a:cubicBezTo>
                      <a:pt x="334" y="417"/>
                      <a:pt x="306" y="417"/>
                      <a:pt x="270" y="431"/>
                    </a:cubicBezTo>
                    <a:cubicBezTo>
                      <a:pt x="235" y="438"/>
                      <a:pt x="192" y="445"/>
                      <a:pt x="157" y="460"/>
                    </a:cubicBezTo>
                    <a:cubicBezTo>
                      <a:pt x="100" y="488"/>
                      <a:pt x="8" y="516"/>
                      <a:pt x="1" y="594"/>
                    </a:cubicBezTo>
                    <a:cubicBezTo>
                      <a:pt x="1" y="616"/>
                      <a:pt x="8" y="644"/>
                      <a:pt x="29" y="665"/>
                    </a:cubicBezTo>
                    <a:cubicBezTo>
                      <a:pt x="57" y="686"/>
                      <a:pt x="93" y="715"/>
                      <a:pt x="128" y="729"/>
                    </a:cubicBezTo>
                    <a:cubicBezTo>
                      <a:pt x="164" y="750"/>
                      <a:pt x="199" y="764"/>
                      <a:pt x="235" y="779"/>
                    </a:cubicBezTo>
                    <a:lnTo>
                      <a:pt x="306" y="807"/>
                    </a:lnTo>
                    <a:cubicBezTo>
                      <a:pt x="320" y="821"/>
                      <a:pt x="341" y="828"/>
                      <a:pt x="362" y="835"/>
                    </a:cubicBezTo>
                    <a:cubicBezTo>
                      <a:pt x="362" y="842"/>
                      <a:pt x="362" y="850"/>
                      <a:pt x="362" y="857"/>
                    </a:cubicBezTo>
                    <a:cubicBezTo>
                      <a:pt x="369" y="935"/>
                      <a:pt x="377" y="1006"/>
                      <a:pt x="391" y="1076"/>
                    </a:cubicBezTo>
                    <a:cubicBezTo>
                      <a:pt x="398" y="1126"/>
                      <a:pt x="412" y="1204"/>
                      <a:pt x="462" y="1232"/>
                    </a:cubicBezTo>
                    <a:lnTo>
                      <a:pt x="490" y="1232"/>
                    </a:lnTo>
                    <a:cubicBezTo>
                      <a:pt x="518" y="1232"/>
                      <a:pt x="547" y="1225"/>
                      <a:pt x="568" y="1204"/>
                    </a:cubicBezTo>
                    <a:cubicBezTo>
                      <a:pt x="596" y="1176"/>
                      <a:pt x="632" y="1147"/>
                      <a:pt x="653" y="1119"/>
                    </a:cubicBezTo>
                    <a:cubicBezTo>
                      <a:pt x="689" y="1091"/>
                      <a:pt x="717" y="1055"/>
                      <a:pt x="745" y="1020"/>
                    </a:cubicBezTo>
                    <a:cubicBezTo>
                      <a:pt x="767" y="998"/>
                      <a:pt x="788" y="977"/>
                      <a:pt x="802" y="956"/>
                    </a:cubicBezTo>
                    <a:cubicBezTo>
                      <a:pt x="809" y="956"/>
                      <a:pt x="823" y="963"/>
                      <a:pt x="830" y="963"/>
                    </a:cubicBezTo>
                    <a:lnTo>
                      <a:pt x="894" y="970"/>
                    </a:lnTo>
                    <a:cubicBezTo>
                      <a:pt x="937" y="977"/>
                      <a:pt x="972" y="984"/>
                      <a:pt x="1015" y="984"/>
                    </a:cubicBezTo>
                    <a:cubicBezTo>
                      <a:pt x="1033" y="987"/>
                      <a:pt x="1063" y="992"/>
                      <a:pt x="1095" y="992"/>
                    </a:cubicBezTo>
                    <a:cubicBezTo>
                      <a:pt x="1137" y="992"/>
                      <a:pt x="1182" y="984"/>
                      <a:pt x="1206" y="956"/>
                    </a:cubicBezTo>
                    <a:cubicBezTo>
                      <a:pt x="1242" y="899"/>
                      <a:pt x="1199" y="828"/>
                      <a:pt x="1164" y="779"/>
                    </a:cubicBezTo>
                    <a:cubicBezTo>
                      <a:pt x="1157" y="772"/>
                      <a:pt x="1149" y="757"/>
                      <a:pt x="1142" y="750"/>
                    </a:cubicBezTo>
                    <a:cubicBezTo>
                      <a:pt x="1121" y="729"/>
                      <a:pt x="1107" y="701"/>
                      <a:pt x="1086" y="679"/>
                    </a:cubicBezTo>
                    <a:cubicBezTo>
                      <a:pt x="1064" y="658"/>
                      <a:pt x="1057" y="651"/>
                      <a:pt x="1050" y="630"/>
                    </a:cubicBezTo>
                    <a:lnTo>
                      <a:pt x="1036" y="616"/>
                    </a:lnTo>
                    <a:cubicBezTo>
                      <a:pt x="1057" y="587"/>
                      <a:pt x="1071" y="559"/>
                      <a:pt x="1086" y="530"/>
                    </a:cubicBezTo>
                    <a:cubicBezTo>
                      <a:pt x="1114" y="488"/>
                      <a:pt x="1135" y="452"/>
                      <a:pt x="1149" y="410"/>
                    </a:cubicBezTo>
                    <a:cubicBezTo>
                      <a:pt x="1185" y="353"/>
                      <a:pt x="1227" y="261"/>
                      <a:pt x="1199" y="190"/>
                    </a:cubicBezTo>
                    <a:lnTo>
                      <a:pt x="1164" y="190"/>
                    </a:lnTo>
                    <a:cubicBezTo>
                      <a:pt x="1121" y="190"/>
                      <a:pt x="1079" y="204"/>
                      <a:pt x="1043" y="226"/>
                    </a:cubicBezTo>
                    <a:lnTo>
                      <a:pt x="915" y="268"/>
                    </a:lnTo>
                    <a:cubicBezTo>
                      <a:pt x="873" y="289"/>
                      <a:pt x="823" y="304"/>
                      <a:pt x="781" y="318"/>
                    </a:cubicBezTo>
                    <a:cubicBezTo>
                      <a:pt x="781" y="311"/>
                      <a:pt x="781" y="311"/>
                      <a:pt x="774" y="304"/>
                    </a:cubicBezTo>
                    <a:cubicBezTo>
                      <a:pt x="774" y="296"/>
                      <a:pt x="767" y="296"/>
                      <a:pt x="767" y="289"/>
                    </a:cubicBezTo>
                    <a:lnTo>
                      <a:pt x="759" y="282"/>
                    </a:lnTo>
                    <a:lnTo>
                      <a:pt x="717" y="233"/>
                    </a:lnTo>
                    <a:cubicBezTo>
                      <a:pt x="689" y="197"/>
                      <a:pt x="660" y="162"/>
                      <a:pt x="632" y="126"/>
                    </a:cubicBezTo>
                    <a:cubicBezTo>
                      <a:pt x="592" y="80"/>
                      <a:pt x="541" y="4"/>
                      <a:pt x="477" y="4"/>
                    </a:cubicBezTo>
                    <a:cubicBezTo>
                      <a:pt x="472" y="4"/>
                      <a:pt x="467" y="5"/>
                      <a:pt x="462" y="6"/>
                    </a:cubicBezTo>
                    <a:cubicBezTo>
                      <a:pt x="458" y="2"/>
                      <a:pt x="456" y="0"/>
                      <a:pt x="4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37" name="Google Shape;1537;p20"/>
              <p:cNvSpPr/>
              <p:nvPr/>
            </p:nvSpPr>
            <p:spPr>
              <a:xfrm rot="1016968">
                <a:off x="900690" y="4569673"/>
                <a:ext cx="65400" cy="64458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1231" extrusionOk="0">
                    <a:moveTo>
                      <a:pt x="476" y="0"/>
                    </a:moveTo>
                    <a:cubicBezTo>
                      <a:pt x="471" y="0"/>
                      <a:pt x="466" y="1"/>
                      <a:pt x="461" y="2"/>
                    </a:cubicBezTo>
                    <a:lnTo>
                      <a:pt x="447" y="2"/>
                    </a:lnTo>
                    <a:cubicBezTo>
                      <a:pt x="440" y="9"/>
                      <a:pt x="440" y="9"/>
                      <a:pt x="433" y="16"/>
                    </a:cubicBezTo>
                    <a:cubicBezTo>
                      <a:pt x="418" y="30"/>
                      <a:pt x="404" y="44"/>
                      <a:pt x="404" y="65"/>
                    </a:cubicBezTo>
                    <a:cubicBezTo>
                      <a:pt x="390" y="101"/>
                      <a:pt x="383" y="143"/>
                      <a:pt x="376" y="186"/>
                    </a:cubicBezTo>
                    <a:cubicBezTo>
                      <a:pt x="362" y="257"/>
                      <a:pt x="362" y="342"/>
                      <a:pt x="369" y="420"/>
                    </a:cubicBezTo>
                    <a:cubicBezTo>
                      <a:pt x="333" y="420"/>
                      <a:pt x="298" y="420"/>
                      <a:pt x="270" y="427"/>
                    </a:cubicBezTo>
                    <a:cubicBezTo>
                      <a:pt x="234" y="434"/>
                      <a:pt x="192" y="448"/>
                      <a:pt x="156" y="463"/>
                    </a:cubicBezTo>
                    <a:cubicBezTo>
                      <a:pt x="99" y="484"/>
                      <a:pt x="7" y="519"/>
                      <a:pt x="0" y="590"/>
                    </a:cubicBezTo>
                    <a:cubicBezTo>
                      <a:pt x="7" y="619"/>
                      <a:pt x="21" y="647"/>
                      <a:pt x="50" y="661"/>
                    </a:cubicBezTo>
                    <a:cubicBezTo>
                      <a:pt x="78" y="689"/>
                      <a:pt x="114" y="711"/>
                      <a:pt x="149" y="732"/>
                    </a:cubicBezTo>
                    <a:cubicBezTo>
                      <a:pt x="184" y="746"/>
                      <a:pt x="220" y="767"/>
                      <a:pt x="255" y="782"/>
                    </a:cubicBezTo>
                    <a:lnTo>
                      <a:pt x="326" y="810"/>
                    </a:lnTo>
                    <a:cubicBezTo>
                      <a:pt x="340" y="817"/>
                      <a:pt x="362" y="824"/>
                      <a:pt x="383" y="831"/>
                    </a:cubicBezTo>
                    <a:cubicBezTo>
                      <a:pt x="383" y="838"/>
                      <a:pt x="383" y="853"/>
                      <a:pt x="383" y="860"/>
                    </a:cubicBezTo>
                    <a:cubicBezTo>
                      <a:pt x="383" y="931"/>
                      <a:pt x="397" y="1001"/>
                      <a:pt x="411" y="1072"/>
                    </a:cubicBezTo>
                    <a:cubicBezTo>
                      <a:pt x="418" y="1122"/>
                      <a:pt x="433" y="1200"/>
                      <a:pt x="482" y="1228"/>
                    </a:cubicBezTo>
                    <a:lnTo>
                      <a:pt x="496" y="1228"/>
                    </a:lnTo>
                    <a:cubicBezTo>
                      <a:pt x="502" y="1230"/>
                      <a:pt x="507" y="1230"/>
                      <a:pt x="512" y="1230"/>
                    </a:cubicBezTo>
                    <a:cubicBezTo>
                      <a:pt x="535" y="1230"/>
                      <a:pt x="557" y="1219"/>
                      <a:pt x="574" y="1207"/>
                    </a:cubicBezTo>
                    <a:cubicBezTo>
                      <a:pt x="603" y="1179"/>
                      <a:pt x="631" y="1150"/>
                      <a:pt x="659" y="1115"/>
                    </a:cubicBezTo>
                    <a:cubicBezTo>
                      <a:pt x="695" y="1087"/>
                      <a:pt x="723" y="1051"/>
                      <a:pt x="752" y="1023"/>
                    </a:cubicBezTo>
                    <a:cubicBezTo>
                      <a:pt x="773" y="1001"/>
                      <a:pt x="794" y="980"/>
                      <a:pt x="808" y="959"/>
                    </a:cubicBezTo>
                    <a:lnTo>
                      <a:pt x="837" y="959"/>
                    </a:lnTo>
                    <a:lnTo>
                      <a:pt x="901" y="973"/>
                    </a:lnTo>
                    <a:cubicBezTo>
                      <a:pt x="943" y="980"/>
                      <a:pt x="979" y="980"/>
                      <a:pt x="1021" y="987"/>
                    </a:cubicBezTo>
                    <a:cubicBezTo>
                      <a:pt x="1039" y="987"/>
                      <a:pt x="1069" y="991"/>
                      <a:pt x="1101" y="991"/>
                    </a:cubicBezTo>
                    <a:cubicBezTo>
                      <a:pt x="1143" y="991"/>
                      <a:pt x="1188" y="984"/>
                      <a:pt x="1213" y="952"/>
                    </a:cubicBezTo>
                    <a:cubicBezTo>
                      <a:pt x="1248" y="902"/>
                      <a:pt x="1205" y="824"/>
                      <a:pt x="1170" y="775"/>
                    </a:cubicBezTo>
                    <a:cubicBezTo>
                      <a:pt x="1163" y="767"/>
                      <a:pt x="1156" y="760"/>
                      <a:pt x="1149" y="753"/>
                    </a:cubicBezTo>
                    <a:cubicBezTo>
                      <a:pt x="1127" y="725"/>
                      <a:pt x="1113" y="704"/>
                      <a:pt x="1092" y="675"/>
                    </a:cubicBezTo>
                    <a:lnTo>
                      <a:pt x="1057" y="633"/>
                    </a:lnTo>
                    <a:cubicBezTo>
                      <a:pt x="1049" y="626"/>
                      <a:pt x="1049" y="626"/>
                      <a:pt x="1042" y="619"/>
                    </a:cubicBezTo>
                    <a:cubicBezTo>
                      <a:pt x="1064" y="590"/>
                      <a:pt x="1078" y="562"/>
                      <a:pt x="1092" y="533"/>
                    </a:cubicBezTo>
                    <a:cubicBezTo>
                      <a:pt x="1120" y="491"/>
                      <a:pt x="1142" y="448"/>
                      <a:pt x="1156" y="413"/>
                    </a:cubicBezTo>
                    <a:cubicBezTo>
                      <a:pt x="1191" y="349"/>
                      <a:pt x="1234" y="264"/>
                      <a:pt x="1198" y="193"/>
                    </a:cubicBezTo>
                    <a:cubicBezTo>
                      <a:pt x="1205" y="193"/>
                      <a:pt x="1205" y="193"/>
                      <a:pt x="1198" y="186"/>
                    </a:cubicBezTo>
                    <a:lnTo>
                      <a:pt x="1163" y="186"/>
                    </a:lnTo>
                    <a:cubicBezTo>
                      <a:pt x="1120" y="193"/>
                      <a:pt x="1078" y="207"/>
                      <a:pt x="1042" y="221"/>
                    </a:cubicBezTo>
                    <a:lnTo>
                      <a:pt x="908" y="271"/>
                    </a:lnTo>
                    <a:cubicBezTo>
                      <a:pt x="865" y="285"/>
                      <a:pt x="823" y="299"/>
                      <a:pt x="780" y="321"/>
                    </a:cubicBezTo>
                    <a:cubicBezTo>
                      <a:pt x="780" y="314"/>
                      <a:pt x="780" y="307"/>
                      <a:pt x="773" y="307"/>
                    </a:cubicBezTo>
                    <a:cubicBezTo>
                      <a:pt x="773" y="299"/>
                      <a:pt x="766" y="292"/>
                      <a:pt x="766" y="292"/>
                    </a:cubicBezTo>
                    <a:lnTo>
                      <a:pt x="759" y="285"/>
                    </a:lnTo>
                    <a:cubicBezTo>
                      <a:pt x="745" y="264"/>
                      <a:pt x="730" y="250"/>
                      <a:pt x="716" y="236"/>
                    </a:cubicBezTo>
                    <a:lnTo>
                      <a:pt x="631" y="129"/>
                    </a:lnTo>
                    <a:cubicBezTo>
                      <a:pt x="592" y="83"/>
                      <a:pt x="540" y="0"/>
                      <a:pt x="47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38" name="Google Shape;1538;p20"/>
              <p:cNvSpPr/>
              <p:nvPr/>
            </p:nvSpPr>
            <p:spPr>
              <a:xfrm rot="1016968">
                <a:off x="846134" y="4681494"/>
                <a:ext cx="65400" cy="64458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1231" extrusionOk="0">
                    <a:moveTo>
                      <a:pt x="477" y="1"/>
                    </a:moveTo>
                    <a:cubicBezTo>
                      <a:pt x="472" y="1"/>
                      <a:pt x="467" y="1"/>
                      <a:pt x="461" y="2"/>
                    </a:cubicBezTo>
                    <a:lnTo>
                      <a:pt x="447" y="2"/>
                    </a:lnTo>
                    <a:cubicBezTo>
                      <a:pt x="447" y="2"/>
                      <a:pt x="440" y="9"/>
                      <a:pt x="433" y="16"/>
                    </a:cubicBezTo>
                    <a:cubicBezTo>
                      <a:pt x="419" y="23"/>
                      <a:pt x="405" y="45"/>
                      <a:pt x="405" y="59"/>
                    </a:cubicBezTo>
                    <a:cubicBezTo>
                      <a:pt x="390" y="101"/>
                      <a:pt x="383" y="137"/>
                      <a:pt x="376" y="179"/>
                    </a:cubicBezTo>
                    <a:cubicBezTo>
                      <a:pt x="362" y="257"/>
                      <a:pt x="362" y="335"/>
                      <a:pt x="369" y="413"/>
                    </a:cubicBezTo>
                    <a:cubicBezTo>
                      <a:pt x="334" y="413"/>
                      <a:pt x="305" y="420"/>
                      <a:pt x="270" y="428"/>
                    </a:cubicBezTo>
                    <a:cubicBezTo>
                      <a:pt x="234" y="435"/>
                      <a:pt x="192" y="449"/>
                      <a:pt x="156" y="463"/>
                    </a:cubicBezTo>
                    <a:cubicBezTo>
                      <a:pt x="100" y="484"/>
                      <a:pt x="8" y="520"/>
                      <a:pt x="0" y="591"/>
                    </a:cubicBezTo>
                    <a:cubicBezTo>
                      <a:pt x="0" y="619"/>
                      <a:pt x="15" y="647"/>
                      <a:pt x="36" y="662"/>
                    </a:cubicBezTo>
                    <a:cubicBezTo>
                      <a:pt x="71" y="690"/>
                      <a:pt x="100" y="711"/>
                      <a:pt x="142" y="725"/>
                    </a:cubicBezTo>
                    <a:cubicBezTo>
                      <a:pt x="178" y="747"/>
                      <a:pt x="213" y="761"/>
                      <a:pt x="249" y="782"/>
                    </a:cubicBezTo>
                    <a:lnTo>
                      <a:pt x="312" y="810"/>
                    </a:lnTo>
                    <a:cubicBezTo>
                      <a:pt x="334" y="818"/>
                      <a:pt x="355" y="825"/>
                      <a:pt x="376" y="832"/>
                    </a:cubicBezTo>
                    <a:cubicBezTo>
                      <a:pt x="376" y="839"/>
                      <a:pt x="376" y="853"/>
                      <a:pt x="376" y="860"/>
                    </a:cubicBezTo>
                    <a:cubicBezTo>
                      <a:pt x="376" y="931"/>
                      <a:pt x="390" y="1002"/>
                      <a:pt x="405" y="1073"/>
                    </a:cubicBezTo>
                    <a:cubicBezTo>
                      <a:pt x="412" y="1122"/>
                      <a:pt x="426" y="1200"/>
                      <a:pt x="476" y="1229"/>
                    </a:cubicBezTo>
                    <a:lnTo>
                      <a:pt x="497" y="1229"/>
                    </a:lnTo>
                    <a:cubicBezTo>
                      <a:pt x="502" y="1230"/>
                      <a:pt x="507" y="1231"/>
                      <a:pt x="512" y="1231"/>
                    </a:cubicBezTo>
                    <a:cubicBezTo>
                      <a:pt x="535" y="1231"/>
                      <a:pt x="557" y="1219"/>
                      <a:pt x="575" y="1207"/>
                    </a:cubicBezTo>
                    <a:cubicBezTo>
                      <a:pt x="603" y="1179"/>
                      <a:pt x="639" y="1151"/>
                      <a:pt x="660" y="1115"/>
                    </a:cubicBezTo>
                    <a:cubicBezTo>
                      <a:pt x="695" y="1087"/>
                      <a:pt x="724" y="1051"/>
                      <a:pt x="752" y="1023"/>
                    </a:cubicBezTo>
                    <a:cubicBezTo>
                      <a:pt x="773" y="1002"/>
                      <a:pt x="795" y="981"/>
                      <a:pt x="809" y="952"/>
                    </a:cubicBezTo>
                    <a:cubicBezTo>
                      <a:pt x="823" y="959"/>
                      <a:pt x="830" y="959"/>
                      <a:pt x="837" y="959"/>
                    </a:cubicBezTo>
                    <a:lnTo>
                      <a:pt x="901" y="966"/>
                    </a:lnTo>
                    <a:cubicBezTo>
                      <a:pt x="944" y="974"/>
                      <a:pt x="986" y="981"/>
                      <a:pt x="1022" y="981"/>
                    </a:cubicBezTo>
                    <a:cubicBezTo>
                      <a:pt x="1042" y="984"/>
                      <a:pt x="1077" y="990"/>
                      <a:pt x="1113" y="990"/>
                    </a:cubicBezTo>
                    <a:cubicBezTo>
                      <a:pt x="1154" y="990"/>
                      <a:pt x="1194" y="982"/>
                      <a:pt x="1213" y="952"/>
                    </a:cubicBezTo>
                    <a:cubicBezTo>
                      <a:pt x="1248" y="896"/>
                      <a:pt x="1206" y="825"/>
                      <a:pt x="1170" y="775"/>
                    </a:cubicBezTo>
                    <a:cubicBezTo>
                      <a:pt x="1163" y="768"/>
                      <a:pt x="1156" y="761"/>
                      <a:pt x="1149" y="754"/>
                    </a:cubicBezTo>
                    <a:cubicBezTo>
                      <a:pt x="1135" y="725"/>
                      <a:pt x="1114" y="704"/>
                      <a:pt x="1092" y="676"/>
                    </a:cubicBezTo>
                    <a:lnTo>
                      <a:pt x="1057" y="633"/>
                    </a:lnTo>
                    <a:lnTo>
                      <a:pt x="1043" y="619"/>
                    </a:lnTo>
                    <a:cubicBezTo>
                      <a:pt x="1064" y="591"/>
                      <a:pt x="1085" y="555"/>
                      <a:pt x="1100" y="527"/>
                    </a:cubicBezTo>
                    <a:cubicBezTo>
                      <a:pt x="1121" y="491"/>
                      <a:pt x="1142" y="449"/>
                      <a:pt x="1156" y="406"/>
                    </a:cubicBezTo>
                    <a:cubicBezTo>
                      <a:pt x="1192" y="350"/>
                      <a:pt x="1234" y="257"/>
                      <a:pt x="1206" y="194"/>
                    </a:cubicBezTo>
                    <a:cubicBezTo>
                      <a:pt x="1206" y="186"/>
                      <a:pt x="1206" y="186"/>
                      <a:pt x="1206" y="186"/>
                    </a:cubicBezTo>
                    <a:lnTo>
                      <a:pt x="1163" y="186"/>
                    </a:lnTo>
                    <a:cubicBezTo>
                      <a:pt x="1121" y="194"/>
                      <a:pt x="1078" y="201"/>
                      <a:pt x="1043" y="222"/>
                    </a:cubicBezTo>
                    <a:lnTo>
                      <a:pt x="915" y="272"/>
                    </a:lnTo>
                    <a:cubicBezTo>
                      <a:pt x="866" y="286"/>
                      <a:pt x="823" y="300"/>
                      <a:pt x="780" y="321"/>
                    </a:cubicBezTo>
                    <a:cubicBezTo>
                      <a:pt x="780" y="314"/>
                      <a:pt x="780" y="307"/>
                      <a:pt x="773" y="300"/>
                    </a:cubicBezTo>
                    <a:cubicBezTo>
                      <a:pt x="773" y="293"/>
                      <a:pt x="766" y="293"/>
                      <a:pt x="766" y="293"/>
                    </a:cubicBezTo>
                    <a:lnTo>
                      <a:pt x="759" y="279"/>
                    </a:lnTo>
                    <a:cubicBezTo>
                      <a:pt x="745" y="264"/>
                      <a:pt x="731" y="250"/>
                      <a:pt x="717" y="229"/>
                    </a:cubicBezTo>
                    <a:lnTo>
                      <a:pt x="632" y="123"/>
                    </a:lnTo>
                    <a:cubicBezTo>
                      <a:pt x="592" y="77"/>
                      <a:pt x="541" y="1"/>
                      <a:pt x="47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39" name="Google Shape;1539;p20"/>
              <p:cNvSpPr/>
              <p:nvPr/>
            </p:nvSpPr>
            <p:spPr>
              <a:xfrm rot="1016968">
                <a:off x="822162" y="4503682"/>
                <a:ext cx="65034" cy="66604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272" extrusionOk="0">
                    <a:moveTo>
                      <a:pt x="398" y="1"/>
                    </a:moveTo>
                    <a:cubicBezTo>
                      <a:pt x="386" y="1"/>
                      <a:pt x="374" y="3"/>
                      <a:pt x="362" y="8"/>
                    </a:cubicBezTo>
                    <a:cubicBezTo>
                      <a:pt x="334" y="22"/>
                      <a:pt x="312" y="50"/>
                      <a:pt x="305" y="79"/>
                    </a:cubicBezTo>
                    <a:cubicBezTo>
                      <a:pt x="298" y="121"/>
                      <a:pt x="291" y="157"/>
                      <a:pt x="291" y="199"/>
                    </a:cubicBezTo>
                    <a:cubicBezTo>
                      <a:pt x="291" y="242"/>
                      <a:pt x="291" y="277"/>
                      <a:pt x="298" y="320"/>
                    </a:cubicBezTo>
                    <a:lnTo>
                      <a:pt x="305" y="390"/>
                    </a:lnTo>
                    <a:cubicBezTo>
                      <a:pt x="305" y="412"/>
                      <a:pt x="305" y="433"/>
                      <a:pt x="305" y="454"/>
                    </a:cubicBezTo>
                    <a:cubicBezTo>
                      <a:pt x="298" y="461"/>
                      <a:pt x="291" y="461"/>
                      <a:pt x="284" y="468"/>
                    </a:cubicBezTo>
                    <a:cubicBezTo>
                      <a:pt x="220" y="504"/>
                      <a:pt x="163" y="546"/>
                      <a:pt x="107" y="589"/>
                    </a:cubicBezTo>
                    <a:cubicBezTo>
                      <a:pt x="64" y="624"/>
                      <a:pt x="0" y="667"/>
                      <a:pt x="0" y="724"/>
                    </a:cubicBezTo>
                    <a:lnTo>
                      <a:pt x="0" y="738"/>
                    </a:lnTo>
                    <a:lnTo>
                      <a:pt x="0" y="745"/>
                    </a:lnTo>
                    <a:lnTo>
                      <a:pt x="0" y="752"/>
                    </a:lnTo>
                    <a:cubicBezTo>
                      <a:pt x="0" y="752"/>
                      <a:pt x="0" y="752"/>
                      <a:pt x="0" y="759"/>
                    </a:cubicBezTo>
                    <a:cubicBezTo>
                      <a:pt x="7" y="780"/>
                      <a:pt x="29" y="802"/>
                      <a:pt x="57" y="816"/>
                    </a:cubicBezTo>
                    <a:cubicBezTo>
                      <a:pt x="100" y="830"/>
                      <a:pt x="135" y="844"/>
                      <a:pt x="178" y="858"/>
                    </a:cubicBezTo>
                    <a:cubicBezTo>
                      <a:pt x="213" y="873"/>
                      <a:pt x="263" y="887"/>
                      <a:pt x="298" y="894"/>
                    </a:cubicBezTo>
                    <a:cubicBezTo>
                      <a:pt x="334" y="901"/>
                      <a:pt x="362" y="908"/>
                      <a:pt x="390" y="915"/>
                    </a:cubicBezTo>
                    <a:cubicBezTo>
                      <a:pt x="390" y="922"/>
                      <a:pt x="390" y="936"/>
                      <a:pt x="397" y="944"/>
                    </a:cubicBezTo>
                    <a:cubicBezTo>
                      <a:pt x="404" y="965"/>
                      <a:pt x="412" y="986"/>
                      <a:pt x="419" y="1007"/>
                    </a:cubicBezTo>
                    <a:cubicBezTo>
                      <a:pt x="433" y="1043"/>
                      <a:pt x="447" y="1078"/>
                      <a:pt x="461" y="1121"/>
                    </a:cubicBezTo>
                    <a:cubicBezTo>
                      <a:pt x="475" y="1156"/>
                      <a:pt x="511" y="1263"/>
                      <a:pt x="575" y="1270"/>
                    </a:cubicBezTo>
                    <a:cubicBezTo>
                      <a:pt x="580" y="1271"/>
                      <a:pt x="585" y="1271"/>
                      <a:pt x="590" y="1271"/>
                    </a:cubicBezTo>
                    <a:cubicBezTo>
                      <a:pt x="645" y="1271"/>
                      <a:pt x="683" y="1202"/>
                      <a:pt x="709" y="1156"/>
                    </a:cubicBezTo>
                    <a:cubicBezTo>
                      <a:pt x="709" y="1149"/>
                      <a:pt x="716" y="1135"/>
                      <a:pt x="724" y="1128"/>
                    </a:cubicBezTo>
                    <a:cubicBezTo>
                      <a:pt x="738" y="1100"/>
                      <a:pt x="752" y="1071"/>
                      <a:pt x="759" y="1043"/>
                    </a:cubicBezTo>
                    <a:cubicBezTo>
                      <a:pt x="773" y="1007"/>
                      <a:pt x="780" y="1000"/>
                      <a:pt x="787" y="986"/>
                    </a:cubicBezTo>
                    <a:cubicBezTo>
                      <a:pt x="787" y="979"/>
                      <a:pt x="794" y="972"/>
                      <a:pt x="794" y="972"/>
                    </a:cubicBezTo>
                    <a:cubicBezTo>
                      <a:pt x="830" y="972"/>
                      <a:pt x="858" y="979"/>
                      <a:pt x="894" y="979"/>
                    </a:cubicBezTo>
                    <a:lnTo>
                      <a:pt x="1028" y="979"/>
                    </a:lnTo>
                    <a:cubicBezTo>
                      <a:pt x="1099" y="979"/>
                      <a:pt x="1199" y="979"/>
                      <a:pt x="1241" y="915"/>
                    </a:cubicBezTo>
                    <a:lnTo>
                      <a:pt x="1241" y="908"/>
                    </a:lnTo>
                    <a:lnTo>
                      <a:pt x="1241" y="901"/>
                    </a:lnTo>
                    <a:lnTo>
                      <a:pt x="1241" y="894"/>
                    </a:lnTo>
                    <a:lnTo>
                      <a:pt x="1241" y="887"/>
                    </a:lnTo>
                    <a:lnTo>
                      <a:pt x="1241" y="880"/>
                    </a:lnTo>
                    <a:cubicBezTo>
                      <a:pt x="1220" y="844"/>
                      <a:pt x="1184" y="816"/>
                      <a:pt x="1156" y="788"/>
                    </a:cubicBezTo>
                    <a:lnTo>
                      <a:pt x="1064" y="667"/>
                    </a:lnTo>
                    <a:cubicBezTo>
                      <a:pt x="1028" y="632"/>
                      <a:pt x="993" y="596"/>
                      <a:pt x="958" y="575"/>
                    </a:cubicBezTo>
                    <a:cubicBezTo>
                      <a:pt x="965" y="568"/>
                      <a:pt x="965" y="568"/>
                      <a:pt x="972" y="561"/>
                    </a:cubicBezTo>
                    <a:cubicBezTo>
                      <a:pt x="972" y="554"/>
                      <a:pt x="972" y="554"/>
                      <a:pt x="979" y="546"/>
                    </a:cubicBezTo>
                    <a:cubicBezTo>
                      <a:pt x="979" y="539"/>
                      <a:pt x="979" y="539"/>
                      <a:pt x="979" y="532"/>
                    </a:cubicBezTo>
                    <a:lnTo>
                      <a:pt x="1007" y="476"/>
                    </a:lnTo>
                    <a:lnTo>
                      <a:pt x="1064" y="348"/>
                    </a:lnTo>
                    <a:cubicBezTo>
                      <a:pt x="1085" y="291"/>
                      <a:pt x="1142" y="206"/>
                      <a:pt x="1092" y="142"/>
                    </a:cubicBezTo>
                    <a:cubicBezTo>
                      <a:pt x="1092" y="142"/>
                      <a:pt x="1092" y="135"/>
                      <a:pt x="1092" y="135"/>
                    </a:cubicBezTo>
                    <a:cubicBezTo>
                      <a:pt x="1085" y="135"/>
                      <a:pt x="1078" y="128"/>
                      <a:pt x="1071" y="128"/>
                    </a:cubicBezTo>
                    <a:cubicBezTo>
                      <a:pt x="1050" y="121"/>
                      <a:pt x="1036" y="121"/>
                      <a:pt x="1014" y="121"/>
                    </a:cubicBezTo>
                    <a:cubicBezTo>
                      <a:pt x="972" y="128"/>
                      <a:pt x="936" y="135"/>
                      <a:pt x="894" y="157"/>
                    </a:cubicBezTo>
                    <a:cubicBezTo>
                      <a:pt x="823" y="178"/>
                      <a:pt x="752" y="213"/>
                      <a:pt x="681" y="256"/>
                    </a:cubicBezTo>
                    <a:cubicBezTo>
                      <a:pt x="667" y="227"/>
                      <a:pt x="653" y="199"/>
                      <a:pt x="631" y="171"/>
                    </a:cubicBezTo>
                    <a:cubicBezTo>
                      <a:pt x="603" y="142"/>
                      <a:pt x="575" y="107"/>
                      <a:pt x="546" y="86"/>
                    </a:cubicBezTo>
                    <a:cubicBezTo>
                      <a:pt x="505" y="50"/>
                      <a:pt x="454" y="1"/>
                      <a:pt x="39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40" name="Google Shape;1540;p20"/>
              <p:cNvSpPr/>
              <p:nvPr/>
            </p:nvSpPr>
            <p:spPr>
              <a:xfrm rot="1016968">
                <a:off x="756252" y="4597332"/>
                <a:ext cx="65400" cy="64458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1231" extrusionOk="0">
                    <a:moveTo>
                      <a:pt x="472" y="0"/>
                    </a:moveTo>
                    <a:cubicBezTo>
                      <a:pt x="466" y="0"/>
                      <a:pt x="460" y="1"/>
                      <a:pt x="455" y="2"/>
                    </a:cubicBezTo>
                    <a:lnTo>
                      <a:pt x="447" y="2"/>
                    </a:lnTo>
                    <a:cubicBezTo>
                      <a:pt x="440" y="2"/>
                      <a:pt x="433" y="9"/>
                      <a:pt x="426" y="16"/>
                    </a:cubicBezTo>
                    <a:cubicBezTo>
                      <a:pt x="412" y="23"/>
                      <a:pt x="405" y="44"/>
                      <a:pt x="398" y="59"/>
                    </a:cubicBezTo>
                    <a:cubicBezTo>
                      <a:pt x="384" y="101"/>
                      <a:pt x="377" y="137"/>
                      <a:pt x="369" y="179"/>
                    </a:cubicBezTo>
                    <a:cubicBezTo>
                      <a:pt x="362" y="257"/>
                      <a:pt x="355" y="335"/>
                      <a:pt x="362" y="420"/>
                    </a:cubicBezTo>
                    <a:cubicBezTo>
                      <a:pt x="352" y="418"/>
                      <a:pt x="342" y="417"/>
                      <a:pt x="333" y="417"/>
                    </a:cubicBezTo>
                    <a:cubicBezTo>
                      <a:pt x="310" y="417"/>
                      <a:pt x="288" y="422"/>
                      <a:pt x="263" y="427"/>
                    </a:cubicBezTo>
                    <a:cubicBezTo>
                      <a:pt x="228" y="434"/>
                      <a:pt x="192" y="449"/>
                      <a:pt x="150" y="463"/>
                    </a:cubicBezTo>
                    <a:cubicBezTo>
                      <a:pt x="93" y="484"/>
                      <a:pt x="8" y="519"/>
                      <a:pt x="1" y="590"/>
                    </a:cubicBezTo>
                    <a:cubicBezTo>
                      <a:pt x="1" y="619"/>
                      <a:pt x="15" y="647"/>
                      <a:pt x="43" y="661"/>
                    </a:cubicBezTo>
                    <a:cubicBezTo>
                      <a:pt x="72" y="690"/>
                      <a:pt x="107" y="711"/>
                      <a:pt x="143" y="732"/>
                    </a:cubicBezTo>
                    <a:cubicBezTo>
                      <a:pt x="178" y="746"/>
                      <a:pt x="213" y="761"/>
                      <a:pt x="249" y="782"/>
                    </a:cubicBezTo>
                    <a:lnTo>
                      <a:pt x="320" y="810"/>
                    </a:lnTo>
                    <a:cubicBezTo>
                      <a:pt x="334" y="817"/>
                      <a:pt x="355" y="824"/>
                      <a:pt x="377" y="831"/>
                    </a:cubicBezTo>
                    <a:cubicBezTo>
                      <a:pt x="377" y="839"/>
                      <a:pt x="377" y="853"/>
                      <a:pt x="377" y="860"/>
                    </a:cubicBezTo>
                    <a:cubicBezTo>
                      <a:pt x="384" y="931"/>
                      <a:pt x="391" y="1002"/>
                      <a:pt x="405" y="1073"/>
                    </a:cubicBezTo>
                    <a:cubicBezTo>
                      <a:pt x="412" y="1122"/>
                      <a:pt x="426" y="1200"/>
                      <a:pt x="476" y="1229"/>
                    </a:cubicBezTo>
                    <a:lnTo>
                      <a:pt x="490" y="1229"/>
                    </a:lnTo>
                    <a:cubicBezTo>
                      <a:pt x="495" y="1230"/>
                      <a:pt x="500" y="1230"/>
                      <a:pt x="506" y="1230"/>
                    </a:cubicBezTo>
                    <a:cubicBezTo>
                      <a:pt x="528" y="1230"/>
                      <a:pt x="551" y="1219"/>
                      <a:pt x="568" y="1207"/>
                    </a:cubicBezTo>
                    <a:cubicBezTo>
                      <a:pt x="603" y="1179"/>
                      <a:pt x="632" y="1151"/>
                      <a:pt x="660" y="1115"/>
                    </a:cubicBezTo>
                    <a:cubicBezTo>
                      <a:pt x="688" y="1087"/>
                      <a:pt x="724" y="1051"/>
                      <a:pt x="745" y="1023"/>
                    </a:cubicBezTo>
                    <a:cubicBezTo>
                      <a:pt x="766" y="1002"/>
                      <a:pt x="788" y="980"/>
                      <a:pt x="809" y="952"/>
                    </a:cubicBezTo>
                    <a:cubicBezTo>
                      <a:pt x="816" y="959"/>
                      <a:pt x="823" y="959"/>
                      <a:pt x="837" y="959"/>
                    </a:cubicBezTo>
                    <a:lnTo>
                      <a:pt x="894" y="966"/>
                    </a:lnTo>
                    <a:cubicBezTo>
                      <a:pt x="937" y="973"/>
                      <a:pt x="979" y="980"/>
                      <a:pt x="1022" y="980"/>
                    </a:cubicBezTo>
                    <a:cubicBezTo>
                      <a:pt x="1042" y="984"/>
                      <a:pt x="1076" y="990"/>
                      <a:pt x="1110" y="990"/>
                    </a:cubicBezTo>
                    <a:cubicBezTo>
                      <a:pt x="1149" y="990"/>
                      <a:pt x="1187" y="982"/>
                      <a:pt x="1206" y="952"/>
                    </a:cubicBezTo>
                    <a:cubicBezTo>
                      <a:pt x="1249" y="895"/>
                      <a:pt x="1199" y="824"/>
                      <a:pt x="1164" y="775"/>
                    </a:cubicBezTo>
                    <a:cubicBezTo>
                      <a:pt x="1164" y="768"/>
                      <a:pt x="1156" y="761"/>
                      <a:pt x="1149" y="753"/>
                    </a:cubicBezTo>
                    <a:cubicBezTo>
                      <a:pt x="1128" y="725"/>
                      <a:pt x="1107" y="704"/>
                      <a:pt x="1086" y="675"/>
                    </a:cubicBezTo>
                    <a:lnTo>
                      <a:pt x="1050" y="633"/>
                    </a:lnTo>
                    <a:cubicBezTo>
                      <a:pt x="1050" y="626"/>
                      <a:pt x="1043" y="619"/>
                      <a:pt x="1043" y="619"/>
                    </a:cubicBezTo>
                    <a:cubicBezTo>
                      <a:pt x="1057" y="590"/>
                      <a:pt x="1078" y="562"/>
                      <a:pt x="1093" y="527"/>
                    </a:cubicBezTo>
                    <a:cubicBezTo>
                      <a:pt x="1114" y="491"/>
                      <a:pt x="1135" y="449"/>
                      <a:pt x="1156" y="413"/>
                    </a:cubicBezTo>
                    <a:cubicBezTo>
                      <a:pt x="1185" y="349"/>
                      <a:pt x="1227" y="257"/>
                      <a:pt x="1199" y="193"/>
                    </a:cubicBezTo>
                    <a:cubicBezTo>
                      <a:pt x="1199" y="193"/>
                      <a:pt x="1199" y="186"/>
                      <a:pt x="1199" y="186"/>
                    </a:cubicBezTo>
                    <a:lnTo>
                      <a:pt x="1156" y="186"/>
                    </a:lnTo>
                    <a:cubicBezTo>
                      <a:pt x="1114" y="193"/>
                      <a:pt x="1078" y="207"/>
                      <a:pt x="1036" y="222"/>
                    </a:cubicBezTo>
                    <a:lnTo>
                      <a:pt x="908" y="271"/>
                    </a:lnTo>
                    <a:cubicBezTo>
                      <a:pt x="866" y="285"/>
                      <a:pt x="816" y="300"/>
                      <a:pt x="781" y="321"/>
                    </a:cubicBezTo>
                    <a:cubicBezTo>
                      <a:pt x="774" y="314"/>
                      <a:pt x="774" y="307"/>
                      <a:pt x="766" y="300"/>
                    </a:cubicBezTo>
                    <a:cubicBezTo>
                      <a:pt x="766" y="300"/>
                      <a:pt x="766" y="293"/>
                      <a:pt x="759" y="293"/>
                    </a:cubicBezTo>
                    <a:lnTo>
                      <a:pt x="752" y="278"/>
                    </a:lnTo>
                    <a:cubicBezTo>
                      <a:pt x="738" y="264"/>
                      <a:pt x="724" y="250"/>
                      <a:pt x="717" y="229"/>
                    </a:cubicBezTo>
                    <a:lnTo>
                      <a:pt x="625" y="122"/>
                    </a:lnTo>
                    <a:cubicBezTo>
                      <a:pt x="592" y="76"/>
                      <a:pt x="541" y="0"/>
                      <a:pt x="47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41" name="Google Shape;1541;p20"/>
              <p:cNvSpPr/>
              <p:nvPr/>
            </p:nvSpPr>
            <p:spPr>
              <a:xfrm rot="1016968">
                <a:off x="939252" y="4337146"/>
                <a:ext cx="65034" cy="61368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172" extrusionOk="0">
                    <a:moveTo>
                      <a:pt x="653" y="0"/>
                    </a:moveTo>
                    <a:cubicBezTo>
                      <a:pt x="632" y="7"/>
                      <a:pt x="618" y="14"/>
                      <a:pt x="603" y="36"/>
                    </a:cubicBezTo>
                    <a:cubicBezTo>
                      <a:pt x="575" y="64"/>
                      <a:pt x="554" y="100"/>
                      <a:pt x="532" y="135"/>
                    </a:cubicBezTo>
                    <a:cubicBezTo>
                      <a:pt x="490" y="199"/>
                      <a:pt x="454" y="270"/>
                      <a:pt x="433" y="348"/>
                    </a:cubicBezTo>
                    <a:cubicBezTo>
                      <a:pt x="398" y="334"/>
                      <a:pt x="369" y="319"/>
                      <a:pt x="334" y="319"/>
                    </a:cubicBezTo>
                    <a:cubicBezTo>
                      <a:pt x="298" y="305"/>
                      <a:pt x="256" y="305"/>
                      <a:pt x="220" y="305"/>
                    </a:cubicBezTo>
                    <a:cubicBezTo>
                      <a:pt x="209" y="305"/>
                      <a:pt x="196" y="305"/>
                      <a:pt x="183" y="305"/>
                    </a:cubicBezTo>
                    <a:cubicBezTo>
                      <a:pt x="125" y="305"/>
                      <a:pt x="58" y="310"/>
                      <a:pt x="29" y="362"/>
                    </a:cubicBezTo>
                    <a:cubicBezTo>
                      <a:pt x="8" y="376"/>
                      <a:pt x="1" y="404"/>
                      <a:pt x="8" y="426"/>
                    </a:cubicBezTo>
                    <a:cubicBezTo>
                      <a:pt x="22" y="461"/>
                      <a:pt x="43" y="497"/>
                      <a:pt x="72" y="525"/>
                    </a:cubicBezTo>
                    <a:cubicBezTo>
                      <a:pt x="93" y="553"/>
                      <a:pt x="121" y="589"/>
                      <a:pt x="150" y="610"/>
                    </a:cubicBezTo>
                    <a:lnTo>
                      <a:pt x="199" y="667"/>
                    </a:lnTo>
                    <a:cubicBezTo>
                      <a:pt x="213" y="681"/>
                      <a:pt x="228" y="695"/>
                      <a:pt x="242" y="709"/>
                    </a:cubicBezTo>
                    <a:cubicBezTo>
                      <a:pt x="242" y="716"/>
                      <a:pt x="235" y="731"/>
                      <a:pt x="235" y="738"/>
                    </a:cubicBezTo>
                    <a:cubicBezTo>
                      <a:pt x="206" y="802"/>
                      <a:pt x="192" y="872"/>
                      <a:pt x="178" y="943"/>
                    </a:cubicBezTo>
                    <a:cubicBezTo>
                      <a:pt x="164" y="993"/>
                      <a:pt x="142" y="1071"/>
                      <a:pt x="178" y="1121"/>
                    </a:cubicBezTo>
                    <a:lnTo>
                      <a:pt x="178" y="1128"/>
                    </a:lnTo>
                    <a:cubicBezTo>
                      <a:pt x="198" y="1133"/>
                      <a:pt x="218" y="1138"/>
                      <a:pt x="238" y="1138"/>
                    </a:cubicBezTo>
                    <a:cubicBezTo>
                      <a:pt x="246" y="1138"/>
                      <a:pt x="255" y="1137"/>
                      <a:pt x="263" y="1135"/>
                    </a:cubicBezTo>
                    <a:cubicBezTo>
                      <a:pt x="306" y="1121"/>
                      <a:pt x="341" y="1106"/>
                      <a:pt x="376" y="1092"/>
                    </a:cubicBezTo>
                    <a:cubicBezTo>
                      <a:pt x="419" y="1078"/>
                      <a:pt x="462" y="1057"/>
                      <a:pt x="504" y="1043"/>
                    </a:cubicBezTo>
                    <a:cubicBezTo>
                      <a:pt x="532" y="1028"/>
                      <a:pt x="554" y="1014"/>
                      <a:pt x="582" y="1000"/>
                    </a:cubicBezTo>
                    <a:cubicBezTo>
                      <a:pt x="589" y="1007"/>
                      <a:pt x="596" y="1014"/>
                      <a:pt x="603" y="1021"/>
                    </a:cubicBezTo>
                    <a:lnTo>
                      <a:pt x="660" y="1050"/>
                    </a:lnTo>
                    <a:cubicBezTo>
                      <a:pt x="696" y="1078"/>
                      <a:pt x="731" y="1092"/>
                      <a:pt x="766" y="1113"/>
                    </a:cubicBezTo>
                    <a:cubicBezTo>
                      <a:pt x="806" y="1136"/>
                      <a:pt x="863" y="1172"/>
                      <a:pt x="913" y="1172"/>
                    </a:cubicBezTo>
                    <a:cubicBezTo>
                      <a:pt x="926" y="1172"/>
                      <a:pt x="939" y="1169"/>
                      <a:pt x="951" y="1163"/>
                    </a:cubicBezTo>
                    <a:cubicBezTo>
                      <a:pt x="1008" y="1128"/>
                      <a:pt x="993" y="1043"/>
                      <a:pt x="979" y="986"/>
                    </a:cubicBezTo>
                    <a:lnTo>
                      <a:pt x="972" y="950"/>
                    </a:lnTo>
                    <a:cubicBezTo>
                      <a:pt x="965" y="922"/>
                      <a:pt x="958" y="894"/>
                      <a:pt x="951" y="865"/>
                    </a:cubicBezTo>
                    <a:cubicBezTo>
                      <a:pt x="944" y="837"/>
                      <a:pt x="937" y="823"/>
                      <a:pt x="937" y="809"/>
                    </a:cubicBezTo>
                    <a:cubicBezTo>
                      <a:pt x="937" y="802"/>
                      <a:pt x="930" y="794"/>
                      <a:pt x="930" y="787"/>
                    </a:cubicBezTo>
                    <a:cubicBezTo>
                      <a:pt x="958" y="773"/>
                      <a:pt x="986" y="752"/>
                      <a:pt x="1008" y="731"/>
                    </a:cubicBezTo>
                    <a:cubicBezTo>
                      <a:pt x="1050" y="702"/>
                      <a:pt x="1086" y="674"/>
                      <a:pt x="1114" y="646"/>
                    </a:cubicBezTo>
                    <a:cubicBezTo>
                      <a:pt x="1171" y="596"/>
                      <a:pt x="1242" y="532"/>
                      <a:pt x="1242" y="468"/>
                    </a:cubicBezTo>
                    <a:cubicBezTo>
                      <a:pt x="1242" y="461"/>
                      <a:pt x="1242" y="461"/>
                      <a:pt x="1242" y="461"/>
                    </a:cubicBezTo>
                    <a:lnTo>
                      <a:pt x="1242" y="454"/>
                    </a:lnTo>
                    <a:cubicBezTo>
                      <a:pt x="1242" y="454"/>
                      <a:pt x="1242" y="447"/>
                      <a:pt x="1242" y="447"/>
                    </a:cubicBezTo>
                    <a:cubicBezTo>
                      <a:pt x="1199" y="440"/>
                      <a:pt x="1156" y="433"/>
                      <a:pt x="1114" y="433"/>
                    </a:cubicBezTo>
                    <a:lnTo>
                      <a:pt x="979" y="426"/>
                    </a:lnTo>
                    <a:cubicBezTo>
                      <a:pt x="930" y="426"/>
                      <a:pt x="887" y="419"/>
                      <a:pt x="837" y="419"/>
                    </a:cubicBezTo>
                    <a:cubicBezTo>
                      <a:pt x="837" y="412"/>
                      <a:pt x="837" y="404"/>
                      <a:pt x="837" y="397"/>
                    </a:cubicBezTo>
                    <a:cubicBezTo>
                      <a:pt x="837" y="390"/>
                      <a:pt x="837" y="390"/>
                      <a:pt x="837" y="383"/>
                    </a:cubicBezTo>
                    <a:lnTo>
                      <a:pt x="837" y="376"/>
                    </a:lnTo>
                    <a:lnTo>
                      <a:pt x="823" y="312"/>
                    </a:lnTo>
                    <a:cubicBezTo>
                      <a:pt x="809" y="270"/>
                      <a:pt x="802" y="227"/>
                      <a:pt x="788" y="178"/>
                    </a:cubicBezTo>
                    <a:cubicBezTo>
                      <a:pt x="766" y="121"/>
                      <a:pt x="752" y="14"/>
                      <a:pt x="68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</p:grpSp>
        <p:sp>
          <p:nvSpPr>
            <p:cNvPr id="1542" name="Google Shape;1542;p20"/>
            <p:cNvSpPr/>
            <p:nvPr/>
          </p:nvSpPr>
          <p:spPr>
            <a:xfrm rot="1016968">
              <a:off x="916752" y="4093695"/>
              <a:ext cx="257359" cy="275372"/>
            </a:xfrm>
            <a:custGeom>
              <a:avLst/>
              <a:gdLst/>
              <a:ahLst/>
              <a:cxnLst/>
              <a:rect l="l" t="t" r="r" b="b"/>
              <a:pathLst>
                <a:path w="4915" h="5259" extrusionOk="0">
                  <a:moveTo>
                    <a:pt x="3105" y="0"/>
                  </a:moveTo>
                  <a:cubicBezTo>
                    <a:pt x="3089" y="0"/>
                    <a:pt x="3073" y="2"/>
                    <a:pt x="3057" y="6"/>
                  </a:cubicBezTo>
                  <a:lnTo>
                    <a:pt x="3043" y="6"/>
                  </a:lnTo>
                  <a:lnTo>
                    <a:pt x="3007" y="13"/>
                  </a:lnTo>
                  <a:lnTo>
                    <a:pt x="2986" y="27"/>
                  </a:lnTo>
                  <a:lnTo>
                    <a:pt x="2950" y="41"/>
                  </a:lnTo>
                  <a:lnTo>
                    <a:pt x="2936" y="55"/>
                  </a:lnTo>
                  <a:lnTo>
                    <a:pt x="2922" y="62"/>
                  </a:lnTo>
                  <a:lnTo>
                    <a:pt x="2908" y="77"/>
                  </a:lnTo>
                  <a:lnTo>
                    <a:pt x="2894" y="91"/>
                  </a:lnTo>
                  <a:lnTo>
                    <a:pt x="2879" y="98"/>
                  </a:lnTo>
                  <a:lnTo>
                    <a:pt x="2865" y="112"/>
                  </a:lnTo>
                  <a:lnTo>
                    <a:pt x="2851" y="119"/>
                  </a:lnTo>
                  <a:lnTo>
                    <a:pt x="2844" y="133"/>
                  </a:lnTo>
                  <a:lnTo>
                    <a:pt x="2830" y="148"/>
                  </a:lnTo>
                  <a:cubicBezTo>
                    <a:pt x="2511" y="481"/>
                    <a:pt x="2185" y="800"/>
                    <a:pt x="1873" y="1147"/>
                  </a:cubicBezTo>
                  <a:cubicBezTo>
                    <a:pt x="1546" y="1502"/>
                    <a:pt x="1227" y="1871"/>
                    <a:pt x="922" y="2239"/>
                  </a:cubicBezTo>
                  <a:cubicBezTo>
                    <a:pt x="802" y="2388"/>
                    <a:pt x="681" y="2530"/>
                    <a:pt x="568" y="2679"/>
                  </a:cubicBezTo>
                  <a:cubicBezTo>
                    <a:pt x="476" y="2785"/>
                    <a:pt x="383" y="2899"/>
                    <a:pt x="298" y="3012"/>
                  </a:cubicBezTo>
                  <a:cubicBezTo>
                    <a:pt x="213" y="3119"/>
                    <a:pt x="135" y="3239"/>
                    <a:pt x="79" y="3367"/>
                  </a:cubicBezTo>
                  <a:cubicBezTo>
                    <a:pt x="1" y="3579"/>
                    <a:pt x="1" y="3813"/>
                    <a:pt x="79" y="4026"/>
                  </a:cubicBezTo>
                  <a:cubicBezTo>
                    <a:pt x="220" y="4430"/>
                    <a:pt x="547" y="4622"/>
                    <a:pt x="929" y="4792"/>
                  </a:cubicBezTo>
                  <a:cubicBezTo>
                    <a:pt x="1334" y="4955"/>
                    <a:pt x="1759" y="5076"/>
                    <a:pt x="2192" y="5154"/>
                  </a:cubicBezTo>
                  <a:cubicBezTo>
                    <a:pt x="2549" y="5223"/>
                    <a:pt x="2913" y="5258"/>
                    <a:pt x="3276" y="5258"/>
                  </a:cubicBezTo>
                  <a:cubicBezTo>
                    <a:pt x="3503" y="5258"/>
                    <a:pt x="3731" y="5245"/>
                    <a:pt x="3957" y="5217"/>
                  </a:cubicBezTo>
                  <a:cubicBezTo>
                    <a:pt x="4255" y="5196"/>
                    <a:pt x="4532" y="5054"/>
                    <a:pt x="4716" y="4827"/>
                  </a:cubicBezTo>
                  <a:cubicBezTo>
                    <a:pt x="4844" y="4650"/>
                    <a:pt x="4914" y="4437"/>
                    <a:pt x="4907" y="4225"/>
                  </a:cubicBezTo>
                  <a:cubicBezTo>
                    <a:pt x="4893" y="4083"/>
                    <a:pt x="4865" y="3948"/>
                    <a:pt x="4815" y="3821"/>
                  </a:cubicBezTo>
                  <a:cubicBezTo>
                    <a:pt x="4773" y="3686"/>
                    <a:pt x="4723" y="3544"/>
                    <a:pt x="4673" y="3409"/>
                  </a:cubicBezTo>
                  <a:cubicBezTo>
                    <a:pt x="4510" y="2955"/>
                    <a:pt x="4347" y="2495"/>
                    <a:pt x="4163" y="2041"/>
                  </a:cubicBezTo>
                  <a:cubicBezTo>
                    <a:pt x="4142" y="1984"/>
                    <a:pt x="4120" y="1920"/>
                    <a:pt x="4092" y="1864"/>
                  </a:cubicBezTo>
                  <a:lnTo>
                    <a:pt x="4078" y="1828"/>
                  </a:lnTo>
                  <a:cubicBezTo>
                    <a:pt x="4056" y="1778"/>
                    <a:pt x="4035" y="1729"/>
                    <a:pt x="4014" y="1679"/>
                  </a:cubicBezTo>
                  <a:cubicBezTo>
                    <a:pt x="4014" y="1672"/>
                    <a:pt x="4007" y="1658"/>
                    <a:pt x="4007" y="1651"/>
                  </a:cubicBezTo>
                  <a:cubicBezTo>
                    <a:pt x="3978" y="1601"/>
                    <a:pt x="3957" y="1544"/>
                    <a:pt x="3936" y="1495"/>
                  </a:cubicBezTo>
                  <a:lnTo>
                    <a:pt x="3929" y="1481"/>
                  </a:lnTo>
                  <a:cubicBezTo>
                    <a:pt x="3815" y="1218"/>
                    <a:pt x="3702" y="956"/>
                    <a:pt x="3581" y="694"/>
                  </a:cubicBezTo>
                  <a:cubicBezTo>
                    <a:pt x="3525" y="573"/>
                    <a:pt x="3475" y="452"/>
                    <a:pt x="3418" y="325"/>
                  </a:cubicBezTo>
                  <a:cubicBezTo>
                    <a:pt x="3383" y="218"/>
                    <a:pt x="3319" y="126"/>
                    <a:pt x="3241" y="48"/>
                  </a:cubicBezTo>
                  <a:cubicBezTo>
                    <a:pt x="3204" y="16"/>
                    <a:pt x="3155" y="0"/>
                    <a:pt x="3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grpSp>
        <p:nvGrpSpPr>
          <p:cNvPr id="1543" name="Google Shape;1543;p20"/>
          <p:cNvGrpSpPr/>
          <p:nvPr/>
        </p:nvGrpSpPr>
        <p:grpSpPr>
          <a:xfrm>
            <a:off x="167138" y="13451"/>
            <a:ext cx="12009673" cy="6654167"/>
            <a:chOff x="125353" y="10088"/>
            <a:chExt cx="9007255" cy="4990625"/>
          </a:xfrm>
        </p:grpSpPr>
        <p:sp>
          <p:nvSpPr>
            <p:cNvPr id="1544" name="Google Shape;1544;p20"/>
            <p:cNvSpPr/>
            <p:nvPr/>
          </p:nvSpPr>
          <p:spPr>
            <a:xfrm>
              <a:off x="194988" y="2717850"/>
              <a:ext cx="163650" cy="68125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45" name="Google Shape;1545;p20"/>
            <p:cNvSpPr/>
            <p:nvPr/>
          </p:nvSpPr>
          <p:spPr>
            <a:xfrm>
              <a:off x="1881288" y="1593313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46" name="Google Shape;1546;p20"/>
            <p:cNvSpPr/>
            <p:nvPr/>
          </p:nvSpPr>
          <p:spPr>
            <a:xfrm>
              <a:off x="2739338" y="153838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47" name="Google Shape;1547;p20"/>
            <p:cNvSpPr/>
            <p:nvPr/>
          </p:nvSpPr>
          <p:spPr>
            <a:xfrm>
              <a:off x="7152500" y="1886838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48" name="Google Shape;1548;p20"/>
            <p:cNvSpPr/>
            <p:nvPr/>
          </p:nvSpPr>
          <p:spPr>
            <a:xfrm>
              <a:off x="1311975" y="3090725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49" name="Google Shape;1549;p20"/>
            <p:cNvSpPr/>
            <p:nvPr/>
          </p:nvSpPr>
          <p:spPr>
            <a:xfrm>
              <a:off x="5591838" y="2046800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50" name="Google Shape;1550;p20"/>
            <p:cNvSpPr/>
            <p:nvPr/>
          </p:nvSpPr>
          <p:spPr>
            <a:xfrm rot="10800000">
              <a:off x="1048325" y="2209388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51" name="Google Shape;1551;p20"/>
            <p:cNvSpPr/>
            <p:nvPr/>
          </p:nvSpPr>
          <p:spPr>
            <a:xfrm rot="10800000">
              <a:off x="7846413" y="2262488"/>
              <a:ext cx="235950" cy="80575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52" name="Google Shape;1552;p20"/>
            <p:cNvSpPr/>
            <p:nvPr/>
          </p:nvSpPr>
          <p:spPr>
            <a:xfrm rot="10800000">
              <a:off x="2435163" y="1241475"/>
              <a:ext cx="163650" cy="68125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53" name="Google Shape;1553;p20"/>
            <p:cNvSpPr/>
            <p:nvPr/>
          </p:nvSpPr>
          <p:spPr>
            <a:xfrm rot="10800000">
              <a:off x="1071400" y="1278325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54" name="Google Shape;1554;p20"/>
            <p:cNvSpPr/>
            <p:nvPr/>
          </p:nvSpPr>
          <p:spPr>
            <a:xfrm rot="10800000">
              <a:off x="1858688" y="2682800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55" name="Google Shape;1555;p20"/>
            <p:cNvSpPr/>
            <p:nvPr/>
          </p:nvSpPr>
          <p:spPr>
            <a:xfrm rot="10800000">
              <a:off x="4973375" y="72463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56" name="Google Shape;1556;p20"/>
            <p:cNvSpPr/>
            <p:nvPr/>
          </p:nvSpPr>
          <p:spPr>
            <a:xfrm rot="10800000">
              <a:off x="6666788" y="4944438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57" name="Google Shape;1557;p20"/>
            <p:cNvSpPr/>
            <p:nvPr/>
          </p:nvSpPr>
          <p:spPr>
            <a:xfrm flipH="1">
              <a:off x="3813988" y="4862925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58" name="Google Shape;1558;p20"/>
            <p:cNvSpPr/>
            <p:nvPr/>
          </p:nvSpPr>
          <p:spPr>
            <a:xfrm flipH="1">
              <a:off x="6806713" y="10088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59" name="Google Shape;1559;p20"/>
            <p:cNvSpPr/>
            <p:nvPr/>
          </p:nvSpPr>
          <p:spPr>
            <a:xfrm flipH="1">
              <a:off x="2183025" y="4833838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60" name="Google Shape;1560;p20"/>
            <p:cNvSpPr/>
            <p:nvPr/>
          </p:nvSpPr>
          <p:spPr>
            <a:xfrm flipH="1">
              <a:off x="8517325" y="3313238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61" name="Google Shape;1561;p20"/>
            <p:cNvSpPr/>
            <p:nvPr/>
          </p:nvSpPr>
          <p:spPr>
            <a:xfrm flipH="1">
              <a:off x="6419263" y="1464225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62" name="Google Shape;1562;p20"/>
            <p:cNvSpPr/>
            <p:nvPr/>
          </p:nvSpPr>
          <p:spPr>
            <a:xfrm rot="10800000" flipH="1">
              <a:off x="7874863" y="227563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63" name="Google Shape;1563;p20"/>
            <p:cNvSpPr/>
            <p:nvPr/>
          </p:nvSpPr>
          <p:spPr>
            <a:xfrm rot="10800000" flipH="1">
              <a:off x="2323338" y="672838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64" name="Google Shape;1564;p20"/>
            <p:cNvSpPr/>
            <p:nvPr/>
          </p:nvSpPr>
          <p:spPr>
            <a:xfrm rot="10800000">
              <a:off x="8787675" y="153838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65" name="Google Shape;1565;p20"/>
            <p:cNvSpPr/>
            <p:nvPr/>
          </p:nvSpPr>
          <p:spPr>
            <a:xfrm rot="10800000">
              <a:off x="8372825" y="914713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66" name="Google Shape;1566;p20"/>
            <p:cNvSpPr/>
            <p:nvPr/>
          </p:nvSpPr>
          <p:spPr>
            <a:xfrm flipH="1">
              <a:off x="1590350" y="4515575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67" name="Google Shape;1567;p20"/>
            <p:cNvSpPr/>
            <p:nvPr/>
          </p:nvSpPr>
          <p:spPr>
            <a:xfrm flipH="1">
              <a:off x="1653375" y="737863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68" name="Google Shape;1568;p20"/>
            <p:cNvSpPr/>
            <p:nvPr/>
          </p:nvSpPr>
          <p:spPr>
            <a:xfrm flipH="1">
              <a:off x="129850" y="4199538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69" name="Google Shape;1569;p20"/>
            <p:cNvSpPr/>
            <p:nvPr/>
          </p:nvSpPr>
          <p:spPr>
            <a:xfrm>
              <a:off x="1185600" y="3626875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70" name="Google Shape;1570;p20"/>
            <p:cNvSpPr/>
            <p:nvPr/>
          </p:nvSpPr>
          <p:spPr>
            <a:xfrm>
              <a:off x="1757950" y="108138"/>
              <a:ext cx="163650" cy="68125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71" name="Google Shape;1571;p20"/>
            <p:cNvSpPr/>
            <p:nvPr/>
          </p:nvSpPr>
          <p:spPr>
            <a:xfrm>
              <a:off x="358638" y="3533100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72" name="Google Shape;1572;p20"/>
            <p:cNvSpPr/>
            <p:nvPr/>
          </p:nvSpPr>
          <p:spPr>
            <a:xfrm>
              <a:off x="7702388" y="1099638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73" name="Google Shape;1573;p20"/>
            <p:cNvSpPr/>
            <p:nvPr/>
          </p:nvSpPr>
          <p:spPr>
            <a:xfrm>
              <a:off x="5731763" y="250775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74" name="Google Shape;1574;p20"/>
            <p:cNvSpPr/>
            <p:nvPr/>
          </p:nvSpPr>
          <p:spPr>
            <a:xfrm>
              <a:off x="7151675" y="2629275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75" name="Google Shape;1575;p20"/>
            <p:cNvSpPr/>
            <p:nvPr/>
          </p:nvSpPr>
          <p:spPr>
            <a:xfrm rot="10800000" flipH="1">
              <a:off x="208650" y="1835500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76" name="Google Shape;1576;p20"/>
            <p:cNvSpPr/>
            <p:nvPr/>
          </p:nvSpPr>
          <p:spPr>
            <a:xfrm rot="-7450486" flipH="1">
              <a:off x="9010036" y="2893155"/>
              <a:ext cx="83072" cy="139495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77" name="Google Shape;1577;p20"/>
            <p:cNvSpPr/>
            <p:nvPr/>
          </p:nvSpPr>
          <p:spPr>
            <a:xfrm rot="-6201734">
              <a:off x="8788722" y="2308726"/>
              <a:ext cx="111822" cy="136646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78" name="Google Shape;1578;p20"/>
            <p:cNvSpPr/>
            <p:nvPr/>
          </p:nvSpPr>
          <p:spPr>
            <a:xfrm rot="-8100000">
              <a:off x="8275420" y="1778746"/>
              <a:ext cx="167576" cy="57226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79" name="Google Shape;1579;p20"/>
            <p:cNvSpPr/>
            <p:nvPr/>
          </p:nvSpPr>
          <p:spPr>
            <a:xfrm rot="4429393">
              <a:off x="4700737" y="4145174"/>
              <a:ext cx="235948" cy="80574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80" name="Google Shape;1580;p20"/>
            <p:cNvSpPr/>
            <p:nvPr/>
          </p:nvSpPr>
          <p:spPr>
            <a:xfrm rot="5892960">
              <a:off x="8914151" y="1318520"/>
              <a:ext cx="235941" cy="80572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81" name="Google Shape;1581;p20"/>
            <p:cNvSpPr/>
            <p:nvPr/>
          </p:nvSpPr>
          <p:spPr>
            <a:xfrm rot="6793631">
              <a:off x="4759130" y="579825"/>
              <a:ext cx="136358" cy="73729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82" name="Google Shape;1582;p20"/>
            <p:cNvSpPr/>
            <p:nvPr/>
          </p:nvSpPr>
          <p:spPr>
            <a:xfrm flipH="1">
              <a:off x="6951075" y="914713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83" name="Google Shape;1583;p20"/>
            <p:cNvSpPr/>
            <p:nvPr/>
          </p:nvSpPr>
          <p:spPr>
            <a:xfrm rot="5892960">
              <a:off x="1067463" y="150432"/>
              <a:ext cx="235941" cy="80572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84" name="Google Shape;1584;p20"/>
            <p:cNvSpPr/>
            <p:nvPr/>
          </p:nvSpPr>
          <p:spPr>
            <a:xfrm rot="-6608738">
              <a:off x="409565" y="707103"/>
              <a:ext cx="163646" cy="68124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85" name="Google Shape;1585;p20"/>
            <p:cNvSpPr/>
            <p:nvPr/>
          </p:nvSpPr>
          <p:spPr>
            <a:xfrm rot="4732326">
              <a:off x="3860525" y="242975"/>
              <a:ext cx="235950" cy="80575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86" name="Google Shape;1586;p20"/>
            <p:cNvSpPr/>
            <p:nvPr/>
          </p:nvSpPr>
          <p:spPr>
            <a:xfrm rot="9370977">
              <a:off x="5551281" y="4787814"/>
              <a:ext cx="139919" cy="56273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87" name="Google Shape;1587;p20"/>
            <p:cNvSpPr/>
            <p:nvPr/>
          </p:nvSpPr>
          <p:spPr>
            <a:xfrm rot="3532624">
              <a:off x="6165035" y="4149940"/>
              <a:ext cx="139931" cy="56278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88" name="Google Shape;1588;p20"/>
            <p:cNvSpPr/>
            <p:nvPr/>
          </p:nvSpPr>
          <p:spPr>
            <a:xfrm rot="4141328">
              <a:off x="182890" y="10101"/>
              <a:ext cx="91123" cy="185896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89" name="Google Shape;1589;p20"/>
            <p:cNvSpPr/>
            <p:nvPr/>
          </p:nvSpPr>
          <p:spPr>
            <a:xfrm rot="-2324493">
              <a:off x="8970136" y="4159605"/>
              <a:ext cx="123968" cy="42340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90" name="Google Shape;1590;p20"/>
            <p:cNvSpPr/>
            <p:nvPr/>
          </p:nvSpPr>
          <p:spPr>
            <a:xfrm>
              <a:off x="3124213" y="4263175"/>
              <a:ext cx="163650" cy="68125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91" name="Google Shape;1591;p20"/>
            <p:cNvSpPr/>
            <p:nvPr/>
          </p:nvSpPr>
          <p:spPr>
            <a:xfrm>
              <a:off x="2045750" y="3873850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592" name="Google Shape;1592;p20"/>
            <p:cNvSpPr/>
            <p:nvPr/>
          </p:nvSpPr>
          <p:spPr>
            <a:xfrm>
              <a:off x="4575338" y="2196200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grpSp>
        <p:nvGrpSpPr>
          <p:cNvPr id="1593" name="Google Shape;1593;p20"/>
          <p:cNvGrpSpPr/>
          <p:nvPr/>
        </p:nvGrpSpPr>
        <p:grpSpPr>
          <a:xfrm>
            <a:off x="405635" y="5150311"/>
            <a:ext cx="850475" cy="1445524"/>
            <a:chOff x="304226" y="3862733"/>
            <a:chExt cx="637856" cy="1084143"/>
          </a:xfrm>
        </p:grpSpPr>
        <p:grpSp>
          <p:nvGrpSpPr>
            <p:cNvPr id="1594" name="Google Shape;1594;p20"/>
            <p:cNvGrpSpPr/>
            <p:nvPr/>
          </p:nvGrpSpPr>
          <p:grpSpPr>
            <a:xfrm>
              <a:off x="304226" y="3862733"/>
              <a:ext cx="637856" cy="1084143"/>
              <a:chOff x="353001" y="3862733"/>
              <a:chExt cx="637856" cy="1084143"/>
            </a:xfrm>
          </p:grpSpPr>
          <p:sp>
            <p:nvSpPr>
              <p:cNvPr id="1595" name="Google Shape;1595;p20"/>
              <p:cNvSpPr/>
              <p:nvPr/>
            </p:nvSpPr>
            <p:spPr>
              <a:xfrm rot="1016968">
                <a:off x="494421" y="3893984"/>
                <a:ext cx="355014" cy="1023101"/>
              </a:xfrm>
              <a:custGeom>
                <a:avLst/>
                <a:gdLst/>
                <a:ahLst/>
                <a:cxnLst/>
                <a:rect l="l" t="t" r="r" b="b"/>
                <a:pathLst>
                  <a:path w="6780" h="19539" extrusionOk="0">
                    <a:moveTo>
                      <a:pt x="1810" y="0"/>
                    </a:moveTo>
                    <a:cubicBezTo>
                      <a:pt x="1770" y="0"/>
                      <a:pt x="1733" y="10"/>
                      <a:pt x="1703" y="27"/>
                    </a:cubicBezTo>
                    <a:lnTo>
                      <a:pt x="1688" y="41"/>
                    </a:lnTo>
                    <a:lnTo>
                      <a:pt x="1653" y="62"/>
                    </a:lnTo>
                    <a:lnTo>
                      <a:pt x="1646" y="77"/>
                    </a:lnTo>
                    <a:lnTo>
                      <a:pt x="1617" y="105"/>
                    </a:lnTo>
                    <a:lnTo>
                      <a:pt x="1603" y="119"/>
                    </a:lnTo>
                    <a:lnTo>
                      <a:pt x="1596" y="133"/>
                    </a:lnTo>
                    <a:cubicBezTo>
                      <a:pt x="1589" y="140"/>
                      <a:pt x="1582" y="148"/>
                      <a:pt x="1582" y="155"/>
                    </a:cubicBezTo>
                    <a:lnTo>
                      <a:pt x="1575" y="169"/>
                    </a:lnTo>
                    <a:lnTo>
                      <a:pt x="1568" y="183"/>
                    </a:lnTo>
                    <a:lnTo>
                      <a:pt x="1554" y="197"/>
                    </a:lnTo>
                    <a:lnTo>
                      <a:pt x="1547" y="211"/>
                    </a:lnTo>
                    <a:lnTo>
                      <a:pt x="1547" y="218"/>
                    </a:lnTo>
                    <a:lnTo>
                      <a:pt x="1539" y="233"/>
                    </a:lnTo>
                    <a:lnTo>
                      <a:pt x="1532" y="247"/>
                    </a:lnTo>
                    <a:cubicBezTo>
                      <a:pt x="1341" y="658"/>
                      <a:pt x="1142" y="1069"/>
                      <a:pt x="958" y="1495"/>
                    </a:cubicBezTo>
                    <a:cubicBezTo>
                      <a:pt x="774" y="1934"/>
                      <a:pt x="596" y="2381"/>
                      <a:pt x="426" y="2821"/>
                    </a:cubicBezTo>
                    <a:cubicBezTo>
                      <a:pt x="362" y="2998"/>
                      <a:pt x="299" y="3168"/>
                      <a:pt x="235" y="3345"/>
                    </a:cubicBezTo>
                    <a:cubicBezTo>
                      <a:pt x="185" y="3480"/>
                      <a:pt x="135" y="3615"/>
                      <a:pt x="93" y="3750"/>
                    </a:cubicBezTo>
                    <a:cubicBezTo>
                      <a:pt x="43" y="3877"/>
                      <a:pt x="15" y="4012"/>
                      <a:pt x="1" y="4147"/>
                    </a:cubicBezTo>
                    <a:cubicBezTo>
                      <a:pt x="1" y="4374"/>
                      <a:pt x="72" y="4593"/>
                      <a:pt x="221" y="4771"/>
                    </a:cubicBezTo>
                    <a:cubicBezTo>
                      <a:pt x="313" y="4905"/>
                      <a:pt x="440" y="5026"/>
                      <a:pt x="589" y="5111"/>
                    </a:cubicBezTo>
                    <a:cubicBezTo>
                      <a:pt x="618" y="5388"/>
                      <a:pt x="674" y="5664"/>
                      <a:pt x="717" y="5941"/>
                    </a:cubicBezTo>
                    <a:cubicBezTo>
                      <a:pt x="767" y="6231"/>
                      <a:pt x="816" y="6529"/>
                      <a:pt x="866" y="6820"/>
                    </a:cubicBezTo>
                    <a:lnTo>
                      <a:pt x="1157" y="8550"/>
                    </a:lnTo>
                    <a:cubicBezTo>
                      <a:pt x="1348" y="9706"/>
                      <a:pt x="1547" y="10862"/>
                      <a:pt x="1738" y="12017"/>
                    </a:cubicBezTo>
                    <a:cubicBezTo>
                      <a:pt x="1795" y="12344"/>
                      <a:pt x="1851" y="12677"/>
                      <a:pt x="1908" y="13003"/>
                    </a:cubicBezTo>
                    <a:cubicBezTo>
                      <a:pt x="1958" y="13322"/>
                      <a:pt x="1993" y="13648"/>
                      <a:pt x="2064" y="13960"/>
                    </a:cubicBezTo>
                    <a:cubicBezTo>
                      <a:pt x="2085" y="14060"/>
                      <a:pt x="2156" y="14138"/>
                      <a:pt x="2256" y="14159"/>
                    </a:cubicBezTo>
                    <a:lnTo>
                      <a:pt x="2348" y="14180"/>
                    </a:lnTo>
                    <a:lnTo>
                      <a:pt x="2383" y="14194"/>
                    </a:lnTo>
                    <a:lnTo>
                      <a:pt x="2433" y="14208"/>
                    </a:lnTo>
                    <a:lnTo>
                      <a:pt x="2490" y="14223"/>
                    </a:lnTo>
                    <a:lnTo>
                      <a:pt x="2518" y="14223"/>
                    </a:lnTo>
                    <a:lnTo>
                      <a:pt x="2589" y="14237"/>
                    </a:lnTo>
                    <a:lnTo>
                      <a:pt x="2610" y="14237"/>
                    </a:lnTo>
                    <a:lnTo>
                      <a:pt x="2681" y="14251"/>
                    </a:lnTo>
                    <a:lnTo>
                      <a:pt x="2695" y="14251"/>
                    </a:lnTo>
                    <a:lnTo>
                      <a:pt x="2780" y="14258"/>
                    </a:lnTo>
                    <a:lnTo>
                      <a:pt x="2872" y="14265"/>
                    </a:lnTo>
                    <a:lnTo>
                      <a:pt x="3000" y="14265"/>
                    </a:lnTo>
                    <a:cubicBezTo>
                      <a:pt x="3078" y="14269"/>
                      <a:pt x="3155" y="14270"/>
                      <a:pt x="3233" y="14270"/>
                    </a:cubicBezTo>
                    <a:cubicBezTo>
                      <a:pt x="3477" y="14270"/>
                      <a:pt x="3721" y="14253"/>
                      <a:pt x="3957" y="14216"/>
                    </a:cubicBezTo>
                    <a:lnTo>
                      <a:pt x="3957" y="14216"/>
                    </a:lnTo>
                    <a:cubicBezTo>
                      <a:pt x="3808" y="14372"/>
                      <a:pt x="3730" y="14584"/>
                      <a:pt x="3759" y="14804"/>
                    </a:cubicBezTo>
                    <a:cubicBezTo>
                      <a:pt x="3780" y="14932"/>
                      <a:pt x="3851" y="15052"/>
                      <a:pt x="3950" y="15137"/>
                    </a:cubicBezTo>
                    <a:cubicBezTo>
                      <a:pt x="4050" y="15229"/>
                      <a:pt x="4206" y="15300"/>
                      <a:pt x="4220" y="15442"/>
                    </a:cubicBezTo>
                    <a:cubicBezTo>
                      <a:pt x="4234" y="15591"/>
                      <a:pt x="4113" y="15705"/>
                      <a:pt x="4057" y="15811"/>
                    </a:cubicBezTo>
                    <a:cubicBezTo>
                      <a:pt x="3993" y="15924"/>
                      <a:pt x="3972" y="16052"/>
                      <a:pt x="3993" y="16180"/>
                    </a:cubicBezTo>
                    <a:cubicBezTo>
                      <a:pt x="4014" y="16300"/>
                      <a:pt x="4071" y="16414"/>
                      <a:pt x="4163" y="16506"/>
                    </a:cubicBezTo>
                    <a:cubicBezTo>
                      <a:pt x="4269" y="16598"/>
                      <a:pt x="4475" y="16641"/>
                      <a:pt x="4454" y="16818"/>
                    </a:cubicBezTo>
                    <a:cubicBezTo>
                      <a:pt x="4440" y="16995"/>
                      <a:pt x="4276" y="17116"/>
                      <a:pt x="4255" y="17293"/>
                    </a:cubicBezTo>
                    <a:cubicBezTo>
                      <a:pt x="4234" y="17406"/>
                      <a:pt x="4284" y="17562"/>
                      <a:pt x="4418" y="17569"/>
                    </a:cubicBezTo>
                    <a:cubicBezTo>
                      <a:pt x="4447" y="17569"/>
                      <a:pt x="4454" y="17541"/>
                      <a:pt x="4440" y="17527"/>
                    </a:cubicBezTo>
                    <a:cubicBezTo>
                      <a:pt x="4319" y="17428"/>
                      <a:pt x="4340" y="17279"/>
                      <a:pt x="4411" y="17158"/>
                    </a:cubicBezTo>
                    <a:cubicBezTo>
                      <a:pt x="4475" y="17038"/>
                      <a:pt x="4560" y="16931"/>
                      <a:pt x="4553" y="16789"/>
                    </a:cubicBezTo>
                    <a:cubicBezTo>
                      <a:pt x="4553" y="16648"/>
                      <a:pt x="4468" y="16584"/>
                      <a:pt x="4362" y="16527"/>
                    </a:cubicBezTo>
                    <a:cubicBezTo>
                      <a:pt x="4241" y="16463"/>
                      <a:pt x="4156" y="16364"/>
                      <a:pt x="4113" y="16243"/>
                    </a:cubicBezTo>
                    <a:cubicBezTo>
                      <a:pt x="4064" y="16123"/>
                      <a:pt x="4078" y="15988"/>
                      <a:pt x="4135" y="15868"/>
                    </a:cubicBezTo>
                    <a:cubicBezTo>
                      <a:pt x="4206" y="15768"/>
                      <a:pt x="4255" y="15669"/>
                      <a:pt x="4305" y="15556"/>
                    </a:cubicBezTo>
                    <a:cubicBezTo>
                      <a:pt x="4376" y="15286"/>
                      <a:pt x="4113" y="15180"/>
                      <a:pt x="3957" y="15017"/>
                    </a:cubicBezTo>
                    <a:cubicBezTo>
                      <a:pt x="3851" y="14889"/>
                      <a:pt x="3816" y="14712"/>
                      <a:pt x="3872" y="14556"/>
                    </a:cubicBezTo>
                    <a:cubicBezTo>
                      <a:pt x="3922" y="14414"/>
                      <a:pt x="4014" y="14294"/>
                      <a:pt x="4128" y="14201"/>
                    </a:cubicBezTo>
                    <a:cubicBezTo>
                      <a:pt x="4390" y="14159"/>
                      <a:pt x="4645" y="14095"/>
                      <a:pt x="4893" y="14017"/>
                    </a:cubicBezTo>
                    <a:lnTo>
                      <a:pt x="4908" y="14010"/>
                    </a:lnTo>
                    <a:cubicBezTo>
                      <a:pt x="4957" y="13996"/>
                      <a:pt x="5000" y="13982"/>
                      <a:pt x="5042" y="13967"/>
                    </a:cubicBezTo>
                    <a:lnTo>
                      <a:pt x="5106" y="13946"/>
                    </a:lnTo>
                    <a:lnTo>
                      <a:pt x="5177" y="13918"/>
                    </a:lnTo>
                    <a:cubicBezTo>
                      <a:pt x="5241" y="13896"/>
                      <a:pt x="5305" y="13868"/>
                      <a:pt x="5361" y="13840"/>
                    </a:cubicBezTo>
                    <a:cubicBezTo>
                      <a:pt x="5390" y="14017"/>
                      <a:pt x="5425" y="14194"/>
                      <a:pt x="5454" y="14372"/>
                    </a:cubicBezTo>
                    <a:lnTo>
                      <a:pt x="5524" y="14804"/>
                    </a:lnTo>
                    <a:lnTo>
                      <a:pt x="5574" y="15088"/>
                    </a:lnTo>
                    <a:lnTo>
                      <a:pt x="5574" y="15123"/>
                    </a:lnTo>
                    <a:cubicBezTo>
                      <a:pt x="5588" y="15166"/>
                      <a:pt x="5595" y="15215"/>
                      <a:pt x="5602" y="15251"/>
                    </a:cubicBezTo>
                    <a:lnTo>
                      <a:pt x="5893" y="16981"/>
                    </a:lnTo>
                    <a:cubicBezTo>
                      <a:pt x="5971" y="17470"/>
                      <a:pt x="6056" y="17967"/>
                      <a:pt x="6141" y="18456"/>
                    </a:cubicBezTo>
                    <a:cubicBezTo>
                      <a:pt x="6170" y="18633"/>
                      <a:pt x="6198" y="18810"/>
                      <a:pt x="6226" y="18988"/>
                    </a:cubicBezTo>
                    <a:cubicBezTo>
                      <a:pt x="6241" y="19080"/>
                      <a:pt x="6255" y="19165"/>
                      <a:pt x="6269" y="19257"/>
                    </a:cubicBezTo>
                    <a:cubicBezTo>
                      <a:pt x="6290" y="19342"/>
                      <a:pt x="6283" y="19434"/>
                      <a:pt x="6361" y="19484"/>
                    </a:cubicBezTo>
                    <a:cubicBezTo>
                      <a:pt x="6382" y="19505"/>
                      <a:pt x="6404" y="19512"/>
                      <a:pt x="6425" y="19519"/>
                    </a:cubicBezTo>
                    <a:lnTo>
                      <a:pt x="6446" y="19526"/>
                    </a:lnTo>
                    <a:cubicBezTo>
                      <a:pt x="6475" y="19535"/>
                      <a:pt x="6507" y="19538"/>
                      <a:pt x="6538" y="19538"/>
                    </a:cubicBezTo>
                    <a:cubicBezTo>
                      <a:pt x="6560" y="19538"/>
                      <a:pt x="6582" y="19536"/>
                      <a:pt x="6602" y="19534"/>
                    </a:cubicBezTo>
                    <a:cubicBezTo>
                      <a:pt x="6673" y="19526"/>
                      <a:pt x="6737" y="19477"/>
                      <a:pt x="6765" y="19413"/>
                    </a:cubicBezTo>
                    <a:cubicBezTo>
                      <a:pt x="6779" y="19356"/>
                      <a:pt x="6779" y="19300"/>
                      <a:pt x="6758" y="19250"/>
                    </a:cubicBezTo>
                    <a:cubicBezTo>
                      <a:pt x="6744" y="19122"/>
                      <a:pt x="6723" y="19002"/>
                      <a:pt x="6701" y="18874"/>
                    </a:cubicBezTo>
                    <a:lnTo>
                      <a:pt x="6170" y="15705"/>
                    </a:lnTo>
                    <a:lnTo>
                      <a:pt x="6113" y="15407"/>
                    </a:lnTo>
                    <a:cubicBezTo>
                      <a:pt x="6063" y="15073"/>
                      <a:pt x="6007" y="14747"/>
                      <a:pt x="5950" y="14421"/>
                    </a:cubicBezTo>
                    <a:cubicBezTo>
                      <a:pt x="5900" y="14145"/>
                      <a:pt x="5858" y="13868"/>
                      <a:pt x="5808" y="13592"/>
                    </a:cubicBezTo>
                    <a:lnTo>
                      <a:pt x="5829" y="13577"/>
                    </a:lnTo>
                    <a:cubicBezTo>
                      <a:pt x="5893" y="13535"/>
                      <a:pt x="5943" y="13471"/>
                      <a:pt x="5957" y="13400"/>
                    </a:cubicBezTo>
                    <a:cubicBezTo>
                      <a:pt x="5964" y="13322"/>
                      <a:pt x="5957" y="13251"/>
                      <a:pt x="5936" y="13180"/>
                    </a:cubicBezTo>
                    <a:lnTo>
                      <a:pt x="5858" y="12684"/>
                    </a:lnTo>
                    <a:lnTo>
                      <a:pt x="5744" y="11989"/>
                    </a:lnTo>
                    <a:cubicBezTo>
                      <a:pt x="5744" y="11989"/>
                      <a:pt x="5744" y="11989"/>
                      <a:pt x="5744" y="11982"/>
                    </a:cubicBezTo>
                    <a:cubicBezTo>
                      <a:pt x="5730" y="11890"/>
                      <a:pt x="5716" y="11798"/>
                      <a:pt x="5702" y="11698"/>
                    </a:cubicBezTo>
                    <a:cubicBezTo>
                      <a:pt x="5688" y="11592"/>
                      <a:pt x="5666" y="11486"/>
                      <a:pt x="5652" y="11379"/>
                    </a:cubicBezTo>
                    <a:lnTo>
                      <a:pt x="5092" y="7898"/>
                    </a:lnTo>
                    <a:cubicBezTo>
                      <a:pt x="5000" y="7323"/>
                      <a:pt x="4908" y="6749"/>
                      <a:pt x="4815" y="6168"/>
                    </a:cubicBezTo>
                    <a:cubicBezTo>
                      <a:pt x="4766" y="5877"/>
                      <a:pt x="4723" y="5586"/>
                      <a:pt x="4674" y="5288"/>
                    </a:cubicBezTo>
                    <a:cubicBezTo>
                      <a:pt x="4624" y="5012"/>
                      <a:pt x="4588" y="4735"/>
                      <a:pt x="4532" y="4466"/>
                    </a:cubicBezTo>
                    <a:cubicBezTo>
                      <a:pt x="4645" y="4338"/>
                      <a:pt x="4737" y="4196"/>
                      <a:pt x="4794" y="4033"/>
                    </a:cubicBezTo>
                    <a:cubicBezTo>
                      <a:pt x="4879" y="3821"/>
                      <a:pt x="4879" y="3594"/>
                      <a:pt x="4801" y="3381"/>
                    </a:cubicBezTo>
                    <a:cubicBezTo>
                      <a:pt x="4744" y="3253"/>
                      <a:pt x="4674" y="3140"/>
                      <a:pt x="4588" y="3033"/>
                    </a:cubicBezTo>
                    <a:cubicBezTo>
                      <a:pt x="4503" y="2920"/>
                      <a:pt x="4411" y="2807"/>
                      <a:pt x="4319" y="2693"/>
                    </a:cubicBezTo>
                    <a:cubicBezTo>
                      <a:pt x="4021" y="2317"/>
                      <a:pt x="3716" y="1949"/>
                      <a:pt x="3404" y="1580"/>
                    </a:cubicBezTo>
                    <a:cubicBezTo>
                      <a:pt x="3362" y="1530"/>
                      <a:pt x="3319" y="1481"/>
                      <a:pt x="3277" y="1438"/>
                    </a:cubicBezTo>
                    <a:lnTo>
                      <a:pt x="3248" y="1403"/>
                    </a:lnTo>
                    <a:cubicBezTo>
                      <a:pt x="3213" y="1367"/>
                      <a:pt x="3177" y="1325"/>
                      <a:pt x="3142" y="1289"/>
                    </a:cubicBezTo>
                    <a:lnTo>
                      <a:pt x="3121" y="1261"/>
                    </a:lnTo>
                    <a:lnTo>
                      <a:pt x="3007" y="1140"/>
                    </a:lnTo>
                    <a:lnTo>
                      <a:pt x="2993" y="1126"/>
                    </a:lnTo>
                    <a:cubicBezTo>
                      <a:pt x="2802" y="920"/>
                      <a:pt x="2610" y="715"/>
                      <a:pt x="2419" y="509"/>
                    </a:cubicBezTo>
                    <a:cubicBezTo>
                      <a:pt x="2326" y="410"/>
                      <a:pt x="2234" y="311"/>
                      <a:pt x="2142" y="218"/>
                    </a:cubicBezTo>
                    <a:cubicBezTo>
                      <a:pt x="2071" y="126"/>
                      <a:pt x="1986" y="55"/>
                      <a:pt x="1887" y="13"/>
                    </a:cubicBezTo>
                    <a:cubicBezTo>
                      <a:pt x="1862" y="4"/>
                      <a:pt x="1835" y="0"/>
                      <a:pt x="18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96" name="Google Shape;1596;p20"/>
              <p:cNvSpPr/>
              <p:nvPr/>
            </p:nvSpPr>
            <p:spPr>
              <a:xfrm rot="1016968">
                <a:off x="665528" y="4631924"/>
                <a:ext cx="74302" cy="310873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5937" extrusionOk="0">
                    <a:moveTo>
                      <a:pt x="433" y="1"/>
                    </a:moveTo>
                    <a:lnTo>
                      <a:pt x="426" y="8"/>
                    </a:lnTo>
                    <a:lnTo>
                      <a:pt x="249" y="107"/>
                    </a:lnTo>
                    <a:lnTo>
                      <a:pt x="78" y="206"/>
                    </a:lnTo>
                    <a:cubicBezTo>
                      <a:pt x="57" y="221"/>
                      <a:pt x="29" y="242"/>
                      <a:pt x="0" y="256"/>
                    </a:cubicBezTo>
                    <a:cubicBezTo>
                      <a:pt x="29" y="433"/>
                      <a:pt x="57" y="596"/>
                      <a:pt x="86" y="774"/>
                    </a:cubicBezTo>
                    <a:lnTo>
                      <a:pt x="156" y="1199"/>
                    </a:lnTo>
                    <a:lnTo>
                      <a:pt x="206" y="1483"/>
                    </a:lnTo>
                    <a:lnTo>
                      <a:pt x="213" y="1518"/>
                    </a:lnTo>
                    <a:cubicBezTo>
                      <a:pt x="220" y="1561"/>
                      <a:pt x="227" y="1610"/>
                      <a:pt x="234" y="1653"/>
                    </a:cubicBezTo>
                    <a:lnTo>
                      <a:pt x="525" y="3376"/>
                    </a:lnTo>
                    <a:cubicBezTo>
                      <a:pt x="610" y="3872"/>
                      <a:pt x="695" y="4362"/>
                      <a:pt x="773" y="4858"/>
                    </a:cubicBezTo>
                    <a:cubicBezTo>
                      <a:pt x="802" y="5035"/>
                      <a:pt x="830" y="5212"/>
                      <a:pt x="865" y="5390"/>
                    </a:cubicBezTo>
                    <a:cubicBezTo>
                      <a:pt x="880" y="5475"/>
                      <a:pt x="894" y="5567"/>
                      <a:pt x="908" y="5652"/>
                    </a:cubicBezTo>
                    <a:cubicBezTo>
                      <a:pt x="922" y="5744"/>
                      <a:pt x="922" y="5829"/>
                      <a:pt x="993" y="5886"/>
                    </a:cubicBezTo>
                    <a:cubicBezTo>
                      <a:pt x="1014" y="5900"/>
                      <a:pt x="1036" y="5914"/>
                      <a:pt x="1064" y="5921"/>
                    </a:cubicBezTo>
                    <a:lnTo>
                      <a:pt x="1078" y="5929"/>
                    </a:lnTo>
                    <a:cubicBezTo>
                      <a:pt x="1111" y="5933"/>
                      <a:pt x="1141" y="5937"/>
                      <a:pt x="1172" y="5937"/>
                    </a:cubicBezTo>
                    <a:cubicBezTo>
                      <a:pt x="1195" y="5937"/>
                      <a:pt x="1217" y="5935"/>
                      <a:pt x="1241" y="5929"/>
                    </a:cubicBezTo>
                    <a:cubicBezTo>
                      <a:pt x="1312" y="5921"/>
                      <a:pt x="1376" y="5879"/>
                      <a:pt x="1404" y="5808"/>
                    </a:cubicBezTo>
                    <a:cubicBezTo>
                      <a:pt x="1419" y="5758"/>
                      <a:pt x="1419" y="5702"/>
                      <a:pt x="1397" y="5652"/>
                    </a:cubicBezTo>
                    <a:cubicBezTo>
                      <a:pt x="1369" y="5524"/>
                      <a:pt x="1348" y="5397"/>
                      <a:pt x="1326" y="5269"/>
                    </a:cubicBezTo>
                    <a:lnTo>
                      <a:pt x="795" y="2100"/>
                    </a:lnTo>
                    <a:lnTo>
                      <a:pt x="745" y="1802"/>
                    </a:lnTo>
                    <a:cubicBezTo>
                      <a:pt x="688" y="1476"/>
                      <a:pt x="632" y="1142"/>
                      <a:pt x="582" y="816"/>
                    </a:cubicBezTo>
                    <a:cubicBezTo>
                      <a:pt x="532" y="547"/>
                      <a:pt x="490" y="270"/>
                      <a:pt x="4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97" name="Google Shape;1597;p20"/>
              <p:cNvSpPr/>
              <p:nvPr/>
            </p:nvSpPr>
            <p:spPr>
              <a:xfrm rot="1016968">
                <a:off x="632388" y="4133034"/>
                <a:ext cx="58645" cy="48801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932" extrusionOk="0">
                    <a:moveTo>
                      <a:pt x="614" y="0"/>
                    </a:moveTo>
                    <a:cubicBezTo>
                      <a:pt x="589" y="0"/>
                      <a:pt x="565" y="2"/>
                      <a:pt x="540" y="6"/>
                    </a:cubicBezTo>
                    <a:cubicBezTo>
                      <a:pt x="129" y="70"/>
                      <a:pt x="1" y="602"/>
                      <a:pt x="341" y="843"/>
                    </a:cubicBezTo>
                    <a:cubicBezTo>
                      <a:pt x="426" y="904"/>
                      <a:pt x="519" y="932"/>
                      <a:pt x="609" y="932"/>
                    </a:cubicBezTo>
                    <a:cubicBezTo>
                      <a:pt x="875" y="932"/>
                      <a:pt x="1119" y="696"/>
                      <a:pt x="1072" y="389"/>
                    </a:cubicBezTo>
                    <a:cubicBezTo>
                      <a:pt x="1033" y="166"/>
                      <a:pt x="834" y="0"/>
                      <a:pt x="6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98" name="Google Shape;1598;p20"/>
              <p:cNvSpPr/>
              <p:nvPr/>
            </p:nvSpPr>
            <p:spPr>
              <a:xfrm rot="1016968">
                <a:off x="683648" y="4346790"/>
                <a:ext cx="58227" cy="48801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932" extrusionOk="0">
                    <a:moveTo>
                      <a:pt x="608" y="0"/>
                    </a:moveTo>
                    <a:cubicBezTo>
                      <a:pt x="583" y="0"/>
                      <a:pt x="558" y="2"/>
                      <a:pt x="532" y="7"/>
                    </a:cubicBezTo>
                    <a:cubicBezTo>
                      <a:pt x="121" y="77"/>
                      <a:pt x="0" y="602"/>
                      <a:pt x="334" y="843"/>
                    </a:cubicBezTo>
                    <a:cubicBezTo>
                      <a:pt x="420" y="905"/>
                      <a:pt x="514" y="932"/>
                      <a:pt x="605" y="932"/>
                    </a:cubicBezTo>
                    <a:cubicBezTo>
                      <a:pt x="871" y="932"/>
                      <a:pt x="1112" y="696"/>
                      <a:pt x="1064" y="389"/>
                    </a:cubicBezTo>
                    <a:cubicBezTo>
                      <a:pt x="1026" y="166"/>
                      <a:pt x="832" y="0"/>
                      <a:pt x="6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599" name="Google Shape;1599;p20"/>
              <p:cNvSpPr/>
              <p:nvPr/>
            </p:nvSpPr>
            <p:spPr>
              <a:xfrm rot="1016968">
                <a:off x="591949" y="4471055"/>
                <a:ext cx="58593" cy="48749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931" extrusionOk="0">
                    <a:moveTo>
                      <a:pt x="605" y="0"/>
                    </a:moveTo>
                    <a:cubicBezTo>
                      <a:pt x="583" y="0"/>
                      <a:pt x="561" y="2"/>
                      <a:pt x="539" y="5"/>
                    </a:cubicBezTo>
                    <a:cubicBezTo>
                      <a:pt x="128" y="76"/>
                      <a:pt x="0" y="600"/>
                      <a:pt x="340" y="842"/>
                    </a:cubicBezTo>
                    <a:cubicBezTo>
                      <a:pt x="425" y="903"/>
                      <a:pt x="518" y="930"/>
                      <a:pt x="609" y="930"/>
                    </a:cubicBezTo>
                    <a:cubicBezTo>
                      <a:pt x="874" y="930"/>
                      <a:pt x="1118" y="694"/>
                      <a:pt x="1071" y="388"/>
                    </a:cubicBezTo>
                    <a:cubicBezTo>
                      <a:pt x="1032" y="162"/>
                      <a:pt x="828" y="0"/>
                      <a:pt x="6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00" name="Google Shape;1600;p20"/>
              <p:cNvSpPr/>
              <p:nvPr/>
            </p:nvSpPr>
            <p:spPr>
              <a:xfrm rot="1016968">
                <a:off x="684113" y="4506103"/>
                <a:ext cx="58227" cy="48487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926" extrusionOk="0">
                    <a:moveTo>
                      <a:pt x="610" y="0"/>
                    </a:moveTo>
                    <a:cubicBezTo>
                      <a:pt x="584" y="0"/>
                      <a:pt x="558" y="2"/>
                      <a:pt x="532" y="7"/>
                    </a:cubicBezTo>
                    <a:cubicBezTo>
                      <a:pt x="121" y="71"/>
                      <a:pt x="0" y="595"/>
                      <a:pt x="333" y="836"/>
                    </a:cubicBezTo>
                    <a:cubicBezTo>
                      <a:pt x="420" y="898"/>
                      <a:pt x="514" y="925"/>
                      <a:pt x="605" y="925"/>
                    </a:cubicBezTo>
                    <a:cubicBezTo>
                      <a:pt x="871" y="925"/>
                      <a:pt x="1111" y="691"/>
                      <a:pt x="1064" y="390"/>
                    </a:cubicBezTo>
                    <a:cubicBezTo>
                      <a:pt x="1026" y="161"/>
                      <a:pt x="833" y="0"/>
                      <a:pt x="61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01" name="Google Shape;1601;p20"/>
              <p:cNvSpPr/>
              <p:nvPr/>
            </p:nvSpPr>
            <p:spPr>
              <a:xfrm rot="1016968">
                <a:off x="673433" y="4425459"/>
                <a:ext cx="58488" cy="48749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931" extrusionOk="0">
                    <a:moveTo>
                      <a:pt x="599" y="1"/>
                    </a:moveTo>
                    <a:cubicBezTo>
                      <a:pt x="577" y="1"/>
                      <a:pt x="555" y="2"/>
                      <a:pt x="532" y="6"/>
                    </a:cubicBezTo>
                    <a:cubicBezTo>
                      <a:pt x="128" y="77"/>
                      <a:pt x="0" y="601"/>
                      <a:pt x="341" y="842"/>
                    </a:cubicBezTo>
                    <a:cubicBezTo>
                      <a:pt x="425" y="904"/>
                      <a:pt x="518" y="931"/>
                      <a:pt x="609" y="931"/>
                    </a:cubicBezTo>
                    <a:cubicBezTo>
                      <a:pt x="874" y="931"/>
                      <a:pt x="1117" y="695"/>
                      <a:pt x="1064" y="389"/>
                    </a:cubicBezTo>
                    <a:cubicBezTo>
                      <a:pt x="1025" y="162"/>
                      <a:pt x="827" y="1"/>
                      <a:pt x="5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02" name="Google Shape;1602;p20"/>
              <p:cNvSpPr/>
              <p:nvPr/>
            </p:nvSpPr>
            <p:spPr>
              <a:xfrm rot="1016968">
                <a:off x="635978" y="4569054"/>
                <a:ext cx="58488" cy="48487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926" extrusionOk="0">
                    <a:moveTo>
                      <a:pt x="610" y="0"/>
                    </a:moveTo>
                    <a:cubicBezTo>
                      <a:pt x="585" y="0"/>
                      <a:pt x="559" y="2"/>
                      <a:pt x="532" y="7"/>
                    </a:cubicBezTo>
                    <a:cubicBezTo>
                      <a:pt x="128" y="71"/>
                      <a:pt x="0" y="595"/>
                      <a:pt x="334" y="836"/>
                    </a:cubicBezTo>
                    <a:cubicBezTo>
                      <a:pt x="420" y="898"/>
                      <a:pt x="515" y="925"/>
                      <a:pt x="606" y="925"/>
                    </a:cubicBezTo>
                    <a:cubicBezTo>
                      <a:pt x="874" y="925"/>
                      <a:pt x="1117" y="691"/>
                      <a:pt x="1064" y="390"/>
                    </a:cubicBezTo>
                    <a:cubicBezTo>
                      <a:pt x="1026" y="161"/>
                      <a:pt x="834" y="0"/>
                      <a:pt x="61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03" name="Google Shape;1603;p20"/>
              <p:cNvSpPr/>
              <p:nvPr/>
            </p:nvSpPr>
            <p:spPr>
              <a:xfrm rot="1016968">
                <a:off x="551120" y="4556375"/>
                <a:ext cx="58279" cy="48749"/>
              </a:xfrm>
              <a:custGeom>
                <a:avLst/>
                <a:gdLst/>
                <a:ahLst/>
                <a:cxnLst/>
                <a:rect l="l" t="t" r="r" b="b"/>
                <a:pathLst>
                  <a:path w="1113" h="931" extrusionOk="0">
                    <a:moveTo>
                      <a:pt x="598" y="0"/>
                    </a:moveTo>
                    <a:cubicBezTo>
                      <a:pt x="577" y="0"/>
                      <a:pt x="555" y="2"/>
                      <a:pt x="533" y="5"/>
                    </a:cubicBezTo>
                    <a:cubicBezTo>
                      <a:pt x="121" y="76"/>
                      <a:pt x="1" y="600"/>
                      <a:pt x="334" y="841"/>
                    </a:cubicBezTo>
                    <a:cubicBezTo>
                      <a:pt x="419" y="903"/>
                      <a:pt x="512" y="930"/>
                      <a:pt x="602" y="930"/>
                    </a:cubicBezTo>
                    <a:cubicBezTo>
                      <a:pt x="868" y="930"/>
                      <a:pt x="1112" y="694"/>
                      <a:pt x="1064" y="388"/>
                    </a:cubicBezTo>
                    <a:cubicBezTo>
                      <a:pt x="1026" y="161"/>
                      <a:pt x="822" y="0"/>
                      <a:pt x="59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04" name="Google Shape;1604;p20"/>
              <p:cNvSpPr/>
              <p:nvPr/>
            </p:nvSpPr>
            <p:spPr>
              <a:xfrm rot="1016968">
                <a:off x="606115" y="4300334"/>
                <a:ext cx="58593" cy="48487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926" extrusionOk="0">
                    <a:moveTo>
                      <a:pt x="616" y="0"/>
                    </a:moveTo>
                    <a:cubicBezTo>
                      <a:pt x="590" y="0"/>
                      <a:pt x="565" y="2"/>
                      <a:pt x="539" y="7"/>
                    </a:cubicBezTo>
                    <a:cubicBezTo>
                      <a:pt x="128" y="71"/>
                      <a:pt x="0" y="595"/>
                      <a:pt x="341" y="836"/>
                    </a:cubicBezTo>
                    <a:cubicBezTo>
                      <a:pt x="426" y="898"/>
                      <a:pt x="519" y="925"/>
                      <a:pt x="609" y="925"/>
                    </a:cubicBezTo>
                    <a:cubicBezTo>
                      <a:pt x="875" y="925"/>
                      <a:pt x="1119" y="691"/>
                      <a:pt x="1071" y="390"/>
                    </a:cubicBezTo>
                    <a:cubicBezTo>
                      <a:pt x="1033" y="161"/>
                      <a:pt x="835" y="0"/>
                      <a:pt x="61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05" name="Google Shape;1605;p20"/>
              <p:cNvSpPr/>
              <p:nvPr/>
            </p:nvSpPr>
            <p:spPr>
              <a:xfrm rot="1016968">
                <a:off x="702718" y="4268221"/>
                <a:ext cx="58227" cy="48749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931" extrusionOk="0">
                    <a:moveTo>
                      <a:pt x="598" y="1"/>
                    </a:moveTo>
                    <a:cubicBezTo>
                      <a:pt x="576" y="1"/>
                      <a:pt x="554" y="2"/>
                      <a:pt x="532" y="5"/>
                    </a:cubicBezTo>
                    <a:cubicBezTo>
                      <a:pt x="121" y="76"/>
                      <a:pt x="0" y="601"/>
                      <a:pt x="334" y="842"/>
                    </a:cubicBezTo>
                    <a:cubicBezTo>
                      <a:pt x="418" y="903"/>
                      <a:pt x="511" y="931"/>
                      <a:pt x="602" y="931"/>
                    </a:cubicBezTo>
                    <a:cubicBezTo>
                      <a:pt x="867" y="931"/>
                      <a:pt x="1112" y="695"/>
                      <a:pt x="1064" y="388"/>
                    </a:cubicBezTo>
                    <a:cubicBezTo>
                      <a:pt x="1025" y="162"/>
                      <a:pt x="821" y="1"/>
                      <a:pt x="5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06" name="Google Shape;1606;p20"/>
              <p:cNvSpPr/>
              <p:nvPr/>
            </p:nvSpPr>
            <p:spPr>
              <a:xfrm rot="1016968">
                <a:off x="575937" y="4385573"/>
                <a:ext cx="58488" cy="48854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933" extrusionOk="0">
                    <a:moveTo>
                      <a:pt x="610" y="1"/>
                    </a:moveTo>
                    <a:cubicBezTo>
                      <a:pt x="585" y="1"/>
                      <a:pt x="558" y="3"/>
                      <a:pt x="532" y="7"/>
                    </a:cubicBezTo>
                    <a:cubicBezTo>
                      <a:pt x="128" y="71"/>
                      <a:pt x="0" y="603"/>
                      <a:pt x="334" y="844"/>
                    </a:cubicBezTo>
                    <a:cubicBezTo>
                      <a:pt x="420" y="905"/>
                      <a:pt x="514" y="933"/>
                      <a:pt x="606" y="933"/>
                    </a:cubicBezTo>
                    <a:cubicBezTo>
                      <a:pt x="874" y="933"/>
                      <a:pt x="1117" y="697"/>
                      <a:pt x="1064" y="390"/>
                    </a:cubicBezTo>
                    <a:cubicBezTo>
                      <a:pt x="1026" y="161"/>
                      <a:pt x="834" y="1"/>
                      <a:pt x="6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07" name="Google Shape;1607;p20"/>
              <p:cNvSpPr/>
              <p:nvPr/>
            </p:nvSpPr>
            <p:spPr>
              <a:xfrm rot="1016968">
                <a:off x="602521" y="4214718"/>
                <a:ext cx="58541" cy="48854"/>
              </a:xfrm>
              <a:custGeom>
                <a:avLst/>
                <a:gdLst/>
                <a:ahLst/>
                <a:cxnLst/>
                <a:rect l="l" t="t" r="r" b="b"/>
                <a:pathLst>
                  <a:path w="1118" h="933" extrusionOk="0">
                    <a:moveTo>
                      <a:pt x="609" y="1"/>
                    </a:moveTo>
                    <a:cubicBezTo>
                      <a:pt x="584" y="1"/>
                      <a:pt x="558" y="3"/>
                      <a:pt x="533" y="7"/>
                    </a:cubicBezTo>
                    <a:cubicBezTo>
                      <a:pt x="122" y="78"/>
                      <a:pt x="1" y="603"/>
                      <a:pt x="334" y="844"/>
                    </a:cubicBezTo>
                    <a:cubicBezTo>
                      <a:pt x="421" y="905"/>
                      <a:pt x="515" y="933"/>
                      <a:pt x="606" y="933"/>
                    </a:cubicBezTo>
                    <a:cubicBezTo>
                      <a:pt x="875" y="933"/>
                      <a:pt x="1117" y="697"/>
                      <a:pt x="1065" y="390"/>
                    </a:cubicBezTo>
                    <a:cubicBezTo>
                      <a:pt x="1026" y="167"/>
                      <a:pt x="833" y="1"/>
                      <a:pt x="6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08" name="Google Shape;1608;p20"/>
              <p:cNvSpPr/>
              <p:nvPr/>
            </p:nvSpPr>
            <p:spPr>
              <a:xfrm rot="1016968">
                <a:off x="604749" y="3894352"/>
                <a:ext cx="258092" cy="276367"/>
              </a:xfrm>
              <a:custGeom>
                <a:avLst/>
                <a:gdLst/>
                <a:ahLst/>
                <a:cxnLst/>
                <a:rect l="l" t="t" r="r" b="b"/>
                <a:pathLst>
                  <a:path w="4929" h="5278" extrusionOk="0">
                    <a:moveTo>
                      <a:pt x="1832" y="0"/>
                    </a:moveTo>
                    <a:cubicBezTo>
                      <a:pt x="1793" y="0"/>
                      <a:pt x="1752" y="12"/>
                      <a:pt x="1716" y="34"/>
                    </a:cubicBezTo>
                    <a:lnTo>
                      <a:pt x="1702" y="41"/>
                    </a:lnTo>
                    <a:cubicBezTo>
                      <a:pt x="1688" y="48"/>
                      <a:pt x="1681" y="55"/>
                      <a:pt x="1667" y="69"/>
                    </a:cubicBezTo>
                    <a:lnTo>
                      <a:pt x="1660" y="76"/>
                    </a:lnTo>
                    <a:cubicBezTo>
                      <a:pt x="1646" y="90"/>
                      <a:pt x="1638" y="98"/>
                      <a:pt x="1631" y="112"/>
                    </a:cubicBezTo>
                    <a:lnTo>
                      <a:pt x="1617" y="126"/>
                    </a:lnTo>
                    <a:lnTo>
                      <a:pt x="1610" y="140"/>
                    </a:lnTo>
                    <a:cubicBezTo>
                      <a:pt x="1603" y="147"/>
                      <a:pt x="1603" y="147"/>
                      <a:pt x="1596" y="154"/>
                    </a:cubicBezTo>
                    <a:lnTo>
                      <a:pt x="1589" y="168"/>
                    </a:lnTo>
                    <a:lnTo>
                      <a:pt x="1582" y="183"/>
                    </a:lnTo>
                    <a:lnTo>
                      <a:pt x="1568" y="204"/>
                    </a:lnTo>
                    <a:lnTo>
                      <a:pt x="1560" y="218"/>
                    </a:lnTo>
                    <a:lnTo>
                      <a:pt x="1560" y="225"/>
                    </a:lnTo>
                    <a:cubicBezTo>
                      <a:pt x="1560" y="225"/>
                      <a:pt x="1560" y="232"/>
                      <a:pt x="1553" y="232"/>
                    </a:cubicBezTo>
                    <a:lnTo>
                      <a:pt x="1553" y="239"/>
                    </a:lnTo>
                    <a:lnTo>
                      <a:pt x="1546" y="254"/>
                    </a:lnTo>
                    <a:cubicBezTo>
                      <a:pt x="1355" y="672"/>
                      <a:pt x="1149" y="1090"/>
                      <a:pt x="965" y="1516"/>
                    </a:cubicBezTo>
                    <a:cubicBezTo>
                      <a:pt x="780" y="1955"/>
                      <a:pt x="603" y="2409"/>
                      <a:pt x="433" y="2863"/>
                    </a:cubicBezTo>
                    <a:cubicBezTo>
                      <a:pt x="362" y="3040"/>
                      <a:pt x="298" y="3217"/>
                      <a:pt x="234" y="3395"/>
                    </a:cubicBezTo>
                    <a:cubicBezTo>
                      <a:pt x="185" y="3529"/>
                      <a:pt x="135" y="3664"/>
                      <a:pt x="93" y="3799"/>
                    </a:cubicBezTo>
                    <a:cubicBezTo>
                      <a:pt x="43" y="3934"/>
                      <a:pt x="15" y="4068"/>
                      <a:pt x="0" y="4203"/>
                    </a:cubicBezTo>
                    <a:cubicBezTo>
                      <a:pt x="0" y="4430"/>
                      <a:pt x="78" y="4650"/>
                      <a:pt x="220" y="4820"/>
                    </a:cubicBezTo>
                    <a:cubicBezTo>
                      <a:pt x="490" y="5160"/>
                      <a:pt x="858" y="5231"/>
                      <a:pt x="1270" y="5267"/>
                    </a:cubicBezTo>
                    <a:cubicBezTo>
                      <a:pt x="1383" y="5274"/>
                      <a:pt x="1497" y="5278"/>
                      <a:pt x="1610" y="5278"/>
                    </a:cubicBezTo>
                    <a:cubicBezTo>
                      <a:pt x="1936" y="5278"/>
                      <a:pt x="2261" y="5248"/>
                      <a:pt x="2581" y="5196"/>
                    </a:cubicBezTo>
                    <a:cubicBezTo>
                      <a:pt x="3170" y="5111"/>
                      <a:pt x="3737" y="4933"/>
                      <a:pt x="4269" y="4678"/>
                    </a:cubicBezTo>
                    <a:cubicBezTo>
                      <a:pt x="4546" y="4565"/>
                      <a:pt x="4758" y="4338"/>
                      <a:pt x="4858" y="4054"/>
                    </a:cubicBezTo>
                    <a:cubicBezTo>
                      <a:pt x="4929" y="3849"/>
                      <a:pt x="4921" y="3622"/>
                      <a:pt x="4843" y="3416"/>
                    </a:cubicBezTo>
                    <a:cubicBezTo>
                      <a:pt x="4787" y="3288"/>
                      <a:pt x="4716" y="3175"/>
                      <a:pt x="4631" y="3069"/>
                    </a:cubicBezTo>
                    <a:cubicBezTo>
                      <a:pt x="4539" y="2955"/>
                      <a:pt x="4453" y="2835"/>
                      <a:pt x="4361" y="2728"/>
                    </a:cubicBezTo>
                    <a:cubicBezTo>
                      <a:pt x="4056" y="2345"/>
                      <a:pt x="3751" y="1969"/>
                      <a:pt x="3432" y="1601"/>
                    </a:cubicBezTo>
                    <a:cubicBezTo>
                      <a:pt x="3390" y="1551"/>
                      <a:pt x="3347" y="1501"/>
                      <a:pt x="3305" y="1452"/>
                    </a:cubicBezTo>
                    <a:lnTo>
                      <a:pt x="3276" y="1423"/>
                    </a:lnTo>
                    <a:cubicBezTo>
                      <a:pt x="3241" y="1381"/>
                      <a:pt x="3205" y="1338"/>
                      <a:pt x="3170" y="1303"/>
                    </a:cubicBezTo>
                    <a:lnTo>
                      <a:pt x="3149" y="1282"/>
                    </a:lnTo>
                    <a:lnTo>
                      <a:pt x="3035" y="1154"/>
                    </a:lnTo>
                    <a:lnTo>
                      <a:pt x="3028" y="1140"/>
                    </a:lnTo>
                    <a:cubicBezTo>
                      <a:pt x="2830" y="927"/>
                      <a:pt x="2638" y="722"/>
                      <a:pt x="2440" y="516"/>
                    </a:cubicBezTo>
                    <a:cubicBezTo>
                      <a:pt x="2347" y="417"/>
                      <a:pt x="2255" y="317"/>
                      <a:pt x="2163" y="218"/>
                    </a:cubicBezTo>
                    <a:cubicBezTo>
                      <a:pt x="2092" y="133"/>
                      <a:pt x="2007" y="62"/>
                      <a:pt x="1901" y="12"/>
                    </a:cubicBezTo>
                    <a:cubicBezTo>
                      <a:pt x="1880" y="4"/>
                      <a:pt x="1856" y="0"/>
                      <a:pt x="183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</p:grpSp>
        <p:sp>
          <p:nvSpPr>
            <p:cNvPr id="1609" name="Google Shape;1609;p20"/>
            <p:cNvSpPr/>
            <p:nvPr/>
          </p:nvSpPr>
          <p:spPr>
            <a:xfrm rot="1016968">
              <a:off x="643661" y="4188953"/>
              <a:ext cx="58227" cy="48749"/>
            </a:xfrm>
            <a:custGeom>
              <a:avLst/>
              <a:gdLst/>
              <a:ahLst/>
              <a:cxnLst/>
              <a:rect l="l" t="t" r="r" b="b"/>
              <a:pathLst>
                <a:path w="1112" h="931" extrusionOk="0">
                  <a:moveTo>
                    <a:pt x="598" y="1"/>
                  </a:moveTo>
                  <a:cubicBezTo>
                    <a:pt x="576" y="1"/>
                    <a:pt x="555" y="2"/>
                    <a:pt x="533" y="5"/>
                  </a:cubicBezTo>
                  <a:cubicBezTo>
                    <a:pt x="121" y="76"/>
                    <a:pt x="1" y="601"/>
                    <a:pt x="334" y="842"/>
                  </a:cubicBezTo>
                  <a:cubicBezTo>
                    <a:pt x="421" y="903"/>
                    <a:pt x="514" y="931"/>
                    <a:pt x="605" y="931"/>
                  </a:cubicBezTo>
                  <a:cubicBezTo>
                    <a:pt x="872" y="931"/>
                    <a:pt x="1112" y="695"/>
                    <a:pt x="1064" y="388"/>
                  </a:cubicBezTo>
                  <a:cubicBezTo>
                    <a:pt x="1026" y="162"/>
                    <a:pt x="822" y="1"/>
                    <a:pt x="5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sp>
        <p:nvSpPr>
          <p:cNvPr id="1610" name="Google Shape;1610;p20"/>
          <p:cNvSpPr txBox="1">
            <a:spLocks noGrp="1"/>
          </p:cNvSpPr>
          <p:nvPr>
            <p:ph type="title" hasCustomPrompt="1"/>
          </p:nvPr>
        </p:nvSpPr>
        <p:spPr>
          <a:xfrm>
            <a:off x="3251033" y="2729080"/>
            <a:ext cx="2035200" cy="170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16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1611" name="Google Shape;1611;p20"/>
          <p:cNvSpPr txBox="1">
            <a:spLocks noGrp="1"/>
          </p:cNvSpPr>
          <p:nvPr>
            <p:ph type="subTitle" idx="1"/>
          </p:nvPr>
        </p:nvSpPr>
        <p:spPr>
          <a:xfrm>
            <a:off x="4659367" y="3709133"/>
            <a:ext cx="4281600" cy="8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667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2" name="Google Shape;1612;p20"/>
          <p:cNvSpPr txBox="1">
            <a:spLocks noGrp="1"/>
          </p:cNvSpPr>
          <p:nvPr>
            <p:ph type="subTitle" idx="2"/>
          </p:nvPr>
        </p:nvSpPr>
        <p:spPr>
          <a:xfrm>
            <a:off x="3246900" y="4642351"/>
            <a:ext cx="5568800" cy="4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613" name="Google Shape;1613;p20"/>
          <p:cNvGrpSpPr/>
          <p:nvPr/>
        </p:nvGrpSpPr>
        <p:grpSpPr>
          <a:xfrm>
            <a:off x="9029633" y="3882898"/>
            <a:ext cx="2687252" cy="2941901"/>
            <a:chOff x="6772224" y="2912173"/>
            <a:chExt cx="2015439" cy="2206426"/>
          </a:xfrm>
        </p:grpSpPr>
        <p:sp>
          <p:nvSpPr>
            <p:cNvPr id="1614" name="Google Shape;1614;p20"/>
            <p:cNvSpPr/>
            <p:nvPr/>
          </p:nvSpPr>
          <p:spPr>
            <a:xfrm rot="2699892">
              <a:off x="7304004" y="3785326"/>
              <a:ext cx="243718" cy="504844"/>
            </a:xfrm>
            <a:custGeom>
              <a:avLst/>
              <a:gdLst/>
              <a:ahLst/>
              <a:cxnLst/>
              <a:rect l="l" t="t" r="r" b="b"/>
              <a:pathLst>
                <a:path w="2156" h="4466" extrusionOk="0">
                  <a:moveTo>
                    <a:pt x="1670" y="1"/>
                  </a:moveTo>
                  <a:lnTo>
                    <a:pt x="1670" y="1"/>
                  </a:lnTo>
                  <a:cubicBezTo>
                    <a:pt x="1455" y="63"/>
                    <a:pt x="1248" y="117"/>
                    <a:pt x="1033" y="162"/>
                  </a:cubicBezTo>
                  <a:cubicBezTo>
                    <a:pt x="1149" y="746"/>
                    <a:pt x="1158" y="1356"/>
                    <a:pt x="1069" y="1958"/>
                  </a:cubicBezTo>
                  <a:cubicBezTo>
                    <a:pt x="1051" y="2245"/>
                    <a:pt x="970" y="2533"/>
                    <a:pt x="844" y="2793"/>
                  </a:cubicBezTo>
                  <a:cubicBezTo>
                    <a:pt x="799" y="2910"/>
                    <a:pt x="736" y="3018"/>
                    <a:pt x="665" y="3125"/>
                  </a:cubicBezTo>
                  <a:cubicBezTo>
                    <a:pt x="629" y="3179"/>
                    <a:pt x="584" y="3224"/>
                    <a:pt x="521" y="3251"/>
                  </a:cubicBezTo>
                  <a:cubicBezTo>
                    <a:pt x="485" y="3260"/>
                    <a:pt x="449" y="3269"/>
                    <a:pt x="404" y="3269"/>
                  </a:cubicBezTo>
                  <a:cubicBezTo>
                    <a:pt x="332" y="3269"/>
                    <a:pt x="261" y="3287"/>
                    <a:pt x="180" y="3305"/>
                  </a:cubicBezTo>
                  <a:cubicBezTo>
                    <a:pt x="117" y="3314"/>
                    <a:pt x="63" y="3350"/>
                    <a:pt x="27" y="3404"/>
                  </a:cubicBezTo>
                  <a:cubicBezTo>
                    <a:pt x="0" y="3494"/>
                    <a:pt x="45" y="3592"/>
                    <a:pt x="135" y="3619"/>
                  </a:cubicBezTo>
                  <a:cubicBezTo>
                    <a:pt x="184" y="3634"/>
                    <a:pt x="234" y="3641"/>
                    <a:pt x="282" y="3641"/>
                  </a:cubicBezTo>
                  <a:cubicBezTo>
                    <a:pt x="321" y="3641"/>
                    <a:pt x="359" y="3636"/>
                    <a:pt x="395" y="3628"/>
                  </a:cubicBezTo>
                  <a:lnTo>
                    <a:pt x="395" y="3628"/>
                  </a:lnTo>
                  <a:cubicBezTo>
                    <a:pt x="332" y="3664"/>
                    <a:pt x="270" y="3709"/>
                    <a:pt x="207" y="3763"/>
                  </a:cubicBezTo>
                  <a:cubicBezTo>
                    <a:pt x="162" y="3799"/>
                    <a:pt x="135" y="3853"/>
                    <a:pt x="117" y="3907"/>
                  </a:cubicBezTo>
                  <a:cubicBezTo>
                    <a:pt x="99" y="3960"/>
                    <a:pt x="117" y="4014"/>
                    <a:pt x="171" y="4050"/>
                  </a:cubicBezTo>
                  <a:cubicBezTo>
                    <a:pt x="198" y="4059"/>
                    <a:pt x="225" y="4059"/>
                    <a:pt x="261" y="4059"/>
                  </a:cubicBezTo>
                  <a:cubicBezTo>
                    <a:pt x="377" y="4032"/>
                    <a:pt x="494" y="3969"/>
                    <a:pt x="593" y="3898"/>
                  </a:cubicBezTo>
                  <a:lnTo>
                    <a:pt x="593" y="3898"/>
                  </a:lnTo>
                  <a:cubicBezTo>
                    <a:pt x="566" y="3969"/>
                    <a:pt x="530" y="4041"/>
                    <a:pt x="503" y="4113"/>
                  </a:cubicBezTo>
                  <a:cubicBezTo>
                    <a:pt x="494" y="4140"/>
                    <a:pt x="485" y="4185"/>
                    <a:pt x="494" y="4221"/>
                  </a:cubicBezTo>
                  <a:cubicBezTo>
                    <a:pt x="505" y="4277"/>
                    <a:pt x="563" y="4309"/>
                    <a:pt x="622" y="4309"/>
                  </a:cubicBezTo>
                  <a:cubicBezTo>
                    <a:pt x="657" y="4309"/>
                    <a:pt x="692" y="4298"/>
                    <a:pt x="718" y="4275"/>
                  </a:cubicBezTo>
                  <a:cubicBezTo>
                    <a:pt x="771" y="4231"/>
                    <a:pt x="806" y="4180"/>
                    <a:pt x="816" y="4120"/>
                  </a:cubicBezTo>
                  <a:lnTo>
                    <a:pt x="816" y="4120"/>
                  </a:lnTo>
                  <a:cubicBezTo>
                    <a:pt x="800" y="4225"/>
                    <a:pt x="828" y="4330"/>
                    <a:pt x="898" y="4418"/>
                  </a:cubicBezTo>
                  <a:cubicBezTo>
                    <a:pt x="913" y="4449"/>
                    <a:pt x="943" y="4465"/>
                    <a:pt x="973" y="4465"/>
                  </a:cubicBezTo>
                  <a:cubicBezTo>
                    <a:pt x="995" y="4465"/>
                    <a:pt x="1017" y="4456"/>
                    <a:pt x="1033" y="4436"/>
                  </a:cubicBezTo>
                  <a:cubicBezTo>
                    <a:pt x="1158" y="4311"/>
                    <a:pt x="1194" y="4131"/>
                    <a:pt x="1123" y="3969"/>
                  </a:cubicBezTo>
                  <a:cubicBezTo>
                    <a:pt x="1105" y="3934"/>
                    <a:pt x="1096" y="3898"/>
                    <a:pt x="1096" y="3862"/>
                  </a:cubicBezTo>
                  <a:cubicBezTo>
                    <a:pt x="1096" y="3808"/>
                    <a:pt x="1123" y="3763"/>
                    <a:pt x="1149" y="3718"/>
                  </a:cubicBezTo>
                  <a:cubicBezTo>
                    <a:pt x="1823" y="2703"/>
                    <a:pt x="2155" y="1168"/>
                    <a:pt x="1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15" name="Google Shape;1615;p20"/>
            <p:cNvSpPr/>
            <p:nvPr/>
          </p:nvSpPr>
          <p:spPr>
            <a:xfrm>
              <a:off x="7393096" y="3613148"/>
              <a:ext cx="37982" cy="57922"/>
            </a:xfrm>
            <a:custGeom>
              <a:avLst/>
              <a:gdLst/>
              <a:ahLst/>
              <a:cxnLst/>
              <a:rect l="l" t="t" r="r" b="b"/>
              <a:pathLst>
                <a:path w="360" h="549" extrusionOk="0">
                  <a:moveTo>
                    <a:pt x="135" y="1"/>
                  </a:moveTo>
                  <a:cubicBezTo>
                    <a:pt x="99" y="1"/>
                    <a:pt x="72" y="19"/>
                    <a:pt x="63" y="46"/>
                  </a:cubicBezTo>
                  <a:cubicBezTo>
                    <a:pt x="45" y="64"/>
                    <a:pt x="36" y="91"/>
                    <a:pt x="36" y="118"/>
                  </a:cubicBezTo>
                  <a:cubicBezTo>
                    <a:pt x="9" y="261"/>
                    <a:pt x="0" y="405"/>
                    <a:pt x="9" y="549"/>
                  </a:cubicBezTo>
                  <a:lnTo>
                    <a:pt x="360" y="396"/>
                  </a:lnTo>
                  <a:cubicBezTo>
                    <a:pt x="342" y="324"/>
                    <a:pt x="315" y="243"/>
                    <a:pt x="279" y="171"/>
                  </a:cubicBezTo>
                  <a:cubicBezTo>
                    <a:pt x="261" y="118"/>
                    <a:pt x="225" y="73"/>
                    <a:pt x="189" y="28"/>
                  </a:cubicBezTo>
                  <a:cubicBezTo>
                    <a:pt x="171" y="10"/>
                    <a:pt x="153" y="1"/>
                    <a:pt x="1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16" name="Google Shape;1616;p20"/>
            <p:cNvSpPr/>
            <p:nvPr/>
          </p:nvSpPr>
          <p:spPr>
            <a:xfrm>
              <a:off x="7184725" y="3552589"/>
              <a:ext cx="47372" cy="76175"/>
            </a:xfrm>
            <a:custGeom>
              <a:avLst/>
              <a:gdLst/>
              <a:ahLst/>
              <a:cxnLst/>
              <a:rect l="l" t="t" r="r" b="b"/>
              <a:pathLst>
                <a:path w="449" h="722" extrusionOk="0">
                  <a:moveTo>
                    <a:pt x="449" y="0"/>
                  </a:moveTo>
                  <a:lnTo>
                    <a:pt x="0" y="27"/>
                  </a:lnTo>
                  <a:cubicBezTo>
                    <a:pt x="0" y="216"/>
                    <a:pt x="36" y="404"/>
                    <a:pt x="90" y="593"/>
                  </a:cubicBezTo>
                  <a:cubicBezTo>
                    <a:pt x="108" y="629"/>
                    <a:pt x="126" y="665"/>
                    <a:pt x="153" y="692"/>
                  </a:cubicBezTo>
                  <a:cubicBezTo>
                    <a:pt x="168" y="713"/>
                    <a:pt x="190" y="721"/>
                    <a:pt x="213" y="721"/>
                  </a:cubicBezTo>
                  <a:cubicBezTo>
                    <a:pt x="229" y="721"/>
                    <a:pt x="246" y="717"/>
                    <a:pt x="260" y="710"/>
                  </a:cubicBezTo>
                  <a:cubicBezTo>
                    <a:pt x="287" y="692"/>
                    <a:pt x="305" y="665"/>
                    <a:pt x="305" y="629"/>
                  </a:cubicBezTo>
                  <a:cubicBezTo>
                    <a:pt x="368" y="422"/>
                    <a:pt x="422" y="216"/>
                    <a:pt x="4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17" name="Google Shape;1617;p20"/>
            <p:cNvSpPr/>
            <p:nvPr/>
          </p:nvSpPr>
          <p:spPr>
            <a:xfrm>
              <a:off x="7263326" y="3560185"/>
              <a:ext cx="41780" cy="67523"/>
            </a:xfrm>
            <a:custGeom>
              <a:avLst/>
              <a:gdLst/>
              <a:ahLst/>
              <a:cxnLst/>
              <a:rect l="l" t="t" r="r" b="b"/>
              <a:pathLst>
                <a:path w="396" h="640" extrusionOk="0">
                  <a:moveTo>
                    <a:pt x="0" y="0"/>
                  </a:moveTo>
                  <a:cubicBezTo>
                    <a:pt x="27" y="225"/>
                    <a:pt x="9" y="395"/>
                    <a:pt x="144" y="593"/>
                  </a:cubicBezTo>
                  <a:cubicBezTo>
                    <a:pt x="160" y="616"/>
                    <a:pt x="175" y="639"/>
                    <a:pt x="196" y="639"/>
                  </a:cubicBezTo>
                  <a:cubicBezTo>
                    <a:pt x="200" y="639"/>
                    <a:pt x="203" y="639"/>
                    <a:pt x="207" y="638"/>
                  </a:cubicBezTo>
                  <a:cubicBezTo>
                    <a:pt x="225" y="638"/>
                    <a:pt x="243" y="620"/>
                    <a:pt x="252" y="611"/>
                  </a:cubicBezTo>
                  <a:cubicBezTo>
                    <a:pt x="377" y="440"/>
                    <a:pt x="359" y="233"/>
                    <a:pt x="395" y="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18" name="Google Shape;1618;p20"/>
            <p:cNvSpPr/>
            <p:nvPr/>
          </p:nvSpPr>
          <p:spPr>
            <a:xfrm>
              <a:off x="7341927" y="3554488"/>
              <a:ext cx="42730" cy="65413"/>
            </a:xfrm>
            <a:custGeom>
              <a:avLst/>
              <a:gdLst/>
              <a:ahLst/>
              <a:cxnLst/>
              <a:rect l="l" t="t" r="r" b="b"/>
              <a:pathLst>
                <a:path w="405" h="620" extrusionOk="0">
                  <a:moveTo>
                    <a:pt x="405" y="0"/>
                  </a:moveTo>
                  <a:lnTo>
                    <a:pt x="1" y="36"/>
                  </a:lnTo>
                  <a:cubicBezTo>
                    <a:pt x="10" y="225"/>
                    <a:pt x="63" y="404"/>
                    <a:pt x="171" y="557"/>
                  </a:cubicBezTo>
                  <a:cubicBezTo>
                    <a:pt x="198" y="593"/>
                    <a:pt x="225" y="620"/>
                    <a:pt x="270" y="620"/>
                  </a:cubicBezTo>
                  <a:cubicBezTo>
                    <a:pt x="306" y="611"/>
                    <a:pt x="333" y="548"/>
                    <a:pt x="342" y="503"/>
                  </a:cubicBezTo>
                  <a:cubicBezTo>
                    <a:pt x="369" y="341"/>
                    <a:pt x="396" y="171"/>
                    <a:pt x="4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19" name="Google Shape;1619;p20"/>
            <p:cNvSpPr/>
            <p:nvPr/>
          </p:nvSpPr>
          <p:spPr>
            <a:xfrm>
              <a:off x="7403541" y="3526951"/>
              <a:ext cx="44629" cy="76069"/>
            </a:xfrm>
            <a:custGeom>
              <a:avLst/>
              <a:gdLst/>
              <a:ahLst/>
              <a:cxnLst/>
              <a:rect l="l" t="t" r="r" b="b"/>
              <a:pathLst>
                <a:path w="423" h="721" extrusionOk="0">
                  <a:moveTo>
                    <a:pt x="377" y="1"/>
                  </a:moveTo>
                  <a:lnTo>
                    <a:pt x="0" y="144"/>
                  </a:lnTo>
                  <a:cubicBezTo>
                    <a:pt x="0" y="324"/>
                    <a:pt x="54" y="495"/>
                    <a:pt x="162" y="647"/>
                  </a:cubicBezTo>
                  <a:cubicBezTo>
                    <a:pt x="195" y="680"/>
                    <a:pt x="235" y="720"/>
                    <a:pt x="276" y="720"/>
                  </a:cubicBezTo>
                  <a:cubicBezTo>
                    <a:pt x="280" y="720"/>
                    <a:pt x="284" y="720"/>
                    <a:pt x="288" y="719"/>
                  </a:cubicBezTo>
                  <a:cubicBezTo>
                    <a:pt x="341" y="701"/>
                    <a:pt x="359" y="647"/>
                    <a:pt x="368" y="602"/>
                  </a:cubicBezTo>
                  <a:cubicBezTo>
                    <a:pt x="413" y="405"/>
                    <a:pt x="422" y="198"/>
                    <a:pt x="3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20" name="Google Shape;1620;p20"/>
            <p:cNvSpPr/>
            <p:nvPr/>
          </p:nvSpPr>
          <p:spPr>
            <a:xfrm>
              <a:off x="7245707" y="3637204"/>
              <a:ext cx="44207" cy="55707"/>
            </a:xfrm>
            <a:custGeom>
              <a:avLst/>
              <a:gdLst/>
              <a:ahLst/>
              <a:cxnLst/>
              <a:rect l="l" t="t" r="r" b="b"/>
              <a:pathLst>
                <a:path w="419" h="528" extrusionOk="0">
                  <a:moveTo>
                    <a:pt x="117" y="1"/>
                  </a:moveTo>
                  <a:cubicBezTo>
                    <a:pt x="1" y="1"/>
                    <a:pt x="33" y="451"/>
                    <a:pt x="33" y="527"/>
                  </a:cubicBezTo>
                  <a:lnTo>
                    <a:pt x="419" y="428"/>
                  </a:lnTo>
                  <a:lnTo>
                    <a:pt x="266" y="150"/>
                  </a:lnTo>
                  <a:cubicBezTo>
                    <a:pt x="239" y="87"/>
                    <a:pt x="194" y="42"/>
                    <a:pt x="140" y="6"/>
                  </a:cubicBezTo>
                  <a:cubicBezTo>
                    <a:pt x="132" y="3"/>
                    <a:pt x="124" y="1"/>
                    <a:pt x="1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21" name="Google Shape;1621;p20"/>
            <p:cNvSpPr/>
            <p:nvPr/>
          </p:nvSpPr>
          <p:spPr>
            <a:xfrm>
              <a:off x="7318294" y="3625387"/>
              <a:ext cx="50220" cy="59927"/>
            </a:xfrm>
            <a:custGeom>
              <a:avLst/>
              <a:gdLst/>
              <a:ahLst/>
              <a:cxnLst/>
              <a:rect l="l" t="t" r="r" b="b"/>
              <a:pathLst>
                <a:path w="476" h="568" extrusionOk="0">
                  <a:moveTo>
                    <a:pt x="93" y="0"/>
                  </a:moveTo>
                  <a:cubicBezTo>
                    <a:pt x="89" y="0"/>
                    <a:pt x="85" y="1"/>
                    <a:pt x="81" y="2"/>
                  </a:cubicBezTo>
                  <a:cubicBezTo>
                    <a:pt x="45" y="11"/>
                    <a:pt x="36" y="46"/>
                    <a:pt x="27" y="82"/>
                  </a:cubicBezTo>
                  <a:cubicBezTo>
                    <a:pt x="0" y="244"/>
                    <a:pt x="0" y="406"/>
                    <a:pt x="27" y="567"/>
                  </a:cubicBezTo>
                  <a:lnTo>
                    <a:pt x="476" y="460"/>
                  </a:lnTo>
                  <a:lnTo>
                    <a:pt x="189" y="64"/>
                  </a:lnTo>
                  <a:cubicBezTo>
                    <a:pt x="165" y="32"/>
                    <a:pt x="126" y="0"/>
                    <a:pt x="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grpSp>
          <p:nvGrpSpPr>
            <p:cNvPr id="1622" name="Google Shape;1622;p20"/>
            <p:cNvGrpSpPr/>
            <p:nvPr/>
          </p:nvGrpSpPr>
          <p:grpSpPr>
            <a:xfrm>
              <a:off x="7762573" y="2912173"/>
              <a:ext cx="353441" cy="496612"/>
              <a:chOff x="7762573" y="2912173"/>
              <a:chExt cx="353441" cy="496612"/>
            </a:xfrm>
          </p:grpSpPr>
          <p:sp>
            <p:nvSpPr>
              <p:cNvPr id="1623" name="Google Shape;1623;p20"/>
              <p:cNvSpPr/>
              <p:nvPr/>
            </p:nvSpPr>
            <p:spPr>
              <a:xfrm>
                <a:off x="7762573" y="2988875"/>
                <a:ext cx="316515" cy="419910"/>
              </a:xfrm>
              <a:custGeom>
                <a:avLst/>
                <a:gdLst/>
                <a:ahLst/>
                <a:cxnLst/>
                <a:rect l="l" t="t" r="r" b="b"/>
                <a:pathLst>
                  <a:path w="3000" h="3980" extrusionOk="0">
                    <a:moveTo>
                      <a:pt x="2595" y="1"/>
                    </a:moveTo>
                    <a:cubicBezTo>
                      <a:pt x="1626" y="845"/>
                      <a:pt x="791" y="1841"/>
                      <a:pt x="117" y="2946"/>
                    </a:cubicBezTo>
                    <a:lnTo>
                      <a:pt x="54" y="3000"/>
                    </a:lnTo>
                    <a:cubicBezTo>
                      <a:pt x="0" y="3062"/>
                      <a:pt x="63" y="3152"/>
                      <a:pt x="135" y="3206"/>
                    </a:cubicBezTo>
                    <a:cubicBezTo>
                      <a:pt x="769" y="3712"/>
                      <a:pt x="1543" y="3980"/>
                      <a:pt x="2338" y="3980"/>
                    </a:cubicBezTo>
                    <a:cubicBezTo>
                      <a:pt x="2546" y="3980"/>
                      <a:pt x="2755" y="3962"/>
                      <a:pt x="2964" y="3924"/>
                    </a:cubicBezTo>
                    <a:cubicBezTo>
                      <a:pt x="2999" y="2605"/>
                      <a:pt x="2874" y="1294"/>
                      <a:pt x="259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24" name="Google Shape;1624;p20"/>
              <p:cNvSpPr/>
              <p:nvPr/>
            </p:nvSpPr>
            <p:spPr>
              <a:xfrm>
                <a:off x="7805196" y="3306234"/>
                <a:ext cx="270093" cy="67418"/>
              </a:xfrm>
              <a:custGeom>
                <a:avLst/>
                <a:gdLst/>
                <a:ahLst/>
                <a:cxnLst/>
                <a:rect l="l" t="t" r="r" b="b"/>
                <a:pathLst>
                  <a:path w="2560" h="639" extrusionOk="0">
                    <a:moveTo>
                      <a:pt x="2560" y="1"/>
                    </a:moveTo>
                    <a:cubicBezTo>
                      <a:pt x="1715" y="180"/>
                      <a:pt x="862" y="306"/>
                      <a:pt x="0" y="378"/>
                    </a:cubicBezTo>
                    <a:cubicBezTo>
                      <a:pt x="144" y="476"/>
                      <a:pt x="297" y="566"/>
                      <a:pt x="449" y="638"/>
                    </a:cubicBezTo>
                    <a:cubicBezTo>
                      <a:pt x="1159" y="566"/>
                      <a:pt x="1868" y="450"/>
                      <a:pt x="2560" y="306"/>
                    </a:cubicBezTo>
                    <a:lnTo>
                      <a:pt x="256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25" name="Google Shape;1625;p20"/>
              <p:cNvSpPr/>
              <p:nvPr/>
            </p:nvSpPr>
            <p:spPr>
              <a:xfrm>
                <a:off x="7775866" y="3224784"/>
                <a:ext cx="296575" cy="73009"/>
              </a:xfrm>
              <a:custGeom>
                <a:avLst/>
                <a:gdLst/>
                <a:ahLst/>
                <a:cxnLst/>
                <a:rect l="l" t="t" r="r" b="b"/>
                <a:pathLst>
                  <a:path w="2811" h="692" extrusionOk="0">
                    <a:moveTo>
                      <a:pt x="2793" y="0"/>
                    </a:moveTo>
                    <a:cubicBezTo>
                      <a:pt x="1931" y="189"/>
                      <a:pt x="1069" y="315"/>
                      <a:pt x="198" y="377"/>
                    </a:cubicBezTo>
                    <a:cubicBezTo>
                      <a:pt x="126" y="485"/>
                      <a:pt x="63" y="584"/>
                      <a:pt x="0" y="692"/>
                    </a:cubicBezTo>
                    <a:cubicBezTo>
                      <a:pt x="943" y="629"/>
                      <a:pt x="1886" y="494"/>
                      <a:pt x="2811" y="306"/>
                    </a:cubicBezTo>
                    <a:cubicBezTo>
                      <a:pt x="2811" y="198"/>
                      <a:pt x="2802" y="99"/>
                      <a:pt x="27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26" name="Google Shape;1626;p20"/>
              <p:cNvSpPr/>
              <p:nvPr/>
            </p:nvSpPr>
            <p:spPr>
              <a:xfrm>
                <a:off x="7834527" y="3142385"/>
                <a:ext cx="231267" cy="66363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629" extrusionOk="0">
                    <a:moveTo>
                      <a:pt x="2156" y="0"/>
                    </a:moveTo>
                    <a:cubicBezTo>
                      <a:pt x="1527" y="135"/>
                      <a:pt x="890" y="243"/>
                      <a:pt x="252" y="314"/>
                    </a:cubicBezTo>
                    <a:cubicBezTo>
                      <a:pt x="162" y="413"/>
                      <a:pt x="82" y="521"/>
                      <a:pt x="1" y="629"/>
                    </a:cubicBezTo>
                    <a:cubicBezTo>
                      <a:pt x="737" y="557"/>
                      <a:pt x="1464" y="449"/>
                      <a:pt x="2192" y="296"/>
                    </a:cubicBezTo>
                    <a:cubicBezTo>
                      <a:pt x="2183" y="198"/>
                      <a:pt x="2174" y="99"/>
                      <a:pt x="21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27" name="Google Shape;1627;p20"/>
              <p:cNvSpPr/>
              <p:nvPr/>
            </p:nvSpPr>
            <p:spPr>
              <a:xfrm>
                <a:off x="7913233" y="3056187"/>
                <a:ext cx="142115" cy="55918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530" extrusionOk="0">
                    <a:moveTo>
                      <a:pt x="1293" y="0"/>
                    </a:moveTo>
                    <a:cubicBezTo>
                      <a:pt x="970" y="72"/>
                      <a:pt x="647" y="126"/>
                      <a:pt x="323" y="180"/>
                    </a:cubicBezTo>
                    <a:cubicBezTo>
                      <a:pt x="207" y="296"/>
                      <a:pt x="99" y="413"/>
                      <a:pt x="0" y="530"/>
                    </a:cubicBezTo>
                    <a:cubicBezTo>
                      <a:pt x="449" y="467"/>
                      <a:pt x="898" y="386"/>
                      <a:pt x="1347" y="287"/>
                    </a:cubicBezTo>
                    <a:cubicBezTo>
                      <a:pt x="1329" y="189"/>
                      <a:pt x="1311" y="99"/>
                      <a:pt x="12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28" name="Google Shape;1628;p20"/>
              <p:cNvSpPr/>
              <p:nvPr/>
            </p:nvSpPr>
            <p:spPr>
              <a:xfrm>
                <a:off x="7963347" y="2912173"/>
                <a:ext cx="152666" cy="113101"/>
              </a:xfrm>
              <a:custGeom>
                <a:avLst/>
                <a:gdLst/>
                <a:ahLst/>
                <a:cxnLst/>
                <a:rect l="l" t="t" r="r" b="b"/>
                <a:pathLst>
                  <a:path w="1447" h="1072" extrusionOk="0">
                    <a:moveTo>
                      <a:pt x="818" y="0"/>
                    </a:moveTo>
                    <a:cubicBezTo>
                      <a:pt x="791" y="0"/>
                      <a:pt x="746" y="180"/>
                      <a:pt x="719" y="395"/>
                    </a:cubicBezTo>
                    <a:cubicBezTo>
                      <a:pt x="710" y="449"/>
                      <a:pt x="701" y="512"/>
                      <a:pt x="692" y="557"/>
                    </a:cubicBezTo>
                    <a:cubicBezTo>
                      <a:pt x="674" y="503"/>
                      <a:pt x="647" y="458"/>
                      <a:pt x="621" y="413"/>
                    </a:cubicBezTo>
                    <a:cubicBezTo>
                      <a:pt x="503" y="229"/>
                      <a:pt x="363" y="115"/>
                      <a:pt x="330" y="115"/>
                    </a:cubicBezTo>
                    <a:cubicBezTo>
                      <a:pt x="327" y="115"/>
                      <a:pt x="325" y="116"/>
                      <a:pt x="324" y="117"/>
                    </a:cubicBezTo>
                    <a:cubicBezTo>
                      <a:pt x="297" y="144"/>
                      <a:pt x="405" y="297"/>
                      <a:pt x="522" y="476"/>
                    </a:cubicBezTo>
                    <a:cubicBezTo>
                      <a:pt x="576" y="548"/>
                      <a:pt x="612" y="620"/>
                      <a:pt x="647" y="692"/>
                    </a:cubicBezTo>
                    <a:cubicBezTo>
                      <a:pt x="585" y="620"/>
                      <a:pt x="504" y="566"/>
                      <a:pt x="414" y="530"/>
                    </a:cubicBezTo>
                    <a:cubicBezTo>
                      <a:pt x="266" y="468"/>
                      <a:pt x="135" y="445"/>
                      <a:pt x="65" y="445"/>
                    </a:cubicBezTo>
                    <a:cubicBezTo>
                      <a:pt x="32" y="445"/>
                      <a:pt x="13" y="450"/>
                      <a:pt x="10" y="458"/>
                    </a:cubicBezTo>
                    <a:cubicBezTo>
                      <a:pt x="1" y="485"/>
                      <a:pt x="172" y="557"/>
                      <a:pt x="369" y="638"/>
                    </a:cubicBezTo>
                    <a:cubicBezTo>
                      <a:pt x="432" y="665"/>
                      <a:pt x="495" y="692"/>
                      <a:pt x="558" y="728"/>
                    </a:cubicBezTo>
                    <a:cubicBezTo>
                      <a:pt x="495" y="728"/>
                      <a:pt x="432" y="728"/>
                      <a:pt x="378" y="736"/>
                    </a:cubicBezTo>
                    <a:cubicBezTo>
                      <a:pt x="163" y="763"/>
                      <a:pt x="10" y="853"/>
                      <a:pt x="19" y="880"/>
                    </a:cubicBezTo>
                    <a:cubicBezTo>
                      <a:pt x="22" y="888"/>
                      <a:pt x="37" y="891"/>
                      <a:pt x="63" y="891"/>
                    </a:cubicBezTo>
                    <a:cubicBezTo>
                      <a:pt x="126" y="891"/>
                      <a:pt x="250" y="872"/>
                      <a:pt x="396" y="853"/>
                    </a:cubicBezTo>
                    <a:cubicBezTo>
                      <a:pt x="513" y="835"/>
                      <a:pt x="630" y="826"/>
                      <a:pt x="692" y="808"/>
                    </a:cubicBezTo>
                    <a:lnTo>
                      <a:pt x="710" y="808"/>
                    </a:lnTo>
                    <a:cubicBezTo>
                      <a:pt x="764" y="835"/>
                      <a:pt x="854" y="871"/>
                      <a:pt x="935" y="916"/>
                    </a:cubicBezTo>
                    <a:cubicBezTo>
                      <a:pt x="1082" y="990"/>
                      <a:pt x="1192" y="1071"/>
                      <a:pt x="1231" y="1071"/>
                    </a:cubicBezTo>
                    <a:cubicBezTo>
                      <a:pt x="1235" y="1071"/>
                      <a:pt x="1238" y="1070"/>
                      <a:pt x="1240" y="1069"/>
                    </a:cubicBezTo>
                    <a:cubicBezTo>
                      <a:pt x="1258" y="1051"/>
                      <a:pt x="1168" y="907"/>
                      <a:pt x="989" y="817"/>
                    </a:cubicBezTo>
                    <a:cubicBezTo>
                      <a:pt x="926" y="781"/>
                      <a:pt x="845" y="754"/>
                      <a:pt x="773" y="745"/>
                    </a:cubicBezTo>
                    <a:cubicBezTo>
                      <a:pt x="836" y="745"/>
                      <a:pt x="944" y="719"/>
                      <a:pt x="1078" y="719"/>
                    </a:cubicBezTo>
                    <a:cubicBezTo>
                      <a:pt x="1101" y="717"/>
                      <a:pt x="1123" y="717"/>
                      <a:pt x="1144" y="717"/>
                    </a:cubicBezTo>
                    <a:cubicBezTo>
                      <a:pt x="1239" y="717"/>
                      <a:pt x="1321" y="726"/>
                      <a:pt x="1374" y="726"/>
                    </a:cubicBezTo>
                    <a:cubicBezTo>
                      <a:pt x="1409" y="726"/>
                      <a:pt x="1431" y="722"/>
                      <a:pt x="1438" y="710"/>
                    </a:cubicBezTo>
                    <a:cubicBezTo>
                      <a:pt x="1446" y="684"/>
                      <a:pt x="1308" y="601"/>
                      <a:pt x="1109" y="601"/>
                    </a:cubicBezTo>
                    <a:cubicBezTo>
                      <a:pt x="1099" y="601"/>
                      <a:pt x="1089" y="601"/>
                      <a:pt x="1078" y="602"/>
                    </a:cubicBezTo>
                    <a:cubicBezTo>
                      <a:pt x="1007" y="611"/>
                      <a:pt x="944" y="620"/>
                      <a:pt x="881" y="638"/>
                    </a:cubicBezTo>
                    <a:cubicBezTo>
                      <a:pt x="917" y="611"/>
                      <a:pt x="953" y="584"/>
                      <a:pt x="998" y="566"/>
                    </a:cubicBezTo>
                    <a:cubicBezTo>
                      <a:pt x="1168" y="458"/>
                      <a:pt x="1330" y="440"/>
                      <a:pt x="1330" y="404"/>
                    </a:cubicBezTo>
                    <a:cubicBezTo>
                      <a:pt x="1330" y="395"/>
                      <a:pt x="1285" y="377"/>
                      <a:pt x="1213" y="377"/>
                    </a:cubicBezTo>
                    <a:cubicBezTo>
                      <a:pt x="1114" y="386"/>
                      <a:pt x="1016" y="413"/>
                      <a:pt x="935" y="467"/>
                    </a:cubicBezTo>
                    <a:cubicBezTo>
                      <a:pt x="881" y="494"/>
                      <a:pt x="836" y="530"/>
                      <a:pt x="800" y="575"/>
                    </a:cubicBezTo>
                    <a:cubicBezTo>
                      <a:pt x="809" y="530"/>
                      <a:pt x="818" y="476"/>
                      <a:pt x="827" y="413"/>
                    </a:cubicBezTo>
                    <a:cubicBezTo>
                      <a:pt x="863" y="189"/>
                      <a:pt x="845" y="0"/>
                      <a:pt x="8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</p:grpSp>
        <p:sp>
          <p:nvSpPr>
            <p:cNvPr id="1629" name="Google Shape;1629;p20"/>
            <p:cNvSpPr/>
            <p:nvPr/>
          </p:nvSpPr>
          <p:spPr>
            <a:xfrm>
              <a:off x="8034457" y="3325120"/>
              <a:ext cx="104344" cy="115739"/>
            </a:xfrm>
            <a:custGeom>
              <a:avLst/>
              <a:gdLst/>
              <a:ahLst/>
              <a:cxnLst/>
              <a:rect l="l" t="t" r="r" b="b"/>
              <a:pathLst>
                <a:path w="989" h="1097" extrusionOk="0">
                  <a:moveTo>
                    <a:pt x="462" y="0"/>
                  </a:moveTo>
                  <a:cubicBezTo>
                    <a:pt x="452" y="0"/>
                    <a:pt x="442" y="1"/>
                    <a:pt x="431" y="1"/>
                  </a:cubicBezTo>
                  <a:cubicBezTo>
                    <a:pt x="270" y="19"/>
                    <a:pt x="117" y="91"/>
                    <a:pt x="0" y="199"/>
                  </a:cubicBezTo>
                  <a:lnTo>
                    <a:pt x="404" y="1097"/>
                  </a:lnTo>
                  <a:cubicBezTo>
                    <a:pt x="602" y="1052"/>
                    <a:pt x="773" y="926"/>
                    <a:pt x="880" y="746"/>
                  </a:cubicBezTo>
                  <a:cubicBezTo>
                    <a:pt x="988" y="576"/>
                    <a:pt x="979" y="342"/>
                    <a:pt x="853" y="181"/>
                  </a:cubicBezTo>
                  <a:cubicBezTo>
                    <a:pt x="761" y="63"/>
                    <a:pt x="613" y="0"/>
                    <a:pt x="4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30" name="Google Shape;1630;p20"/>
            <p:cNvSpPr/>
            <p:nvPr/>
          </p:nvSpPr>
          <p:spPr>
            <a:xfrm>
              <a:off x="8081829" y="3481478"/>
              <a:ext cx="92950" cy="124285"/>
            </a:xfrm>
            <a:custGeom>
              <a:avLst/>
              <a:gdLst/>
              <a:ahLst/>
              <a:cxnLst/>
              <a:rect l="l" t="t" r="r" b="b"/>
              <a:pathLst>
                <a:path w="881" h="1178" extrusionOk="0">
                  <a:moveTo>
                    <a:pt x="431" y="1"/>
                  </a:moveTo>
                  <a:cubicBezTo>
                    <a:pt x="288" y="1"/>
                    <a:pt x="135" y="37"/>
                    <a:pt x="0" y="100"/>
                  </a:cubicBezTo>
                  <a:lnTo>
                    <a:pt x="90" y="1177"/>
                  </a:lnTo>
                  <a:cubicBezTo>
                    <a:pt x="270" y="1123"/>
                    <a:pt x="440" y="1042"/>
                    <a:pt x="593" y="926"/>
                  </a:cubicBezTo>
                  <a:cubicBezTo>
                    <a:pt x="746" y="818"/>
                    <a:pt x="844" y="638"/>
                    <a:pt x="871" y="450"/>
                  </a:cubicBezTo>
                  <a:cubicBezTo>
                    <a:pt x="880" y="360"/>
                    <a:pt x="853" y="270"/>
                    <a:pt x="809" y="198"/>
                  </a:cubicBezTo>
                  <a:cubicBezTo>
                    <a:pt x="728" y="73"/>
                    <a:pt x="584" y="1"/>
                    <a:pt x="4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31" name="Google Shape;1631;p20"/>
            <p:cNvSpPr/>
            <p:nvPr/>
          </p:nvSpPr>
          <p:spPr>
            <a:xfrm>
              <a:off x="8069485" y="3656722"/>
              <a:ext cx="109831" cy="113840"/>
            </a:xfrm>
            <a:custGeom>
              <a:avLst/>
              <a:gdLst/>
              <a:ahLst/>
              <a:cxnLst/>
              <a:rect l="l" t="t" r="r" b="b"/>
              <a:pathLst>
                <a:path w="1041" h="1079" extrusionOk="0">
                  <a:moveTo>
                    <a:pt x="506" y="1"/>
                  </a:moveTo>
                  <a:cubicBezTo>
                    <a:pt x="502" y="1"/>
                    <a:pt x="499" y="1"/>
                    <a:pt x="495" y="1"/>
                  </a:cubicBezTo>
                  <a:cubicBezTo>
                    <a:pt x="360" y="1"/>
                    <a:pt x="234" y="37"/>
                    <a:pt x="126" y="100"/>
                  </a:cubicBezTo>
                  <a:lnTo>
                    <a:pt x="1" y="1078"/>
                  </a:lnTo>
                  <a:cubicBezTo>
                    <a:pt x="162" y="1078"/>
                    <a:pt x="324" y="1051"/>
                    <a:pt x="477" y="989"/>
                  </a:cubicBezTo>
                  <a:cubicBezTo>
                    <a:pt x="638" y="926"/>
                    <a:pt x="773" y="800"/>
                    <a:pt x="863" y="647"/>
                  </a:cubicBezTo>
                  <a:cubicBezTo>
                    <a:pt x="1040" y="364"/>
                    <a:pt x="832" y="1"/>
                    <a:pt x="5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32" name="Google Shape;1632;p20"/>
            <p:cNvSpPr/>
            <p:nvPr/>
          </p:nvSpPr>
          <p:spPr>
            <a:xfrm>
              <a:off x="8067586" y="3815613"/>
              <a:ext cx="100546" cy="129244"/>
            </a:xfrm>
            <a:custGeom>
              <a:avLst/>
              <a:gdLst/>
              <a:ahLst/>
              <a:cxnLst/>
              <a:rect l="l" t="t" r="r" b="b"/>
              <a:pathLst>
                <a:path w="953" h="1225" extrusionOk="0">
                  <a:moveTo>
                    <a:pt x="419" y="0"/>
                  </a:moveTo>
                  <a:cubicBezTo>
                    <a:pt x="272" y="0"/>
                    <a:pt x="125" y="46"/>
                    <a:pt x="1" y="129"/>
                  </a:cubicBezTo>
                  <a:lnTo>
                    <a:pt x="55" y="1225"/>
                  </a:lnTo>
                  <a:cubicBezTo>
                    <a:pt x="180" y="1189"/>
                    <a:pt x="297" y="1144"/>
                    <a:pt x="405" y="1099"/>
                  </a:cubicBezTo>
                  <a:cubicBezTo>
                    <a:pt x="557" y="1036"/>
                    <a:pt x="683" y="946"/>
                    <a:pt x="800" y="830"/>
                  </a:cubicBezTo>
                  <a:cubicBezTo>
                    <a:pt x="908" y="713"/>
                    <a:pt x="953" y="551"/>
                    <a:pt x="935" y="390"/>
                  </a:cubicBezTo>
                  <a:cubicBezTo>
                    <a:pt x="890" y="201"/>
                    <a:pt x="737" y="48"/>
                    <a:pt x="548" y="12"/>
                  </a:cubicBezTo>
                  <a:cubicBezTo>
                    <a:pt x="505" y="4"/>
                    <a:pt x="462" y="0"/>
                    <a:pt x="4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33" name="Google Shape;1633;p20"/>
            <p:cNvSpPr/>
            <p:nvPr/>
          </p:nvSpPr>
          <p:spPr>
            <a:xfrm>
              <a:off x="8076132" y="3977879"/>
              <a:ext cx="105294" cy="122386"/>
            </a:xfrm>
            <a:custGeom>
              <a:avLst/>
              <a:gdLst/>
              <a:ahLst/>
              <a:cxnLst/>
              <a:rect l="l" t="t" r="r" b="b"/>
              <a:pathLst>
                <a:path w="998" h="1160" extrusionOk="0">
                  <a:moveTo>
                    <a:pt x="396" y="1"/>
                  </a:moveTo>
                  <a:cubicBezTo>
                    <a:pt x="259" y="1"/>
                    <a:pt x="123" y="33"/>
                    <a:pt x="1" y="100"/>
                  </a:cubicBezTo>
                  <a:lnTo>
                    <a:pt x="279" y="1159"/>
                  </a:lnTo>
                  <a:cubicBezTo>
                    <a:pt x="476" y="1150"/>
                    <a:pt x="647" y="1007"/>
                    <a:pt x="782" y="863"/>
                  </a:cubicBezTo>
                  <a:cubicBezTo>
                    <a:pt x="872" y="782"/>
                    <a:pt x="934" y="674"/>
                    <a:pt x="961" y="567"/>
                  </a:cubicBezTo>
                  <a:cubicBezTo>
                    <a:pt x="997" y="333"/>
                    <a:pt x="863" y="118"/>
                    <a:pt x="647" y="37"/>
                  </a:cubicBezTo>
                  <a:cubicBezTo>
                    <a:pt x="565" y="13"/>
                    <a:pt x="480" y="1"/>
                    <a:pt x="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34" name="Google Shape;1634;p20"/>
            <p:cNvSpPr/>
            <p:nvPr/>
          </p:nvSpPr>
          <p:spPr>
            <a:xfrm>
              <a:off x="8107361" y="4126641"/>
              <a:ext cx="99597" cy="117638"/>
            </a:xfrm>
            <a:custGeom>
              <a:avLst/>
              <a:gdLst/>
              <a:ahLst/>
              <a:cxnLst/>
              <a:rect l="l" t="t" r="r" b="b"/>
              <a:pathLst>
                <a:path w="944" h="1115" extrusionOk="0">
                  <a:moveTo>
                    <a:pt x="503" y="0"/>
                  </a:moveTo>
                  <a:cubicBezTo>
                    <a:pt x="306" y="0"/>
                    <a:pt x="117" y="94"/>
                    <a:pt x="1" y="261"/>
                  </a:cubicBezTo>
                  <a:lnTo>
                    <a:pt x="638" y="1114"/>
                  </a:lnTo>
                  <a:cubicBezTo>
                    <a:pt x="746" y="926"/>
                    <a:pt x="836" y="728"/>
                    <a:pt x="908" y="521"/>
                  </a:cubicBezTo>
                  <a:cubicBezTo>
                    <a:pt x="944" y="414"/>
                    <a:pt x="944" y="297"/>
                    <a:pt x="908" y="189"/>
                  </a:cubicBezTo>
                  <a:cubicBezTo>
                    <a:pt x="863" y="126"/>
                    <a:pt x="809" y="72"/>
                    <a:pt x="737" y="46"/>
                  </a:cubicBezTo>
                  <a:cubicBezTo>
                    <a:pt x="661" y="15"/>
                    <a:pt x="581" y="0"/>
                    <a:pt x="5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35" name="Google Shape;1635;p20"/>
            <p:cNvSpPr/>
            <p:nvPr/>
          </p:nvSpPr>
          <p:spPr>
            <a:xfrm>
              <a:off x="8199255" y="4216215"/>
              <a:ext cx="119537" cy="89574"/>
            </a:xfrm>
            <a:custGeom>
              <a:avLst/>
              <a:gdLst/>
              <a:ahLst/>
              <a:cxnLst/>
              <a:rect l="l" t="t" r="r" b="b"/>
              <a:pathLst>
                <a:path w="1133" h="849" extrusionOk="0">
                  <a:moveTo>
                    <a:pt x="596" y="1"/>
                  </a:moveTo>
                  <a:cubicBezTo>
                    <a:pt x="547" y="1"/>
                    <a:pt x="498" y="8"/>
                    <a:pt x="450" y="23"/>
                  </a:cubicBezTo>
                  <a:cubicBezTo>
                    <a:pt x="225" y="94"/>
                    <a:pt x="82" y="328"/>
                    <a:pt x="1" y="552"/>
                  </a:cubicBezTo>
                  <a:lnTo>
                    <a:pt x="1078" y="849"/>
                  </a:lnTo>
                  <a:cubicBezTo>
                    <a:pt x="1105" y="660"/>
                    <a:pt x="1132" y="454"/>
                    <a:pt x="1051" y="283"/>
                  </a:cubicBezTo>
                  <a:cubicBezTo>
                    <a:pt x="959" y="105"/>
                    <a:pt x="782" y="1"/>
                    <a:pt x="5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36" name="Google Shape;1636;p20"/>
            <p:cNvSpPr/>
            <p:nvPr/>
          </p:nvSpPr>
          <p:spPr>
            <a:xfrm>
              <a:off x="8369856" y="4232885"/>
              <a:ext cx="113734" cy="86198"/>
            </a:xfrm>
            <a:custGeom>
              <a:avLst/>
              <a:gdLst/>
              <a:ahLst/>
              <a:cxnLst/>
              <a:rect l="l" t="t" r="r" b="b"/>
              <a:pathLst>
                <a:path w="1078" h="817" extrusionOk="0">
                  <a:moveTo>
                    <a:pt x="516" y="1"/>
                  </a:moveTo>
                  <a:cubicBezTo>
                    <a:pt x="349" y="1"/>
                    <a:pt x="194" y="88"/>
                    <a:pt x="117" y="242"/>
                  </a:cubicBezTo>
                  <a:cubicBezTo>
                    <a:pt x="36" y="421"/>
                    <a:pt x="0" y="619"/>
                    <a:pt x="36" y="816"/>
                  </a:cubicBezTo>
                  <a:lnTo>
                    <a:pt x="1078" y="475"/>
                  </a:lnTo>
                  <a:cubicBezTo>
                    <a:pt x="997" y="350"/>
                    <a:pt x="907" y="242"/>
                    <a:pt x="799" y="143"/>
                  </a:cubicBezTo>
                  <a:cubicBezTo>
                    <a:pt x="745" y="89"/>
                    <a:pt x="674" y="44"/>
                    <a:pt x="602" y="8"/>
                  </a:cubicBezTo>
                  <a:cubicBezTo>
                    <a:pt x="573" y="3"/>
                    <a:pt x="544" y="1"/>
                    <a:pt x="5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37" name="Google Shape;1637;p20"/>
            <p:cNvSpPr/>
            <p:nvPr/>
          </p:nvSpPr>
          <p:spPr>
            <a:xfrm>
              <a:off x="8511021" y="4163463"/>
              <a:ext cx="95693" cy="99702"/>
            </a:xfrm>
            <a:custGeom>
              <a:avLst/>
              <a:gdLst/>
              <a:ahLst/>
              <a:cxnLst/>
              <a:rect l="l" t="t" r="r" b="b"/>
              <a:pathLst>
                <a:path w="907" h="945" extrusionOk="0">
                  <a:moveTo>
                    <a:pt x="415" y="0"/>
                  </a:moveTo>
                  <a:cubicBezTo>
                    <a:pt x="363" y="0"/>
                    <a:pt x="311" y="9"/>
                    <a:pt x="260" y="29"/>
                  </a:cubicBezTo>
                  <a:cubicBezTo>
                    <a:pt x="99" y="101"/>
                    <a:pt x="0" y="271"/>
                    <a:pt x="0" y="442"/>
                  </a:cubicBezTo>
                  <a:cubicBezTo>
                    <a:pt x="9" y="621"/>
                    <a:pt x="54" y="792"/>
                    <a:pt x="135" y="945"/>
                  </a:cubicBezTo>
                  <a:lnTo>
                    <a:pt x="907" y="253"/>
                  </a:lnTo>
                  <a:cubicBezTo>
                    <a:pt x="817" y="172"/>
                    <a:pt x="718" y="101"/>
                    <a:pt x="611" y="47"/>
                  </a:cubicBezTo>
                  <a:cubicBezTo>
                    <a:pt x="549" y="16"/>
                    <a:pt x="482" y="0"/>
                    <a:pt x="4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38" name="Google Shape;1638;p20"/>
            <p:cNvSpPr/>
            <p:nvPr/>
          </p:nvSpPr>
          <p:spPr>
            <a:xfrm>
              <a:off x="8599117" y="4037595"/>
              <a:ext cx="77757" cy="93899"/>
            </a:xfrm>
            <a:custGeom>
              <a:avLst/>
              <a:gdLst/>
              <a:ahLst/>
              <a:cxnLst/>
              <a:rect l="l" t="t" r="r" b="b"/>
              <a:pathLst>
                <a:path w="737" h="890" extrusionOk="0">
                  <a:moveTo>
                    <a:pt x="280" y="1"/>
                  </a:moveTo>
                  <a:cubicBezTo>
                    <a:pt x="230" y="1"/>
                    <a:pt x="180" y="10"/>
                    <a:pt x="135" y="28"/>
                  </a:cubicBezTo>
                  <a:cubicBezTo>
                    <a:pt x="63" y="72"/>
                    <a:pt x="18" y="144"/>
                    <a:pt x="9" y="234"/>
                  </a:cubicBezTo>
                  <a:cubicBezTo>
                    <a:pt x="0" y="315"/>
                    <a:pt x="9" y="405"/>
                    <a:pt x="45" y="477"/>
                  </a:cubicBezTo>
                  <a:cubicBezTo>
                    <a:pt x="99" y="629"/>
                    <a:pt x="180" y="773"/>
                    <a:pt x="296" y="890"/>
                  </a:cubicBezTo>
                  <a:lnTo>
                    <a:pt x="736" y="225"/>
                  </a:lnTo>
                  <a:cubicBezTo>
                    <a:pt x="656" y="162"/>
                    <a:pt x="584" y="117"/>
                    <a:pt x="503" y="72"/>
                  </a:cubicBezTo>
                  <a:cubicBezTo>
                    <a:pt x="437" y="23"/>
                    <a:pt x="358" y="1"/>
                    <a:pt x="28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39" name="Google Shape;1639;p20"/>
            <p:cNvSpPr/>
            <p:nvPr/>
          </p:nvSpPr>
          <p:spPr>
            <a:xfrm>
              <a:off x="7630903" y="4624941"/>
              <a:ext cx="432993" cy="353547"/>
            </a:xfrm>
            <a:custGeom>
              <a:avLst/>
              <a:gdLst/>
              <a:ahLst/>
              <a:cxnLst/>
              <a:rect l="l" t="t" r="r" b="b"/>
              <a:pathLst>
                <a:path w="4104" h="3351" extrusionOk="0">
                  <a:moveTo>
                    <a:pt x="3053" y="1"/>
                  </a:moveTo>
                  <a:lnTo>
                    <a:pt x="1069" y="2282"/>
                  </a:lnTo>
                  <a:cubicBezTo>
                    <a:pt x="1051" y="2299"/>
                    <a:pt x="1033" y="2308"/>
                    <a:pt x="1015" y="2317"/>
                  </a:cubicBezTo>
                  <a:cubicBezTo>
                    <a:pt x="1007" y="2320"/>
                    <a:pt x="999" y="2321"/>
                    <a:pt x="991" y="2321"/>
                  </a:cubicBezTo>
                  <a:cubicBezTo>
                    <a:pt x="972" y="2321"/>
                    <a:pt x="953" y="2315"/>
                    <a:pt x="934" y="2308"/>
                  </a:cubicBezTo>
                  <a:lnTo>
                    <a:pt x="0" y="1931"/>
                  </a:lnTo>
                  <a:lnTo>
                    <a:pt x="0" y="1931"/>
                  </a:lnTo>
                  <a:cubicBezTo>
                    <a:pt x="368" y="2488"/>
                    <a:pt x="844" y="2973"/>
                    <a:pt x="1392" y="3350"/>
                  </a:cubicBezTo>
                  <a:cubicBezTo>
                    <a:pt x="2236" y="2264"/>
                    <a:pt x="3134" y="1231"/>
                    <a:pt x="4104" y="252"/>
                  </a:cubicBezTo>
                  <a:lnTo>
                    <a:pt x="30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40" name="Google Shape;1640;p20"/>
            <p:cNvSpPr/>
            <p:nvPr/>
          </p:nvSpPr>
          <p:spPr>
            <a:xfrm>
              <a:off x="8214448" y="4626841"/>
              <a:ext cx="273891" cy="491759"/>
            </a:xfrm>
            <a:custGeom>
              <a:avLst/>
              <a:gdLst/>
              <a:ahLst/>
              <a:cxnLst/>
              <a:rect l="l" t="t" r="r" b="b"/>
              <a:pathLst>
                <a:path w="2596" h="4661" extrusionOk="0">
                  <a:moveTo>
                    <a:pt x="1159" y="1"/>
                  </a:moveTo>
                  <a:lnTo>
                    <a:pt x="288" y="342"/>
                  </a:lnTo>
                  <a:cubicBezTo>
                    <a:pt x="72" y="979"/>
                    <a:pt x="0" y="1653"/>
                    <a:pt x="63" y="2317"/>
                  </a:cubicBezTo>
                  <a:cubicBezTo>
                    <a:pt x="90" y="2578"/>
                    <a:pt x="171" y="2829"/>
                    <a:pt x="306" y="3054"/>
                  </a:cubicBezTo>
                  <a:cubicBezTo>
                    <a:pt x="431" y="3242"/>
                    <a:pt x="602" y="3395"/>
                    <a:pt x="800" y="3503"/>
                  </a:cubicBezTo>
                  <a:cubicBezTo>
                    <a:pt x="1125" y="3684"/>
                    <a:pt x="1494" y="3783"/>
                    <a:pt x="1870" y="3783"/>
                  </a:cubicBezTo>
                  <a:cubicBezTo>
                    <a:pt x="1941" y="3783"/>
                    <a:pt x="2012" y="3779"/>
                    <a:pt x="2084" y="3772"/>
                  </a:cubicBezTo>
                  <a:cubicBezTo>
                    <a:pt x="2084" y="4068"/>
                    <a:pt x="2093" y="4365"/>
                    <a:pt x="2111" y="4661"/>
                  </a:cubicBezTo>
                  <a:cubicBezTo>
                    <a:pt x="2111" y="4625"/>
                    <a:pt x="2272" y="4437"/>
                    <a:pt x="2299" y="4392"/>
                  </a:cubicBezTo>
                  <a:cubicBezTo>
                    <a:pt x="2362" y="4275"/>
                    <a:pt x="2407" y="4140"/>
                    <a:pt x="2443" y="4005"/>
                  </a:cubicBezTo>
                  <a:cubicBezTo>
                    <a:pt x="2515" y="3745"/>
                    <a:pt x="2569" y="3476"/>
                    <a:pt x="2595" y="3206"/>
                  </a:cubicBezTo>
                  <a:cubicBezTo>
                    <a:pt x="2595" y="3135"/>
                    <a:pt x="1689" y="2892"/>
                    <a:pt x="1608" y="2856"/>
                  </a:cubicBezTo>
                  <a:cubicBezTo>
                    <a:pt x="440" y="2299"/>
                    <a:pt x="970" y="962"/>
                    <a:pt x="11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41" name="Google Shape;1641;p20"/>
            <p:cNvSpPr/>
            <p:nvPr/>
          </p:nvSpPr>
          <p:spPr>
            <a:xfrm>
              <a:off x="7133555" y="3235652"/>
              <a:ext cx="1654107" cy="1480341"/>
            </a:xfrm>
            <a:custGeom>
              <a:avLst/>
              <a:gdLst/>
              <a:ahLst/>
              <a:cxnLst/>
              <a:rect l="l" t="t" r="r" b="b"/>
              <a:pathLst>
                <a:path w="15678" h="14031" extrusionOk="0">
                  <a:moveTo>
                    <a:pt x="7880" y="0"/>
                  </a:moveTo>
                  <a:cubicBezTo>
                    <a:pt x="7558" y="0"/>
                    <a:pt x="7255" y="169"/>
                    <a:pt x="7094" y="463"/>
                  </a:cubicBezTo>
                  <a:cubicBezTo>
                    <a:pt x="7004" y="634"/>
                    <a:pt x="7076" y="777"/>
                    <a:pt x="7022" y="957"/>
                  </a:cubicBezTo>
                  <a:cubicBezTo>
                    <a:pt x="6989" y="957"/>
                    <a:pt x="6767" y="976"/>
                    <a:pt x="6648" y="976"/>
                  </a:cubicBezTo>
                  <a:cubicBezTo>
                    <a:pt x="6603" y="976"/>
                    <a:pt x="6573" y="973"/>
                    <a:pt x="6573" y="966"/>
                  </a:cubicBezTo>
                  <a:cubicBezTo>
                    <a:pt x="6519" y="759"/>
                    <a:pt x="6420" y="562"/>
                    <a:pt x="6268" y="409"/>
                  </a:cubicBezTo>
                  <a:cubicBezTo>
                    <a:pt x="6134" y="283"/>
                    <a:pt x="5962" y="212"/>
                    <a:pt x="5785" y="212"/>
                  </a:cubicBezTo>
                  <a:cubicBezTo>
                    <a:pt x="5748" y="212"/>
                    <a:pt x="5712" y="214"/>
                    <a:pt x="5675" y="221"/>
                  </a:cubicBezTo>
                  <a:cubicBezTo>
                    <a:pt x="5469" y="274"/>
                    <a:pt x="5289" y="409"/>
                    <a:pt x="5199" y="589"/>
                  </a:cubicBezTo>
                  <a:cubicBezTo>
                    <a:pt x="5100" y="777"/>
                    <a:pt x="5055" y="984"/>
                    <a:pt x="5055" y="1190"/>
                  </a:cubicBezTo>
                  <a:cubicBezTo>
                    <a:pt x="4508" y="1262"/>
                    <a:pt x="3969" y="1424"/>
                    <a:pt x="3421" y="1478"/>
                  </a:cubicBezTo>
                  <a:cubicBezTo>
                    <a:pt x="2872" y="1542"/>
                    <a:pt x="2323" y="1578"/>
                    <a:pt x="1775" y="1578"/>
                  </a:cubicBezTo>
                  <a:cubicBezTo>
                    <a:pt x="1713" y="1578"/>
                    <a:pt x="1651" y="1577"/>
                    <a:pt x="1589" y="1576"/>
                  </a:cubicBezTo>
                  <a:cubicBezTo>
                    <a:pt x="1589" y="1295"/>
                    <a:pt x="1433" y="1189"/>
                    <a:pt x="1264" y="1189"/>
                  </a:cubicBezTo>
                  <a:cubicBezTo>
                    <a:pt x="1017" y="1189"/>
                    <a:pt x="742" y="1414"/>
                    <a:pt x="880" y="1648"/>
                  </a:cubicBezTo>
                  <a:cubicBezTo>
                    <a:pt x="799" y="1514"/>
                    <a:pt x="656" y="1424"/>
                    <a:pt x="503" y="1406"/>
                  </a:cubicBezTo>
                  <a:cubicBezTo>
                    <a:pt x="478" y="1403"/>
                    <a:pt x="455" y="1402"/>
                    <a:pt x="433" y="1402"/>
                  </a:cubicBezTo>
                  <a:cubicBezTo>
                    <a:pt x="86" y="1402"/>
                    <a:pt x="62" y="1721"/>
                    <a:pt x="180" y="2007"/>
                  </a:cubicBezTo>
                  <a:cubicBezTo>
                    <a:pt x="174" y="2007"/>
                    <a:pt x="167" y="2006"/>
                    <a:pt x="161" y="2006"/>
                  </a:cubicBezTo>
                  <a:cubicBezTo>
                    <a:pt x="96" y="2006"/>
                    <a:pt x="35" y="2050"/>
                    <a:pt x="18" y="2115"/>
                  </a:cubicBezTo>
                  <a:cubicBezTo>
                    <a:pt x="0" y="2187"/>
                    <a:pt x="0" y="2259"/>
                    <a:pt x="18" y="2331"/>
                  </a:cubicBezTo>
                  <a:cubicBezTo>
                    <a:pt x="63" y="2645"/>
                    <a:pt x="117" y="2959"/>
                    <a:pt x="198" y="3265"/>
                  </a:cubicBezTo>
                  <a:cubicBezTo>
                    <a:pt x="198" y="3292"/>
                    <a:pt x="216" y="3327"/>
                    <a:pt x="234" y="3345"/>
                  </a:cubicBezTo>
                  <a:cubicBezTo>
                    <a:pt x="261" y="3366"/>
                    <a:pt x="287" y="3376"/>
                    <a:pt x="318" y="3376"/>
                  </a:cubicBezTo>
                  <a:cubicBezTo>
                    <a:pt x="328" y="3376"/>
                    <a:pt x="339" y="3375"/>
                    <a:pt x="350" y="3372"/>
                  </a:cubicBezTo>
                  <a:cubicBezTo>
                    <a:pt x="582" y="3378"/>
                    <a:pt x="819" y="3383"/>
                    <a:pt x="1057" y="3383"/>
                  </a:cubicBezTo>
                  <a:cubicBezTo>
                    <a:pt x="1557" y="3383"/>
                    <a:pt x="2064" y="3362"/>
                    <a:pt x="2550" y="3283"/>
                  </a:cubicBezTo>
                  <a:cubicBezTo>
                    <a:pt x="2900" y="3220"/>
                    <a:pt x="3269" y="3202"/>
                    <a:pt x="3619" y="3139"/>
                  </a:cubicBezTo>
                  <a:cubicBezTo>
                    <a:pt x="3798" y="3103"/>
                    <a:pt x="3987" y="3067"/>
                    <a:pt x="4167" y="3022"/>
                  </a:cubicBezTo>
                  <a:cubicBezTo>
                    <a:pt x="4309" y="2995"/>
                    <a:pt x="4539" y="2978"/>
                    <a:pt x="4665" y="2899"/>
                  </a:cubicBezTo>
                  <a:lnTo>
                    <a:pt x="4665" y="2899"/>
                  </a:lnTo>
                  <a:cubicBezTo>
                    <a:pt x="3616" y="3562"/>
                    <a:pt x="2432" y="3983"/>
                    <a:pt x="1203" y="4154"/>
                  </a:cubicBezTo>
                  <a:cubicBezTo>
                    <a:pt x="1096" y="4163"/>
                    <a:pt x="997" y="4189"/>
                    <a:pt x="907" y="4252"/>
                  </a:cubicBezTo>
                  <a:cubicBezTo>
                    <a:pt x="817" y="4315"/>
                    <a:pt x="799" y="4432"/>
                    <a:pt x="862" y="4522"/>
                  </a:cubicBezTo>
                  <a:cubicBezTo>
                    <a:pt x="907" y="4558"/>
                    <a:pt x="961" y="4585"/>
                    <a:pt x="1015" y="4585"/>
                  </a:cubicBezTo>
                  <a:cubicBezTo>
                    <a:pt x="1339" y="4645"/>
                    <a:pt x="1669" y="4675"/>
                    <a:pt x="2000" y="4675"/>
                  </a:cubicBezTo>
                  <a:cubicBezTo>
                    <a:pt x="2211" y="4675"/>
                    <a:pt x="2422" y="4663"/>
                    <a:pt x="2631" y="4638"/>
                  </a:cubicBezTo>
                  <a:cubicBezTo>
                    <a:pt x="3125" y="4585"/>
                    <a:pt x="3655" y="4594"/>
                    <a:pt x="4140" y="4450"/>
                  </a:cubicBezTo>
                  <a:cubicBezTo>
                    <a:pt x="4193" y="4935"/>
                    <a:pt x="4247" y="5447"/>
                    <a:pt x="4247" y="5940"/>
                  </a:cubicBezTo>
                  <a:cubicBezTo>
                    <a:pt x="4256" y="6425"/>
                    <a:pt x="4355" y="6919"/>
                    <a:pt x="4373" y="7413"/>
                  </a:cubicBezTo>
                  <a:cubicBezTo>
                    <a:pt x="4427" y="8500"/>
                    <a:pt x="4418" y="9586"/>
                    <a:pt x="4508" y="10664"/>
                  </a:cubicBezTo>
                  <a:cubicBezTo>
                    <a:pt x="4544" y="11113"/>
                    <a:pt x="4598" y="11579"/>
                    <a:pt x="4768" y="12001"/>
                  </a:cubicBezTo>
                  <a:cubicBezTo>
                    <a:pt x="5002" y="12603"/>
                    <a:pt x="5585" y="12953"/>
                    <a:pt x="6160" y="13169"/>
                  </a:cubicBezTo>
                  <a:cubicBezTo>
                    <a:pt x="6465" y="13277"/>
                    <a:pt x="6726" y="13438"/>
                    <a:pt x="7040" y="13510"/>
                  </a:cubicBezTo>
                  <a:cubicBezTo>
                    <a:pt x="8291" y="13783"/>
                    <a:pt x="9606" y="14030"/>
                    <a:pt x="10915" y="14030"/>
                  </a:cubicBezTo>
                  <a:cubicBezTo>
                    <a:pt x="11156" y="14030"/>
                    <a:pt x="11397" y="14022"/>
                    <a:pt x="11637" y="14004"/>
                  </a:cubicBezTo>
                  <a:cubicBezTo>
                    <a:pt x="12867" y="13905"/>
                    <a:pt x="14026" y="13106"/>
                    <a:pt x="14699" y="12091"/>
                  </a:cubicBezTo>
                  <a:cubicBezTo>
                    <a:pt x="15570" y="10780"/>
                    <a:pt x="15678" y="9218"/>
                    <a:pt x="15400" y="7709"/>
                  </a:cubicBezTo>
                  <a:cubicBezTo>
                    <a:pt x="15361" y="7452"/>
                    <a:pt x="15321" y="6936"/>
                    <a:pt x="15046" y="6936"/>
                  </a:cubicBezTo>
                  <a:cubicBezTo>
                    <a:pt x="15005" y="6936"/>
                    <a:pt x="14958" y="6947"/>
                    <a:pt x="14906" y="6973"/>
                  </a:cubicBezTo>
                  <a:cubicBezTo>
                    <a:pt x="14654" y="7090"/>
                    <a:pt x="14502" y="7440"/>
                    <a:pt x="14412" y="7673"/>
                  </a:cubicBezTo>
                  <a:cubicBezTo>
                    <a:pt x="14241" y="8095"/>
                    <a:pt x="13981" y="8473"/>
                    <a:pt x="13765" y="8868"/>
                  </a:cubicBezTo>
                  <a:cubicBezTo>
                    <a:pt x="13487" y="9362"/>
                    <a:pt x="13146" y="9775"/>
                    <a:pt x="12562" y="9936"/>
                  </a:cubicBezTo>
                  <a:cubicBezTo>
                    <a:pt x="12285" y="10017"/>
                    <a:pt x="11975" y="10062"/>
                    <a:pt x="11662" y="10062"/>
                  </a:cubicBezTo>
                  <a:cubicBezTo>
                    <a:pt x="10932" y="10062"/>
                    <a:pt x="10184" y="9816"/>
                    <a:pt x="9788" y="9200"/>
                  </a:cubicBezTo>
                  <a:cubicBezTo>
                    <a:pt x="9617" y="8913"/>
                    <a:pt x="9491" y="8598"/>
                    <a:pt x="9428" y="8275"/>
                  </a:cubicBezTo>
                  <a:cubicBezTo>
                    <a:pt x="9186" y="7242"/>
                    <a:pt x="9033" y="5985"/>
                    <a:pt x="9159" y="4917"/>
                  </a:cubicBezTo>
                  <a:cubicBezTo>
                    <a:pt x="9249" y="4172"/>
                    <a:pt x="9366" y="3489"/>
                    <a:pt x="9276" y="2717"/>
                  </a:cubicBezTo>
                  <a:cubicBezTo>
                    <a:pt x="9240" y="2385"/>
                    <a:pt x="9186" y="2052"/>
                    <a:pt x="9105" y="1729"/>
                  </a:cubicBezTo>
                  <a:cubicBezTo>
                    <a:pt x="9033" y="1460"/>
                    <a:pt x="8908" y="1307"/>
                    <a:pt x="8800" y="1065"/>
                  </a:cubicBezTo>
                  <a:cubicBezTo>
                    <a:pt x="8755" y="930"/>
                    <a:pt x="8728" y="795"/>
                    <a:pt x="8701" y="661"/>
                  </a:cubicBezTo>
                  <a:cubicBezTo>
                    <a:pt x="8620" y="382"/>
                    <a:pt x="8423" y="149"/>
                    <a:pt x="8153" y="41"/>
                  </a:cubicBezTo>
                  <a:cubicBezTo>
                    <a:pt x="8063" y="13"/>
                    <a:pt x="7971" y="0"/>
                    <a:pt x="78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42" name="Google Shape;1642;p20"/>
            <p:cNvSpPr/>
            <p:nvPr/>
          </p:nvSpPr>
          <p:spPr>
            <a:xfrm>
              <a:off x="7579733" y="3815929"/>
              <a:ext cx="361038" cy="859338"/>
            </a:xfrm>
            <a:custGeom>
              <a:avLst/>
              <a:gdLst/>
              <a:ahLst/>
              <a:cxnLst/>
              <a:rect l="l" t="t" r="r" b="b"/>
              <a:pathLst>
                <a:path w="3422" h="8145" extrusionOk="0">
                  <a:moveTo>
                    <a:pt x="0" y="0"/>
                  </a:moveTo>
                  <a:lnTo>
                    <a:pt x="0" y="0"/>
                  </a:lnTo>
                  <a:cubicBezTo>
                    <a:pt x="9" y="153"/>
                    <a:pt x="18" y="297"/>
                    <a:pt x="18" y="440"/>
                  </a:cubicBezTo>
                  <a:lnTo>
                    <a:pt x="18" y="467"/>
                  </a:lnTo>
                  <a:cubicBezTo>
                    <a:pt x="81" y="943"/>
                    <a:pt x="117" y="1428"/>
                    <a:pt x="144" y="1913"/>
                  </a:cubicBezTo>
                  <a:lnTo>
                    <a:pt x="144" y="1931"/>
                  </a:lnTo>
                  <a:cubicBezTo>
                    <a:pt x="153" y="2048"/>
                    <a:pt x="153" y="2173"/>
                    <a:pt x="162" y="2290"/>
                  </a:cubicBezTo>
                  <a:cubicBezTo>
                    <a:pt x="162" y="2353"/>
                    <a:pt x="162" y="2407"/>
                    <a:pt x="162" y="2461"/>
                  </a:cubicBezTo>
                  <a:cubicBezTo>
                    <a:pt x="171" y="2524"/>
                    <a:pt x="162" y="2586"/>
                    <a:pt x="162" y="2649"/>
                  </a:cubicBezTo>
                  <a:lnTo>
                    <a:pt x="171" y="2901"/>
                  </a:lnTo>
                  <a:lnTo>
                    <a:pt x="171" y="2919"/>
                  </a:lnTo>
                  <a:cubicBezTo>
                    <a:pt x="180" y="3251"/>
                    <a:pt x="189" y="3592"/>
                    <a:pt x="198" y="3924"/>
                  </a:cubicBezTo>
                  <a:lnTo>
                    <a:pt x="198" y="4014"/>
                  </a:lnTo>
                  <a:cubicBezTo>
                    <a:pt x="198" y="4104"/>
                    <a:pt x="207" y="4203"/>
                    <a:pt x="207" y="4293"/>
                  </a:cubicBezTo>
                  <a:lnTo>
                    <a:pt x="207" y="4418"/>
                  </a:lnTo>
                  <a:cubicBezTo>
                    <a:pt x="207" y="4508"/>
                    <a:pt x="225" y="4598"/>
                    <a:pt x="225" y="4679"/>
                  </a:cubicBezTo>
                  <a:cubicBezTo>
                    <a:pt x="225" y="4724"/>
                    <a:pt x="225" y="4759"/>
                    <a:pt x="234" y="4795"/>
                  </a:cubicBezTo>
                  <a:cubicBezTo>
                    <a:pt x="243" y="4921"/>
                    <a:pt x="252" y="5047"/>
                    <a:pt x="261" y="5173"/>
                  </a:cubicBezTo>
                  <a:cubicBezTo>
                    <a:pt x="279" y="5451"/>
                    <a:pt x="315" y="5738"/>
                    <a:pt x="377" y="6017"/>
                  </a:cubicBezTo>
                  <a:cubicBezTo>
                    <a:pt x="404" y="6187"/>
                    <a:pt x="458" y="6349"/>
                    <a:pt x="521" y="6510"/>
                  </a:cubicBezTo>
                  <a:cubicBezTo>
                    <a:pt x="566" y="6618"/>
                    <a:pt x="620" y="6726"/>
                    <a:pt x="683" y="6825"/>
                  </a:cubicBezTo>
                  <a:cubicBezTo>
                    <a:pt x="755" y="6915"/>
                    <a:pt x="826" y="7004"/>
                    <a:pt x="907" y="7085"/>
                  </a:cubicBezTo>
                  <a:cubicBezTo>
                    <a:pt x="970" y="7139"/>
                    <a:pt x="1024" y="7184"/>
                    <a:pt x="1087" y="7238"/>
                  </a:cubicBezTo>
                  <a:lnTo>
                    <a:pt x="1186" y="7301"/>
                  </a:lnTo>
                  <a:cubicBezTo>
                    <a:pt x="1248" y="7346"/>
                    <a:pt x="1311" y="7390"/>
                    <a:pt x="1383" y="7426"/>
                  </a:cubicBezTo>
                  <a:cubicBezTo>
                    <a:pt x="1554" y="7525"/>
                    <a:pt x="1733" y="7606"/>
                    <a:pt x="1913" y="7669"/>
                  </a:cubicBezTo>
                  <a:cubicBezTo>
                    <a:pt x="1967" y="7687"/>
                    <a:pt x="2021" y="7714"/>
                    <a:pt x="2066" y="7732"/>
                  </a:cubicBezTo>
                  <a:cubicBezTo>
                    <a:pt x="2299" y="7848"/>
                    <a:pt x="2542" y="7947"/>
                    <a:pt x="2793" y="8010"/>
                  </a:cubicBezTo>
                  <a:cubicBezTo>
                    <a:pt x="3008" y="8055"/>
                    <a:pt x="3215" y="8100"/>
                    <a:pt x="3421" y="8145"/>
                  </a:cubicBezTo>
                  <a:lnTo>
                    <a:pt x="3395" y="8109"/>
                  </a:lnTo>
                  <a:cubicBezTo>
                    <a:pt x="3008" y="7489"/>
                    <a:pt x="2784" y="6789"/>
                    <a:pt x="2757" y="6061"/>
                  </a:cubicBezTo>
                  <a:cubicBezTo>
                    <a:pt x="2748" y="5586"/>
                    <a:pt x="2838" y="5119"/>
                    <a:pt x="2865" y="4652"/>
                  </a:cubicBezTo>
                  <a:cubicBezTo>
                    <a:pt x="2928" y="3772"/>
                    <a:pt x="2784" y="2901"/>
                    <a:pt x="2461" y="2093"/>
                  </a:cubicBezTo>
                  <a:cubicBezTo>
                    <a:pt x="2218" y="1500"/>
                    <a:pt x="1868" y="934"/>
                    <a:pt x="1374" y="530"/>
                  </a:cubicBezTo>
                  <a:cubicBezTo>
                    <a:pt x="988" y="216"/>
                    <a:pt x="503" y="2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43" name="Google Shape;1643;p20"/>
            <p:cNvSpPr/>
            <p:nvPr/>
          </p:nvSpPr>
          <p:spPr>
            <a:xfrm>
              <a:off x="7166262" y="3399923"/>
              <a:ext cx="36505" cy="33973"/>
            </a:xfrm>
            <a:custGeom>
              <a:avLst/>
              <a:gdLst/>
              <a:ahLst/>
              <a:cxnLst/>
              <a:rect l="l" t="t" r="r" b="b"/>
              <a:pathLst>
                <a:path w="346" h="322" extrusionOk="0">
                  <a:moveTo>
                    <a:pt x="181" y="0"/>
                  </a:moveTo>
                  <a:cubicBezTo>
                    <a:pt x="77" y="0"/>
                    <a:pt x="0" y="141"/>
                    <a:pt x="31" y="235"/>
                  </a:cubicBezTo>
                  <a:cubicBezTo>
                    <a:pt x="60" y="292"/>
                    <a:pt x="118" y="321"/>
                    <a:pt x="176" y="321"/>
                  </a:cubicBezTo>
                  <a:cubicBezTo>
                    <a:pt x="191" y="321"/>
                    <a:pt x="206" y="319"/>
                    <a:pt x="220" y="316"/>
                  </a:cubicBezTo>
                  <a:cubicBezTo>
                    <a:pt x="337" y="253"/>
                    <a:pt x="346" y="82"/>
                    <a:pt x="229" y="11"/>
                  </a:cubicBezTo>
                  <a:cubicBezTo>
                    <a:pt x="212" y="3"/>
                    <a:pt x="196" y="0"/>
                    <a:pt x="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44" name="Google Shape;1644;p20"/>
            <p:cNvSpPr/>
            <p:nvPr/>
          </p:nvSpPr>
          <p:spPr>
            <a:xfrm>
              <a:off x="7245707" y="3379349"/>
              <a:ext cx="40725" cy="30702"/>
            </a:xfrm>
            <a:custGeom>
              <a:avLst/>
              <a:gdLst/>
              <a:ahLst/>
              <a:cxnLst/>
              <a:rect l="l" t="t" r="r" b="b"/>
              <a:pathLst>
                <a:path w="386" h="291" extrusionOk="0">
                  <a:moveTo>
                    <a:pt x="154" y="1"/>
                  </a:moveTo>
                  <a:cubicBezTo>
                    <a:pt x="102" y="1"/>
                    <a:pt x="53" y="33"/>
                    <a:pt x="33" y="116"/>
                  </a:cubicBezTo>
                  <a:cubicBezTo>
                    <a:pt x="0" y="212"/>
                    <a:pt x="79" y="290"/>
                    <a:pt x="163" y="290"/>
                  </a:cubicBezTo>
                  <a:cubicBezTo>
                    <a:pt x="195" y="290"/>
                    <a:pt x="229" y="278"/>
                    <a:pt x="257" y="250"/>
                  </a:cubicBezTo>
                  <a:cubicBezTo>
                    <a:pt x="386" y="146"/>
                    <a:pt x="264" y="1"/>
                    <a:pt x="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45" name="Google Shape;1645;p20"/>
            <p:cNvSpPr/>
            <p:nvPr/>
          </p:nvSpPr>
          <p:spPr>
            <a:xfrm>
              <a:off x="7853517" y="3467024"/>
              <a:ext cx="143170" cy="87569"/>
            </a:xfrm>
            <a:custGeom>
              <a:avLst/>
              <a:gdLst/>
              <a:ahLst/>
              <a:cxnLst/>
              <a:rect l="l" t="t" r="r" b="b"/>
              <a:pathLst>
                <a:path w="1357" h="830" extrusionOk="0">
                  <a:moveTo>
                    <a:pt x="676" y="0"/>
                  </a:moveTo>
                  <a:cubicBezTo>
                    <a:pt x="500" y="0"/>
                    <a:pt x="327" y="49"/>
                    <a:pt x="180" y="147"/>
                  </a:cubicBezTo>
                  <a:cubicBezTo>
                    <a:pt x="126" y="174"/>
                    <a:pt x="81" y="219"/>
                    <a:pt x="54" y="263"/>
                  </a:cubicBezTo>
                  <a:cubicBezTo>
                    <a:pt x="9" y="344"/>
                    <a:pt x="0" y="434"/>
                    <a:pt x="27" y="515"/>
                  </a:cubicBezTo>
                  <a:cubicBezTo>
                    <a:pt x="54" y="596"/>
                    <a:pt x="108" y="668"/>
                    <a:pt x="180" y="721"/>
                  </a:cubicBezTo>
                  <a:cubicBezTo>
                    <a:pt x="282" y="796"/>
                    <a:pt x="400" y="830"/>
                    <a:pt x="522" y="830"/>
                  </a:cubicBezTo>
                  <a:cubicBezTo>
                    <a:pt x="560" y="830"/>
                    <a:pt x="599" y="827"/>
                    <a:pt x="638" y="820"/>
                  </a:cubicBezTo>
                  <a:cubicBezTo>
                    <a:pt x="997" y="739"/>
                    <a:pt x="1356" y="147"/>
                    <a:pt x="826" y="12"/>
                  </a:cubicBezTo>
                  <a:cubicBezTo>
                    <a:pt x="777" y="4"/>
                    <a:pt x="726" y="0"/>
                    <a:pt x="6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46" name="Google Shape;1646;p20"/>
            <p:cNvSpPr/>
            <p:nvPr/>
          </p:nvSpPr>
          <p:spPr>
            <a:xfrm>
              <a:off x="7706655" y="3293890"/>
              <a:ext cx="73959" cy="64886"/>
            </a:xfrm>
            <a:custGeom>
              <a:avLst/>
              <a:gdLst/>
              <a:ahLst/>
              <a:cxnLst/>
              <a:rect l="l" t="t" r="r" b="b"/>
              <a:pathLst>
                <a:path w="701" h="615" extrusionOk="0">
                  <a:moveTo>
                    <a:pt x="63" y="1"/>
                  </a:moveTo>
                  <a:cubicBezTo>
                    <a:pt x="45" y="1"/>
                    <a:pt x="19" y="73"/>
                    <a:pt x="10" y="207"/>
                  </a:cubicBezTo>
                  <a:cubicBezTo>
                    <a:pt x="1" y="288"/>
                    <a:pt x="19" y="369"/>
                    <a:pt x="54" y="441"/>
                  </a:cubicBezTo>
                  <a:cubicBezTo>
                    <a:pt x="108" y="531"/>
                    <a:pt x="207" y="602"/>
                    <a:pt x="315" y="611"/>
                  </a:cubicBezTo>
                  <a:cubicBezTo>
                    <a:pt x="328" y="614"/>
                    <a:pt x="342" y="615"/>
                    <a:pt x="357" y="615"/>
                  </a:cubicBezTo>
                  <a:cubicBezTo>
                    <a:pt x="400" y="615"/>
                    <a:pt x="445" y="605"/>
                    <a:pt x="485" y="584"/>
                  </a:cubicBezTo>
                  <a:cubicBezTo>
                    <a:pt x="530" y="558"/>
                    <a:pt x="566" y="513"/>
                    <a:pt x="593" y="468"/>
                  </a:cubicBezTo>
                  <a:cubicBezTo>
                    <a:pt x="638" y="405"/>
                    <a:pt x="665" y="324"/>
                    <a:pt x="683" y="243"/>
                  </a:cubicBezTo>
                  <a:cubicBezTo>
                    <a:pt x="701" y="118"/>
                    <a:pt x="665" y="37"/>
                    <a:pt x="656" y="37"/>
                  </a:cubicBezTo>
                  <a:cubicBezTo>
                    <a:pt x="638" y="37"/>
                    <a:pt x="638" y="118"/>
                    <a:pt x="602" y="225"/>
                  </a:cubicBezTo>
                  <a:cubicBezTo>
                    <a:pt x="575" y="297"/>
                    <a:pt x="548" y="351"/>
                    <a:pt x="503" y="414"/>
                  </a:cubicBezTo>
                  <a:cubicBezTo>
                    <a:pt x="471" y="462"/>
                    <a:pt x="410" y="496"/>
                    <a:pt x="353" y="496"/>
                  </a:cubicBezTo>
                  <a:cubicBezTo>
                    <a:pt x="346" y="496"/>
                    <a:pt x="339" y="496"/>
                    <a:pt x="333" y="495"/>
                  </a:cubicBezTo>
                  <a:cubicBezTo>
                    <a:pt x="252" y="486"/>
                    <a:pt x="189" y="450"/>
                    <a:pt x="144" y="387"/>
                  </a:cubicBezTo>
                  <a:cubicBezTo>
                    <a:pt x="117" y="333"/>
                    <a:pt x="90" y="270"/>
                    <a:pt x="90" y="198"/>
                  </a:cubicBezTo>
                  <a:cubicBezTo>
                    <a:pt x="72" y="91"/>
                    <a:pt x="90" y="1"/>
                    <a:pt x="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47" name="Google Shape;1647;p20"/>
            <p:cNvSpPr/>
            <p:nvPr/>
          </p:nvSpPr>
          <p:spPr>
            <a:xfrm>
              <a:off x="7926421" y="3275005"/>
              <a:ext cx="75964" cy="73009"/>
            </a:xfrm>
            <a:custGeom>
              <a:avLst/>
              <a:gdLst/>
              <a:ahLst/>
              <a:cxnLst/>
              <a:rect l="l" t="t" r="r" b="b"/>
              <a:pathLst>
                <a:path w="720" h="692" extrusionOk="0">
                  <a:moveTo>
                    <a:pt x="73" y="0"/>
                  </a:moveTo>
                  <a:cubicBezTo>
                    <a:pt x="55" y="0"/>
                    <a:pt x="19" y="81"/>
                    <a:pt x="10" y="234"/>
                  </a:cubicBezTo>
                  <a:cubicBezTo>
                    <a:pt x="1" y="324"/>
                    <a:pt x="19" y="422"/>
                    <a:pt x="73" y="503"/>
                  </a:cubicBezTo>
                  <a:cubicBezTo>
                    <a:pt x="126" y="602"/>
                    <a:pt x="234" y="674"/>
                    <a:pt x="360" y="692"/>
                  </a:cubicBezTo>
                  <a:cubicBezTo>
                    <a:pt x="423" y="692"/>
                    <a:pt x="486" y="674"/>
                    <a:pt x="540" y="638"/>
                  </a:cubicBezTo>
                  <a:cubicBezTo>
                    <a:pt x="584" y="611"/>
                    <a:pt x="629" y="566"/>
                    <a:pt x="656" y="512"/>
                  </a:cubicBezTo>
                  <a:cubicBezTo>
                    <a:pt x="701" y="431"/>
                    <a:pt x="719" y="341"/>
                    <a:pt x="710" y="243"/>
                  </a:cubicBezTo>
                  <a:cubicBezTo>
                    <a:pt x="702" y="106"/>
                    <a:pt x="661" y="27"/>
                    <a:pt x="649" y="27"/>
                  </a:cubicBezTo>
                  <a:cubicBezTo>
                    <a:pt x="648" y="27"/>
                    <a:pt x="648" y="27"/>
                    <a:pt x="647" y="27"/>
                  </a:cubicBezTo>
                  <a:cubicBezTo>
                    <a:pt x="629" y="27"/>
                    <a:pt x="638" y="117"/>
                    <a:pt x="629" y="252"/>
                  </a:cubicBezTo>
                  <a:cubicBezTo>
                    <a:pt x="629" y="324"/>
                    <a:pt x="611" y="395"/>
                    <a:pt x="566" y="458"/>
                  </a:cubicBezTo>
                  <a:cubicBezTo>
                    <a:pt x="522" y="530"/>
                    <a:pt x="450" y="575"/>
                    <a:pt x="369" y="575"/>
                  </a:cubicBezTo>
                  <a:cubicBezTo>
                    <a:pt x="279" y="566"/>
                    <a:pt x="207" y="512"/>
                    <a:pt x="153" y="440"/>
                  </a:cubicBezTo>
                  <a:cubicBezTo>
                    <a:pt x="118" y="377"/>
                    <a:pt x="91" y="306"/>
                    <a:pt x="91" y="225"/>
                  </a:cubicBezTo>
                  <a:cubicBezTo>
                    <a:pt x="73" y="90"/>
                    <a:pt x="91" y="0"/>
                    <a:pt x="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48" name="Google Shape;1648;p20"/>
            <p:cNvSpPr/>
            <p:nvPr/>
          </p:nvSpPr>
          <p:spPr>
            <a:xfrm>
              <a:off x="7587330" y="3902127"/>
              <a:ext cx="176299" cy="21945"/>
            </a:xfrm>
            <a:custGeom>
              <a:avLst/>
              <a:gdLst/>
              <a:ahLst/>
              <a:cxnLst/>
              <a:rect l="l" t="t" r="r" b="b"/>
              <a:pathLst>
                <a:path w="1671" h="208" extrusionOk="0">
                  <a:moveTo>
                    <a:pt x="1599" y="1"/>
                  </a:moveTo>
                  <a:cubicBezTo>
                    <a:pt x="1293" y="54"/>
                    <a:pt x="961" y="90"/>
                    <a:pt x="620" y="108"/>
                  </a:cubicBezTo>
                  <a:cubicBezTo>
                    <a:pt x="467" y="115"/>
                    <a:pt x="319" y="121"/>
                    <a:pt x="176" y="121"/>
                  </a:cubicBezTo>
                  <a:cubicBezTo>
                    <a:pt x="117" y="121"/>
                    <a:pt x="58" y="120"/>
                    <a:pt x="0" y="117"/>
                  </a:cubicBezTo>
                  <a:cubicBezTo>
                    <a:pt x="0" y="144"/>
                    <a:pt x="0" y="180"/>
                    <a:pt x="0" y="207"/>
                  </a:cubicBezTo>
                  <a:cubicBezTo>
                    <a:pt x="207" y="207"/>
                    <a:pt x="413" y="198"/>
                    <a:pt x="620" y="189"/>
                  </a:cubicBezTo>
                  <a:cubicBezTo>
                    <a:pt x="970" y="171"/>
                    <a:pt x="1320" y="135"/>
                    <a:pt x="1670" y="81"/>
                  </a:cubicBezTo>
                  <a:cubicBezTo>
                    <a:pt x="1643" y="54"/>
                    <a:pt x="1625" y="27"/>
                    <a:pt x="15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49" name="Google Shape;1649;p20"/>
            <p:cNvSpPr/>
            <p:nvPr/>
          </p:nvSpPr>
          <p:spPr>
            <a:xfrm>
              <a:off x="7594926" y="4014911"/>
              <a:ext cx="237808" cy="31335"/>
            </a:xfrm>
            <a:custGeom>
              <a:avLst/>
              <a:gdLst/>
              <a:ahLst/>
              <a:cxnLst/>
              <a:rect l="l" t="t" r="r" b="b"/>
              <a:pathLst>
                <a:path w="2254" h="297" extrusionOk="0">
                  <a:moveTo>
                    <a:pt x="2218" y="0"/>
                  </a:moveTo>
                  <a:cubicBezTo>
                    <a:pt x="2137" y="18"/>
                    <a:pt x="2056" y="36"/>
                    <a:pt x="1975" y="54"/>
                  </a:cubicBezTo>
                  <a:cubicBezTo>
                    <a:pt x="1446" y="153"/>
                    <a:pt x="916" y="207"/>
                    <a:pt x="386" y="216"/>
                  </a:cubicBezTo>
                  <a:lnTo>
                    <a:pt x="0" y="216"/>
                  </a:lnTo>
                  <a:lnTo>
                    <a:pt x="0" y="296"/>
                  </a:lnTo>
                  <a:lnTo>
                    <a:pt x="386" y="296"/>
                  </a:lnTo>
                  <a:cubicBezTo>
                    <a:pt x="925" y="287"/>
                    <a:pt x="1464" y="234"/>
                    <a:pt x="1984" y="126"/>
                  </a:cubicBezTo>
                  <a:cubicBezTo>
                    <a:pt x="2074" y="108"/>
                    <a:pt x="2164" y="90"/>
                    <a:pt x="2254" y="63"/>
                  </a:cubicBezTo>
                  <a:lnTo>
                    <a:pt x="22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50" name="Google Shape;1650;p20"/>
            <p:cNvSpPr/>
            <p:nvPr/>
          </p:nvSpPr>
          <p:spPr>
            <a:xfrm>
              <a:off x="7598619" y="4128540"/>
              <a:ext cx="270198" cy="44629"/>
            </a:xfrm>
            <a:custGeom>
              <a:avLst/>
              <a:gdLst/>
              <a:ahLst/>
              <a:cxnLst/>
              <a:rect l="l" t="t" r="r" b="b"/>
              <a:pathLst>
                <a:path w="2561" h="423" extrusionOk="0">
                  <a:moveTo>
                    <a:pt x="2551" y="1"/>
                  </a:moveTo>
                  <a:lnTo>
                    <a:pt x="2309" y="63"/>
                  </a:lnTo>
                  <a:cubicBezTo>
                    <a:pt x="1788" y="180"/>
                    <a:pt x="1249" y="261"/>
                    <a:pt x="710" y="306"/>
                  </a:cubicBezTo>
                  <a:cubicBezTo>
                    <a:pt x="468" y="324"/>
                    <a:pt x="234" y="333"/>
                    <a:pt x="1" y="342"/>
                  </a:cubicBezTo>
                  <a:lnTo>
                    <a:pt x="1" y="423"/>
                  </a:lnTo>
                  <a:cubicBezTo>
                    <a:pt x="243" y="423"/>
                    <a:pt x="477" y="414"/>
                    <a:pt x="719" y="396"/>
                  </a:cubicBezTo>
                  <a:cubicBezTo>
                    <a:pt x="1258" y="351"/>
                    <a:pt x="1797" y="261"/>
                    <a:pt x="2327" y="135"/>
                  </a:cubicBezTo>
                  <a:lnTo>
                    <a:pt x="2560" y="72"/>
                  </a:lnTo>
                  <a:cubicBezTo>
                    <a:pt x="2560" y="54"/>
                    <a:pt x="2551" y="28"/>
                    <a:pt x="25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51" name="Google Shape;1651;p20"/>
            <p:cNvSpPr/>
            <p:nvPr/>
          </p:nvSpPr>
          <p:spPr>
            <a:xfrm>
              <a:off x="7603366" y="4257362"/>
              <a:ext cx="278639" cy="37982"/>
            </a:xfrm>
            <a:custGeom>
              <a:avLst/>
              <a:gdLst/>
              <a:ahLst/>
              <a:cxnLst/>
              <a:rect l="l" t="t" r="r" b="b"/>
              <a:pathLst>
                <a:path w="2641" h="360" extrusionOk="0">
                  <a:moveTo>
                    <a:pt x="2641" y="1"/>
                  </a:moveTo>
                  <a:lnTo>
                    <a:pt x="2614" y="10"/>
                  </a:lnTo>
                  <a:cubicBezTo>
                    <a:pt x="2084" y="118"/>
                    <a:pt x="1545" y="189"/>
                    <a:pt x="1016" y="234"/>
                  </a:cubicBezTo>
                  <a:cubicBezTo>
                    <a:pt x="665" y="261"/>
                    <a:pt x="324" y="279"/>
                    <a:pt x="1" y="279"/>
                  </a:cubicBezTo>
                  <a:lnTo>
                    <a:pt x="1" y="360"/>
                  </a:lnTo>
                  <a:cubicBezTo>
                    <a:pt x="324" y="360"/>
                    <a:pt x="665" y="351"/>
                    <a:pt x="1016" y="324"/>
                  </a:cubicBezTo>
                  <a:cubicBezTo>
                    <a:pt x="1554" y="279"/>
                    <a:pt x="2093" y="198"/>
                    <a:pt x="2623" y="82"/>
                  </a:cubicBezTo>
                  <a:lnTo>
                    <a:pt x="2641" y="82"/>
                  </a:lnTo>
                  <a:lnTo>
                    <a:pt x="26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52" name="Google Shape;1652;p20"/>
            <p:cNvSpPr/>
            <p:nvPr/>
          </p:nvSpPr>
          <p:spPr>
            <a:xfrm>
              <a:off x="7610963" y="4346408"/>
              <a:ext cx="267244" cy="44629"/>
            </a:xfrm>
            <a:custGeom>
              <a:avLst/>
              <a:gdLst/>
              <a:ahLst/>
              <a:cxnLst/>
              <a:rect l="l" t="t" r="r" b="b"/>
              <a:pathLst>
                <a:path w="2533" h="423" extrusionOk="0">
                  <a:moveTo>
                    <a:pt x="2533" y="1"/>
                  </a:moveTo>
                  <a:lnTo>
                    <a:pt x="2533" y="1"/>
                  </a:lnTo>
                  <a:cubicBezTo>
                    <a:pt x="2407" y="46"/>
                    <a:pt x="2272" y="82"/>
                    <a:pt x="2138" y="118"/>
                  </a:cubicBezTo>
                  <a:cubicBezTo>
                    <a:pt x="1581" y="243"/>
                    <a:pt x="1015" y="324"/>
                    <a:pt x="441" y="342"/>
                  </a:cubicBezTo>
                  <a:lnTo>
                    <a:pt x="1" y="342"/>
                  </a:lnTo>
                  <a:cubicBezTo>
                    <a:pt x="1" y="369"/>
                    <a:pt x="1" y="396"/>
                    <a:pt x="1" y="423"/>
                  </a:cubicBezTo>
                  <a:lnTo>
                    <a:pt x="441" y="423"/>
                  </a:lnTo>
                  <a:cubicBezTo>
                    <a:pt x="1024" y="405"/>
                    <a:pt x="1599" y="324"/>
                    <a:pt x="2165" y="189"/>
                  </a:cubicBezTo>
                  <a:cubicBezTo>
                    <a:pt x="2281" y="153"/>
                    <a:pt x="2407" y="118"/>
                    <a:pt x="2524" y="82"/>
                  </a:cubicBezTo>
                  <a:cubicBezTo>
                    <a:pt x="2524" y="55"/>
                    <a:pt x="2533" y="28"/>
                    <a:pt x="25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53" name="Google Shape;1653;p20"/>
            <p:cNvSpPr/>
            <p:nvPr/>
          </p:nvSpPr>
          <p:spPr>
            <a:xfrm>
              <a:off x="7644091" y="4472487"/>
              <a:ext cx="228418" cy="56867"/>
            </a:xfrm>
            <a:custGeom>
              <a:avLst/>
              <a:gdLst/>
              <a:ahLst/>
              <a:cxnLst/>
              <a:rect l="l" t="t" r="r" b="b"/>
              <a:pathLst>
                <a:path w="2165" h="539" extrusionOk="0">
                  <a:moveTo>
                    <a:pt x="2156" y="0"/>
                  </a:moveTo>
                  <a:lnTo>
                    <a:pt x="1994" y="54"/>
                  </a:lnTo>
                  <a:cubicBezTo>
                    <a:pt x="1447" y="225"/>
                    <a:pt x="881" y="350"/>
                    <a:pt x="306" y="422"/>
                  </a:cubicBezTo>
                  <a:lnTo>
                    <a:pt x="1" y="458"/>
                  </a:lnTo>
                  <a:cubicBezTo>
                    <a:pt x="19" y="485"/>
                    <a:pt x="37" y="512"/>
                    <a:pt x="46" y="539"/>
                  </a:cubicBezTo>
                  <a:lnTo>
                    <a:pt x="315" y="512"/>
                  </a:lnTo>
                  <a:cubicBezTo>
                    <a:pt x="890" y="431"/>
                    <a:pt x="1465" y="305"/>
                    <a:pt x="2021" y="126"/>
                  </a:cubicBezTo>
                  <a:lnTo>
                    <a:pt x="2165" y="81"/>
                  </a:lnTo>
                  <a:cubicBezTo>
                    <a:pt x="2165" y="54"/>
                    <a:pt x="2165" y="27"/>
                    <a:pt x="21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54" name="Google Shape;1654;p20"/>
            <p:cNvSpPr/>
            <p:nvPr/>
          </p:nvSpPr>
          <p:spPr>
            <a:xfrm>
              <a:off x="7802348" y="4595611"/>
              <a:ext cx="101496" cy="42730"/>
            </a:xfrm>
            <a:custGeom>
              <a:avLst/>
              <a:gdLst/>
              <a:ahLst/>
              <a:cxnLst/>
              <a:rect l="l" t="t" r="r" b="b"/>
              <a:pathLst>
                <a:path w="962" h="405" extrusionOk="0">
                  <a:moveTo>
                    <a:pt x="925" y="0"/>
                  </a:moveTo>
                  <a:cubicBezTo>
                    <a:pt x="638" y="126"/>
                    <a:pt x="324" y="243"/>
                    <a:pt x="1" y="351"/>
                  </a:cubicBezTo>
                  <a:lnTo>
                    <a:pt x="117" y="404"/>
                  </a:lnTo>
                  <a:cubicBezTo>
                    <a:pt x="414" y="306"/>
                    <a:pt x="692" y="189"/>
                    <a:pt x="961" y="72"/>
                  </a:cubicBezTo>
                  <a:lnTo>
                    <a:pt x="9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655" name="Google Shape;1655;p20"/>
            <p:cNvSpPr/>
            <p:nvPr/>
          </p:nvSpPr>
          <p:spPr>
            <a:xfrm>
              <a:off x="7818490" y="3901177"/>
              <a:ext cx="227469" cy="471185"/>
            </a:xfrm>
            <a:custGeom>
              <a:avLst/>
              <a:gdLst/>
              <a:ahLst/>
              <a:cxnLst/>
              <a:rect l="l" t="t" r="r" b="b"/>
              <a:pathLst>
                <a:path w="2156" h="4466" extrusionOk="0">
                  <a:moveTo>
                    <a:pt x="1670" y="1"/>
                  </a:moveTo>
                  <a:lnTo>
                    <a:pt x="1670" y="1"/>
                  </a:lnTo>
                  <a:cubicBezTo>
                    <a:pt x="1455" y="63"/>
                    <a:pt x="1248" y="117"/>
                    <a:pt x="1033" y="162"/>
                  </a:cubicBezTo>
                  <a:cubicBezTo>
                    <a:pt x="1149" y="746"/>
                    <a:pt x="1158" y="1356"/>
                    <a:pt x="1069" y="1958"/>
                  </a:cubicBezTo>
                  <a:cubicBezTo>
                    <a:pt x="1051" y="2245"/>
                    <a:pt x="970" y="2533"/>
                    <a:pt x="844" y="2793"/>
                  </a:cubicBezTo>
                  <a:cubicBezTo>
                    <a:pt x="799" y="2910"/>
                    <a:pt x="736" y="3018"/>
                    <a:pt x="665" y="3125"/>
                  </a:cubicBezTo>
                  <a:cubicBezTo>
                    <a:pt x="629" y="3179"/>
                    <a:pt x="584" y="3224"/>
                    <a:pt x="521" y="3251"/>
                  </a:cubicBezTo>
                  <a:cubicBezTo>
                    <a:pt x="485" y="3260"/>
                    <a:pt x="449" y="3269"/>
                    <a:pt x="404" y="3269"/>
                  </a:cubicBezTo>
                  <a:cubicBezTo>
                    <a:pt x="332" y="3269"/>
                    <a:pt x="261" y="3287"/>
                    <a:pt x="180" y="3305"/>
                  </a:cubicBezTo>
                  <a:cubicBezTo>
                    <a:pt x="117" y="3314"/>
                    <a:pt x="63" y="3350"/>
                    <a:pt x="27" y="3404"/>
                  </a:cubicBezTo>
                  <a:cubicBezTo>
                    <a:pt x="0" y="3494"/>
                    <a:pt x="45" y="3592"/>
                    <a:pt x="135" y="3619"/>
                  </a:cubicBezTo>
                  <a:cubicBezTo>
                    <a:pt x="184" y="3634"/>
                    <a:pt x="234" y="3641"/>
                    <a:pt x="282" y="3641"/>
                  </a:cubicBezTo>
                  <a:cubicBezTo>
                    <a:pt x="321" y="3641"/>
                    <a:pt x="359" y="3636"/>
                    <a:pt x="395" y="3628"/>
                  </a:cubicBezTo>
                  <a:lnTo>
                    <a:pt x="395" y="3628"/>
                  </a:lnTo>
                  <a:cubicBezTo>
                    <a:pt x="332" y="3664"/>
                    <a:pt x="270" y="3709"/>
                    <a:pt x="207" y="3763"/>
                  </a:cubicBezTo>
                  <a:cubicBezTo>
                    <a:pt x="162" y="3799"/>
                    <a:pt x="135" y="3853"/>
                    <a:pt x="117" y="3907"/>
                  </a:cubicBezTo>
                  <a:cubicBezTo>
                    <a:pt x="99" y="3960"/>
                    <a:pt x="117" y="4014"/>
                    <a:pt x="171" y="4050"/>
                  </a:cubicBezTo>
                  <a:cubicBezTo>
                    <a:pt x="198" y="4059"/>
                    <a:pt x="225" y="4059"/>
                    <a:pt x="261" y="4059"/>
                  </a:cubicBezTo>
                  <a:cubicBezTo>
                    <a:pt x="377" y="4032"/>
                    <a:pt x="494" y="3969"/>
                    <a:pt x="593" y="3898"/>
                  </a:cubicBezTo>
                  <a:lnTo>
                    <a:pt x="593" y="3898"/>
                  </a:lnTo>
                  <a:cubicBezTo>
                    <a:pt x="566" y="3969"/>
                    <a:pt x="530" y="4041"/>
                    <a:pt x="503" y="4113"/>
                  </a:cubicBezTo>
                  <a:cubicBezTo>
                    <a:pt x="494" y="4140"/>
                    <a:pt x="485" y="4185"/>
                    <a:pt x="494" y="4221"/>
                  </a:cubicBezTo>
                  <a:cubicBezTo>
                    <a:pt x="505" y="4277"/>
                    <a:pt x="563" y="4309"/>
                    <a:pt x="622" y="4309"/>
                  </a:cubicBezTo>
                  <a:cubicBezTo>
                    <a:pt x="657" y="4309"/>
                    <a:pt x="692" y="4298"/>
                    <a:pt x="718" y="4275"/>
                  </a:cubicBezTo>
                  <a:cubicBezTo>
                    <a:pt x="771" y="4231"/>
                    <a:pt x="806" y="4180"/>
                    <a:pt x="816" y="4120"/>
                  </a:cubicBezTo>
                  <a:lnTo>
                    <a:pt x="816" y="4120"/>
                  </a:lnTo>
                  <a:cubicBezTo>
                    <a:pt x="800" y="4225"/>
                    <a:pt x="828" y="4330"/>
                    <a:pt x="898" y="4418"/>
                  </a:cubicBezTo>
                  <a:cubicBezTo>
                    <a:pt x="913" y="4449"/>
                    <a:pt x="943" y="4465"/>
                    <a:pt x="973" y="4465"/>
                  </a:cubicBezTo>
                  <a:cubicBezTo>
                    <a:pt x="995" y="4465"/>
                    <a:pt x="1017" y="4456"/>
                    <a:pt x="1033" y="4436"/>
                  </a:cubicBezTo>
                  <a:cubicBezTo>
                    <a:pt x="1158" y="4311"/>
                    <a:pt x="1194" y="4131"/>
                    <a:pt x="1123" y="3969"/>
                  </a:cubicBezTo>
                  <a:cubicBezTo>
                    <a:pt x="1105" y="3934"/>
                    <a:pt x="1096" y="3898"/>
                    <a:pt x="1096" y="3862"/>
                  </a:cubicBezTo>
                  <a:cubicBezTo>
                    <a:pt x="1096" y="3808"/>
                    <a:pt x="1123" y="3763"/>
                    <a:pt x="1149" y="3718"/>
                  </a:cubicBezTo>
                  <a:cubicBezTo>
                    <a:pt x="1823" y="2703"/>
                    <a:pt x="2155" y="1168"/>
                    <a:pt x="1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grpSp>
          <p:nvGrpSpPr>
            <p:cNvPr id="1656" name="Google Shape;1656;p20"/>
            <p:cNvGrpSpPr/>
            <p:nvPr/>
          </p:nvGrpSpPr>
          <p:grpSpPr>
            <a:xfrm>
              <a:off x="6772224" y="3560174"/>
              <a:ext cx="532875" cy="664395"/>
              <a:chOff x="6772224" y="3560174"/>
              <a:chExt cx="532875" cy="664395"/>
            </a:xfrm>
          </p:grpSpPr>
          <p:sp>
            <p:nvSpPr>
              <p:cNvPr id="1657" name="Google Shape;1657;p20"/>
              <p:cNvSpPr/>
              <p:nvPr/>
            </p:nvSpPr>
            <p:spPr>
              <a:xfrm rot="-1451773">
                <a:off x="6961191" y="3695805"/>
                <a:ext cx="252767" cy="498881"/>
              </a:xfrm>
              <a:custGeom>
                <a:avLst/>
                <a:gdLst/>
                <a:ahLst/>
                <a:cxnLst/>
                <a:rect l="l" t="t" r="r" b="b"/>
                <a:pathLst>
                  <a:path w="7177" h="14166" extrusionOk="0">
                    <a:moveTo>
                      <a:pt x="5183" y="0"/>
                    </a:moveTo>
                    <a:cubicBezTo>
                      <a:pt x="4862" y="0"/>
                      <a:pt x="4507" y="81"/>
                      <a:pt x="4262" y="126"/>
                    </a:cubicBezTo>
                    <a:cubicBezTo>
                      <a:pt x="3610" y="246"/>
                      <a:pt x="2965" y="417"/>
                      <a:pt x="2334" y="622"/>
                    </a:cubicBezTo>
                    <a:cubicBezTo>
                      <a:pt x="2085" y="707"/>
                      <a:pt x="1837" y="792"/>
                      <a:pt x="1596" y="892"/>
                    </a:cubicBezTo>
                    <a:cubicBezTo>
                      <a:pt x="1078" y="1097"/>
                      <a:pt x="1" y="1438"/>
                      <a:pt x="419" y="2175"/>
                    </a:cubicBezTo>
                    <a:cubicBezTo>
                      <a:pt x="1142" y="3459"/>
                      <a:pt x="1866" y="4735"/>
                      <a:pt x="2589" y="6011"/>
                    </a:cubicBezTo>
                    <a:lnTo>
                      <a:pt x="4837" y="9989"/>
                    </a:lnTo>
                    <a:lnTo>
                      <a:pt x="5588" y="11322"/>
                    </a:lnTo>
                    <a:cubicBezTo>
                      <a:pt x="5893" y="12074"/>
                      <a:pt x="6148" y="12847"/>
                      <a:pt x="6347" y="13634"/>
                    </a:cubicBezTo>
                    <a:cubicBezTo>
                      <a:pt x="6403" y="13844"/>
                      <a:pt x="6494" y="14166"/>
                      <a:pt x="6764" y="14166"/>
                    </a:cubicBezTo>
                    <a:cubicBezTo>
                      <a:pt x="6766" y="14166"/>
                      <a:pt x="6769" y="14166"/>
                      <a:pt x="6772" y="14166"/>
                    </a:cubicBezTo>
                    <a:cubicBezTo>
                      <a:pt x="7177" y="14151"/>
                      <a:pt x="7056" y="13690"/>
                      <a:pt x="6985" y="13449"/>
                    </a:cubicBezTo>
                    <a:cubicBezTo>
                      <a:pt x="6737" y="12676"/>
                      <a:pt x="6545" y="11882"/>
                      <a:pt x="6404" y="11081"/>
                    </a:cubicBezTo>
                    <a:lnTo>
                      <a:pt x="6333" y="9564"/>
                    </a:lnTo>
                    <a:lnTo>
                      <a:pt x="6134" y="4997"/>
                    </a:lnTo>
                    <a:cubicBezTo>
                      <a:pt x="6070" y="3529"/>
                      <a:pt x="6007" y="2062"/>
                      <a:pt x="5943" y="594"/>
                    </a:cubicBezTo>
                    <a:cubicBezTo>
                      <a:pt x="5923" y="124"/>
                      <a:pt x="5579" y="0"/>
                      <a:pt x="518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58" name="Google Shape;1658;p20"/>
              <p:cNvSpPr/>
              <p:nvPr/>
            </p:nvSpPr>
            <p:spPr>
              <a:xfrm rot="-1451773">
                <a:off x="6885466" y="3721328"/>
                <a:ext cx="210822" cy="121005"/>
              </a:xfrm>
              <a:custGeom>
                <a:avLst/>
                <a:gdLst/>
                <a:ahLst/>
                <a:cxnLst/>
                <a:rect l="l" t="t" r="r" b="b"/>
                <a:pathLst>
                  <a:path w="5986" h="3436" extrusionOk="0">
                    <a:moveTo>
                      <a:pt x="5189" y="0"/>
                    </a:moveTo>
                    <a:cubicBezTo>
                      <a:pt x="4867" y="0"/>
                      <a:pt x="4510" y="82"/>
                      <a:pt x="4262" y="126"/>
                    </a:cubicBezTo>
                    <a:cubicBezTo>
                      <a:pt x="3610" y="247"/>
                      <a:pt x="2965" y="417"/>
                      <a:pt x="2333" y="622"/>
                    </a:cubicBezTo>
                    <a:cubicBezTo>
                      <a:pt x="2085" y="707"/>
                      <a:pt x="1837" y="793"/>
                      <a:pt x="1596" y="892"/>
                    </a:cubicBezTo>
                    <a:cubicBezTo>
                      <a:pt x="1078" y="1097"/>
                      <a:pt x="1" y="1431"/>
                      <a:pt x="419" y="2175"/>
                    </a:cubicBezTo>
                    <a:lnTo>
                      <a:pt x="880" y="2976"/>
                    </a:lnTo>
                    <a:lnTo>
                      <a:pt x="944" y="3012"/>
                    </a:lnTo>
                    <a:cubicBezTo>
                      <a:pt x="986" y="3033"/>
                      <a:pt x="1029" y="3047"/>
                      <a:pt x="1064" y="3069"/>
                    </a:cubicBezTo>
                    <a:lnTo>
                      <a:pt x="1121" y="3090"/>
                    </a:lnTo>
                    <a:lnTo>
                      <a:pt x="1135" y="3097"/>
                    </a:lnTo>
                    <a:lnTo>
                      <a:pt x="1142" y="3097"/>
                    </a:lnTo>
                    <a:cubicBezTo>
                      <a:pt x="1227" y="3132"/>
                      <a:pt x="1305" y="3161"/>
                      <a:pt x="1390" y="3189"/>
                    </a:cubicBezTo>
                    <a:cubicBezTo>
                      <a:pt x="1553" y="3246"/>
                      <a:pt x="1717" y="3296"/>
                      <a:pt x="1887" y="3331"/>
                    </a:cubicBezTo>
                    <a:cubicBezTo>
                      <a:pt x="1965" y="3352"/>
                      <a:pt x="2043" y="3366"/>
                      <a:pt x="2121" y="3381"/>
                    </a:cubicBezTo>
                    <a:lnTo>
                      <a:pt x="2248" y="3402"/>
                    </a:lnTo>
                    <a:lnTo>
                      <a:pt x="2263" y="3402"/>
                    </a:lnTo>
                    <a:lnTo>
                      <a:pt x="2312" y="3409"/>
                    </a:lnTo>
                    <a:cubicBezTo>
                      <a:pt x="2482" y="3427"/>
                      <a:pt x="2653" y="3436"/>
                      <a:pt x="2822" y="3436"/>
                    </a:cubicBezTo>
                    <a:cubicBezTo>
                      <a:pt x="2991" y="3436"/>
                      <a:pt x="3160" y="3427"/>
                      <a:pt x="3326" y="3409"/>
                    </a:cubicBezTo>
                    <a:lnTo>
                      <a:pt x="3369" y="3402"/>
                    </a:lnTo>
                    <a:lnTo>
                      <a:pt x="3433" y="3388"/>
                    </a:lnTo>
                    <a:cubicBezTo>
                      <a:pt x="3468" y="3381"/>
                      <a:pt x="3511" y="3374"/>
                      <a:pt x="3546" y="3366"/>
                    </a:cubicBezTo>
                    <a:cubicBezTo>
                      <a:pt x="3638" y="3352"/>
                      <a:pt x="3716" y="3331"/>
                      <a:pt x="3801" y="3310"/>
                    </a:cubicBezTo>
                    <a:cubicBezTo>
                      <a:pt x="3879" y="3288"/>
                      <a:pt x="3950" y="3267"/>
                      <a:pt x="4028" y="3239"/>
                    </a:cubicBezTo>
                    <a:lnTo>
                      <a:pt x="4142" y="3196"/>
                    </a:lnTo>
                    <a:lnTo>
                      <a:pt x="4205" y="3175"/>
                    </a:lnTo>
                    <a:lnTo>
                      <a:pt x="4234" y="3161"/>
                    </a:lnTo>
                    <a:cubicBezTo>
                      <a:pt x="4376" y="3097"/>
                      <a:pt x="4510" y="3026"/>
                      <a:pt x="4645" y="2948"/>
                    </a:cubicBezTo>
                    <a:cubicBezTo>
                      <a:pt x="4709" y="2906"/>
                      <a:pt x="4773" y="2870"/>
                      <a:pt x="4836" y="2820"/>
                    </a:cubicBezTo>
                    <a:cubicBezTo>
                      <a:pt x="4872" y="2799"/>
                      <a:pt x="4907" y="2778"/>
                      <a:pt x="4936" y="2750"/>
                    </a:cubicBezTo>
                    <a:cubicBezTo>
                      <a:pt x="4936" y="2750"/>
                      <a:pt x="4957" y="2735"/>
                      <a:pt x="4964" y="2728"/>
                    </a:cubicBezTo>
                    <a:lnTo>
                      <a:pt x="4992" y="2707"/>
                    </a:lnTo>
                    <a:cubicBezTo>
                      <a:pt x="5113" y="2608"/>
                      <a:pt x="5234" y="2508"/>
                      <a:pt x="5340" y="2395"/>
                    </a:cubicBezTo>
                    <a:cubicBezTo>
                      <a:pt x="5397" y="2338"/>
                      <a:pt x="5453" y="2274"/>
                      <a:pt x="5503" y="2218"/>
                    </a:cubicBezTo>
                    <a:lnTo>
                      <a:pt x="5581" y="2126"/>
                    </a:lnTo>
                    <a:lnTo>
                      <a:pt x="5616" y="2083"/>
                    </a:lnTo>
                    <a:lnTo>
                      <a:pt x="5624" y="2069"/>
                    </a:lnTo>
                    <a:cubicBezTo>
                      <a:pt x="5758" y="1892"/>
                      <a:pt x="5879" y="1700"/>
                      <a:pt x="5985" y="1509"/>
                    </a:cubicBezTo>
                    <a:cubicBezTo>
                      <a:pt x="5978" y="1204"/>
                      <a:pt x="5964" y="899"/>
                      <a:pt x="5950" y="594"/>
                    </a:cubicBezTo>
                    <a:cubicBezTo>
                      <a:pt x="5930" y="124"/>
                      <a:pt x="5586" y="0"/>
                      <a:pt x="518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59" name="Google Shape;1659;p20"/>
              <p:cNvSpPr/>
              <p:nvPr/>
            </p:nvSpPr>
            <p:spPr>
              <a:xfrm rot="-1451773">
                <a:off x="6954554" y="3786598"/>
                <a:ext cx="170601" cy="93325"/>
              </a:xfrm>
              <a:custGeom>
                <a:avLst/>
                <a:gdLst/>
                <a:ahLst/>
                <a:cxnLst/>
                <a:rect l="l" t="t" r="r" b="b"/>
                <a:pathLst>
                  <a:path w="4844" h="2650" extrusionOk="0">
                    <a:moveTo>
                      <a:pt x="4780" y="1"/>
                    </a:moveTo>
                    <a:cubicBezTo>
                      <a:pt x="4510" y="369"/>
                      <a:pt x="4184" y="681"/>
                      <a:pt x="3808" y="937"/>
                    </a:cubicBezTo>
                    <a:cubicBezTo>
                      <a:pt x="3220" y="1341"/>
                      <a:pt x="2525" y="1568"/>
                      <a:pt x="1809" y="1596"/>
                    </a:cubicBezTo>
                    <a:cubicBezTo>
                      <a:pt x="1723" y="1601"/>
                      <a:pt x="1638" y="1604"/>
                      <a:pt x="1552" y="1604"/>
                    </a:cubicBezTo>
                    <a:cubicBezTo>
                      <a:pt x="1027" y="1604"/>
                      <a:pt x="501" y="1511"/>
                      <a:pt x="0" y="1334"/>
                    </a:cubicBezTo>
                    <a:lnTo>
                      <a:pt x="0" y="1334"/>
                    </a:lnTo>
                    <a:cubicBezTo>
                      <a:pt x="192" y="1674"/>
                      <a:pt x="383" y="2007"/>
                      <a:pt x="575" y="2348"/>
                    </a:cubicBezTo>
                    <a:cubicBezTo>
                      <a:pt x="837" y="2447"/>
                      <a:pt x="1114" y="2532"/>
                      <a:pt x="1397" y="2582"/>
                    </a:cubicBezTo>
                    <a:cubicBezTo>
                      <a:pt x="1636" y="2627"/>
                      <a:pt x="1878" y="2650"/>
                      <a:pt x="2122" y="2650"/>
                    </a:cubicBezTo>
                    <a:cubicBezTo>
                      <a:pt x="2183" y="2650"/>
                      <a:pt x="2244" y="2648"/>
                      <a:pt x="2305" y="2646"/>
                    </a:cubicBezTo>
                    <a:cubicBezTo>
                      <a:pt x="2447" y="2646"/>
                      <a:pt x="2582" y="2639"/>
                      <a:pt x="2716" y="2617"/>
                    </a:cubicBezTo>
                    <a:lnTo>
                      <a:pt x="2738" y="2617"/>
                    </a:lnTo>
                    <a:lnTo>
                      <a:pt x="2794" y="2610"/>
                    </a:lnTo>
                    <a:lnTo>
                      <a:pt x="2886" y="2596"/>
                    </a:lnTo>
                    <a:cubicBezTo>
                      <a:pt x="2950" y="2582"/>
                      <a:pt x="3014" y="2568"/>
                      <a:pt x="3071" y="2553"/>
                    </a:cubicBezTo>
                    <a:cubicBezTo>
                      <a:pt x="3198" y="2525"/>
                      <a:pt x="3326" y="2483"/>
                      <a:pt x="3454" y="2440"/>
                    </a:cubicBezTo>
                    <a:cubicBezTo>
                      <a:pt x="3517" y="2419"/>
                      <a:pt x="3574" y="2397"/>
                      <a:pt x="3638" y="2369"/>
                    </a:cubicBezTo>
                    <a:lnTo>
                      <a:pt x="3645" y="2369"/>
                    </a:lnTo>
                    <a:lnTo>
                      <a:pt x="3681" y="2355"/>
                    </a:lnTo>
                    <a:lnTo>
                      <a:pt x="3773" y="2312"/>
                    </a:lnTo>
                    <a:cubicBezTo>
                      <a:pt x="4000" y="2199"/>
                      <a:pt x="4212" y="2071"/>
                      <a:pt x="4418" y="1922"/>
                    </a:cubicBezTo>
                    <a:lnTo>
                      <a:pt x="4453" y="1894"/>
                    </a:lnTo>
                    <a:lnTo>
                      <a:pt x="4475" y="1873"/>
                    </a:lnTo>
                    <a:lnTo>
                      <a:pt x="4546" y="1816"/>
                    </a:lnTo>
                    <a:cubicBezTo>
                      <a:pt x="4595" y="1781"/>
                      <a:pt x="4638" y="1738"/>
                      <a:pt x="4687" y="1695"/>
                    </a:cubicBezTo>
                    <a:cubicBezTo>
                      <a:pt x="4737" y="1646"/>
                      <a:pt x="4794" y="1596"/>
                      <a:pt x="4843" y="1539"/>
                    </a:cubicBezTo>
                    <a:cubicBezTo>
                      <a:pt x="4822" y="1029"/>
                      <a:pt x="4801" y="518"/>
                      <a:pt x="478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60" name="Google Shape;1660;p20"/>
              <p:cNvSpPr/>
              <p:nvPr/>
            </p:nvSpPr>
            <p:spPr>
              <a:xfrm rot="-1451773">
                <a:off x="7011573" y="3848697"/>
                <a:ext cx="141123" cy="71983"/>
              </a:xfrm>
              <a:custGeom>
                <a:avLst/>
                <a:gdLst/>
                <a:ahLst/>
                <a:cxnLst/>
                <a:rect l="l" t="t" r="r" b="b"/>
                <a:pathLst>
                  <a:path w="4007" h="2044" extrusionOk="0">
                    <a:moveTo>
                      <a:pt x="3957" y="1"/>
                    </a:moveTo>
                    <a:cubicBezTo>
                      <a:pt x="3418" y="469"/>
                      <a:pt x="2766" y="781"/>
                      <a:pt x="2071" y="916"/>
                    </a:cubicBezTo>
                    <a:cubicBezTo>
                      <a:pt x="1794" y="965"/>
                      <a:pt x="1514" y="990"/>
                      <a:pt x="1235" y="990"/>
                    </a:cubicBezTo>
                    <a:cubicBezTo>
                      <a:pt x="870" y="990"/>
                      <a:pt x="506" y="947"/>
                      <a:pt x="149" y="859"/>
                    </a:cubicBezTo>
                    <a:cubicBezTo>
                      <a:pt x="99" y="845"/>
                      <a:pt x="50" y="831"/>
                      <a:pt x="0" y="816"/>
                    </a:cubicBezTo>
                    <a:lnTo>
                      <a:pt x="0" y="816"/>
                    </a:lnTo>
                    <a:lnTo>
                      <a:pt x="440" y="1596"/>
                    </a:lnTo>
                    <a:lnTo>
                      <a:pt x="575" y="1823"/>
                    </a:lnTo>
                    <a:lnTo>
                      <a:pt x="596" y="1830"/>
                    </a:lnTo>
                    <a:cubicBezTo>
                      <a:pt x="631" y="1845"/>
                      <a:pt x="667" y="1859"/>
                      <a:pt x="702" y="1873"/>
                    </a:cubicBezTo>
                    <a:cubicBezTo>
                      <a:pt x="773" y="1894"/>
                      <a:pt x="844" y="1915"/>
                      <a:pt x="915" y="1937"/>
                    </a:cubicBezTo>
                    <a:cubicBezTo>
                      <a:pt x="1156" y="2008"/>
                      <a:pt x="1411" y="2043"/>
                      <a:pt x="1659" y="2043"/>
                    </a:cubicBezTo>
                    <a:cubicBezTo>
                      <a:pt x="1801" y="2043"/>
                      <a:pt x="1943" y="2036"/>
                      <a:pt x="2085" y="2022"/>
                    </a:cubicBezTo>
                    <a:lnTo>
                      <a:pt x="2120" y="2022"/>
                    </a:lnTo>
                    <a:lnTo>
                      <a:pt x="2163" y="2015"/>
                    </a:lnTo>
                    <a:lnTo>
                      <a:pt x="2255" y="2001"/>
                    </a:lnTo>
                    <a:cubicBezTo>
                      <a:pt x="2319" y="1986"/>
                      <a:pt x="2376" y="1972"/>
                      <a:pt x="2439" y="1958"/>
                    </a:cubicBezTo>
                    <a:cubicBezTo>
                      <a:pt x="2553" y="1930"/>
                      <a:pt x="2673" y="1894"/>
                      <a:pt x="2787" y="1852"/>
                    </a:cubicBezTo>
                    <a:lnTo>
                      <a:pt x="2872" y="1816"/>
                    </a:lnTo>
                    <a:lnTo>
                      <a:pt x="2929" y="1795"/>
                    </a:lnTo>
                    <a:cubicBezTo>
                      <a:pt x="2978" y="1774"/>
                      <a:pt x="3028" y="1752"/>
                      <a:pt x="3070" y="1724"/>
                    </a:cubicBezTo>
                    <a:cubicBezTo>
                      <a:pt x="3177" y="1667"/>
                      <a:pt x="3283" y="1611"/>
                      <a:pt x="3375" y="1547"/>
                    </a:cubicBezTo>
                    <a:cubicBezTo>
                      <a:pt x="3432" y="1511"/>
                      <a:pt x="3482" y="1483"/>
                      <a:pt x="3524" y="1440"/>
                    </a:cubicBezTo>
                    <a:lnTo>
                      <a:pt x="3560" y="1419"/>
                    </a:lnTo>
                    <a:lnTo>
                      <a:pt x="3567" y="1419"/>
                    </a:lnTo>
                    <a:cubicBezTo>
                      <a:pt x="3588" y="1405"/>
                      <a:pt x="3609" y="1384"/>
                      <a:pt x="3631" y="1369"/>
                    </a:cubicBezTo>
                    <a:cubicBezTo>
                      <a:pt x="3758" y="1256"/>
                      <a:pt x="3886" y="1143"/>
                      <a:pt x="4006" y="1015"/>
                    </a:cubicBezTo>
                    <a:cubicBezTo>
                      <a:pt x="3999" y="866"/>
                      <a:pt x="3992" y="724"/>
                      <a:pt x="3985" y="575"/>
                    </a:cubicBezTo>
                    <a:cubicBezTo>
                      <a:pt x="3978" y="384"/>
                      <a:pt x="3971" y="192"/>
                      <a:pt x="395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61" name="Google Shape;1661;p20"/>
              <p:cNvSpPr/>
              <p:nvPr/>
            </p:nvSpPr>
            <p:spPr>
              <a:xfrm rot="-1451773">
                <a:off x="7064434" y="3893832"/>
                <a:ext cx="111680" cy="68638"/>
              </a:xfrm>
              <a:custGeom>
                <a:avLst/>
                <a:gdLst/>
                <a:ahLst/>
                <a:cxnLst/>
                <a:rect l="l" t="t" r="r" b="b"/>
                <a:pathLst>
                  <a:path w="3171" h="1949" extrusionOk="0">
                    <a:moveTo>
                      <a:pt x="3121" y="1"/>
                    </a:moveTo>
                    <a:cubicBezTo>
                      <a:pt x="3021" y="93"/>
                      <a:pt x="2922" y="171"/>
                      <a:pt x="2816" y="249"/>
                    </a:cubicBezTo>
                    <a:cubicBezTo>
                      <a:pt x="2397" y="547"/>
                      <a:pt x="1922" y="745"/>
                      <a:pt x="1419" y="830"/>
                    </a:cubicBezTo>
                    <a:cubicBezTo>
                      <a:pt x="1221" y="863"/>
                      <a:pt x="1020" y="880"/>
                      <a:pt x="819" y="880"/>
                    </a:cubicBezTo>
                    <a:cubicBezTo>
                      <a:pt x="545" y="880"/>
                      <a:pt x="271" y="849"/>
                      <a:pt x="1" y="788"/>
                    </a:cubicBezTo>
                    <a:lnTo>
                      <a:pt x="1" y="788"/>
                    </a:lnTo>
                    <a:cubicBezTo>
                      <a:pt x="206" y="1156"/>
                      <a:pt x="419" y="1525"/>
                      <a:pt x="625" y="1894"/>
                    </a:cubicBezTo>
                    <a:cubicBezTo>
                      <a:pt x="667" y="1908"/>
                      <a:pt x="717" y="1915"/>
                      <a:pt x="759" y="1922"/>
                    </a:cubicBezTo>
                    <a:cubicBezTo>
                      <a:pt x="781" y="1929"/>
                      <a:pt x="809" y="1936"/>
                      <a:pt x="830" y="1936"/>
                    </a:cubicBezTo>
                    <a:lnTo>
                      <a:pt x="866" y="1936"/>
                    </a:lnTo>
                    <a:cubicBezTo>
                      <a:pt x="936" y="1945"/>
                      <a:pt x="1007" y="1948"/>
                      <a:pt x="1076" y="1948"/>
                    </a:cubicBezTo>
                    <a:cubicBezTo>
                      <a:pt x="1125" y="1948"/>
                      <a:pt x="1173" y="1946"/>
                      <a:pt x="1220" y="1944"/>
                    </a:cubicBezTo>
                    <a:lnTo>
                      <a:pt x="1398" y="1929"/>
                    </a:lnTo>
                    <a:lnTo>
                      <a:pt x="1476" y="1922"/>
                    </a:lnTo>
                    <a:lnTo>
                      <a:pt x="1518" y="1922"/>
                    </a:lnTo>
                    <a:cubicBezTo>
                      <a:pt x="1624" y="1901"/>
                      <a:pt x="1724" y="1887"/>
                      <a:pt x="1830" y="1858"/>
                    </a:cubicBezTo>
                    <a:cubicBezTo>
                      <a:pt x="1936" y="1830"/>
                      <a:pt x="2036" y="1802"/>
                      <a:pt x="2135" y="1766"/>
                    </a:cubicBezTo>
                    <a:cubicBezTo>
                      <a:pt x="2178" y="1752"/>
                      <a:pt x="2227" y="1731"/>
                      <a:pt x="2277" y="1717"/>
                    </a:cubicBezTo>
                    <a:lnTo>
                      <a:pt x="2298" y="1710"/>
                    </a:lnTo>
                    <a:lnTo>
                      <a:pt x="2305" y="1710"/>
                    </a:lnTo>
                    <a:lnTo>
                      <a:pt x="2383" y="1674"/>
                    </a:lnTo>
                    <a:cubicBezTo>
                      <a:pt x="2560" y="1589"/>
                      <a:pt x="2731" y="1490"/>
                      <a:pt x="2894" y="1369"/>
                    </a:cubicBezTo>
                    <a:cubicBezTo>
                      <a:pt x="2915" y="1355"/>
                      <a:pt x="2943" y="1341"/>
                      <a:pt x="2965" y="1320"/>
                    </a:cubicBezTo>
                    <a:lnTo>
                      <a:pt x="2986" y="1305"/>
                    </a:lnTo>
                    <a:cubicBezTo>
                      <a:pt x="3021" y="1277"/>
                      <a:pt x="3064" y="1242"/>
                      <a:pt x="3099" y="1213"/>
                    </a:cubicBezTo>
                    <a:cubicBezTo>
                      <a:pt x="3135" y="1185"/>
                      <a:pt x="3149" y="1171"/>
                      <a:pt x="3170" y="1149"/>
                    </a:cubicBezTo>
                    <a:lnTo>
                      <a:pt x="312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62" name="Google Shape;1662;p20"/>
              <p:cNvSpPr/>
              <p:nvPr/>
            </p:nvSpPr>
            <p:spPr>
              <a:xfrm rot="-1451773">
                <a:off x="7117696" y="3941715"/>
                <a:ext cx="82448" cy="58953"/>
              </a:xfrm>
              <a:custGeom>
                <a:avLst/>
                <a:gdLst/>
                <a:ahLst/>
                <a:cxnLst/>
                <a:rect l="l" t="t" r="r" b="b"/>
                <a:pathLst>
                  <a:path w="2341" h="1674" extrusionOk="0">
                    <a:moveTo>
                      <a:pt x="2291" y="0"/>
                    </a:moveTo>
                    <a:cubicBezTo>
                      <a:pt x="1858" y="320"/>
                      <a:pt x="1362" y="539"/>
                      <a:pt x="830" y="639"/>
                    </a:cubicBezTo>
                    <a:cubicBezTo>
                      <a:pt x="624" y="682"/>
                      <a:pt x="410" y="700"/>
                      <a:pt x="197" y="700"/>
                    </a:cubicBezTo>
                    <a:cubicBezTo>
                      <a:pt x="131" y="700"/>
                      <a:pt x="66" y="699"/>
                      <a:pt x="0" y="695"/>
                    </a:cubicBezTo>
                    <a:lnTo>
                      <a:pt x="0" y="695"/>
                    </a:lnTo>
                    <a:cubicBezTo>
                      <a:pt x="178" y="1014"/>
                      <a:pt x="362" y="1341"/>
                      <a:pt x="539" y="1660"/>
                    </a:cubicBezTo>
                    <a:lnTo>
                      <a:pt x="568" y="1660"/>
                    </a:lnTo>
                    <a:cubicBezTo>
                      <a:pt x="603" y="1667"/>
                      <a:pt x="646" y="1667"/>
                      <a:pt x="681" y="1674"/>
                    </a:cubicBezTo>
                    <a:lnTo>
                      <a:pt x="922" y="1674"/>
                    </a:lnTo>
                    <a:cubicBezTo>
                      <a:pt x="965" y="1674"/>
                      <a:pt x="1014" y="1667"/>
                      <a:pt x="1050" y="1660"/>
                    </a:cubicBezTo>
                    <a:lnTo>
                      <a:pt x="1071" y="1660"/>
                    </a:lnTo>
                    <a:lnTo>
                      <a:pt x="1128" y="1653"/>
                    </a:lnTo>
                    <a:cubicBezTo>
                      <a:pt x="1291" y="1617"/>
                      <a:pt x="1454" y="1575"/>
                      <a:pt x="1610" y="1518"/>
                    </a:cubicBezTo>
                    <a:cubicBezTo>
                      <a:pt x="1653" y="1504"/>
                      <a:pt x="1702" y="1489"/>
                      <a:pt x="1738" y="1475"/>
                    </a:cubicBezTo>
                    <a:lnTo>
                      <a:pt x="1773" y="1454"/>
                    </a:lnTo>
                    <a:lnTo>
                      <a:pt x="1816" y="1433"/>
                    </a:lnTo>
                    <a:cubicBezTo>
                      <a:pt x="1894" y="1397"/>
                      <a:pt x="1972" y="1355"/>
                      <a:pt x="2043" y="1319"/>
                    </a:cubicBezTo>
                    <a:cubicBezTo>
                      <a:pt x="2149" y="1263"/>
                      <a:pt x="2248" y="1199"/>
                      <a:pt x="2340" y="1142"/>
                    </a:cubicBezTo>
                    <a:lnTo>
                      <a:pt x="229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63" name="Google Shape;1663;p20"/>
              <p:cNvSpPr/>
              <p:nvPr/>
            </p:nvSpPr>
            <p:spPr>
              <a:xfrm rot="-1451773">
                <a:off x="7164706" y="3989696"/>
                <a:ext cx="55963" cy="40253"/>
              </a:xfrm>
              <a:custGeom>
                <a:avLst/>
                <a:gdLst/>
                <a:ahLst/>
                <a:cxnLst/>
                <a:rect l="l" t="t" r="r" b="b"/>
                <a:pathLst>
                  <a:path w="1589" h="1143" extrusionOk="0">
                    <a:moveTo>
                      <a:pt x="1554" y="1"/>
                    </a:moveTo>
                    <a:cubicBezTo>
                      <a:pt x="1142" y="242"/>
                      <a:pt x="681" y="398"/>
                      <a:pt x="206" y="454"/>
                    </a:cubicBezTo>
                    <a:cubicBezTo>
                      <a:pt x="135" y="462"/>
                      <a:pt x="72" y="462"/>
                      <a:pt x="1" y="469"/>
                    </a:cubicBezTo>
                    <a:cubicBezTo>
                      <a:pt x="22" y="504"/>
                      <a:pt x="43" y="547"/>
                      <a:pt x="64" y="582"/>
                    </a:cubicBezTo>
                    <a:lnTo>
                      <a:pt x="391" y="1142"/>
                    </a:lnTo>
                    <a:lnTo>
                      <a:pt x="405" y="1142"/>
                    </a:lnTo>
                    <a:cubicBezTo>
                      <a:pt x="462" y="1142"/>
                      <a:pt x="525" y="1142"/>
                      <a:pt x="582" y="1135"/>
                    </a:cubicBezTo>
                    <a:lnTo>
                      <a:pt x="610" y="1135"/>
                    </a:lnTo>
                    <a:lnTo>
                      <a:pt x="688" y="1121"/>
                    </a:lnTo>
                    <a:cubicBezTo>
                      <a:pt x="816" y="1100"/>
                      <a:pt x="937" y="1064"/>
                      <a:pt x="1057" y="1015"/>
                    </a:cubicBezTo>
                    <a:lnTo>
                      <a:pt x="1128" y="986"/>
                    </a:lnTo>
                    <a:lnTo>
                      <a:pt x="1192" y="958"/>
                    </a:lnTo>
                    <a:cubicBezTo>
                      <a:pt x="1249" y="930"/>
                      <a:pt x="1305" y="901"/>
                      <a:pt x="1362" y="873"/>
                    </a:cubicBezTo>
                    <a:cubicBezTo>
                      <a:pt x="1440" y="830"/>
                      <a:pt x="1511" y="788"/>
                      <a:pt x="1589" y="745"/>
                    </a:cubicBezTo>
                    <a:cubicBezTo>
                      <a:pt x="1575" y="547"/>
                      <a:pt x="1568" y="348"/>
                      <a:pt x="1561" y="150"/>
                    </a:cubicBezTo>
                    <a:cubicBezTo>
                      <a:pt x="1561" y="100"/>
                      <a:pt x="1561" y="50"/>
                      <a:pt x="15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64" name="Google Shape;1664;p20"/>
              <p:cNvSpPr/>
              <p:nvPr/>
            </p:nvSpPr>
            <p:spPr>
              <a:xfrm rot="-1451773">
                <a:off x="7220072" y="4015815"/>
                <a:ext cx="62479" cy="123400"/>
              </a:xfrm>
              <a:custGeom>
                <a:avLst/>
                <a:gdLst/>
                <a:ahLst/>
                <a:cxnLst/>
                <a:rect l="l" t="t" r="r" b="b"/>
                <a:pathLst>
                  <a:path w="1774" h="3504" extrusionOk="0">
                    <a:moveTo>
                      <a:pt x="979" y="1"/>
                    </a:moveTo>
                    <a:cubicBezTo>
                      <a:pt x="674" y="171"/>
                      <a:pt x="348" y="277"/>
                      <a:pt x="1" y="334"/>
                    </a:cubicBezTo>
                    <a:lnTo>
                      <a:pt x="185" y="653"/>
                    </a:lnTo>
                    <a:cubicBezTo>
                      <a:pt x="490" y="1412"/>
                      <a:pt x="745" y="2185"/>
                      <a:pt x="951" y="2972"/>
                    </a:cubicBezTo>
                    <a:cubicBezTo>
                      <a:pt x="1000" y="3182"/>
                      <a:pt x="1091" y="3504"/>
                      <a:pt x="1361" y="3504"/>
                    </a:cubicBezTo>
                    <a:cubicBezTo>
                      <a:pt x="1363" y="3504"/>
                      <a:pt x="1366" y="3504"/>
                      <a:pt x="1369" y="3504"/>
                    </a:cubicBezTo>
                    <a:cubicBezTo>
                      <a:pt x="1774" y="3489"/>
                      <a:pt x="1660" y="3028"/>
                      <a:pt x="1582" y="2787"/>
                    </a:cubicBezTo>
                    <a:cubicBezTo>
                      <a:pt x="1334" y="2014"/>
                      <a:pt x="1142" y="1220"/>
                      <a:pt x="1001" y="419"/>
                    </a:cubicBezTo>
                    <a:lnTo>
                      <a:pt x="97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65" name="Google Shape;1665;p20"/>
              <p:cNvSpPr/>
              <p:nvPr/>
            </p:nvSpPr>
            <p:spPr>
              <a:xfrm rot="-1451773">
                <a:off x="7229637" y="4029620"/>
                <a:ext cx="51983" cy="10882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3090" extrusionOk="0">
                    <a:moveTo>
                      <a:pt x="816" y="0"/>
                    </a:moveTo>
                    <a:cubicBezTo>
                      <a:pt x="738" y="64"/>
                      <a:pt x="653" y="121"/>
                      <a:pt x="560" y="163"/>
                    </a:cubicBezTo>
                    <a:cubicBezTo>
                      <a:pt x="525" y="177"/>
                      <a:pt x="482" y="192"/>
                      <a:pt x="447" y="206"/>
                    </a:cubicBezTo>
                    <a:lnTo>
                      <a:pt x="419" y="206"/>
                    </a:lnTo>
                    <a:cubicBezTo>
                      <a:pt x="376" y="220"/>
                      <a:pt x="341" y="227"/>
                      <a:pt x="298" y="234"/>
                    </a:cubicBezTo>
                    <a:cubicBezTo>
                      <a:pt x="253" y="241"/>
                      <a:pt x="209" y="244"/>
                      <a:pt x="164" y="244"/>
                    </a:cubicBezTo>
                    <a:cubicBezTo>
                      <a:pt x="109" y="244"/>
                      <a:pt x="55" y="239"/>
                      <a:pt x="0" y="227"/>
                    </a:cubicBezTo>
                    <a:lnTo>
                      <a:pt x="0" y="227"/>
                    </a:lnTo>
                    <a:lnTo>
                      <a:pt x="7" y="241"/>
                    </a:lnTo>
                    <a:cubicBezTo>
                      <a:pt x="305" y="993"/>
                      <a:pt x="560" y="1759"/>
                      <a:pt x="759" y="2539"/>
                    </a:cubicBezTo>
                    <a:cubicBezTo>
                      <a:pt x="773" y="2588"/>
                      <a:pt x="787" y="2645"/>
                      <a:pt x="809" y="2709"/>
                    </a:cubicBezTo>
                    <a:cubicBezTo>
                      <a:pt x="830" y="2766"/>
                      <a:pt x="851" y="2829"/>
                      <a:pt x="887" y="2886"/>
                    </a:cubicBezTo>
                    <a:cubicBezTo>
                      <a:pt x="949" y="2999"/>
                      <a:pt x="1033" y="3089"/>
                      <a:pt x="1155" y="3089"/>
                    </a:cubicBezTo>
                    <a:cubicBezTo>
                      <a:pt x="1186" y="3089"/>
                      <a:pt x="1219" y="3083"/>
                      <a:pt x="1255" y="3070"/>
                    </a:cubicBezTo>
                    <a:cubicBezTo>
                      <a:pt x="1433" y="3035"/>
                      <a:pt x="1475" y="2879"/>
                      <a:pt x="1468" y="2716"/>
                    </a:cubicBezTo>
                    <a:cubicBezTo>
                      <a:pt x="1468" y="2652"/>
                      <a:pt x="1454" y="2588"/>
                      <a:pt x="1440" y="2524"/>
                    </a:cubicBezTo>
                    <a:cubicBezTo>
                      <a:pt x="1425" y="2468"/>
                      <a:pt x="1411" y="2411"/>
                      <a:pt x="1397" y="2361"/>
                    </a:cubicBezTo>
                    <a:cubicBezTo>
                      <a:pt x="1149" y="1588"/>
                      <a:pt x="957" y="809"/>
                      <a:pt x="816" y="14"/>
                    </a:cubicBezTo>
                    <a:lnTo>
                      <a:pt x="81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666" name="Google Shape;1666;p20"/>
              <p:cNvSpPr/>
              <p:nvPr/>
            </p:nvSpPr>
            <p:spPr>
              <a:xfrm rot="-1451773">
                <a:off x="6903608" y="3734874"/>
                <a:ext cx="166093" cy="52614"/>
              </a:xfrm>
              <a:custGeom>
                <a:avLst/>
                <a:gdLst/>
                <a:ahLst/>
                <a:cxnLst/>
                <a:rect l="l" t="t" r="r" b="b"/>
                <a:pathLst>
                  <a:path w="4716" h="1494" extrusionOk="0">
                    <a:moveTo>
                      <a:pt x="4246" y="0"/>
                    </a:moveTo>
                    <a:cubicBezTo>
                      <a:pt x="3810" y="0"/>
                      <a:pt x="3069" y="124"/>
                      <a:pt x="2248" y="349"/>
                    </a:cubicBezTo>
                    <a:cubicBezTo>
                      <a:pt x="979" y="696"/>
                      <a:pt x="0" y="1164"/>
                      <a:pt x="57" y="1377"/>
                    </a:cubicBezTo>
                    <a:cubicBezTo>
                      <a:pt x="77" y="1455"/>
                      <a:pt x="229" y="1493"/>
                      <a:pt x="473" y="1493"/>
                    </a:cubicBezTo>
                    <a:cubicBezTo>
                      <a:pt x="912" y="1493"/>
                      <a:pt x="1652" y="1371"/>
                      <a:pt x="2468" y="1143"/>
                    </a:cubicBezTo>
                    <a:cubicBezTo>
                      <a:pt x="3737" y="796"/>
                      <a:pt x="4716" y="335"/>
                      <a:pt x="4652" y="115"/>
                    </a:cubicBezTo>
                    <a:cubicBezTo>
                      <a:pt x="4632" y="37"/>
                      <a:pt x="4484" y="0"/>
                      <a:pt x="424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grpSp>
            <p:nvGrpSpPr>
              <p:cNvPr id="1667" name="Google Shape;1667;p20"/>
              <p:cNvGrpSpPr/>
              <p:nvPr/>
            </p:nvGrpSpPr>
            <p:grpSpPr>
              <a:xfrm>
                <a:off x="6772224" y="3560174"/>
                <a:ext cx="220576" cy="221157"/>
                <a:chOff x="6772224" y="3560174"/>
                <a:chExt cx="220576" cy="221157"/>
              </a:xfrm>
            </p:grpSpPr>
            <p:sp>
              <p:nvSpPr>
                <p:cNvPr id="1668" name="Google Shape;1668;p20"/>
                <p:cNvSpPr/>
                <p:nvPr/>
              </p:nvSpPr>
              <p:spPr>
                <a:xfrm rot="-1451773">
                  <a:off x="6893795" y="3685705"/>
                  <a:ext cx="19265" cy="18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" h="514" extrusionOk="0">
                      <a:moveTo>
                        <a:pt x="147" y="1"/>
                      </a:moveTo>
                      <a:cubicBezTo>
                        <a:pt x="143" y="1"/>
                        <a:pt x="139" y="1"/>
                        <a:pt x="135" y="2"/>
                      </a:cubicBezTo>
                      <a:cubicBezTo>
                        <a:pt x="135" y="2"/>
                        <a:pt x="135" y="9"/>
                        <a:pt x="135" y="9"/>
                      </a:cubicBezTo>
                      <a:cubicBezTo>
                        <a:pt x="128" y="24"/>
                        <a:pt x="128" y="45"/>
                        <a:pt x="135" y="59"/>
                      </a:cubicBezTo>
                      <a:lnTo>
                        <a:pt x="135" y="116"/>
                      </a:lnTo>
                      <a:lnTo>
                        <a:pt x="135" y="144"/>
                      </a:lnTo>
                      <a:cubicBezTo>
                        <a:pt x="128" y="151"/>
                        <a:pt x="128" y="165"/>
                        <a:pt x="135" y="172"/>
                      </a:cubicBezTo>
                      <a:cubicBezTo>
                        <a:pt x="128" y="172"/>
                        <a:pt x="128" y="179"/>
                        <a:pt x="121" y="179"/>
                      </a:cubicBezTo>
                      <a:cubicBezTo>
                        <a:pt x="93" y="194"/>
                        <a:pt x="71" y="215"/>
                        <a:pt x="43" y="236"/>
                      </a:cubicBezTo>
                      <a:cubicBezTo>
                        <a:pt x="29" y="250"/>
                        <a:pt x="0" y="272"/>
                        <a:pt x="0" y="300"/>
                      </a:cubicBezTo>
                      <a:cubicBezTo>
                        <a:pt x="7" y="307"/>
                        <a:pt x="15" y="321"/>
                        <a:pt x="29" y="321"/>
                      </a:cubicBezTo>
                      <a:cubicBezTo>
                        <a:pt x="43" y="328"/>
                        <a:pt x="64" y="335"/>
                        <a:pt x="78" y="343"/>
                      </a:cubicBezTo>
                      <a:cubicBezTo>
                        <a:pt x="100" y="343"/>
                        <a:pt x="114" y="350"/>
                        <a:pt x="135" y="357"/>
                      </a:cubicBezTo>
                      <a:cubicBezTo>
                        <a:pt x="149" y="357"/>
                        <a:pt x="163" y="357"/>
                        <a:pt x="178" y="364"/>
                      </a:cubicBezTo>
                      <a:cubicBezTo>
                        <a:pt x="171" y="364"/>
                        <a:pt x="171" y="371"/>
                        <a:pt x="178" y="378"/>
                      </a:cubicBezTo>
                      <a:cubicBezTo>
                        <a:pt x="178" y="385"/>
                        <a:pt x="178" y="392"/>
                        <a:pt x="185" y="399"/>
                      </a:cubicBezTo>
                      <a:cubicBezTo>
                        <a:pt x="192" y="413"/>
                        <a:pt x="199" y="435"/>
                        <a:pt x="206" y="449"/>
                      </a:cubicBezTo>
                      <a:cubicBezTo>
                        <a:pt x="213" y="470"/>
                        <a:pt x="227" y="513"/>
                        <a:pt x="256" y="513"/>
                      </a:cubicBezTo>
                      <a:cubicBezTo>
                        <a:pt x="259" y="513"/>
                        <a:pt x="262" y="514"/>
                        <a:pt x="265" y="514"/>
                      </a:cubicBezTo>
                      <a:cubicBezTo>
                        <a:pt x="294" y="514"/>
                        <a:pt x="307" y="483"/>
                        <a:pt x="319" y="463"/>
                      </a:cubicBezTo>
                      <a:lnTo>
                        <a:pt x="319" y="449"/>
                      </a:lnTo>
                      <a:lnTo>
                        <a:pt x="341" y="413"/>
                      </a:lnTo>
                      <a:cubicBezTo>
                        <a:pt x="341" y="399"/>
                        <a:pt x="341" y="392"/>
                        <a:pt x="348" y="385"/>
                      </a:cubicBezTo>
                      <a:lnTo>
                        <a:pt x="348" y="378"/>
                      </a:lnTo>
                      <a:lnTo>
                        <a:pt x="447" y="378"/>
                      </a:lnTo>
                      <a:cubicBezTo>
                        <a:pt x="483" y="378"/>
                        <a:pt x="525" y="378"/>
                        <a:pt x="546" y="350"/>
                      </a:cubicBezTo>
                      <a:cubicBezTo>
                        <a:pt x="532" y="335"/>
                        <a:pt x="518" y="321"/>
                        <a:pt x="504" y="307"/>
                      </a:cubicBezTo>
                      <a:lnTo>
                        <a:pt x="454" y="272"/>
                      </a:lnTo>
                      <a:cubicBezTo>
                        <a:pt x="440" y="257"/>
                        <a:pt x="426" y="243"/>
                        <a:pt x="412" y="229"/>
                      </a:cubicBezTo>
                      <a:lnTo>
                        <a:pt x="412" y="222"/>
                      </a:lnTo>
                      <a:cubicBezTo>
                        <a:pt x="412" y="222"/>
                        <a:pt x="412" y="222"/>
                        <a:pt x="412" y="215"/>
                      </a:cubicBezTo>
                      <a:lnTo>
                        <a:pt x="419" y="187"/>
                      </a:lnTo>
                      <a:lnTo>
                        <a:pt x="447" y="130"/>
                      </a:lnTo>
                      <a:cubicBezTo>
                        <a:pt x="454" y="109"/>
                        <a:pt x="475" y="66"/>
                        <a:pt x="454" y="45"/>
                      </a:cubicBezTo>
                      <a:lnTo>
                        <a:pt x="447" y="45"/>
                      </a:lnTo>
                      <a:cubicBezTo>
                        <a:pt x="444" y="41"/>
                        <a:pt x="438" y="39"/>
                        <a:pt x="433" y="39"/>
                      </a:cubicBezTo>
                      <a:cubicBezTo>
                        <a:pt x="428" y="39"/>
                        <a:pt x="422" y="41"/>
                        <a:pt x="419" y="45"/>
                      </a:cubicBezTo>
                      <a:cubicBezTo>
                        <a:pt x="405" y="45"/>
                        <a:pt x="383" y="52"/>
                        <a:pt x="369" y="59"/>
                      </a:cubicBezTo>
                      <a:cubicBezTo>
                        <a:pt x="341" y="73"/>
                        <a:pt x="305" y="87"/>
                        <a:pt x="277" y="109"/>
                      </a:cubicBezTo>
                      <a:cubicBezTo>
                        <a:pt x="270" y="94"/>
                        <a:pt x="263" y="80"/>
                        <a:pt x="256" y="73"/>
                      </a:cubicBezTo>
                      <a:cubicBezTo>
                        <a:pt x="241" y="59"/>
                        <a:pt x="227" y="45"/>
                        <a:pt x="220" y="38"/>
                      </a:cubicBezTo>
                      <a:cubicBezTo>
                        <a:pt x="196" y="19"/>
                        <a:pt x="171" y="1"/>
                        <a:pt x="14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69" name="Google Shape;1669;p20"/>
                <p:cNvSpPr/>
                <p:nvPr/>
              </p:nvSpPr>
              <p:spPr>
                <a:xfrm rot="-1451773">
                  <a:off x="6934076" y="3643836"/>
                  <a:ext cx="19018" cy="180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513" extrusionOk="0">
                      <a:moveTo>
                        <a:pt x="140" y="1"/>
                      </a:moveTo>
                      <a:cubicBezTo>
                        <a:pt x="136" y="1"/>
                        <a:pt x="132" y="1"/>
                        <a:pt x="129" y="2"/>
                      </a:cubicBezTo>
                      <a:cubicBezTo>
                        <a:pt x="129" y="20"/>
                        <a:pt x="129" y="33"/>
                        <a:pt x="129" y="52"/>
                      </a:cubicBezTo>
                      <a:cubicBezTo>
                        <a:pt x="129" y="66"/>
                        <a:pt x="129" y="87"/>
                        <a:pt x="136" y="102"/>
                      </a:cubicBezTo>
                      <a:lnTo>
                        <a:pt x="136" y="137"/>
                      </a:lnTo>
                      <a:lnTo>
                        <a:pt x="136" y="165"/>
                      </a:lnTo>
                      <a:lnTo>
                        <a:pt x="122" y="165"/>
                      </a:lnTo>
                      <a:cubicBezTo>
                        <a:pt x="93" y="187"/>
                        <a:pt x="72" y="208"/>
                        <a:pt x="51" y="229"/>
                      </a:cubicBezTo>
                      <a:cubicBezTo>
                        <a:pt x="29" y="243"/>
                        <a:pt x="1" y="265"/>
                        <a:pt x="1" y="286"/>
                      </a:cubicBezTo>
                      <a:lnTo>
                        <a:pt x="1" y="293"/>
                      </a:lnTo>
                      <a:cubicBezTo>
                        <a:pt x="8" y="307"/>
                        <a:pt x="15" y="314"/>
                        <a:pt x="29" y="314"/>
                      </a:cubicBezTo>
                      <a:cubicBezTo>
                        <a:pt x="44" y="321"/>
                        <a:pt x="65" y="329"/>
                        <a:pt x="79" y="336"/>
                      </a:cubicBezTo>
                      <a:lnTo>
                        <a:pt x="136" y="350"/>
                      </a:lnTo>
                      <a:cubicBezTo>
                        <a:pt x="150" y="350"/>
                        <a:pt x="164" y="357"/>
                        <a:pt x="178" y="357"/>
                      </a:cubicBezTo>
                      <a:cubicBezTo>
                        <a:pt x="178" y="357"/>
                        <a:pt x="178" y="364"/>
                        <a:pt x="178" y="371"/>
                      </a:cubicBezTo>
                      <a:cubicBezTo>
                        <a:pt x="178" y="378"/>
                        <a:pt x="178" y="385"/>
                        <a:pt x="185" y="392"/>
                      </a:cubicBezTo>
                      <a:cubicBezTo>
                        <a:pt x="185" y="407"/>
                        <a:pt x="200" y="428"/>
                        <a:pt x="207" y="442"/>
                      </a:cubicBezTo>
                      <a:cubicBezTo>
                        <a:pt x="214" y="463"/>
                        <a:pt x="228" y="506"/>
                        <a:pt x="256" y="513"/>
                      </a:cubicBezTo>
                      <a:cubicBezTo>
                        <a:pt x="285" y="513"/>
                        <a:pt x="306" y="477"/>
                        <a:pt x="320" y="456"/>
                      </a:cubicBezTo>
                      <a:lnTo>
                        <a:pt x="320" y="442"/>
                      </a:lnTo>
                      <a:cubicBezTo>
                        <a:pt x="320" y="428"/>
                        <a:pt x="334" y="421"/>
                        <a:pt x="334" y="407"/>
                      </a:cubicBezTo>
                      <a:lnTo>
                        <a:pt x="348" y="378"/>
                      </a:lnTo>
                      <a:cubicBezTo>
                        <a:pt x="348" y="378"/>
                        <a:pt x="348" y="378"/>
                        <a:pt x="348" y="371"/>
                      </a:cubicBezTo>
                      <a:lnTo>
                        <a:pt x="455" y="371"/>
                      </a:lnTo>
                      <a:cubicBezTo>
                        <a:pt x="483" y="371"/>
                        <a:pt x="526" y="371"/>
                        <a:pt x="540" y="343"/>
                      </a:cubicBezTo>
                      <a:cubicBezTo>
                        <a:pt x="533" y="329"/>
                        <a:pt x="519" y="314"/>
                        <a:pt x="504" y="307"/>
                      </a:cubicBezTo>
                      <a:lnTo>
                        <a:pt x="455" y="265"/>
                      </a:lnTo>
                      <a:cubicBezTo>
                        <a:pt x="441" y="251"/>
                        <a:pt x="426" y="236"/>
                        <a:pt x="405" y="229"/>
                      </a:cubicBezTo>
                      <a:cubicBezTo>
                        <a:pt x="412" y="222"/>
                        <a:pt x="412" y="222"/>
                        <a:pt x="405" y="222"/>
                      </a:cubicBezTo>
                      <a:cubicBezTo>
                        <a:pt x="412" y="215"/>
                        <a:pt x="412" y="215"/>
                        <a:pt x="405" y="215"/>
                      </a:cubicBezTo>
                      <a:lnTo>
                        <a:pt x="419" y="187"/>
                      </a:lnTo>
                      <a:cubicBezTo>
                        <a:pt x="426" y="165"/>
                        <a:pt x="434" y="151"/>
                        <a:pt x="441" y="130"/>
                      </a:cubicBezTo>
                      <a:cubicBezTo>
                        <a:pt x="448" y="116"/>
                        <a:pt x="476" y="66"/>
                        <a:pt x="455" y="45"/>
                      </a:cubicBezTo>
                      <a:lnTo>
                        <a:pt x="441" y="45"/>
                      </a:lnTo>
                      <a:cubicBezTo>
                        <a:pt x="437" y="41"/>
                        <a:pt x="434" y="40"/>
                        <a:pt x="430" y="40"/>
                      </a:cubicBezTo>
                      <a:cubicBezTo>
                        <a:pt x="426" y="40"/>
                        <a:pt x="423" y="41"/>
                        <a:pt x="419" y="45"/>
                      </a:cubicBezTo>
                      <a:cubicBezTo>
                        <a:pt x="405" y="45"/>
                        <a:pt x="384" y="52"/>
                        <a:pt x="370" y="59"/>
                      </a:cubicBezTo>
                      <a:cubicBezTo>
                        <a:pt x="334" y="73"/>
                        <a:pt x="306" y="87"/>
                        <a:pt x="278" y="109"/>
                      </a:cubicBezTo>
                      <a:cubicBezTo>
                        <a:pt x="270" y="95"/>
                        <a:pt x="256" y="80"/>
                        <a:pt x="249" y="73"/>
                      </a:cubicBezTo>
                      <a:cubicBezTo>
                        <a:pt x="235" y="59"/>
                        <a:pt x="228" y="45"/>
                        <a:pt x="214" y="38"/>
                      </a:cubicBezTo>
                      <a:cubicBezTo>
                        <a:pt x="195" y="19"/>
                        <a:pt x="166" y="1"/>
                        <a:pt x="14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70" name="Google Shape;1670;p20"/>
                <p:cNvSpPr/>
                <p:nvPr/>
              </p:nvSpPr>
              <p:spPr>
                <a:xfrm rot="-1451773">
                  <a:off x="6887449" y="3719784"/>
                  <a:ext cx="19018" cy="19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" h="545" extrusionOk="0">
                      <a:moveTo>
                        <a:pt x="173" y="1"/>
                      </a:moveTo>
                      <a:cubicBezTo>
                        <a:pt x="167" y="1"/>
                        <a:pt x="162" y="2"/>
                        <a:pt x="156" y="5"/>
                      </a:cubicBezTo>
                      <a:cubicBezTo>
                        <a:pt x="142" y="12"/>
                        <a:pt x="135" y="26"/>
                        <a:pt x="135" y="40"/>
                      </a:cubicBezTo>
                      <a:cubicBezTo>
                        <a:pt x="128" y="54"/>
                        <a:pt x="128" y="75"/>
                        <a:pt x="135" y="90"/>
                      </a:cubicBezTo>
                      <a:lnTo>
                        <a:pt x="135" y="146"/>
                      </a:lnTo>
                      <a:lnTo>
                        <a:pt x="135" y="175"/>
                      </a:lnTo>
                      <a:lnTo>
                        <a:pt x="135" y="203"/>
                      </a:lnTo>
                      <a:lnTo>
                        <a:pt x="121" y="210"/>
                      </a:lnTo>
                      <a:cubicBezTo>
                        <a:pt x="99" y="224"/>
                        <a:pt x="71" y="246"/>
                        <a:pt x="50" y="267"/>
                      </a:cubicBezTo>
                      <a:cubicBezTo>
                        <a:pt x="28" y="281"/>
                        <a:pt x="0" y="302"/>
                        <a:pt x="0" y="331"/>
                      </a:cubicBezTo>
                      <a:cubicBezTo>
                        <a:pt x="7" y="338"/>
                        <a:pt x="14" y="345"/>
                        <a:pt x="28" y="352"/>
                      </a:cubicBezTo>
                      <a:cubicBezTo>
                        <a:pt x="43" y="359"/>
                        <a:pt x="64" y="366"/>
                        <a:pt x="78" y="366"/>
                      </a:cubicBezTo>
                      <a:cubicBezTo>
                        <a:pt x="99" y="373"/>
                        <a:pt x="121" y="380"/>
                        <a:pt x="135" y="380"/>
                      </a:cubicBezTo>
                      <a:cubicBezTo>
                        <a:pt x="149" y="387"/>
                        <a:pt x="163" y="387"/>
                        <a:pt x="177" y="387"/>
                      </a:cubicBezTo>
                      <a:cubicBezTo>
                        <a:pt x="177" y="395"/>
                        <a:pt x="177" y="402"/>
                        <a:pt x="177" y="402"/>
                      </a:cubicBezTo>
                      <a:lnTo>
                        <a:pt x="184" y="430"/>
                      </a:lnTo>
                      <a:cubicBezTo>
                        <a:pt x="192" y="444"/>
                        <a:pt x="199" y="465"/>
                        <a:pt x="206" y="480"/>
                      </a:cubicBezTo>
                      <a:cubicBezTo>
                        <a:pt x="213" y="494"/>
                        <a:pt x="227" y="543"/>
                        <a:pt x="262" y="543"/>
                      </a:cubicBezTo>
                      <a:cubicBezTo>
                        <a:pt x="265" y="544"/>
                        <a:pt x="267" y="544"/>
                        <a:pt x="270" y="544"/>
                      </a:cubicBezTo>
                      <a:cubicBezTo>
                        <a:pt x="293" y="544"/>
                        <a:pt x="306" y="513"/>
                        <a:pt x="319" y="494"/>
                      </a:cubicBezTo>
                      <a:cubicBezTo>
                        <a:pt x="319" y="487"/>
                        <a:pt x="319" y="480"/>
                        <a:pt x="319" y="480"/>
                      </a:cubicBezTo>
                      <a:cubicBezTo>
                        <a:pt x="319" y="465"/>
                        <a:pt x="326" y="451"/>
                        <a:pt x="333" y="437"/>
                      </a:cubicBezTo>
                      <a:cubicBezTo>
                        <a:pt x="340" y="430"/>
                        <a:pt x="340" y="423"/>
                        <a:pt x="340" y="416"/>
                      </a:cubicBezTo>
                      <a:cubicBezTo>
                        <a:pt x="340" y="416"/>
                        <a:pt x="340" y="409"/>
                        <a:pt x="340" y="409"/>
                      </a:cubicBezTo>
                      <a:lnTo>
                        <a:pt x="447" y="409"/>
                      </a:lnTo>
                      <a:cubicBezTo>
                        <a:pt x="475" y="409"/>
                        <a:pt x="518" y="402"/>
                        <a:pt x="539" y="380"/>
                      </a:cubicBezTo>
                      <a:cubicBezTo>
                        <a:pt x="532" y="359"/>
                        <a:pt x="518" y="352"/>
                        <a:pt x="504" y="338"/>
                      </a:cubicBezTo>
                      <a:lnTo>
                        <a:pt x="454" y="302"/>
                      </a:lnTo>
                      <a:cubicBezTo>
                        <a:pt x="440" y="288"/>
                        <a:pt x="426" y="274"/>
                        <a:pt x="404" y="260"/>
                      </a:cubicBezTo>
                      <a:lnTo>
                        <a:pt x="404" y="253"/>
                      </a:lnTo>
                      <a:lnTo>
                        <a:pt x="404" y="246"/>
                      </a:lnTo>
                      <a:lnTo>
                        <a:pt x="418" y="217"/>
                      </a:lnTo>
                      <a:lnTo>
                        <a:pt x="440" y="168"/>
                      </a:lnTo>
                      <a:cubicBezTo>
                        <a:pt x="447" y="139"/>
                        <a:pt x="468" y="97"/>
                        <a:pt x="447" y="75"/>
                      </a:cubicBezTo>
                      <a:lnTo>
                        <a:pt x="447" y="68"/>
                      </a:lnTo>
                      <a:lnTo>
                        <a:pt x="418" y="68"/>
                      </a:lnTo>
                      <a:cubicBezTo>
                        <a:pt x="397" y="75"/>
                        <a:pt x="383" y="83"/>
                        <a:pt x="369" y="90"/>
                      </a:cubicBezTo>
                      <a:cubicBezTo>
                        <a:pt x="333" y="104"/>
                        <a:pt x="305" y="118"/>
                        <a:pt x="270" y="132"/>
                      </a:cubicBezTo>
                      <a:cubicBezTo>
                        <a:pt x="277" y="111"/>
                        <a:pt x="277" y="90"/>
                        <a:pt x="277" y="75"/>
                      </a:cubicBezTo>
                      <a:cubicBezTo>
                        <a:pt x="262" y="61"/>
                        <a:pt x="255" y="47"/>
                        <a:pt x="241" y="33"/>
                      </a:cubicBezTo>
                      <a:cubicBezTo>
                        <a:pt x="224" y="21"/>
                        <a:pt x="198" y="1"/>
                        <a:pt x="17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71" name="Google Shape;1671;p20"/>
                <p:cNvSpPr/>
                <p:nvPr/>
              </p:nvSpPr>
              <p:spPr>
                <a:xfrm rot="-1451773">
                  <a:off x="6936246" y="3728574"/>
                  <a:ext cx="17398" cy="144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4" h="411" extrusionOk="0">
                      <a:moveTo>
                        <a:pt x="257" y="0"/>
                      </a:moveTo>
                      <a:cubicBezTo>
                        <a:pt x="240" y="0"/>
                        <a:pt x="223" y="2"/>
                        <a:pt x="206" y="7"/>
                      </a:cubicBezTo>
                      <a:cubicBezTo>
                        <a:pt x="29" y="56"/>
                        <a:pt x="0" y="297"/>
                        <a:pt x="156" y="383"/>
                      </a:cubicBezTo>
                      <a:cubicBezTo>
                        <a:pt x="191" y="402"/>
                        <a:pt x="226" y="411"/>
                        <a:pt x="260" y="411"/>
                      </a:cubicBezTo>
                      <a:cubicBezTo>
                        <a:pt x="387" y="411"/>
                        <a:pt x="493" y="290"/>
                        <a:pt x="454" y="156"/>
                      </a:cubicBezTo>
                      <a:cubicBezTo>
                        <a:pt x="430" y="60"/>
                        <a:pt x="346" y="0"/>
                        <a:pt x="257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72" name="Google Shape;1672;p20"/>
                <p:cNvSpPr/>
                <p:nvPr/>
              </p:nvSpPr>
              <p:spPr>
                <a:xfrm rot="-1451773">
                  <a:off x="6954105" y="3670852"/>
                  <a:ext cx="17433" cy="14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" h="412" extrusionOk="0">
                      <a:moveTo>
                        <a:pt x="266" y="1"/>
                      </a:moveTo>
                      <a:cubicBezTo>
                        <a:pt x="247" y="1"/>
                        <a:pt x="226" y="4"/>
                        <a:pt x="207" y="10"/>
                      </a:cubicBezTo>
                      <a:cubicBezTo>
                        <a:pt x="29" y="60"/>
                        <a:pt x="1" y="294"/>
                        <a:pt x="157" y="386"/>
                      </a:cubicBezTo>
                      <a:cubicBezTo>
                        <a:pt x="189" y="404"/>
                        <a:pt x="222" y="411"/>
                        <a:pt x="255" y="411"/>
                      </a:cubicBezTo>
                      <a:cubicBezTo>
                        <a:pt x="381" y="411"/>
                        <a:pt x="494" y="293"/>
                        <a:pt x="455" y="152"/>
                      </a:cubicBezTo>
                      <a:cubicBezTo>
                        <a:pt x="432" y="60"/>
                        <a:pt x="352" y="1"/>
                        <a:pt x="266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73" name="Google Shape;1673;p20"/>
                <p:cNvSpPr/>
                <p:nvPr/>
              </p:nvSpPr>
              <p:spPr>
                <a:xfrm rot="-1451773">
                  <a:off x="6940682" y="3610473"/>
                  <a:ext cx="17433" cy="14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" h="412" extrusionOk="0">
                      <a:moveTo>
                        <a:pt x="257" y="1"/>
                      </a:moveTo>
                      <a:cubicBezTo>
                        <a:pt x="240" y="1"/>
                        <a:pt x="223" y="3"/>
                        <a:pt x="206" y="7"/>
                      </a:cubicBezTo>
                      <a:cubicBezTo>
                        <a:pt x="29" y="57"/>
                        <a:pt x="0" y="298"/>
                        <a:pt x="156" y="383"/>
                      </a:cubicBezTo>
                      <a:cubicBezTo>
                        <a:pt x="191" y="403"/>
                        <a:pt x="226" y="411"/>
                        <a:pt x="260" y="411"/>
                      </a:cubicBezTo>
                      <a:cubicBezTo>
                        <a:pt x="387" y="411"/>
                        <a:pt x="495" y="290"/>
                        <a:pt x="461" y="156"/>
                      </a:cubicBezTo>
                      <a:cubicBezTo>
                        <a:pt x="432" y="61"/>
                        <a:pt x="347" y="1"/>
                        <a:pt x="25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74" name="Google Shape;1674;p20"/>
                <p:cNvSpPr/>
                <p:nvPr/>
              </p:nvSpPr>
              <p:spPr>
                <a:xfrm rot="-1451773">
                  <a:off x="6890170" y="3647112"/>
                  <a:ext cx="19265" cy="18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" h="520" extrusionOk="0">
                      <a:moveTo>
                        <a:pt x="179" y="1"/>
                      </a:moveTo>
                      <a:cubicBezTo>
                        <a:pt x="176" y="1"/>
                        <a:pt x="173" y="1"/>
                        <a:pt x="171" y="2"/>
                      </a:cubicBezTo>
                      <a:cubicBezTo>
                        <a:pt x="143" y="16"/>
                        <a:pt x="143" y="52"/>
                        <a:pt x="143" y="80"/>
                      </a:cubicBezTo>
                      <a:lnTo>
                        <a:pt x="143" y="94"/>
                      </a:lnTo>
                      <a:cubicBezTo>
                        <a:pt x="143" y="108"/>
                        <a:pt x="143" y="122"/>
                        <a:pt x="150" y="137"/>
                      </a:cubicBezTo>
                      <a:cubicBezTo>
                        <a:pt x="157" y="151"/>
                        <a:pt x="150" y="151"/>
                        <a:pt x="157" y="158"/>
                      </a:cubicBezTo>
                      <a:cubicBezTo>
                        <a:pt x="157" y="165"/>
                        <a:pt x="157" y="165"/>
                        <a:pt x="157" y="165"/>
                      </a:cubicBezTo>
                      <a:cubicBezTo>
                        <a:pt x="143" y="172"/>
                        <a:pt x="129" y="179"/>
                        <a:pt x="121" y="193"/>
                      </a:cubicBezTo>
                      <a:cubicBezTo>
                        <a:pt x="100" y="200"/>
                        <a:pt x="86" y="215"/>
                        <a:pt x="65" y="222"/>
                      </a:cubicBezTo>
                      <a:cubicBezTo>
                        <a:pt x="43" y="243"/>
                        <a:pt x="8" y="264"/>
                        <a:pt x="1" y="300"/>
                      </a:cubicBezTo>
                      <a:lnTo>
                        <a:pt x="8" y="300"/>
                      </a:lnTo>
                      <a:cubicBezTo>
                        <a:pt x="29" y="307"/>
                        <a:pt x="43" y="307"/>
                        <a:pt x="65" y="307"/>
                      </a:cubicBezTo>
                      <a:lnTo>
                        <a:pt x="129" y="321"/>
                      </a:lnTo>
                      <a:cubicBezTo>
                        <a:pt x="143" y="321"/>
                        <a:pt x="164" y="328"/>
                        <a:pt x="185" y="328"/>
                      </a:cubicBezTo>
                      <a:lnTo>
                        <a:pt x="185" y="335"/>
                      </a:lnTo>
                      <a:cubicBezTo>
                        <a:pt x="185" y="342"/>
                        <a:pt x="185" y="342"/>
                        <a:pt x="185" y="342"/>
                      </a:cubicBezTo>
                      <a:lnTo>
                        <a:pt x="185" y="349"/>
                      </a:lnTo>
                      <a:cubicBezTo>
                        <a:pt x="185" y="356"/>
                        <a:pt x="185" y="371"/>
                        <a:pt x="185" y="378"/>
                      </a:cubicBezTo>
                      <a:cubicBezTo>
                        <a:pt x="192" y="385"/>
                        <a:pt x="192" y="413"/>
                        <a:pt x="199" y="434"/>
                      </a:cubicBezTo>
                      <a:cubicBezTo>
                        <a:pt x="199" y="456"/>
                        <a:pt x="207" y="512"/>
                        <a:pt x="235" y="520"/>
                      </a:cubicBezTo>
                      <a:lnTo>
                        <a:pt x="242" y="520"/>
                      </a:lnTo>
                      <a:cubicBezTo>
                        <a:pt x="256" y="520"/>
                        <a:pt x="263" y="512"/>
                        <a:pt x="270" y="512"/>
                      </a:cubicBezTo>
                      <a:cubicBezTo>
                        <a:pt x="277" y="498"/>
                        <a:pt x="292" y="484"/>
                        <a:pt x="306" y="470"/>
                      </a:cubicBezTo>
                      <a:cubicBezTo>
                        <a:pt x="327" y="442"/>
                        <a:pt x="341" y="413"/>
                        <a:pt x="355" y="378"/>
                      </a:cubicBezTo>
                      <a:cubicBezTo>
                        <a:pt x="370" y="385"/>
                        <a:pt x="384" y="392"/>
                        <a:pt x="398" y="392"/>
                      </a:cubicBezTo>
                      <a:cubicBezTo>
                        <a:pt x="412" y="399"/>
                        <a:pt x="433" y="406"/>
                        <a:pt x="448" y="406"/>
                      </a:cubicBezTo>
                      <a:cubicBezTo>
                        <a:pt x="462" y="406"/>
                        <a:pt x="480" y="410"/>
                        <a:pt x="496" y="410"/>
                      </a:cubicBezTo>
                      <a:cubicBezTo>
                        <a:pt x="513" y="410"/>
                        <a:pt x="529" y="406"/>
                        <a:pt x="540" y="392"/>
                      </a:cubicBezTo>
                      <a:cubicBezTo>
                        <a:pt x="540" y="385"/>
                        <a:pt x="547" y="378"/>
                        <a:pt x="547" y="371"/>
                      </a:cubicBezTo>
                      <a:cubicBezTo>
                        <a:pt x="540" y="349"/>
                        <a:pt x="533" y="335"/>
                        <a:pt x="526" y="321"/>
                      </a:cubicBezTo>
                      <a:cubicBezTo>
                        <a:pt x="511" y="307"/>
                        <a:pt x="504" y="293"/>
                        <a:pt x="490" y="278"/>
                      </a:cubicBezTo>
                      <a:cubicBezTo>
                        <a:pt x="483" y="264"/>
                        <a:pt x="483" y="264"/>
                        <a:pt x="476" y="257"/>
                      </a:cubicBezTo>
                      <a:cubicBezTo>
                        <a:pt x="469" y="243"/>
                        <a:pt x="462" y="236"/>
                        <a:pt x="455" y="229"/>
                      </a:cubicBezTo>
                      <a:cubicBezTo>
                        <a:pt x="455" y="229"/>
                        <a:pt x="462" y="222"/>
                        <a:pt x="462" y="222"/>
                      </a:cubicBezTo>
                      <a:cubicBezTo>
                        <a:pt x="476" y="193"/>
                        <a:pt x="490" y="165"/>
                        <a:pt x="497" y="130"/>
                      </a:cubicBezTo>
                      <a:cubicBezTo>
                        <a:pt x="504" y="108"/>
                        <a:pt x="519" y="80"/>
                        <a:pt x="504" y="59"/>
                      </a:cubicBezTo>
                      <a:cubicBezTo>
                        <a:pt x="494" y="54"/>
                        <a:pt x="488" y="49"/>
                        <a:pt x="480" y="49"/>
                      </a:cubicBezTo>
                      <a:cubicBezTo>
                        <a:pt x="477" y="49"/>
                        <a:pt x="473" y="49"/>
                        <a:pt x="469" y="52"/>
                      </a:cubicBezTo>
                      <a:cubicBezTo>
                        <a:pt x="448" y="52"/>
                        <a:pt x="433" y="59"/>
                        <a:pt x="412" y="59"/>
                      </a:cubicBezTo>
                      <a:lnTo>
                        <a:pt x="363" y="80"/>
                      </a:lnTo>
                      <a:cubicBezTo>
                        <a:pt x="348" y="80"/>
                        <a:pt x="334" y="87"/>
                        <a:pt x="320" y="94"/>
                      </a:cubicBezTo>
                      <a:cubicBezTo>
                        <a:pt x="320" y="87"/>
                        <a:pt x="313" y="87"/>
                        <a:pt x="313" y="80"/>
                      </a:cubicBezTo>
                      <a:cubicBezTo>
                        <a:pt x="306" y="73"/>
                        <a:pt x="299" y="73"/>
                        <a:pt x="292" y="66"/>
                      </a:cubicBezTo>
                      <a:cubicBezTo>
                        <a:pt x="277" y="52"/>
                        <a:pt x="263" y="44"/>
                        <a:pt x="249" y="30"/>
                      </a:cubicBezTo>
                      <a:cubicBezTo>
                        <a:pt x="230" y="24"/>
                        <a:pt x="200" y="1"/>
                        <a:pt x="17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75" name="Google Shape;1675;p20"/>
                <p:cNvSpPr/>
                <p:nvPr/>
              </p:nvSpPr>
              <p:spPr>
                <a:xfrm rot="-1451773">
                  <a:off x="6819299" y="3693474"/>
                  <a:ext cx="19265" cy="18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" h="520" extrusionOk="0">
                      <a:moveTo>
                        <a:pt x="173" y="1"/>
                      </a:moveTo>
                      <a:cubicBezTo>
                        <a:pt x="170" y="1"/>
                        <a:pt x="167" y="1"/>
                        <a:pt x="164" y="2"/>
                      </a:cubicBezTo>
                      <a:cubicBezTo>
                        <a:pt x="142" y="16"/>
                        <a:pt x="142" y="58"/>
                        <a:pt x="142" y="80"/>
                      </a:cubicBezTo>
                      <a:cubicBezTo>
                        <a:pt x="142" y="87"/>
                        <a:pt x="142" y="94"/>
                        <a:pt x="142" y="94"/>
                      </a:cubicBezTo>
                      <a:cubicBezTo>
                        <a:pt x="142" y="108"/>
                        <a:pt x="142" y="122"/>
                        <a:pt x="149" y="136"/>
                      </a:cubicBezTo>
                      <a:cubicBezTo>
                        <a:pt x="149" y="144"/>
                        <a:pt x="149" y="151"/>
                        <a:pt x="149" y="165"/>
                      </a:cubicBezTo>
                      <a:lnTo>
                        <a:pt x="149" y="172"/>
                      </a:lnTo>
                      <a:cubicBezTo>
                        <a:pt x="135" y="179"/>
                        <a:pt x="121" y="186"/>
                        <a:pt x="114" y="193"/>
                      </a:cubicBezTo>
                      <a:cubicBezTo>
                        <a:pt x="93" y="200"/>
                        <a:pt x="79" y="214"/>
                        <a:pt x="64" y="222"/>
                      </a:cubicBezTo>
                      <a:cubicBezTo>
                        <a:pt x="36" y="243"/>
                        <a:pt x="1" y="264"/>
                        <a:pt x="1" y="300"/>
                      </a:cubicBezTo>
                      <a:lnTo>
                        <a:pt x="8" y="300"/>
                      </a:lnTo>
                      <a:cubicBezTo>
                        <a:pt x="22" y="307"/>
                        <a:pt x="43" y="307"/>
                        <a:pt x="57" y="314"/>
                      </a:cubicBezTo>
                      <a:lnTo>
                        <a:pt x="121" y="321"/>
                      </a:lnTo>
                      <a:cubicBezTo>
                        <a:pt x="142" y="321"/>
                        <a:pt x="164" y="328"/>
                        <a:pt x="178" y="328"/>
                      </a:cubicBezTo>
                      <a:cubicBezTo>
                        <a:pt x="178" y="335"/>
                        <a:pt x="178" y="335"/>
                        <a:pt x="178" y="335"/>
                      </a:cubicBezTo>
                      <a:cubicBezTo>
                        <a:pt x="178" y="342"/>
                        <a:pt x="178" y="342"/>
                        <a:pt x="178" y="342"/>
                      </a:cubicBezTo>
                      <a:lnTo>
                        <a:pt x="178" y="349"/>
                      </a:lnTo>
                      <a:lnTo>
                        <a:pt x="178" y="378"/>
                      </a:lnTo>
                      <a:cubicBezTo>
                        <a:pt x="178" y="385"/>
                        <a:pt x="185" y="420"/>
                        <a:pt x="185" y="434"/>
                      </a:cubicBezTo>
                      <a:cubicBezTo>
                        <a:pt x="192" y="456"/>
                        <a:pt x="199" y="512"/>
                        <a:pt x="227" y="519"/>
                      </a:cubicBezTo>
                      <a:lnTo>
                        <a:pt x="235" y="519"/>
                      </a:lnTo>
                      <a:cubicBezTo>
                        <a:pt x="242" y="519"/>
                        <a:pt x="249" y="512"/>
                        <a:pt x="256" y="512"/>
                      </a:cubicBezTo>
                      <a:cubicBezTo>
                        <a:pt x="270" y="498"/>
                        <a:pt x="284" y="484"/>
                        <a:pt x="291" y="470"/>
                      </a:cubicBezTo>
                      <a:cubicBezTo>
                        <a:pt x="313" y="441"/>
                        <a:pt x="334" y="413"/>
                        <a:pt x="348" y="378"/>
                      </a:cubicBezTo>
                      <a:cubicBezTo>
                        <a:pt x="362" y="385"/>
                        <a:pt x="376" y="392"/>
                        <a:pt x="391" y="399"/>
                      </a:cubicBezTo>
                      <a:cubicBezTo>
                        <a:pt x="405" y="399"/>
                        <a:pt x="419" y="406"/>
                        <a:pt x="440" y="406"/>
                      </a:cubicBezTo>
                      <a:cubicBezTo>
                        <a:pt x="454" y="406"/>
                        <a:pt x="472" y="409"/>
                        <a:pt x="488" y="409"/>
                      </a:cubicBezTo>
                      <a:cubicBezTo>
                        <a:pt x="504" y="409"/>
                        <a:pt x="518" y="406"/>
                        <a:pt x="525" y="392"/>
                      </a:cubicBezTo>
                      <a:cubicBezTo>
                        <a:pt x="539" y="385"/>
                        <a:pt x="547" y="378"/>
                        <a:pt x="547" y="370"/>
                      </a:cubicBezTo>
                      <a:cubicBezTo>
                        <a:pt x="539" y="356"/>
                        <a:pt x="532" y="335"/>
                        <a:pt x="525" y="321"/>
                      </a:cubicBezTo>
                      <a:cubicBezTo>
                        <a:pt x="511" y="307"/>
                        <a:pt x="504" y="292"/>
                        <a:pt x="490" y="278"/>
                      </a:cubicBezTo>
                      <a:lnTo>
                        <a:pt x="476" y="257"/>
                      </a:lnTo>
                      <a:cubicBezTo>
                        <a:pt x="469" y="250"/>
                        <a:pt x="461" y="236"/>
                        <a:pt x="454" y="229"/>
                      </a:cubicBezTo>
                      <a:lnTo>
                        <a:pt x="461" y="222"/>
                      </a:lnTo>
                      <a:cubicBezTo>
                        <a:pt x="476" y="193"/>
                        <a:pt x="483" y="165"/>
                        <a:pt x="497" y="136"/>
                      </a:cubicBezTo>
                      <a:cubicBezTo>
                        <a:pt x="504" y="108"/>
                        <a:pt x="518" y="80"/>
                        <a:pt x="504" y="58"/>
                      </a:cubicBezTo>
                      <a:cubicBezTo>
                        <a:pt x="494" y="53"/>
                        <a:pt x="487" y="48"/>
                        <a:pt x="480" y="48"/>
                      </a:cubicBezTo>
                      <a:cubicBezTo>
                        <a:pt x="476" y="48"/>
                        <a:pt x="473" y="49"/>
                        <a:pt x="469" y="51"/>
                      </a:cubicBezTo>
                      <a:cubicBezTo>
                        <a:pt x="447" y="51"/>
                        <a:pt x="433" y="58"/>
                        <a:pt x="412" y="66"/>
                      </a:cubicBezTo>
                      <a:cubicBezTo>
                        <a:pt x="398" y="66"/>
                        <a:pt x="376" y="73"/>
                        <a:pt x="355" y="80"/>
                      </a:cubicBezTo>
                      <a:cubicBezTo>
                        <a:pt x="348" y="80"/>
                        <a:pt x="334" y="87"/>
                        <a:pt x="320" y="94"/>
                      </a:cubicBezTo>
                      <a:cubicBezTo>
                        <a:pt x="320" y="87"/>
                        <a:pt x="313" y="87"/>
                        <a:pt x="313" y="87"/>
                      </a:cubicBezTo>
                      <a:lnTo>
                        <a:pt x="291" y="66"/>
                      </a:lnTo>
                      <a:cubicBezTo>
                        <a:pt x="277" y="58"/>
                        <a:pt x="263" y="44"/>
                        <a:pt x="249" y="37"/>
                      </a:cubicBezTo>
                      <a:cubicBezTo>
                        <a:pt x="230" y="25"/>
                        <a:pt x="199" y="1"/>
                        <a:pt x="17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76" name="Google Shape;1676;p20"/>
                <p:cNvSpPr/>
                <p:nvPr/>
              </p:nvSpPr>
              <p:spPr>
                <a:xfrm rot="-1451773">
                  <a:off x="6814062" y="3759808"/>
                  <a:ext cx="19265" cy="18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" h="522" extrusionOk="0">
                      <a:moveTo>
                        <a:pt x="185" y="0"/>
                      </a:moveTo>
                      <a:cubicBezTo>
                        <a:pt x="180" y="0"/>
                        <a:pt x="175" y="1"/>
                        <a:pt x="171" y="4"/>
                      </a:cubicBezTo>
                      <a:cubicBezTo>
                        <a:pt x="143" y="11"/>
                        <a:pt x="143" y="54"/>
                        <a:pt x="143" y="75"/>
                      </a:cubicBezTo>
                      <a:lnTo>
                        <a:pt x="143" y="89"/>
                      </a:lnTo>
                      <a:cubicBezTo>
                        <a:pt x="143" y="96"/>
                        <a:pt x="143" y="117"/>
                        <a:pt x="150" y="132"/>
                      </a:cubicBezTo>
                      <a:cubicBezTo>
                        <a:pt x="150" y="139"/>
                        <a:pt x="150" y="153"/>
                        <a:pt x="150" y="160"/>
                      </a:cubicBezTo>
                      <a:lnTo>
                        <a:pt x="150" y="167"/>
                      </a:lnTo>
                      <a:cubicBezTo>
                        <a:pt x="136" y="174"/>
                        <a:pt x="129" y="181"/>
                        <a:pt x="114" y="188"/>
                      </a:cubicBezTo>
                      <a:lnTo>
                        <a:pt x="65" y="217"/>
                      </a:lnTo>
                      <a:cubicBezTo>
                        <a:pt x="36" y="238"/>
                        <a:pt x="1" y="259"/>
                        <a:pt x="1" y="295"/>
                      </a:cubicBezTo>
                      <a:lnTo>
                        <a:pt x="1" y="302"/>
                      </a:lnTo>
                      <a:lnTo>
                        <a:pt x="8" y="302"/>
                      </a:lnTo>
                      <a:cubicBezTo>
                        <a:pt x="22" y="309"/>
                        <a:pt x="43" y="309"/>
                        <a:pt x="58" y="309"/>
                      </a:cubicBezTo>
                      <a:lnTo>
                        <a:pt x="121" y="323"/>
                      </a:lnTo>
                      <a:cubicBezTo>
                        <a:pt x="143" y="323"/>
                        <a:pt x="164" y="330"/>
                        <a:pt x="178" y="330"/>
                      </a:cubicBezTo>
                      <a:cubicBezTo>
                        <a:pt x="178" y="330"/>
                        <a:pt x="178" y="337"/>
                        <a:pt x="178" y="337"/>
                      </a:cubicBezTo>
                      <a:cubicBezTo>
                        <a:pt x="178" y="344"/>
                        <a:pt x="178" y="344"/>
                        <a:pt x="178" y="344"/>
                      </a:cubicBezTo>
                      <a:lnTo>
                        <a:pt x="178" y="373"/>
                      </a:lnTo>
                      <a:cubicBezTo>
                        <a:pt x="178" y="380"/>
                        <a:pt x="185" y="415"/>
                        <a:pt x="192" y="436"/>
                      </a:cubicBezTo>
                      <a:cubicBezTo>
                        <a:pt x="192" y="451"/>
                        <a:pt x="199" y="507"/>
                        <a:pt x="228" y="522"/>
                      </a:cubicBezTo>
                      <a:lnTo>
                        <a:pt x="242" y="522"/>
                      </a:lnTo>
                      <a:cubicBezTo>
                        <a:pt x="249" y="522"/>
                        <a:pt x="256" y="514"/>
                        <a:pt x="263" y="514"/>
                      </a:cubicBezTo>
                      <a:cubicBezTo>
                        <a:pt x="277" y="500"/>
                        <a:pt x="285" y="486"/>
                        <a:pt x="299" y="472"/>
                      </a:cubicBezTo>
                      <a:cubicBezTo>
                        <a:pt x="320" y="444"/>
                        <a:pt x="334" y="415"/>
                        <a:pt x="348" y="380"/>
                      </a:cubicBezTo>
                      <a:cubicBezTo>
                        <a:pt x="363" y="387"/>
                        <a:pt x="377" y="394"/>
                        <a:pt x="391" y="401"/>
                      </a:cubicBezTo>
                      <a:cubicBezTo>
                        <a:pt x="405" y="401"/>
                        <a:pt x="426" y="408"/>
                        <a:pt x="441" y="408"/>
                      </a:cubicBezTo>
                      <a:cubicBezTo>
                        <a:pt x="455" y="408"/>
                        <a:pt x="472" y="412"/>
                        <a:pt x="489" y="412"/>
                      </a:cubicBezTo>
                      <a:cubicBezTo>
                        <a:pt x="506" y="412"/>
                        <a:pt x="522" y="408"/>
                        <a:pt x="533" y="394"/>
                      </a:cubicBezTo>
                      <a:cubicBezTo>
                        <a:pt x="540" y="387"/>
                        <a:pt x="547" y="380"/>
                        <a:pt x="547" y="366"/>
                      </a:cubicBezTo>
                      <a:cubicBezTo>
                        <a:pt x="540" y="351"/>
                        <a:pt x="533" y="330"/>
                        <a:pt x="526" y="316"/>
                      </a:cubicBezTo>
                      <a:cubicBezTo>
                        <a:pt x="511" y="302"/>
                        <a:pt x="504" y="288"/>
                        <a:pt x="490" y="273"/>
                      </a:cubicBezTo>
                      <a:cubicBezTo>
                        <a:pt x="483" y="266"/>
                        <a:pt x="476" y="259"/>
                        <a:pt x="476" y="252"/>
                      </a:cubicBezTo>
                      <a:cubicBezTo>
                        <a:pt x="469" y="245"/>
                        <a:pt x="462" y="238"/>
                        <a:pt x="455" y="231"/>
                      </a:cubicBezTo>
                      <a:lnTo>
                        <a:pt x="462" y="217"/>
                      </a:lnTo>
                      <a:cubicBezTo>
                        <a:pt x="476" y="188"/>
                        <a:pt x="490" y="160"/>
                        <a:pt x="497" y="132"/>
                      </a:cubicBezTo>
                      <a:cubicBezTo>
                        <a:pt x="511" y="103"/>
                        <a:pt x="511" y="75"/>
                        <a:pt x="504" y="54"/>
                      </a:cubicBezTo>
                      <a:cubicBezTo>
                        <a:pt x="499" y="49"/>
                        <a:pt x="491" y="44"/>
                        <a:pt x="481" y="44"/>
                      </a:cubicBezTo>
                      <a:cubicBezTo>
                        <a:pt x="477" y="44"/>
                        <a:pt x="473" y="44"/>
                        <a:pt x="469" y="46"/>
                      </a:cubicBezTo>
                      <a:cubicBezTo>
                        <a:pt x="448" y="46"/>
                        <a:pt x="433" y="54"/>
                        <a:pt x="412" y="61"/>
                      </a:cubicBezTo>
                      <a:cubicBezTo>
                        <a:pt x="398" y="61"/>
                        <a:pt x="377" y="68"/>
                        <a:pt x="363" y="75"/>
                      </a:cubicBezTo>
                      <a:cubicBezTo>
                        <a:pt x="348" y="82"/>
                        <a:pt x="334" y="82"/>
                        <a:pt x="320" y="89"/>
                      </a:cubicBezTo>
                      <a:lnTo>
                        <a:pt x="313" y="82"/>
                      </a:lnTo>
                      <a:lnTo>
                        <a:pt x="292" y="61"/>
                      </a:lnTo>
                      <a:cubicBezTo>
                        <a:pt x="277" y="54"/>
                        <a:pt x="263" y="39"/>
                        <a:pt x="249" y="32"/>
                      </a:cubicBezTo>
                      <a:cubicBezTo>
                        <a:pt x="232" y="21"/>
                        <a:pt x="205" y="0"/>
                        <a:pt x="18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77" name="Google Shape;1677;p20"/>
                <p:cNvSpPr/>
                <p:nvPr/>
              </p:nvSpPr>
              <p:spPr>
                <a:xfrm rot="-1451773">
                  <a:off x="6880879" y="3605701"/>
                  <a:ext cx="19265" cy="145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" h="414" extrusionOk="0">
                      <a:moveTo>
                        <a:pt x="270" y="1"/>
                      </a:moveTo>
                      <a:cubicBezTo>
                        <a:pt x="85" y="8"/>
                        <a:pt x="0" y="228"/>
                        <a:pt x="135" y="355"/>
                      </a:cubicBezTo>
                      <a:cubicBezTo>
                        <a:pt x="173" y="394"/>
                        <a:pt x="223" y="413"/>
                        <a:pt x="274" y="413"/>
                      </a:cubicBezTo>
                      <a:cubicBezTo>
                        <a:pt x="328" y="413"/>
                        <a:pt x="382" y="392"/>
                        <a:pt x="426" y="348"/>
                      </a:cubicBezTo>
                      <a:cubicBezTo>
                        <a:pt x="546" y="214"/>
                        <a:pt x="454" y="1"/>
                        <a:pt x="27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78" name="Google Shape;1678;p20"/>
                <p:cNvSpPr/>
                <p:nvPr/>
              </p:nvSpPr>
              <p:spPr>
                <a:xfrm rot="-1451773">
                  <a:off x="6827271" y="3659582"/>
                  <a:ext cx="19441" cy="14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" h="406" extrusionOk="0">
                      <a:moveTo>
                        <a:pt x="279" y="1"/>
                      </a:moveTo>
                      <a:cubicBezTo>
                        <a:pt x="276" y="1"/>
                        <a:pt x="273" y="1"/>
                        <a:pt x="270" y="1"/>
                      </a:cubicBezTo>
                      <a:cubicBezTo>
                        <a:pt x="86" y="1"/>
                        <a:pt x="1" y="228"/>
                        <a:pt x="135" y="348"/>
                      </a:cubicBezTo>
                      <a:cubicBezTo>
                        <a:pt x="177" y="386"/>
                        <a:pt x="229" y="406"/>
                        <a:pt x="280" y="406"/>
                      </a:cubicBezTo>
                      <a:cubicBezTo>
                        <a:pt x="333" y="406"/>
                        <a:pt x="386" y="385"/>
                        <a:pt x="426" y="341"/>
                      </a:cubicBezTo>
                      <a:cubicBezTo>
                        <a:pt x="552" y="215"/>
                        <a:pt x="457" y="1"/>
                        <a:pt x="27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79" name="Google Shape;1679;p20"/>
                <p:cNvSpPr/>
                <p:nvPr/>
              </p:nvSpPr>
              <p:spPr>
                <a:xfrm rot="-1451773">
                  <a:off x="6852689" y="3694699"/>
                  <a:ext cx="19441" cy="145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" h="414" extrusionOk="0">
                      <a:moveTo>
                        <a:pt x="279" y="1"/>
                      </a:moveTo>
                      <a:cubicBezTo>
                        <a:pt x="276" y="1"/>
                        <a:pt x="273" y="1"/>
                        <a:pt x="270" y="1"/>
                      </a:cubicBezTo>
                      <a:cubicBezTo>
                        <a:pt x="86" y="8"/>
                        <a:pt x="1" y="228"/>
                        <a:pt x="135" y="356"/>
                      </a:cubicBezTo>
                      <a:cubicBezTo>
                        <a:pt x="177" y="394"/>
                        <a:pt x="229" y="413"/>
                        <a:pt x="280" y="413"/>
                      </a:cubicBezTo>
                      <a:cubicBezTo>
                        <a:pt x="333" y="413"/>
                        <a:pt x="386" y="392"/>
                        <a:pt x="426" y="349"/>
                      </a:cubicBezTo>
                      <a:cubicBezTo>
                        <a:pt x="552" y="216"/>
                        <a:pt x="458" y="1"/>
                        <a:pt x="27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80" name="Google Shape;1680;p20"/>
                <p:cNvSpPr/>
                <p:nvPr/>
              </p:nvSpPr>
              <p:spPr>
                <a:xfrm rot="-1451773">
                  <a:off x="6835539" y="3599959"/>
                  <a:ext cx="12785" cy="12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" h="344" extrusionOk="0">
                      <a:moveTo>
                        <a:pt x="97" y="1"/>
                      </a:moveTo>
                      <a:cubicBezTo>
                        <a:pt x="93" y="1"/>
                        <a:pt x="89" y="1"/>
                        <a:pt x="85" y="3"/>
                      </a:cubicBezTo>
                      <a:cubicBezTo>
                        <a:pt x="85" y="3"/>
                        <a:pt x="85" y="3"/>
                        <a:pt x="93" y="10"/>
                      </a:cubicBezTo>
                      <a:cubicBezTo>
                        <a:pt x="85" y="17"/>
                        <a:pt x="85" y="31"/>
                        <a:pt x="93" y="45"/>
                      </a:cubicBezTo>
                      <a:lnTo>
                        <a:pt x="93" y="81"/>
                      </a:lnTo>
                      <a:lnTo>
                        <a:pt x="93" y="102"/>
                      </a:lnTo>
                      <a:cubicBezTo>
                        <a:pt x="85" y="102"/>
                        <a:pt x="85" y="109"/>
                        <a:pt x="93" y="116"/>
                      </a:cubicBezTo>
                      <a:lnTo>
                        <a:pt x="85" y="116"/>
                      </a:lnTo>
                      <a:cubicBezTo>
                        <a:pt x="64" y="130"/>
                        <a:pt x="50" y="137"/>
                        <a:pt x="29" y="152"/>
                      </a:cubicBezTo>
                      <a:cubicBezTo>
                        <a:pt x="22" y="166"/>
                        <a:pt x="0" y="180"/>
                        <a:pt x="0" y="194"/>
                      </a:cubicBezTo>
                      <a:cubicBezTo>
                        <a:pt x="7" y="201"/>
                        <a:pt x="7" y="208"/>
                        <a:pt x="22" y="215"/>
                      </a:cubicBezTo>
                      <a:lnTo>
                        <a:pt x="50" y="223"/>
                      </a:lnTo>
                      <a:lnTo>
                        <a:pt x="93" y="230"/>
                      </a:lnTo>
                      <a:cubicBezTo>
                        <a:pt x="100" y="237"/>
                        <a:pt x="107" y="237"/>
                        <a:pt x="114" y="237"/>
                      </a:cubicBezTo>
                      <a:lnTo>
                        <a:pt x="114" y="244"/>
                      </a:lnTo>
                      <a:lnTo>
                        <a:pt x="121" y="265"/>
                      </a:lnTo>
                      <a:cubicBezTo>
                        <a:pt x="128" y="272"/>
                        <a:pt x="135" y="286"/>
                        <a:pt x="135" y="301"/>
                      </a:cubicBezTo>
                      <a:cubicBezTo>
                        <a:pt x="142" y="308"/>
                        <a:pt x="156" y="336"/>
                        <a:pt x="171" y="343"/>
                      </a:cubicBezTo>
                      <a:cubicBezTo>
                        <a:pt x="192" y="343"/>
                        <a:pt x="206" y="322"/>
                        <a:pt x="213" y="308"/>
                      </a:cubicBezTo>
                      <a:lnTo>
                        <a:pt x="213" y="293"/>
                      </a:lnTo>
                      <a:cubicBezTo>
                        <a:pt x="213" y="286"/>
                        <a:pt x="220" y="279"/>
                        <a:pt x="220" y="272"/>
                      </a:cubicBezTo>
                      <a:lnTo>
                        <a:pt x="227" y="258"/>
                      </a:lnTo>
                      <a:lnTo>
                        <a:pt x="227" y="251"/>
                      </a:lnTo>
                      <a:lnTo>
                        <a:pt x="298" y="251"/>
                      </a:lnTo>
                      <a:cubicBezTo>
                        <a:pt x="319" y="251"/>
                        <a:pt x="348" y="251"/>
                        <a:pt x="362" y="230"/>
                      </a:cubicBezTo>
                      <a:cubicBezTo>
                        <a:pt x="355" y="223"/>
                        <a:pt x="341" y="208"/>
                        <a:pt x="334" y="201"/>
                      </a:cubicBezTo>
                      <a:lnTo>
                        <a:pt x="305" y="180"/>
                      </a:lnTo>
                      <a:cubicBezTo>
                        <a:pt x="291" y="166"/>
                        <a:pt x="284" y="159"/>
                        <a:pt x="270" y="152"/>
                      </a:cubicBezTo>
                      <a:lnTo>
                        <a:pt x="270" y="145"/>
                      </a:lnTo>
                      <a:cubicBezTo>
                        <a:pt x="277" y="137"/>
                        <a:pt x="277" y="130"/>
                        <a:pt x="277" y="123"/>
                      </a:cubicBezTo>
                      <a:cubicBezTo>
                        <a:pt x="284" y="109"/>
                        <a:pt x="291" y="102"/>
                        <a:pt x="291" y="88"/>
                      </a:cubicBezTo>
                      <a:cubicBezTo>
                        <a:pt x="298" y="74"/>
                        <a:pt x="312" y="45"/>
                        <a:pt x="298" y="24"/>
                      </a:cubicBezTo>
                      <a:lnTo>
                        <a:pt x="277" y="24"/>
                      </a:lnTo>
                      <a:cubicBezTo>
                        <a:pt x="270" y="31"/>
                        <a:pt x="256" y="31"/>
                        <a:pt x="241" y="38"/>
                      </a:cubicBezTo>
                      <a:cubicBezTo>
                        <a:pt x="220" y="45"/>
                        <a:pt x="199" y="52"/>
                        <a:pt x="185" y="67"/>
                      </a:cubicBezTo>
                      <a:cubicBezTo>
                        <a:pt x="178" y="59"/>
                        <a:pt x="171" y="52"/>
                        <a:pt x="163" y="45"/>
                      </a:cubicBezTo>
                      <a:cubicBezTo>
                        <a:pt x="156" y="38"/>
                        <a:pt x="149" y="31"/>
                        <a:pt x="142" y="24"/>
                      </a:cubicBezTo>
                      <a:cubicBezTo>
                        <a:pt x="131" y="12"/>
                        <a:pt x="114" y="1"/>
                        <a:pt x="9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81" name="Google Shape;1681;p20"/>
                <p:cNvSpPr/>
                <p:nvPr/>
              </p:nvSpPr>
              <p:spPr>
                <a:xfrm rot="-1451773">
                  <a:off x="6916884" y="3748846"/>
                  <a:ext cx="12749" cy="11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" h="335" extrusionOk="0">
                      <a:moveTo>
                        <a:pt x="92" y="0"/>
                      </a:moveTo>
                      <a:cubicBezTo>
                        <a:pt x="85" y="0"/>
                        <a:pt x="85" y="7"/>
                        <a:pt x="85" y="7"/>
                      </a:cubicBezTo>
                      <a:cubicBezTo>
                        <a:pt x="87" y="7"/>
                        <a:pt x="88" y="6"/>
                        <a:pt x="90" y="6"/>
                      </a:cubicBezTo>
                      <a:lnTo>
                        <a:pt x="90" y="6"/>
                      </a:lnTo>
                      <a:cubicBezTo>
                        <a:pt x="85" y="18"/>
                        <a:pt x="86" y="30"/>
                        <a:pt x="92" y="36"/>
                      </a:cubicBezTo>
                      <a:lnTo>
                        <a:pt x="92" y="71"/>
                      </a:lnTo>
                      <a:lnTo>
                        <a:pt x="92" y="92"/>
                      </a:lnTo>
                      <a:lnTo>
                        <a:pt x="92" y="114"/>
                      </a:lnTo>
                      <a:lnTo>
                        <a:pt x="85" y="114"/>
                      </a:lnTo>
                      <a:cubicBezTo>
                        <a:pt x="64" y="121"/>
                        <a:pt x="50" y="135"/>
                        <a:pt x="29" y="149"/>
                      </a:cubicBezTo>
                      <a:cubicBezTo>
                        <a:pt x="21" y="163"/>
                        <a:pt x="0" y="177"/>
                        <a:pt x="0" y="192"/>
                      </a:cubicBezTo>
                      <a:cubicBezTo>
                        <a:pt x="7" y="199"/>
                        <a:pt x="14" y="206"/>
                        <a:pt x="21" y="206"/>
                      </a:cubicBezTo>
                      <a:cubicBezTo>
                        <a:pt x="29" y="206"/>
                        <a:pt x="43" y="213"/>
                        <a:pt x="57" y="220"/>
                      </a:cubicBezTo>
                      <a:lnTo>
                        <a:pt x="92" y="227"/>
                      </a:lnTo>
                      <a:cubicBezTo>
                        <a:pt x="99" y="227"/>
                        <a:pt x="107" y="234"/>
                        <a:pt x="114" y="234"/>
                      </a:cubicBezTo>
                      <a:lnTo>
                        <a:pt x="114" y="241"/>
                      </a:lnTo>
                      <a:cubicBezTo>
                        <a:pt x="114" y="248"/>
                        <a:pt x="121" y="255"/>
                        <a:pt x="121" y="255"/>
                      </a:cubicBezTo>
                      <a:cubicBezTo>
                        <a:pt x="128" y="263"/>
                        <a:pt x="135" y="284"/>
                        <a:pt x="135" y="291"/>
                      </a:cubicBezTo>
                      <a:cubicBezTo>
                        <a:pt x="142" y="305"/>
                        <a:pt x="156" y="333"/>
                        <a:pt x="170" y="333"/>
                      </a:cubicBezTo>
                      <a:cubicBezTo>
                        <a:pt x="173" y="334"/>
                        <a:pt x="176" y="335"/>
                        <a:pt x="179" y="335"/>
                      </a:cubicBezTo>
                      <a:cubicBezTo>
                        <a:pt x="195" y="335"/>
                        <a:pt x="207" y="316"/>
                        <a:pt x="213" y="298"/>
                      </a:cubicBezTo>
                      <a:cubicBezTo>
                        <a:pt x="213" y="298"/>
                        <a:pt x="213" y="291"/>
                        <a:pt x="213" y="291"/>
                      </a:cubicBezTo>
                      <a:cubicBezTo>
                        <a:pt x="213" y="284"/>
                        <a:pt x="220" y="277"/>
                        <a:pt x="220" y="270"/>
                      </a:cubicBezTo>
                      <a:cubicBezTo>
                        <a:pt x="227" y="255"/>
                        <a:pt x="227" y="255"/>
                        <a:pt x="227" y="248"/>
                      </a:cubicBezTo>
                      <a:lnTo>
                        <a:pt x="298" y="248"/>
                      </a:lnTo>
                      <a:cubicBezTo>
                        <a:pt x="319" y="248"/>
                        <a:pt x="348" y="248"/>
                        <a:pt x="362" y="227"/>
                      </a:cubicBezTo>
                      <a:cubicBezTo>
                        <a:pt x="355" y="213"/>
                        <a:pt x="341" y="206"/>
                        <a:pt x="333" y="199"/>
                      </a:cubicBezTo>
                      <a:lnTo>
                        <a:pt x="305" y="170"/>
                      </a:lnTo>
                      <a:lnTo>
                        <a:pt x="270" y="149"/>
                      </a:lnTo>
                      <a:cubicBezTo>
                        <a:pt x="277" y="142"/>
                        <a:pt x="277" y="135"/>
                        <a:pt x="277" y="128"/>
                      </a:cubicBezTo>
                      <a:cubicBezTo>
                        <a:pt x="284" y="114"/>
                        <a:pt x="291" y="107"/>
                        <a:pt x="291" y="92"/>
                      </a:cubicBezTo>
                      <a:cubicBezTo>
                        <a:pt x="298" y="78"/>
                        <a:pt x="312" y="50"/>
                        <a:pt x="298" y="29"/>
                      </a:cubicBezTo>
                      <a:lnTo>
                        <a:pt x="277" y="29"/>
                      </a:lnTo>
                      <a:cubicBezTo>
                        <a:pt x="270" y="36"/>
                        <a:pt x="255" y="36"/>
                        <a:pt x="241" y="43"/>
                      </a:cubicBezTo>
                      <a:cubicBezTo>
                        <a:pt x="220" y="50"/>
                        <a:pt x="199" y="57"/>
                        <a:pt x="185" y="71"/>
                      </a:cubicBezTo>
                      <a:cubicBezTo>
                        <a:pt x="177" y="64"/>
                        <a:pt x="170" y="57"/>
                        <a:pt x="163" y="50"/>
                      </a:cubicBezTo>
                      <a:cubicBezTo>
                        <a:pt x="156" y="43"/>
                        <a:pt x="149" y="36"/>
                        <a:pt x="142" y="29"/>
                      </a:cubicBezTo>
                      <a:cubicBezTo>
                        <a:pt x="130" y="17"/>
                        <a:pt x="114" y="5"/>
                        <a:pt x="97" y="5"/>
                      </a:cubicBezTo>
                      <a:cubicBezTo>
                        <a:pt x="95" y="5"/>
                        <a:pt x="92" y="6"/>
                        <a:pt x="90" y="6"/>
                      </a:cubicBezTo>
                      <a:lnTo>
                        <a:pt x="90" y="6"/>
                      </a:lnTo>
                      <a:cubicBezTo>
                        <a:pt x="91" y="4"/>
                        <a:pt x="91" y="2"/>
                        <a:pt x="9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82" name="Google Shape;1682;p20"/>
                <p:cNvSpPr/>
                <p:nvPr/>
              </p:nvSpPr>
              <p:spPr>
                <a:xfrm rot="-1451773">
                  <a:off x="6964209" y="3720727"/>
                  <a:ext cx="12503" cy="11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" h="336" extrusionOk="0">
                      <a:moveTo>
                        <a:pt x="90" y="0"/>
                      </a:moveTo>
                      <a:cubicBezTo>
                        <a:pt x="86" y="0"/>
                        <a:pt x="82" y="1"/>
                        <a:pt x="78" y="2"/>
                      </a:cubicBezTo>
                      <a:lnTo>
                        <a:pt x="85" y="2"/>
                      </a:lnTo>
                      <a:cubicBezTo>
                        <a:pt x="85" y="9"/>
                        <a:pt x="85" y="23"/>
                        <a:pt x="85" y="37"/>
                      </a:cubicBezTo>
                      <a:lnTo>
                        <a:pt x="85" y="73"/>
                      </a:lnTo>
                      <a:lnTo>
                        <a:pt x="85" y="94"/>
                      </a:lnTo>
                      <a:cubicBezTo>
                        <a:pt x="85" y="94"/>
                        <a:pt x="85" y="101"/>
                        <a:pt x="85" y="108"/>
                      </a:cubicBezTo>
                      <a:lnTo>
                        <a:pt x="78" y="108"/>
                      </a:lnTo>
                      <a:cubicBezTo>
                        <a:pt x="57" y="122"/>
                        <a:pt x="43" y="137"/>
                        <a:pt x="28" y="151"/>
                      </a:cubicBezTo>
                      <a:cubicBezTo>
                        <a:pt x="14" y="158"/>
                        <a:pt x="0" y="172"/>
                        <a:pt x="0" y="186"/>
                      </a:cubicBezTo>
                      <a:cubicBezTo>
                        <a:pt x="0" y="193"/>
                        <a:pt x="7" y="200"/>
                        <a:pt x="14" y="208"/>
                      </a:cubicBezTo>
                      <a:lnTo>
                        <a:pt x="50" y="215"/>
                      </a:lnTo>
                      <a:lnTo>
                        <a:pt x="85" y="229"/>
                      </a:lnTo>
                      <a:lnTo>
                        <a:pt x="114" y="229"/>
                      </a:lnTo>
                      <a:lnTo>
                        <a:pt x="114" y="236"/>
                      </a:lnTo>
                      <a:cubicBezTo>
                        <a:pt x="114" y="243"/>
                        <a:pt x="121" y="250"/>
                        <a:pt x="121" y="257"/>
                      </a:cubicBezTo>
                      <a:cubicBezTo>
                        <a:pt x="121" y="264"/>
                        <a:pt x="128" y="278"/>
                        <a:pt x="135" y="293"/>
                      </a:cubicBezTo>
                      <a:cubicBezTo>
                        <a:pt x="142" y="300"/>
                        <a:pt x="149" y="328"/>
                        <a:pt x="170" y="335"/>
                      </a:cubicBezTo>
                      <a:cubicBezTo>
                        <a:pt x="184" y="335"/>
                        <a:pt x="199" y="314"/>
                        <a:pt x="206" y="300"/>
                      </a:cubicBezTo>
                      <a:cubicBezTo>
                        <a:pt x="206" y="293"/>
                        <a:pt x="206" y="293"/>
                        <a:pt x="206" y="293"/>
                      </a:cubicBezTo>
                      <a:cubicBezTo>
                        <a:pt x="206" y="278"/>
                        <a:pt x="213" y="271"/>
                        <a:pt x="220" y="264"/>
                      </a:cubicBezTo>
                      <a:cubicBezTo>
                        <a:pt x="220" y="257"/>
                        <a:pt x="220" y="250"/>
                        <a:pt x="227" y="250"/>
                      </a:cubicBezTo>
                      <a:lnTo>
                        <a:pt x="291" y="250"/>
                      </a:lnTo>
                      <a:cubicBezTo>
                        <a:pt x="312" y="250"/>
                        <a:pt x="340" y="250"/>
                        <a:pt x="355" y="229"/>
                      </a:cubicBezTo>
                      <a:cubicBezTo>
                        <a:pt x="348" y="215"/>
                        <a:pt x="340" y="208"/>
                        <a:pt x="326" y="200"/>
                      </a:cubicBezTo>
                      <a:lnTo>
                        <a:pt x="298" y="172"/>
                      </a:lnTo>
                      <a:cubicBezTo>
                        <a:pt x="291" y="165"/>
                        <a:pt x="277" y="158"/>
                        <a:pt x="270" y="151"/>
                      </a:cubicBezTo>
                      <a:lnTo>
                        <a:pt x="270" y="144"/>
                      </a:lnTo>
                      <a:cubicBezTo>
                        <a:pt x="270" y="137"/>
                        <a:pt x="270" y="130"/>
                        <a:pt x="270" y="130"/>
                      </a:cubicBezTo>
                      <a:cubicBezTo>
                        <a:pt x="277" y="122"/>
                        <a:pt x="284" y="101"/>
                        <a:pt x="291" y="87"/>
                      </a:cubicBezTo>
                      <a:cubicBezTo>
                        <a:pt x="291" y="80"/>
                        <a:pt x="312" y="44"/>
                        <a:pt x="298" y="30"/>
                      </a:cubicBezTo>
                      <a:lnTo>
                        <a:pt x="291" y="30"/>
                      </a:lnTo>
                      <a:cubicBezTo>
                        <a:pt x="287" y="27"/>
                        <a:pt x="284" y="25"/>
                        <a:pt x="281" y="25"/>
                      </a:cubicBezTo>
                      <a:cubicBezTo>
                        <a:pt x="278" y="25"/>
                        <a:pt x="277" y="27"/>
                        <a:pt x="277" y="30"/>
                      </a:cubicBezTo>
                      <a:cubicBezTo>
                        <a:pt x="262" y="30"/>
                        <a:pt x="248" y="30"/>
                        <a:pt x="241" y="37"/>
                      </a:cubicBezTo>
                      <a:cubicBezTo>
                        <a:pt x="220" y="44"/>
                        <a:pt x="199" y="59"/>
                        <a:pt x="177" y="73"/>
                      </a:cubicBezTo>
                      <a:cubicBezTo>
                        <a:pt x="170" y="59"/>
                        <a:pt x="163" y="52"/>
                        <a:pt x="163" y="44"/>
                      </a:cubicBezTo>
                      <a:cubicBezTo>
                        <a:pt x="149" y="37"/>
                        <a:pt x="142" y="30"/>
                        <a:pt x="135" y="23"/>
                      </a:cubicBezTo>
                      <a:cubicBezTo>
                        <a:pt x="123" y="12"/>
                        <a:pt x="107" y="0"/>
                        <a:pt x="9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83" name="Google Shape;1683;p20"/>
                <p:cNvSpPr/>
                <p:nvPr/>
              </p:nvSpPr>
              <p:spPr>
                <a:xfrm rot="-1451773">
                  <a:off x="6973815" y="3693355"/>
                  <a:ext cx="11552" cy="9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" h="275" extrusionOk="0">
                      <a:moveTo>
                        <a:pt x="173" y="1"/>
                      </a:moveTo>
                      <a:cubicBezTo>
                        <a:pt x="160" y="1"/>
                        <a:pt x="148" y="3"/>
                        <a:pt x="135" y="6"/>
                      </a:cubicBezTo>
                      <a:cubicBezTo>
                        <a:pt x="15" y="35"/>
                        <a:pt x="1" y="198"/>
                        <a:pt x="107" y="254"/>
                      </a:cubicBezTo>
                      <a:cubicBezTo>
                        <a:pt x="130" y="268"/>
                        <a:pt x="153" y="274"/>
                        <a:pt x="176" y="274"/>
                      </a:cubicBezTo>
                      <a:cubicBezTo>
                        <a:pt x="258" y="274"/>
                        <a:pt x="328" y="193"/>
                        <a:pt x="305" y="98"/>
                      </a:cubicBezTo>
                      <a:cubicBezTo>
                        <a:pt x="288" y="40"/>
                        <a:pt x="232" y="1"/>
                        <a:pt x="173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84" name="Google Shape;1684;p20"/>
                <p:cNvSpPr/>
                <p:nvPr/>
              </p:nvSpPr>
              <p:spPr>
                <a:xfrm rot="-1451773">
                  <a:off x="6934178" y="3702618"/>
                  <a:ext cx="11763" cy="95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4" h="272" extrusionOk="0">
                      <a:moveTo>
                        <a:pt x="172" y="1"/>
                      </a:moveTo>
                      <a:cubicBezTo>
                        <a:pt x="160" y="1"/>
                        <a:pt x="147" y="3"/>
                        <a:pt x="135" y="6"/>
                      </a:cubicBezTo>
                      <a:cubicBezTo>
                        <a:pt x="21" y="35"/>
                        <a:pt x="0" y="191"/>
                        <a:pt x="106" y="255"/>
                      </a:cubicBezTo>
                      <a:cubicBezTo>
                        <a:pt x="128" y="266"/>
                        <a:pt x="150" y="271"/>
                        <a:pt x="171" y="271"/>
                      </a:cubicBezTo>
                      <a:cubicBezTo>
                        <a:pt x="257" y="271"/>
                        <a:pt x="333" y="189"/>
                        <a:pt x="305" y="99"/>
                      </a:cubicBezTo>
                      <a:cubicBezTo>
                        <a:pt x="287" y="40"/>
                        <a:pt x="231" y="1"/>
                        <a:pt x="17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85" name="Google Shape;1685;p20"/>
                <p:cNvSpPr/>
                <p:nvPr/>
              </p:nvSpPr>
              <p:spPr>
                <a:xfrm rot="-1451773">
                  <a:off x="6890250" y="3756650"/>
                  <a:ext cx="11552" cy="9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" h="271" extrusionOk="0">
                      <a:moveTo>
                        <a:pt x="173" y="0"/>
                      </a:moveTo>
                      <a:cubicBezTo>
                        <a:pt x="160" y="0"/>
                        <a:pt x="148" y="2"/>
                        <a:pt x="135" y="6"/>
                      </a:cubicBezTo>
                      <a:cubicBezTo>
                        <a:pt x="15" y="34"/>
                        <a:pt x="0" y="190"/>
                        <a:pt x="107" y="254"/>
                      </a:cubicBezTo>
                      <a:cubicBezTo>
                        <a:pt x="128" y="265"/>
                        <a:pt x="150" y="270"/>
                        <a:pt x="171" y="270"/>
                      </a:cubicBezTo>
                      <a:cubicBezTo>
                        <a:pt x="255" y="270"/>
                        <a:pt x="328" y="189"/>
                        <a:pt x="305" y="98"/>
                      </a:cubicBezTo>
                      <a:cubicBezTo>
                        <a:pt x="288" y="40"/>
                        <a:pt x="232" y="0"/>
                        <a:pt x="173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86" name="Google Shape;1686;p20"/>
                <p:cNvSpPr/>
                <p:nvPr/>
              </p:nvSpPr>
              <p:spPr>
                <a:xfrm rot="-1451773">
                  <a:off x="6774127" y="3703366"/>
                  <a:ext cx="13031" cy="12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0" h="343" extrusionOk="0">
                      <a:moveTo>
                        <a:pt x="116" y="0"/>
                      </a:moveTo>
                      <a:cubicBezTo>
                        <a:pt x="113" y="0"/>
                        <a:pt x="110" y="1"/>
                        <a:pt x="107" y="2"/>
                      </a:cubicBezTo>
                      <a:cubicBezTo>
                        <a:pt x="93" y="16"/>
                        <a:pt x="93" y="37"/>
                        <a:pt x="93" y="59"/>
                      </a:cubicBezTo>
                      <a:lnTo>
                        <a:pt x="93" y="66"/>
                      </a:lnTo>
                      <a:cubicBezTo>
                        <a:pt x="93" y="66"/>
                        <a:pt x="93" y="80"/>
                        <a:pt x="100" y="94"/>
                      </a:cubicBezTo>
                      <a:lnTo>
                        <a:pt x="100" y="108"/>
                      </a:lnTo>
                      <a:cubicBezTo>
                        <a:pt x="100" y="108"/>
                        <a:pt x="100" y="115"/>
                        <a:pt x="100" y="115"/>
                      </a:cubicBezTo>
                      <a:cubicBezTo>
                        <a:pt x="93" y="115"/>
                        <a:pt x="79" y="122"/>
                        <a:pt x="72" y="130"/>
                      </a:cubicBezTo>
                      <a:lnTo>
                        <a:pt x="43" y="151"/>
                      </a:lnTo>
                      <a:cubicBezTo>
                        <a:pt x="22" y="158"/>
                        <a:pt x="1" y="179"/>
                        <a:pt x="1" y="200"/>
                      </a:cubicBezTo>
                      <a:lnTo>
                        <a:pt x="8" y="200"/>
                      </a:lnTo>
                      <a:cubicBezTo>
                        <a:pt x="22" y="200"/>
                        <a:pt x="29" y="208"/>
                        <a:pt x="43" y="208"/>
                      </a:cubicBezTo>
                      <a:lnTo>
                        <a:pt x="86" y="215"/>
                      </a:lnTo>
                      <a:cubicBezTo>
                        <a:pt x="100" y="215"/>
                        <a:pt x="107" y="222"/>
                        <a:pt x="121" y="222"/>
                      </a:cubicBezTo>
                      <a:lnTo>
                        <a:pt x="121" y="229"/>
                      </a:lnTo>
                      <a:lnTo>
                        <a:pt x="121" y="243"/>
                      </a:lnTo>
                      <a:cubicBezTo>
                        <a:pt x="121" y="257"/>
                        <a:pt x="121" y="271"/>
                        <a:pt x="128" y="286"/>
                      </a:cubicBezTo>
                      <a:cubicBezTo>
                        <a:pt x="135" y="300"/>
                        <a:pt x="135" y="335"/>
                        <a:pt x="157" y="342"/>
                      </a:cubicBezTo>
                      <a:lnTo>
                        <a:pt x="164" y="342"/>
                      </a:lnTo>
                      <a:cubicBezTo>
                        <a:pt x="164" y="342"/>
                        <a:pt x="171" y="335"/>
                        <a:pt x="178" y="335"/>
                      </a:cubicBezTo>
                      <a:cubicBezTo>
                        <a:pt x="185" y="321"/>
                        <a:pt x="192" y="314"/>
                        <a:pt x="199" y="307"/>
                      </a:cubicBezTo>
                      <a:cubicBezTo>
                        <a:pt x="213" y="286"/>
                        <a:pt x="228" y="264"/>
                        <a:pt x="235" y="250"/>
                      </a:cubicBezTo>
                      <a:cubicBezTo>
                        <a:pt x="242" y="250"/>
                        <a:pt x="256" y="257"/>
                        <a:pt x="263" y="257"/>
                      </a:cubicBezTo>
                      <a:cubicBezTo>
                        <a:pt x="270" y="264"/>
                        <a:pt x="284" y="264"/>
                        <a:pt x="298" y="264"/>
                      </a:cubicBezTo>
                      <a:cubicBezTo>
                        <a:pt x="306" y="264"/>
                        <a:pt x="316" y="266"/>
                        <a:pt x="327" y="266"/>
                      </a:cubicBezTo>
                      <a:cubicBezTo>
                        <a:pt x="337" y="266"/>
                        <a:pt x="348" y="264"/>
                        <a:pt x="355" y="257"/>
                      </a:cubicBezTo>
                      <a:cubicBezTo>
                        <a:pt x="362" y="250"/>
                        <a:pt x="362" y="250"/>
                        <a:pt x="369" y="250"/>
                      </a:cubicBezTo>
                      <a:cubicBezTo>
                        <a:pt x="362" y="236"/>
                        <a:pt x="362" y="229"/>
                        <a:pt x="355" y="215"/>
                      </a:cubicBezTo>
                      <a:lnTo>
                        <a:pt x="334" y="186"/>
                      </a:lnTo>
                      <a:lnTo>
                        <a:pt x="320" y="172"/>
                      </a:lnTo>
                      <a:cubicBezTo>
                        <a:pt x="313" y="165"/>
                        <a:pt x="313" y="158"/>
                        <a:pt x="306" y="158"/>
                      </a:cubicBezTo>
                      <a:cubicBezTo>
                        <a:pt x="306" y="151"/>
                        <a:pt x="306" y="151"/>
                        <a:pt x="306" y="151"/>
                      </a:cubicBezTo>
                      <a:cubicBezTo>
                        <a:pt x="320" y="130"/>
                        <a:pt x="327" y="108"/>
                        <a:pt x="334" y="87"/>
                      </a:cubicBezTo>
                      <a:cubicBezTo>
                        <a:pt x="334" y="73"/>
                        <a:pt x="341" y="52"/>
                        <a:pt x="334" y="37"/>
                      </a:cubicBezTo>
                      <a:cubicBezTo>
                        <a:pt x="329" y="37"/>
                        <a:pt x="321" y="34"/>
                        <a:pt x="314" y="34"/>
                      </a:cubicBezTo>
                      <a:cubicBezTo>
                        <a:pt x="311" y="34"/>
                        <a:pt x="308" y="35"/>
                        <a:pt x="306" y="37"/>
                      </a:cubicBezTo>
                      <a:cubicBezTo>
                        <a:pt x="298" y="37"/>
                        <a:pt x="284" y="37"/>
                        <a:pt x="270" y="44"/>
                      </a:cubicBezTo>
                      <a:lnTo>
                        <a:pt x="235" y="52"/>
                      </a:lnTo>
                      <a:cubicBezTo>
                        <a:pt x="228" y="59"/>
                        <a:pt x="220" y="59"/>
                        <a:pt x="213" y="66"/>
                      </a:cubicBezTo>
                      <a:lnTo>
                        <a:pt x="206" y="59"/>
                      </a:lnTo>
                      <a:lnTo>
                        <a:pt x="192" y="44"/>
                      </a:lnTo>
                      <a:lnTo>
                        <a:pt x="164" y="23"/>
                      </a:lnTo>
                      <a:cubicBezTo>
                        <a:pt x="152" y="17"/>
                        <a:pt x="134" y="0"/>
                        <a:pt x="11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87" name="Google Shape;1687;p20"/>
                <p:cNvSpPr/>
                <p:nvPr/>
              </p:nvSpPr>
              <p:spPr>
                <a:xfrm rot="-1451773">
                  <a:off x="6911400" y="3602971"/>
                  <a:ext cx="12996" cy="12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" h="346" extrusionOk="0">
                      <a:moveTo>
                        <a:pt x="125" y="0"/>
                      </a:moveTo>
                      <a:cubicBezTo>
                        <a:pt x="121" y="0"/>
                        <a:pt x="117" y="2"/>
                        <a:pt x="114" y="5"/>
                      </a:cubicBezTo>
                      <a:cubicBezTo>
                        <a:pt x="92" y="12"/>
                        <a:pt x="99" y="33"/>
                        <a:pt x="99" y="55"/>
                      </a:cubicBezTo>
                      <a:cubicBezTo>
                        <a:pt x="99" y="55"/>
                        <a:pt x="99" y="62"/>
                        <a:pt x="99" y="62"/>
                      </a:cubicBezTo>
                      <a:cubicBezTo>
                        <a:pt x="99" y="69"/>
                        <a:pt x="99" y="83"/>
                        <a:pt x="99" y="90"/>
                      </a:cubicBezTo>
                      <a:lnTo>
                        <a:pt x="99" y="104"/>
                      </a:lnTo>
                      <a:cubicBezTo>
                        <a:pt x="99" y="111"/>
                        <a:pt x="99" y="111"/>
                        <a:pt x="99" y="111"/>
                      </a:cubicBezTo>
                      <a:lnTo>
                        <a:pt x="71" y="126"/>
                      </a:lnTo>
                      <a:lnTo>
                        <a:pt x="43" y="147"/>
                      </a:lnTo>
                      <a:cubicBezTo>
                        <a:pt x="21" y="161"/>
                        <a:pt x="0" y="175"/>
                        <a:pt x="0" y="197"/>
                      </a:cubicBezTo>
                      <a:lnTo>
                        <a:pt x="7" y="197"/>
                      </a:lnTo>
                      <a:cubicBezTo>
                        <a:pt x="21" y="204"/>
                        <a:pt x="28" y="204"/>
                        <a:pt x="43" y="204"/>
                      </a:cubicBezTo>
                      <a:lnTo>
                        <a:pt x="85" y="211"/>
                      </a:lnTo>
                      <a:cubicBezTo>
                        <a:pt x="99" y="211"/>
                        <a:pt x="106" y="218"/>
                        <a:pt x="121" y="218"/>
                      </a:cubicBezTo>
                      <a:cubicBezTo>
                        <a:pt x="121" y="218"/>
                        <a:pt x="121" y="225"/>
                        <a:pt x="121" y="225"/>
                      </a:cubicBezTo>
                      <a:lnTo>
                        <a:pt x="121" y="232"/>
                      </a:lnTo>
                      <a:lnTo>
                        <a:pt x="121" y="246"/>
                      </a:lnTo>
                      <a:cubicBezTo>
                        <a:pt x="121" y="260"/>
                        <a:pt x="128" y="275"/>
                        <a:pt x="128" y="289"/>
                      </a:cubicBezTo>
                      <a:cubicBezTo>
                        <a:pt x="128" y="303"/>
                        <a:pt x="135" y="338"/>
                        <a:pt x="156" y="345"/>
                      </a:cubicBezTo>
                      <a:lnTo>
                        <a:pt x="163" y="345"/>
                      </a:lnTo>
                      <a:cubicBezTo>
                        <a:pt x="163" y="345"/>
                        <a:pt x="170" y="345"/>
                        <a:pt x="177" y="338"/>
                      </a:cubicBezTo>
                      <a:cubicBezTo>
                        <a:pt x="184" y="331"/>
                        <a:pt x="192" y="317"/>
                        <a:pt x="199" y="310"/>
                      </a:cubicBezTo>
                      <a:cubicBezTo>
                        <a:pt x="213" y="296"/>
                        <a:pt x="227" y="275"/>
                        <a:pt x="234" y="253"/>
                      </a:cubicBezTo>
                      <a:cubicBezTo>
                        <a:pt x="241" y="260"/>
                        <a:pt x="255" y="260"/>
                        <a:pt x="262" y="260"/>
                      </a:cubicBezTo>
                      <a:cubicBezTo>
                        <a:pt x="270" y="267"/>
                        <a:pt x="284" y="267"/>
                        <a:pt x="298" y="267"/>
                      </a:cubicBezTo>
                      <a:cubicBezTo>
                        <a:pt x="306" y="267"/>
                        <a:pt x="319" y="272"/>
                        <a:pt x="331" y="272"/>
                      </a:cubicBezTo>
                      <a:cubicBezTo>
                        <a:pt x="340" y="272"/>
                        <a:pt x="349" y="269"/>
                        <a:pt x="355" y="260"/>
                      </a:cubicBezTo>
                      <a:cubicBezTo>
                        <a:pt x="362" y="260"/>
                        <a:pt x="369" y="253"/>
                        <a:pt x="369" y="246"/>
                      </a:cubicBezTo>
                      <a:cubicBezTo>
                        <a:pt x="369" y="232"/>
                        <a:pt x="362" y="225"/>
                        <a:pt x="355" y="211"/>
                      </a:cubicBezTo>
                      <a:lnTo>
                        <a:pt x="333" y="182"/>
                      </a:lnTo>
                      <a:lnTo>
                        <a:pt x="319" y="168"/>
                      </a:lnTo>
                      <a:cubicBezTo>
                        <a:pt x="319" y="161"/>
                        <a:pt x="312" y="154"/>
                        <a:pt x="312" y="154"/>
                      </a:cubicBezTo>
                      <a:lnTo>
                        <a:pt x="312" y="147"/>
                      </a:lnTo>
                      <a:cubicBezTo>
                        <a:pt x="319" y="126"/>
                        <a:pt x="326" y="104"/>
                        <a:pt x="333" y="90"/>
                      </a:cubicBezTo>
                      <a:cubicBezTo>
                        <a:pt x="340" y="69"/>
                        <a:pt x="348" y="48"/>
                        <a:pt x="340" y="33"/>
                      </a:cubicBezTo>
                      <a:lnTo>
                        <a:pt x="312" y="33"/>
                      </a:lnTo>
                      <a:cubicBezTo>
                        <a:pt x="298" y="33"/>
                        <a:pt x="291" y="41"/>
                        <a:pt x="277" y="41"/>
                      </a:cubicBezTo>
                      <a:lnTo>
                        <a:pt x="241" y="55"/>
                      </a:lnTo>
                      <a:cubicBezTo>
                        <a:pt x="234" y="55"/>
                        <a:pt x="227" y="55"/>
                        <a:pt x="213" y="62"/>
                      </a:cubicBezTo>
                      <a:cubicBezTo>
                        <a:pt x="213" y="55"/>
                        <a:pt x="213" y="55"/>
                        <a:pt x="213" y="55"/>
                      </a:cubicBezTo>
                      <a:lnTo>
                        <a:pt x="199" y="41"/>
                      </a:lnTo>
                      <a:lnTo>
                        <a:pt x="163" y="19"/>
                      </a:lnTo>
                      <a:cubicBezTo>
                        <a:pt x="152" y="14"/>
                        <a:pt x="138" y="0"/>
                        <a:pt x="12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88" name="Google Shape;1688;p20"/>
                <p:cNvSpPr/>
                <p:nvPr/>
              </p:nvSpPr>
              <p:spPr>
                <a:xfrm rot="-1451773">
                  <a:off x="6976941" y="3655148"/>
                  <a:ext cx="13242" cy="11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6" h="336" extrusionOk="0">
                      <a:moveTo>
                        <a:pt x="129" y="0"/>
                      </a:moveTo>
                      <a:cubicBezTo>
                        <a:pt x="126" y="0"/>
                        <a:pt x="123" y="1"/>
                        <a:pt x="121" y="2"/>
                      </a:cubicBezTo>
                      <a:cubicBezTo>
                        <a:pt x="99" y="9"/>
                        <a:pt x="99" y="38"/>
                        <a:pt x="106" y="52"/>
                      </a:cubicBezTo>
                      <a:lnTo>
                        <a:pt x="106" y="59"/>
                      </a:lnTo>
                      <a:lnTo>
                        <a:pt x="106" y="87"/>
                      </a:lnTo>
                      <a:lnTo>
                        <a:pt x="106" y="101"/>
                      </a:lnTo>
                      <a:lnTo>
                        <a:pt x="106" y="108"/>
                      </a:lnTo>
                      <a:cubicBezTo>
                        <a:pt x="92" y="116"/>
                        <a:pt x="85" y="116"/>
                        <a:pt x="78" y="123"/>
                      </a:cubicBezTo>
                      <a:cubicBezTo>
                        <a:pt x="64" y="130"/>
                        <a:pt x="57" y="137"/>
                        <a:pt x="43" y="144"/>
                      </a:cubicBezTo>
                      <a:cubicBezTo>
                        <a:pt x="28" y="158"/>
                        <a:pt x="7" y="172"/>
                        <a:pt x="0" y="194"/>
                      </a:cubicBezTo>
                      <a:lnTo>
                        <a:pt x="7" y="194"/>
                      </a:lnTo>
                      <a:cubicBezTo>
                        <a:pt x="21" y="201"/>
                        <a:pt x="28" y="201"/>
                        <a:pt x="43" y="201"/>
                      </a:cubicBezTo>
                      <a:lnTo>
                        <a:pt x="85" y="208"/>
                      </a:lnTo>
                      <a:cubicBezTo>
                        <a:pt x="99" y="208"/>
                        <a:pt x="114" y="215"/>
                        <a:pt x="128" y="215"/>
                      </a:cubicBezTo>
                      <a:lnTo>
                        <a:pt x="128" y="222"/>
                      </a:lnTo>
                      <a:lnTo>
                        <a:pt x="128" y="243"/>
                      </a:lnTo>
                      <a:cubicBezTo>
                        <a:pt x="128" y="250"/>
                        <a:pt x="128" y="264"/>
                        <a:pt x="128" y="279"/>
                      </a:cubicBezTo>
                      <a:cubicBezTo>
                        <a:pt x="135" y="293"/>
                        <a:pt x="128" y="328"/>
                        <a:pt x="156" y="335"/>
                      </a:cubicBezTo>
                      <a:lnTo>
                        <a:pt x="163" y="335"/>
                      </a:lnTo>
                      <a:cubicBezTo>
                        <a:pt x="170" y="335"/>
                        <a:pt x="177" y="335"/>
                        <a:pt x="177" y="328"/>
                      </a:cubicBezTo>
                      <a:cubicBezTo>
                        <a:pt x="192" y="321"/>
                        <a:pt x="199" y="314"/>
                        <a:pt x="206" y="300"/>
                      </a:cubicBezTo>
                      <a:cubicBezTo>
                        <a:pt x="220" y="286"/>
                        <a:pt x="227" y="264"/>
                        <a:pt x="241" y="243"/>
                      </a:cubicBezTo>
                      <a:cubicBezTo>
                        <a:pt x="248" y="250"/>
                        <a:pt x="255" y="250"/>
                        <a:pt x="270" y="257"/>
                      </a:cubicBezTo>
                      <a:cubicBezTo>
                        <a:pt x="277" y="257"/>
                        <a:pt x="291" y="257"/>
                        <a:pt x="298" y="264"/>
                      </a:cubicBezTo>
                      <a:cubicBezTo>
                        <a:pt x="306" y="264"/>
                        <a:pt x="316" y="266"/>
                        <a:pt x="325" y="266"/>
                      </a:cubicBezTo>
                      <a:cubicBezTo>
                        <a:pt x="338" y="266"/>
                        <a:pt x="350" y="263"/>
                        <a:pt x="355" y="250"/>
                      </a:cubicBezTo>
                      <a:lnTo>
                        <a:pt x="376" y="250"/>
                      </a:lnTo>
                      <a:cubicBezTo>
                        <a:pt x="369" y="236"/>
                        <a:pt x="362" y="229"/>
                        <a:pt x="355" y="222"/>
                      </a:cubicBezTo>
                      <a:cubicBezTo>
                        <a:pt x="348" y="208"/>
                        <a:pt x="348" y="201"/>
                        <a:pt x="333" y="194"/>
                      </a:cubicBezTo>
                      <a:lnTo>
                        <a:pt x="326" y="172"/>
                      </a:lnTo>
                      <a:cubicBezTo>
                        <a:pt x="326" y="165"/>
                        <a:pt x="319" y="165"/>
                        <a:pt x="312" y="158"/>
                      </a:cubicBezTo>
                      <a:cubicBezTo>
                        <a:pt x="312" y="158"/>
                        <a:pt x="312" y="151"/>
                        <a:pt x="312" y="151"/>
                      </a:cubicBezTo>
                      <a:cubicBezTo>
                        <a:pt x="319" y="130"/>
                        <a:pt x="333" y="116"/>
                        <a:pt x="333" y="94"/>
                      </a:cubicBezTo>
                      <a:cubicBezTo>
                        <a:pt x="348" y="80"/>
                        <a:pt x="348" y="59"/>
                        <a:pt x="340" y="45"/>
                      </a:cubicBezTo>
                      <a:lnTo>
                        <a:pt x="333" y="45"/>
                      </a:lnTo>
                      <a:cubicBezTo>
                        <a:pt x="330" y="41"/>
                        <a:pt x="326" y="39"/>
                        <a:pt x="323" y="39"/>
                      </a:cubicBezTo>
                      <a:cubicBezTo>
                        <a:pt x="319" y="39"/>
                        <a:pt x="316" y="41"/>
                        <a:pt x="312" y="45"/>
                      </a:cubicBezTo>
                      <a:cubicBezTo>
                        <a:pt x="298" y="45"/>
                        <a:pt x="291" y="45"/>
                        <a:pt x="277" y="52"/>
                      </a:cubicBezTo>
                      <a:lnTo>
                        <a:pt x="241" y="59"/>
                      </a:lnTo>
                      <a:cubicBezTo>
                        <a:pt x="234" y="66"/>
                        <a:pt x="227" y="66"/>
                        <a:pt x="213" y="73"/>
                      </a:cubicBezTo>
                      <a:lnTo>
                        <a:pt x="213" y="66"/>
                      </a:lnTo>
                      <a:lnTo>
                        <a:pt x="199" y="52"/>
                      </a:lnTo>
                      <a:cubicBezTo>
                        <a:pt x="184" y="45"/>
                        <a:pt x="177" y="30"/>
                        <a:pt x="170" y="23"/>
                      </a:cubicBezTo>
                      <a:cubicBezTo>
                        <a:pt x="159" y="12"/>
                        <a:pt x="142" y="0"/>
                        <a:pt x="129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89" name="Google Shape;1689;p20"/>
                <p:cNvSpPr/>
                <p:nvPr/>
              </p:nvSpPr>
              <p:spPr>
                <a:xfrm rot="-1451773">
                  <a:off x="6852975" y="3748426"/>
                  <a:ext cx="12749" cy="9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" h="275" extrusionOk="0">
                      <a:moveTo>
                        <a:pt x="178" y="1"/>
                      </a:moveTo>
                      <a:cubicBezTo>
                        <a:pt x="57" y="8"/>
                        <a:pt x="0" y="157"/>
                        <a:pt x="85" y="235"/>
                      </a:cubicBezTo>
                      <a:cubicBezTo>
                        <a:pt x="113" y="262"/>
                        <a:pt x="147" y="274"/>
                        <a:pt x="180" y="274"/>
                      </a:cubicBezTo>
                      <a:cubicBezTo>
                        <a:pt x="216" y="274"/>
                        <a:pt x="251" y="260"/>
                        <a:pt x="277" y="235"/>
                      </a:cubicBezTo>
                      <a:cubicBezTo>
                        <a:pt x="362" y="142"/>
                        <a:pt x="298" y="1"/>
                        <a:pt x="17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90" name="Google Shape;1690;p20"/>
                <p:cNvSpPr/>
                <p:nvPr/>
              </p:nvSpPr>
              <p:spPr>
                <a:xfrm rot="-1451773">
                  <a:off x="6961870" y="3562357"/>
                  <a:ext cx="12749" cy="9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" h="278" extrusionOk="0">
                      <a:moveTo>
                        <a:pt x="177" y="0"/>
                      </a:moveTo>
                      <a:cubicBezTo>
                        <a:pt x="57" y="7"/>
                        <a:pt x="0" y="156"/>
                        <a:pt x="85" y="241"/>
                      </a:cubicBezTo>
                      <a:cubicBezTo>
                        <a:pt x="113" y="265"/>
                        <a:pt x="147" y="278"/>
                        <a:pt x="180" y="278"/>
                      </a:cubicBezTo>
                      <a:cubicBezTo>
                        <a:pt x="216" y="278"/>
                        <a:pt x="251" y="263"/>
                        <a:pt x="277" y="234"/>
                      </a:cubicBezTo>
                      <a:cubicBezTo>
                        <a:pt x="362" y="142"/>
                        <a:pt x="298" y="0"/>
                        <a:pt x="177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  <p:sp>
              <p:nvSpPr>
                <p:cNvPr id="1691" name="Google Shape;1691;p20"/>
                <p:cNvSpPr/>
                <p:nvPr/>
              </p:nvSpPr>
              <p:spPr>
                <a:xfrm rot="-1451773">
                  <a:off x="6978722" y="3585986"/>
                  <a:ext cx="12679" cy="9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" h="271" extrusionOk="0">
                      <a:moveTo>
                        <a:pt x="186" y="0"/>
                      </a:moveTo>
                      <a:cubicBezTo>
                        <a:pt x="183" y="0"/>
                        <a:pt x="180" y="0"/>
                        <a:pt x="177" y="0"/>
                      </a:cubicBezTo>
                      <a:cubicBezTo>
                        <a:pt x="57" y="0"/>
                        <a:pt x="0" y="149"/>
                        <a:pt x="85" y="234"/>
                      </a:cubicBezTo>
                      <a:cubicBezTo>
                        <a:pt x="113" y="258"/>
                        <a:pt x="147" y="271"/>
                        <a:pt x="181" y="271"/>
                      </a:cubicBezTo>
                      <a:cubicBezTo>
                        <a:pt x="218" y="271"/>
                        <a:pt x="254" y="257"/>
                        <a:pt x="284" y="227"/>
                      </a:cubicBezTo>
                      <a:cubicBezTo>
                        <a:pt x="360" y="144"/>
                        <a:pt x="301" y="0"/>
                        <a:pt x="18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1657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4"/>
          <p:cNvGrpSpPr/>
          <p:nvPr/>
        </p:nvGrpSpPr>
        <p:grpSpPr>
          <a:xfrm>
            <a:off x="6718" y="-16"/>
            <a:ext cx="11980767" cy="1925167"/>
            <a:chOff x="5038" y="-12"/>
            <a:chExt cx="8985575" cy="1443875"/>
          </a:xfrm>
        </p:grpSpPr>
        <p:sp>
          <p:nvSpPr>
            <p:cNvPr id="404" name="Google Shape;404;p4"/>
            <p:cNvSpPr/>
            <p:nvPr/>
          </p:nvSpPr>
          <p:spPr>
            <a:xfrm>
              <a:off x="2745700" y="143738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05" name="Google Shape;405;p4"/>
            <p:cNvSpPr/>
            <p:nvPr/>
          </p:nvSpPr>
          <p:spPr>
            <a:xfrm>
              <a:off x="5038" y="501250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06" name="Google Shape;406;p4"/>
            <p:cNvSpPr/>
            <p:nvPr/>
          </p:nvSpPr>
          <p:spPr>
            <a:xfrm rot="10800000">
              <a:off x="6363" y="1365363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07" name="Google Shape;407;p4"/>
            <p:cNvSpPr/>
            <p:nvPr/>
          </p:nvSpPr>
          <p:spPr>
            <a:xfrm rot="10800000">
              <a:off x="3699800" y="110850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08" name="Google Shape;408;p4"/>
            <p:cNvSpPr/>
            <p:nvPr/>
          </p:nvSpPr>
          <p:spPr>
            <a:xfrm flipH="1">
              <a:off x="6813075" y="-12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09" name="Google Shape;409;p4"/>
            <p:cNvSpPr/>
            <p:nvPr/>
          </p:nvSpPr>
          <p:spPr>
            <a:xfrm rot="10800000" flipH="1">
              <a:off x="494125" y="710163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10" name="Google Shape;410;p4"/>
            <p:cNvSpPr/>
            <p:nvPr/>
          </p:nvSpPr>
          <p:spPr>
            <a:xfrm>
              <a:off x="8651450" y="690763"/>
              <a:ext cx="235950" cy="80575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11" name="Google Shape;411;p4"/>
            <p:cNvSpPr/>
            <p:nvPr/>
          </p:nvSpPr>
          <p:spPr>
            <a:xfrm rot="10800000">
              <a:off x="7888688" y="902925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12" name="Google Shape;412;p4"/>
            <p:cNvSpPr/>
            <p:nvPr/>
          </p:nvSpPr>
          <p:spPr>
            <a:xfrm flipH="1">
              <a:off x="8092413" y="461050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13" name="Google Shape;413;p4"/>
            <p:cNvSpPr/>
            <p:nvPr/>
          </p:nvSpPr>
          <p:spPr>
            <a:xfrm>
              <a:off x="1764313" y="98038"/>
              <a:ext cx="163650" cy="68125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14" name="Google Shape;414;p4"/>
            <p:cNvSpPr/>
            <p:nvPr/>
          </p:nvSpPr>
          <p:spPr>
            <a:xfrm>
              <a:off x="5738125" y="240675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15" name="Google Shape;415;p4"/>
            <p:cNvSpPr/>
            <p:nvPr/>
          </p:nvSpPr>
          <p:spPr>
            <a:xfrm rot="6933787">
              <a:off x="8413412" y="200722"/>
              <a:ext cx="136348" cy="73724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16" name="Google Shape;416;p4"/>
            <p:cNvSpPr/>
            <p:nvPr/>
          </p:nvSpPr>
          <p:spPr>
            <a:xfrm rot="-9055221" flipH="1">
              <a:off x="8797211" y="169268"/>
              <a:ext cx="111819" cy="136643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17" name="Google Shape;417;p4"/>
            <p:cNvSpPr/>
            <p:nvPr/>
          </p:nvSpPr>
          <p:spPr>
            <a:xfrm rot="-8100000">
              <a:off x="7499445" y="281808"/>
              <a:ext cx="167576" cy="57226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18" name="Google Shape;418;p4"/>
            <p:cNvSpPr/>
            <p:nvPr/>
          </p:nvSpPr>
          <p:spPr>
            <a:xfrm rot="-5400000">
              <a:off x="8892513" y="1170126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19" name="Google Shape;419;p4"/>
            <p:cNvSpPr/>
            <p:nvPr/>
          </p:nvSpPr>
          <p:spPr>
            <a:xfrm rot="6793631">
              <a:off x="4941617" y="56088"/>
              <a:ext cx="136358" cy="73729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20" name="Google Shape;420;p4"/>
            <p:cNvSpPr/>
            <p:nvPr/>
          </p:nvSpPr>
          <p:spPr>
            <a:xfrm rot="5892960">
              <a:off x="1073826" y="140332"/>
              <a:ext cx="235941" cy="80572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21" name="Google Shape;421;p4"/>
            <p:cNvSpPr/>
            <p:nvPr/>
          </p:nvSpPr>
          <p:spPr>
            <a:xfrm rot="-6608738">
              <a:off x="1226878" y="854040"/>
              <a:ext cx="163646" cy="68124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422" name="Google Shape;422;p4"/>
            <p:cNvSpPr/>
            <p:nvPr/>
          </p:nvSpPr>
          <p:spPr>
            <a:xfrm rot="4141328">
              <a:off x="189253" y="1"/>
              <a:ext cx="91123" cy="185896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sp>
        <p:nvSpPr>
          <p:cNvPr id="423" name="Google Shape;423;p4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5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4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424" name="Google Shape;424;p4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6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9792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AutoNum type="arabicPeriod"/>
              <a:defRPr sz="1467"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uli"/>
              <a:buAutoNum type="alphaLcPeriod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uli"/>
              <a:buAutoNum type="romanLcPeriod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uli"/>
              <a:buAutoNum type="arabicPeriod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uli"/>
              <a:buAutoNum type="alphaLcPeriod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uli"/>
              <a:buAutoNum type="romanLcPeriod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uli"/>
              <a:buAutoNum type="arabicPeriod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uli"/>
              <a:buAutoNum type="alphaLcPeriod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Clr>
                <a:srgbClr val="000000"/>
              </a:buClr>
              <a:buSzPts val="1100"/>
              <a:buFont typeface="Muli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41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8" name="Google Shape;528;p8"/>
          <p:cNvGrpSpPr/>
          <p:nvPr/>
        </p:nvGrpSpPr>
        <p:grpSpPr>
          <a:xfrm rot="726860">
            <a:off x="966394" y="345279"/>
            <a:ext cx="1413471" cy="1388733"/>
            <a:chOff x="6354875" y="2536550"/>
            <a:chExt cx="909925" cy="894000"/>
          </a:xfrm>
        </p:grpSpPr>
        <p:sp>
          <p:nvSpPr>
            <p:cNvPr id="529" name="Google Shape;529;p8"/>
            <p:cNvSpPr/>
            <p:nvPr/>
          </p:nvSpPr>
          <p:spPr>
            <a:xfrm>
              <a:off x="6354875" y="2889250"/>
              <a:ext cx="354275" cy="82975"/>
            </a:xfrm>
            <a:custGeom>
              <a:avLst/>
              <a:gdLst/>
              <a:ahLst/>
              <a:cxnLst/>
              <a:rect l="l" t="t" r="r" b="b"/>
              <a:pathLst>
                <a:path w="14171" h="3319" extrusionOk="0">
                  <a:moveTo>
                    <a:pt x="7094" y="0"/>
                  </a:moveTo>
                  <a:cubicBezTo>
                    <a:pt x="7027" y="0"/>
                    <a:pt x="6959" y="1"/>
                    <a:pt x="6892" y="2"/>
                  </a:cubicBezTo>
                  <a:cubicBezTo>
                    <a:pt x="4808" y="2"/>
                    <a:pt x="1157" y="481"/>
                    <a:pt x="143" y="2639"/>
                  </a:cubicBezTo>
                  <a:cubicBezTo>
                    <a:pt x="0" y="2924"/>
                    <a:pt x="239" y="3318"/>
                    <a:pt x="543" y="3318"/>
                  </a:cubicBezTo>
                  <a:cubicBezTo>
                    <a:pt x="592" y="3318"/>
                    <a:pt x="644" y="3308"/>
                    <a:pt x="696" y="3284"/>
                  </a:cubicBezTo>
                  <a:cubicBezTo>
                    <a:pt x="1673" y="2823"/>
                    <a:pt x="2521" y="2196"/>
                    <a:pt x="3554" y="1827"/>
                  </a:cubicBezTo>
                  <a:cubicBezTo>
                    <a:pt x="4716" y="1403"/>
                    <a:pt x="5933" y="1108"/>
                    <a:pt x="7168" y="998"/>
                  </a:cubicBezTo>
                  <a:cubicBezTo>
                    <a:pt x="7496" y="972"/>
                    <a:pt x="7825" y="959"/>
                    <a:pt x="8155" y="959"/>
                  </a:cubicBezTo>
                  <a:cubicBezTo>
                    <a:pt x="9012" y="959"/>
                    <a:pt x="9870" y="1046"/>
                    <a:pt x="10709" y="1219"/>
                  </a:cubicBezTo>
                  <a:cubicBezTo>
                    <a:pt x="11871" y="1440"/>
                    <a:pt x="12903" y="1920"/>
                    <a:pt x="14028" y="2178"/>
                  </a:cubicBezTo>
                  <a:cubicBezTo>
                    <a:pt x="14035" y="2179"/>
                    <a:pt x="14042" y="2180"/>
                    <a:pt x="14048" y="2180"/>
                  </a:cubicBezTo>
                  <a:cubicBezTo>
                    <a:pt x="14128" y="2180"/>
                    <a:pt x="14170" y="2081"/>
                    <a:pt x="14102" y="2030"/>
                  </a:cubicBezTo>
                  <a:cubicBezTo>
                    <a:pt x="13272" y="1274"/>
                    <a:pt x="11926" y="795"/>
                    <a:pt x="10856" y="481"/>
                  </a:cubicBezTo>
                  <a:cubicBezTo>
                    <a:pt x="9630" y="166"/>
                    <a:pt x="8371" y="0"/>
                    <a:pt x="70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6404150" y="2603975"/>
              <a:ext cx="349375" cy="307200"/>
            </a:xfrm>
            <a:custGeom>
              <a:avLst/>
              <a:gdLst/>
              <a:ahLst/>
              <a:cxnLst/>
              <a:rect l="l" t="t" r="r" b="b"/>
              <a:pathLst>
                <a:path w="13975" h="12288" extrusionOk="0">
                  <a:moveTo>
                    <a:pt x="652" y="0"/>
                  </a:moveTo>
                  <a:cubicBezTo>
                    <a:pt x="199" y="0"/>
                    <a:pt x="1" y="752"/>
                    <a:pt x="477" y="939"/>
                  </a:cubicBezTo>
                  <a:cubicBezTo>
                    <a:pt x="3280" y="2101"/>
                    <a:pt x="5824" y="3373"/>
                    <a:pt x="8185" y="5365"/>
                  </a:cubicBezTo>
                  <a:cubicBezTo>
                    <a:pt x="9328" y="6305"/>
                    <a:pt x="10379" y="7356"/>
                    <a:pt x="11320" y="8499"/>
                  </a:cubicBezTo>
                  <a:cubicBezTo>
                    <a:pt x="12297" y="9661"/>
                    <a:pt x="13016" y="10989"/>
                    <a:pt x="13827" y="12261"/>
                  </a:cubicBezTo>
                  <a:cubicBezTo>
                    <a:pt x="13846" y="12280"/>
                    <a:pt x="13868" y="12288"/>
                    <a:pt x="13890" y="12288"/>
                  </a:cubicBezTo>
                  <a:cubicBezTo>
                    <a:pt x="13934" y="12288"/>
                    <a:pt x="13975" y="12255"/>
                    <a:pt x="13975" y="12206"/>
                  </a:cubicBezTo>
                  <a:cubicBezTo>
                    <a:pt x="13016" y="9384"/>
                    <a:pt x="10932" y="6692"/>
                    <a:pt x="8775" y="4682"/>
                  </a:cubicBezTo>
                  <a:cubicBezTo>
                    <a:pt x="6562" y="2617"/>
                    <a:pt x="3704" y="810"/>
                    <a:pt x="772" y="17"/>
                  </a:cubicBezTo>
                  <a:cubicBezTo>
                    <a:pt x="730" y="5"/>
                    <a:pt x="690" y="0"/>
                    <a:pt x="6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6789375" y="2536550"/>
              <a:ext cx="114450" cy="374825"/>
            </a:xfrm>
            <a:custGeom>
              <a:avLst/>
              <a:gdLst/>
              <a:ahLst/>
              <a:cxnLst/>
              <a:rect l="l" t="t" r="r" b="b"/>
              <a:pathLst>
                <a:path w="4578" h="14993" extrusionOk="0">
                  <a:moveTo>
                    <a:pt x="3112" y="1"/>
                  </a:moveTo>
                  <a:cubicBezTo>
                    <a:pt x="2828" y="1"/>
                    <a:pt x="2505" y="262"/>
                    <a:pt x="2586" y="630"/>
                  </a:cubicBezTo>
                  <a:cubicBezTo>
                    <a:pt x="3194" y="3083"/>
                    <a:pt x="3268" y="5646"/>
                    <a:pt x="2807" y="8117"/>
                  </a:cubicBezTo>
                  <a:cubicBezTo>
                    <a:pt x="2346" y="10588"/>
                    <a:pt x="1277" y="12708"/>
                    <a:pt x="41" y="14847"/>
                  </a:cubicBezTo>
                  <a:cubicBezTo>
                    <a:pt x="1" y="14915"/>
                    <a:pt x="69" y="14993"/>
                    <a:pt x="138" y="14993"/>
                  </a:cubicBezTo>
                  <a:cubicBezTo>
                    <a:pt x="163" y="14993"/>
                    <a:pt x="188" y="14983"/>
                    <a:pt x="207" y="14958"/>
                  </a:cubicBezTo>
                  <a:cubicBezTo>
                    <a:pt x="3563" y="11141"/>
                    <a:pt x="4577" y="5185"/>
                    <a:pt x="3490" y="317"/>
                  </a:cubicBezTo>
                  <a:cubicBezTo>
                    <a:pt x="3441" y="95"/>
                    <a:pt x="3283" y="1"/>
                    <a:pt x="31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6818975" y="2921800"/>
              <a:ext cx="445825" cy="204750"/>
            </a:xfrm>
            <a:custGeom>
              <a:avLst/>
              <a:gdLst/>
              <a:ahLst/>
              <a:cxnLst/>
              <a:rect l="l" t="t" r="r" b="b"/>
              <a:pathLst>
                <a:path w="17833" h="8190" extrusionOk="0">
                  <a:moveTo>
                    <a:pt x="1687" y="1"/>
                  </a:moveTo>
                  <a:cubicBezTo>
                    <a:pt x="1120" y="1"/>
                    <a:pt x="562" y="54"/>
                    <a:pt x="37" y="194"/>
                  </a:cubicBezTo>
                  <a:cubicBezTo>
                    <a:pt x="0" y="212"/>
                    <a:pt x="0" y="286"/>
                    <a:pt x="37" y="286"/>
                  </a:cubicBezTo>
                  <a:cubicBezTo>
                    <a:pt x="1513" y="599"/>
                    <a:pt x="3062" y="562"/>
                    <a:pt x="4537" y="839"/>
                  </a:cubicBezTo>
                  <a:cubicBezTo>
                    <a:pt x="6196" y="1152"/>
                    <a:pt x="7819" y="1687"/>
                    <a:pt x="9331" y="2406"/>
                  </a:cubicBezTo>
                  <a:cubicBezTo>
                    <a:pt x="10788" y="3107"/>
                    <a:pt x="12153" y="3955"/>
                    <a:pt x="13425" y="4933"/>
                  </a:cubicBezTo>
                  <a:cubicBezTo>
                    <a:pt x="14716" y="5892"/>
                    <a:pt x="15748" y="7072"/>
                    <a:pt x="16966" y="8086"/>
                  </a:cubicBezTo>
                  <a:cubicBezTo>
                    <a:pt x="17055" y="8158"/>
                    <a:pt x="17152" y="8189"/>
                    <a:pt x="17245" y="8189"/>
                  </a:cubicBezTo>
                  <a:cubicBezTo>
                    <a:pt x="17558" y="8189"/>
                    <a:pt x="17832" y="7841"/>
                    <a:pt x="17648" y="7514"/>
                  </a:cubicBezTo>
                  <a:cubicBezTo>
                    <a:pt x="15859" y="4785"/>
                    <a:pt x="12448" y="2867"/>
                    <a:pt x="9479" y="1706"/>
                  </a:cubicBezTo>
                  <a:cubicBezTo>
                    <a:pt x="7911" y="1097"/>
                    <a:pt x="6307" y="636"/>
                    <a:pt x="4647" y="323"/>
                  </a:cubicBezTo>
                  <a:cubicBezTo>
                    <a:pt x="3727" y="169"/>
                    <a:pt x="2693" y="1"/>
                    <a:pt x="16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6902075" y="2851650"/>
              <a:ext cx="307475" cy="58200"/>
            </a:xfrm>
            <a:custGeom>
              <a:avLst/>
              <a:gdLst/>
              <a:ahLst/>
              <a:cxnLst/>
              <a:rect l="l" t="t" r="r" b="b"/>
              <a:pathLst>
                <a:path w="12299" h="2328" extrusionOk="0">
                  <a:moveTo>
                    <a:pt x="6364" y="1"/>
                  </a:moveTo>
                  <a:cubicBezTo>
                    <a:pt x="4199" y="1"/>
                    <a:pt x="1990" y="546"/>
                    <a:pt x="88" y="1358"/>
                  </a:cubicBezTo>
                  <a:cubicBezTo>
                    <a:pt x="1" y="1393"/>
                    <a:pt x="13" y="1544"/>
                    <a:pt x="108" y="1544"/>
                  </a:cubicBezTo>
                  <a:cubicBezTo>
                    <a:pt x="113" y="1544"/>
                    <a:pt x="119" y="1544"/>
                    <a:pt x="125" y="1543"/>
                  </a:cubicBezTo>
                  <a:cubicBezTo>
                    <a:pt x="2104" y="1134"/>
                    <a:pt x="4012" y="770"/>
                    <a:pt x="5883" y="770"/>
                  </a:cubicBezTo>
                  <a:cubicBezTo>
                    <a:pt x="7813" y="770"/>
                    <a:pt x="9704" y="1157"/>
                    <a:pt x="11595" y="2280"/>
                  </a:cubicBezTo>
                  <a:cubicBezTo>
                    <a:pt x="11650" y="2313"/>
                    <a:pt x="11705" y="2328"/>
                    <a:pt x="11758" y="2328"/>
                  </a:cubicBezTo>
                  <a:cubicBezTo>
                    <a:pt x="12063" y="2328"/>
                    <a:pt x="12298" y="1855"/>
                    <a:pt x="12000" y="1635"/>
                  </a:cubicBezTo>
                  <a:cubicBezTo>
                    <a:pt x="10348" y="471"/>
                    <a:pt x="8375" y="1"/>
                    <a:pt x="63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6755950" y="2975575"/>
              <a:ext cx="119750" cy="454975"/>
            </a:xfrm>
            <a:custGeom>
              <a:avLst/>
              <a:gdLst/>
              <a:ahLst/>
              <a:cxnLst/>
              <a:rect l="l" t="t" r="r" b="b"/>
              <a:pathLst>
                <a:path w="4790" h="18199" extrusionOk="0">
                  <a:moveTo>
                    <a:pt x="54" y="1"/>
                  </a:moveTo>
                  <a:cubicBezTo>
                    <a:pt x="25" y="1"/>
                    <a:pt x="0" y="31"/>
                    <a:pt x="14" y="71"/>
                  </a:cubicBezTo>
                  <a:cubicBezTo>
                    <a:pt x="1581" y="2671"/>
                    <a:pt x="2282" y="5732"/>
                    <a:pt x="2282" y="8756"/>
                  </a:cubicBezTo>
                  <a:cubicBezTo>
                    <a:pt x="2282" y="11836"/>
                    <a:pt x="1397" y="14528"/>
                    <a:pt x="272" y="17331"/>
                  </a:cubicBezTo>
                  <a:cubicBezTo>
                    <a:pt x="98" y="17745"/>
                    <a:pt x="477" y="18199"/>
                    <a:pt x="839" y="18199"/>
                  </a:cubicBezTo>
                  <a:cubicBezTo>
                    <a:pt x="976" y="18199"/>
                    <a:pt x="1111" y="18133"/>
                    <a:pt x="1212" y="17976"/>
                  </a:cubicBezTo>
                  <a:cubicBezTo>
                    <a:pt x="4790" y="12573"/>
                    <a:pt x="3517" y="5087"/>
                    <a:pt x="87" y="16"/>
                  </a:cubicBezTo>
                  <a:cubicBezTo>
                    <a:pt x="77" y="5"/>
                    <a:pt x="65" y="1"/>
                    <a:pt x="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6811700" y="2977275"/>
              <a:ext cx="197225" cy="321150"/>
            </a:xfrm>
            <a:custGeom>
              <a:avLst/>
              <a:gdLst/>
              <a:ahLst/>
              <a:cxnLst/>
              <a:rect l="l" t="t" r="r" b="b"/>
              <a:pathLst>
                <a:path w="7889" h="12846" extrusionOk="0">
                  <a:moveTo>
                    <a:pt x="58" y="0"/>
                  </a:moveTo>
                  <a:cubicBezTo>
                    <a:pt x="26" y="0"/>
                    <a:pt x="0" y="60"/>
                    <a:pt x="33" y="77"/>
                  </a:cubicBezTo>
                  <a:cubicBezTo>
                    <a:pt x="1877" y="1773"/>
                    <a:pt x="3463" y="3433"/>
                    <a:pt x="4680" y="5664"/>
                  </a:cubicBezTo>
                  <a:cubicBezTo>
                    <a:pt x="5233" y="6715"/>
                    <a:pt x="5713" y="7822"/>
                    <a:pt x="6063" y="8965"/>
                  </a:cubicBezTo>
                  <a:cubicBezTo>
                    <a:pt x="6414" y="10127"/>
                    <a:pt x="6506" y="11381"/>
                    <a:pt x="6875" y="12542"/>
                  </a:cubicBezTo>
                  <a:cubicBezTo>
                    <a:pt x="6936" y="12743"/>
                    <a:pt x="7134" y="12845"/>
                    <a:pt x="7330" y="12845"/>
                  </a:cubicBezTo>
                  <a:cubicBezTo>
                    <a:pt x="7546" y="12845"/>
                    <a:pt x="7759" y="12720"/>
                    <a:pt x="7778" y="12468"/>
                  </a:cubicBezTo>
                  <a:cubicBezTo>
                    <a:pt x="7889" y="10071"/>
                    <a:pt x="6561" y="7397"/>
                    <a:pt x="5326" y="5424"/>
                  </a:cubicBezTo>
                  <a:cubicBezTo>
                    <a:pt x="4035" y="3359"/>
                    <a:pt x="2191" y="1257"/>
                    <a:pt x="70" y="3"/>
                  </a:cubicBezTo>
                  <a:cubicBezTo>
                    <a:pt x="66" y="1"/>
                    <a:pt x="62" y="0"/>
                    <a:pt x="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6396300" y="2971050"/>
              <a:ext cx="328025" cy="309500"/>
            </a:xfrm>
            <a:custGeom>
              <a:avLst/>
              <a:gdLst/>
              <a:ahLst/>
              <a:cxnLst/>
              <a:rect l="l" t="t" r="r" b="b"/>
              <a:pathLst>
                <a:path w="13121" h="12380" extrusionOk="0">
                  <a:moveTo>
                    <a:pt x="12971" y="0"/>
                  </a:moveTo>
                  <a:cubicBezTo>
                    <a:pt x="12930" y="0"/>
                    <a:pt x="12889" y="20"/>
                    <a:pt x="12869" y="68"/>
                  </a:cubicBezTo>
                  <a:cubicBezTo>
                    <a:pt x="11707" y="2963"/>
                    <a:pt x="10103" y="5212"/>
                    <a:pt x="7595" y="7093"/>
                  </a:cubicBezTo>
                  <a:cubicBezTo>
                    <a:pt x="6544" y="7868"/>
                    <a:pt x="5438" y="8587"/>
                    <a:pt x="4294" y="9232"/>
                  </a:cubicBezTo>
                  <a:cubicBezTo>
                    <a:pt x="3059" y="9933"/>
                    <a:pt x="1639" y="10486"/>
                    <a:pt x="496" y="11334"/>
                  </a:cubicBezTo>
                  <a:cubicBezTo>
                    <a:pt x="0" y="11665"/>
                    <a:pt x="289" y="12380"/>
                    <a:pt x="805" y="12380"/>
                  </a:cubicBezTo>
                  <a:cubicBezTo>
                    <a:pt x="865" y="12380"/>
                    <a:pt x="928" y="12370"/>
                    <a:pt x="994" y="12349"/>
                  </a:cubicBezTo>
                  <a:cubicBezTo>
                    <a:pt x="2377" y="11888"/>
                    <a:pt x="3723" y="11003"/>
                    <a:pt x="4977" y="10247"/>
                  </a:cubicBezTo>
                  <a:cubicBezTo>
                    <a:pt x="6267" y="9490"/>
                    <a:pt x="7466" y="8605"/>
                    <a:pt x="8591" y="7628"/>
                  </a:cubicBezTo>
                  <a:cubicBezTo>
                    <a:pt x="10748" y="5673"/>
                    <a:pt x="12611" y="3055"/>
                    <a:pt x="13109" y="141"/>
                  </a:cubicBezTo>
                  <a:cubicBezTo>
                    <a:pt x="13120" y="60"/>
                    <a:pt x="13044" y="0"/>
                    <a:pt x="129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6442450" y="2973050"/>
              <a:ext cx="238700" cy="96100"/>
            </a:xfrm>
            <a:custGeom>
              <a:avLst/>
              <a:gdLst/>
              <a:ahLst/>
              <a:cxnLst/>
              <a:rect l="l" t="t" r="r" b="b"/>
              <a:pathLst>
                <a:path w="9548" h="3844" extrusionOk="0">
                  <a:moveTo>
                    <a:pt x="7324" y="0"/>
                  </a:moveTo>
                  <a:cubicBezTo>
                    <a:pt x="4649" y="0"/>
                    <a:pt x="1547" y="920"/>
                    <a:pt x="236" y="3067"/>
                  </a:cubicBezTo>
                  <a:cubicBezTo>
                    <a:pt x="0" y="3479"/>
                    <a:pt x="386" y="3844"/>
                    <a:pt x="768" y="3844"/>
                  </a:cubicBezTo>
                  <a:cubicBezTo>
                    <a:pt x="864" y="3844"/>
                    <a:pt x="961" y="3820"/>
                    <a:pt x="1047" y="3768"/>
                  </a:cubicBezTo>
                  <a:cubicBezTo>
                    <a:pt x="1674" y="3399"/>
                    <a:pt x="2190" y="2846"/>
                    <a:pt x="2799" y="2440"/>
                  </a:cubicBezTo>
                  <a:cubicBezTo>
                    <a:pt x="3444" y="1979"/>
                    <a:pt x="4145" y="1592"/>
                    <a:pt x="4882" y="1278"/>
                  </a:cubicBezTo>
                  <a:cubicBezTo>
                    <a:pt x="6232" y="654"/>
                    <a:pt x="7550" y="462"/>
                    <a:pt x="8993" y="462"/>
                  </a:cubicBezTo>
                  <a:cubicBezTo>
                    <a:pt x="9128" y="462"/>
                    <a:pt x="9263" y="464"/>
                    <a:pt x="9400" y="467"/>
                  </a:cubicBezTo>
                  <a:cubicBezTo>
                    <a:pt x="9548" y="467"/>
                    <a:pt x="9548" y="246"/>
                    <a:pt x="9419" y="209"/>
                  </a:cubicBezTo>
                  <a:cubicBezTo>
                    <a:pt x="8786" y="72"/>
                    <a:pt x="8072" y="0"/>
                    <a:pt x="73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6706500" y="2624150"/>
              <a:ext cx="94525" cy="242175"/>
            </a:xfrm>
            <a:custGeom>
              <a:avLst/>
              <a:gdLst/>
              <a:ahLst/>
              <a:cxnLst/>
              <a:rect l="l" t="t" r="r" b="b"/>
              <a:pathLst>
                <a:path w="3781" h="9687" extrusionOk="0">
                  <a:moveTo>
                    <a:pt x="606" y="1"/>
                  </a:moveTo>
                  <a:cubicBezTo>
                    <a:pt x="298" y="1"/>
                    <a:pt x="1" y="329"/>
                    <a:pt x="240" y="648"/>
                  </a:cubicBezTo>
                  <a:cubicBezTo>
                    <a:pt x="2287" y="3230"/>
                    <a:pt x="3227" y="6365"/>
                    <a:pt x="2748" y="9629"/>
                  </a:cubicBezTo>
                  <a:cubicBezTo>
                    <a:pt x="2748" y="9668"/>
                    <a:pt x="2769" y="9686"/>
                    <a:pt x="2791" y="9686"/>
                  </a:cubicBezTo>
                  <a:cubicBezTo>
                    <a:pt x="2811" y="9686"/>
                    <a:pt x="2831" y="9673"/>
                    <a:pt x="2840" y="9647"/>
                  </a:cubicBezTo>
                  <a:cubicBezTo>
                    <a:pt x="3780" y="6365"/>
                    <a:pt x="3080" y="2843"/>
                    <a:pt x="941" y="169"/>
                  </a:cubicBezTo>
                  <a:cubicBezTo>
                    <a:pt x="848" y="50"/>
                    <a:pt x="726" y="1"/>
                    <a:pt x="6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6434125" y="2738350"/>
              <a:ext cx="245550" cy="141600"/>
            </a:xfrm>
            <a:custGeom>
              <a:avLst/>
              <a:gdLst/>
              <a:ahLst/>
              <a:cxnLst/>
              <a:rect l="l" t="t" r="r" b="b"/>
              <a:pathLst>
                <a:path w="9822" h="5664" extrusionOk="0">
                  <a:moveTo>
                    <a:pt x="416" y="1"/>
                  </a:moveTo>
                  <a:cubicBezTo>
                    <a:pt x="141" y="1"/>
                    <a:pt x="0" y="457"/>
                    <a:pt x="310" y="543"/>
                  </a:cubicBezTo>
                  <a:cubicBezTo>
                    <a:pt x="3777" y="1723"/>
                    <a:pt x="6967" y="3180"/>
                    <a:pt x="9752" y="5651"/>
                  </a:cubicBezTo>
                  <a:cubicBezTo>
                    <a:pt x="9761" y="5659"/>
                    <a:pt x="9770" y="5663"/>
                    <a:pt x="9778" y="5663"/>
                  </a:cubicBezTo>
                  <a:cubicBezTo>
                    <a:pt x="9803" y="5663"/>
                    <a:pt x="9821" y="5628"/>
                    <a:pt x="9807" y="5614"/>
                  </a:cubicBezTo>
                  <a:cubicBezTo>
                    <a:pt x="7262" y="2995"/>
                    <a:pt x="4072" y="819"/>
                    <a:pt x="476" y="8"/>
                  </a:cubicBezTo>
                  <a:cubicBezTo>
                    <a:pt x="456" y="3"/>
                    <a:pt x="435" y="1"/>
                    <a:pt x="4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40" name="Google Shape;540;p8"/>
            <p:cNvSpPr/>
            <p:nvPr/>
          </p:nvSpPr>
          <p:spPr>
            <a:xfrm>
              <a:off x="6875100" y="2730600"/>
              <a:ext cx="228425" cy="128650"/>
            </a:xfrm>
            <a:custGeom>
              <a:avLst/>
              <a:gdLst/>
              <a:ahLst/>
              <a:cxnLst/>
              <a:rect l="l" t="t" r="r" b="b"/>
              <a:pathLst>
                <a:path w="9137" h="5146" extrusionOk="0">
                  <a:moveTo>
                    <a:pt x="8813" y="0"/>
                  </a:moveTo>
                  <a:cubicBezTo>
                    <a:pt x="8798" y="0"/>
                    <a:pt x="8781" y="1"/>
                    <a:pt x="8764" y="4"/>
                  </a:cubicBezTo>
                  <a:cubicBezTo>
                    <a:pt x="7160" y="281"/>
                    <a:pt x="5593" y="1000"/>
                    <a:pt x="4154" y="1775"/>
                  </a:cubicBezTo>
                  <a:cubicBezTo>
                    <a:pt x="2697" y="2586"/>
                    <a:pt x="1056" y="3600"/>
                    <a:pt x="61" y="4983"/>
                  </a:cubicBezTo>
                  <a:cubicBezTo>
                    <a:pt x="0" y="5058"/>
                    <a:pt x="63" y="5146"/>
                    <a:pt x="138" y="5146"/>
                  </a:cubicBezTo>
                  <a:cubicBezTo>
                    <a:pt x="155" y="5146"/>
                    <a:pt x="172" y="5141"/>
                    <a:pt x="190" y="5131"/>
                  </a:cubicBezTo>
                  <a:cubicBezTo>
                    <a:pt x="1536" y="4264"/>
                    <a:pt x="2716" y="3176"/>
                    <a:pt x="4136" y="2402"/>
                  </a:cubicBezTo>
                  <a:cubicBezTo>
                    <a:pt x="5648" y="1553"/>
                    <a:pt x="7234" y="1092"/>
                    <a:pt x="8875" y="521"/>
                  </a:cubicBezTo>
                  <a:cubicBezTo>
                    <a:pt x="9137" y="434"/>
                    <a:pt x="9085" y="0"/>
                    <a:pt x="88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41" name="Google Shape;541;p8"/>
            <p:cNvSpPr/>
            <p:nvPr/>
          </p:nvSpPr>
          <p:spPr>
            <a:xfrm>
              <a:off x="6883625" y="2986050"/>
              <a:ext cx="241200" cy="204175"/>
            </a:xfrm>
            <a:custGeom>
              <a:avLst/>
              <a:gdLst/>
              <a:ahLst/>
              <a:cxnLst/>
              <a:rect l="l" t="t" r="r" b="b"/>
              <a:pathLst>
                <a:path w="9648" h="8167" extrusionOk="0">
                  <a:moveTo>
                    <a:pt x="76" y="0"/>
                  </a:moveTo>
                  <a:cubicBezTo>
                    <a:pt x="28" y="0"/>
                    <a:pt x="0" y="96"/>
                    <a:pt x="51" y="113"/>
                  </a:cubicBezTo>
                  <a:cubicBezTo>
                    <a:pt x="4053" y="1459"/>
                    <a:pt x="6708" y="4059"/>
                    <a:pt x="8479" y="7839"/>
                  </a:cubicBezTo>
                  <a:cubicBezTo>
                    <a:pt x="8582" y="8068"/>
                    <a:pt x="8787" y="8166"/>
                    <a:pt x="8988" y="8166"/>
                  </a:cubicBezTo>
                  <a:cubicBezTo>
                    <a:pt x="9323" y="8166"/>
                    <a:pt x="9647" y="7892"/>
                    <a:pt x="9474" y="7489"/>
                  </a:cubicBezTo>
                  <a:cubicBezTo>
                    <a:pt x="7944" y="3727"/>
                    <a:pt x="4053" y="758"/>
                    <a:pt x="88" y="2"/>
                  </a:cubicBezTo>
                  <a:cubicBezTo>
                    <a:pt x="84" y="1"/>
                    <a:pt x="80" y="0"/>
                    <a:pt x="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42" name="Google Shape;542;p8"/>
            <p:cNvSpPr/>
            <p:nvPr/>
          </p:nvSpPr>
          <p:spPr>
            <a:xfrm>
              <a:off x="6655275" y="3115275"/>
              <a:ext cx="107025" cy="229350"/>
            </a:xfrm>
            <a:custGeom>
              <a:avLst/>
              <a:gdLst/>
              <a:ahLst/>
              <a:cxnLst/>
              <a:rect l="l" t="t" r="r" b="b"/>
              <a:pathLst>
                <a:path w="4281" h="9174" extrusionOk="0">
                  <a:moveTo>
                    <a:pt x="4000" y="1"/>
                  </a:moveTo>
                  <a:cubicBezTo>
                    <a:pt x="3945" y="1"/>
                    <a:pt x="3893" y="29"/>
                    <a:pt x="3893" y="89"/>
                  </a:cubicBezTo>
                  <a:cubicBezTo>
                    <a:pt x="3672" y="3279"/>
                    <a:pt x="2289" y="6026"/>
                    <a:pt x="279" y="8442"/>
                  </a:cubicBezTo>
                  <a:cubicBezTo>
                    <a:pt x="0" y="8776"/>
                    <a:pt x="300" y="9173"/>
                    <a:pt x="630" y="9173"/>
                  </a:cubicBezTo>
                  <a:cubicBezTo>
                    <a:pt x="737" y="9173"/>
                    <a:pt x="848" y="9132"/>
                    <a:pt x="943" y="9032"/>
                  </a:cubicBezTo>
                  <a:cubicBezTo>
                    <a:pt x="3285" y="6690"/>
                    <a:pt x="4280" y="3353"/>
                    <a:pt x="4133" y="107"/>
                  </a:cubicBezTo>
                  <a:cubicBezTo>
                    <a:pt x="4133" y="38"/>
                    <a:pt x="4064" y="1"/>
                    <a:pt x="40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43" name="Google Shape;543;p8"/>
            <p:cNvSpPr/>
            <p:nvPr/>
          </p:nvSpPr>
          <p:spPr>
            <a:xfrm>
              <a:off x="6375475" y="2722900"/>
              <a:ext cx="30050" cy="22500"/>
            </a:xfrm>
            <a:custGeom>
              <a:avLst/>
              <a:gdLst/>
              <a:ahLst/>
              <a:cxnLst/>
              <a:rect l="l" t="t" r="r" b="b"/>
              <a:pathLst>
                <a:path w="1202" h="900" extrusionOk="0">
                  <a:moveTo>
                    <a:pt x="481" y="0"/>
                  </a:moveTo>
                  <a:cubicBezTo>
                    <a:pt x="326" y="0"/>
                    <a:pt x="175" y="89"/>
                    <a:pt x="93" y="239"/>
                  </a:cubicBezTo>
                  <a:cubicBezTo>
                    <a:pt x="1" y="442"/>
                    <a:pt x="93" y="681"/>
                    <a:pt x="296" y="792"/>
                  </a:cubicBezTo>
                  <a:lnTo>
                    <a:pt x="388" y="847"/>
                  </a:lnTo>
                  <a:cubicBezTo>
                    <a:pt x="460" y="883"/>
                    <a:pt x="530" y="899"/>
                    <a:pt x="594" y="899"/>
                  </a:cubicBezTo>
                  <a:cubicBezTo>
                    <a:pt x="990" y="899"/>
                    <a:pt x="1201" y="295"/>
                    <a:pt x="757" y="73"/>
                  </a:cubicBezTo>
                  <a:lnTo>
                    <a:pt x="646" y="36"/>
                  </a:lnTo>
                  <a:cubicBezTo>
                    <a:pt x="593" y="12"/>
                    <a:pt x="537" y="0"/>
                    <a:pt x="48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44" name="Google Shape;544;p8"/>
            <p:cNvSpPr/>
            <p:nvPr/>
          </p:nvSpPr>
          <p:spPr>
            <a:xfrm>
              <a:off x="6675400" y="2590775"/>
              <a:ext cx="25775" cy="18025"/>
            </a:xfrm>
            <a:custGeom>
              <a:avLst/>
              <a:gdLst/>
              <a:ahLst/>
              <a:cxnLst/>
              <a:rect l="l" t="t" r="r" b="b"/>
              <a:pathLst>
                <a:path w="1031" h="721" extrusionOk="0">
                  <a:moveTo>
                    <a:pt x="529" y="0"/>
                  </a:moveTo>
                  <a:cubicBezTo>
                    <a:pt x="189" y="0"/>
                    <a:pt x="1" y="497"/>
                    <a:pt x="359" y="692"/>
                  </a:cubicBezTo>
                  <a:cubicBezTo>
                    <a:pt x="409" y="712"/>
                    <a:pt x="457" y="721"/>
                    <a:pt x="502" y="721"/>
                  </a:cubicBezTo>
                  <a:cubicBezTo>
                    <a:pt x="843" y="721"/>
                    <a:pt x="1030" y="224"/>
                    <a:pt x="672" y="29"/>
                  </a:cubicBezTo>
                  <a:cubicBezTo>
                    <a:pt x="623" y="9"/>
                    <a:pt x="575" y="0"/>
                    <a:pt x="5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45" name="Google Shape;545;p8"/>
            <p:cNvSpPr/>
            <p:nvPr/>
          </p:nvSpPr>
          <p:spPr>
            <a:xfrm>
              <a:off x="7120575" y="2714525"/>
              <a:ext cx="27675" cy="20000"/>
            </a:xfrm>
            <a:custGeom>
              <a:avLst/>
              <a:gdLst/>
              <a:ahLst/>
              <a:cxnLst/>
              <a:rect l="l" t="t" r="r" b="b"/>
              <a:pathLst>
                <a:path w="1107" h="800" extrusionOk="0">
                  <a:moveTo>
                    <a:pt x="600" y="0"/>
                  </a:moveTo>
                  <a:cubicBezTo>
                    <a:pt x="280" y="0"/>
                    <a:pt x="1" y="714"/>
                    <a:pt x="439" y="777"/>
                  </a:cubicBezTo>
                  <a:lnTo>
                    <a:pt x="550" y="795"/>
                  </a:lnTo>
                  <a:cubicBezTo>
                    <a:pt x="570" y="798"/>
                    <a:pt x="590" y="800"/>
                    <a:pt x="609" y="800"/>
                  </a:cubicBezTo>
                  <a:cubicBezTo>
                    <a:pt x="924" y="800"/>
                    <a:pt x="1106" y="393"/>
                    <a:pt x="863" y="150"/>
                  </a:cubicBezTo>
                  <a:lnTo>
                    <a:pt x="771" y="76"/>
                  </a:lnTo>
                  <a:cubicBezTo>
                    <a:pt x="715" y="23"/>
                    <a:pt x="657" y="0"/>
                    <a:pt x="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46" name="Google Shape;546;p8"/>
            <p:cNvSpPr/>
            <p:nvPr/>
          </p:nvSpPr>
          <p:spPr>
            <a:xfrm>
              <a:off x="7128675" y="3215200"/>
              <a:ext cx="22450" cy="15550"/>
            </a:xfrm>
            <a:custGeom>
              <a:avLst/>
              <a:gdLst/>
              <a:ahLst/>
              <a:cxnLst/>
              <a:rect l="l" t="t" r="r" b="b"/>
              <a:pathLst>
                <a:path w="898" h="622" extrusionOk="0">
                  <a:moveTo>
                    <a:pt x="429" y="1"/>
                  </a:moveTo>
                  <a:cubicBezTo>
                    <a:pt x="147" y="1"/>
                    <a:pt x="0" y="432"/>
                    <a:pt x="318" y="591"/>
                  </a:cubicBezTo>
                  <a:cubicBezTo>
                    <a:pt x="365" y="612"/>
                    <a:pt x="410" y="622"/>
                    <a:pt x="453" y="622"/>
                  </a:cubicBezTo>
                  <a:cubicBezTo>
                    <a:pt x="742" y="622"/>
                    <a:pt x="898" y="183"/>
                    <a:pt x="576" y="38"/>
                  </a:cubicBezTo>
                  <a:cubicBezTo>
                    <a:pt x="524" y="12"/>
                    <a:pt x="475" y="1"/>
                    <a:pt x="4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47" name="Google Shape;547;p8"/>
            <p:cNvSpPr/>
            <p:nvPr/>
          </p:nvSpPr>
          <p:spPr>
            <a:xfrm>
              <a:off x="6643125" y="3368850"/>
              <a:ext cx="21225" cy="14550"/>
            </a:xfrm>
            <a:custGeom>
              <a:avLst/>
              <a:gdLst/>
              <a:ahLst/>
              <a:cxnLst/>
              <a:rect l="l" t="t" r="r" b="b"/>
              <a:pathLst>
                <a:path w="849" h="582" extrusionOk="0">
                  <a:moveTo>
                    <a:pt x="426" y="0"/>
                  </a:moveTo>
                  <a:cubicBezTo>
                    <a:pt x="153" y="0"/>
                    <a:pt x="1" y="405"/>
                    <a:pt x="304" y="549"/>
                  </a:cubicBezTo>
                  <a:cubicBezTo>
                    <a:pt x="351" y="571"/>
                    <a:pt x="397" y="581"/>
                    <a:pt x="439" y="581"/>
                  </a:cubicBezTo>
                  <a:cubicBezTo>
                    <a:pt x="709" y="581"/>
                    <a:pt x="849" y="176"/>
                    <a:pt x="562" y="33"/>
                  </a:cubicBezTo>
                  <a:cubicBezTo>
                    <a:pt x="514" y="10"/>
                    <a:pt x="469" y="0"/>
                    <a:pt x="4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48" name="Google Shape;548;p8"/>
            <p:cNvSpPr/>
            <p:nvPr/>
          </p:nvSpPr>
          <p:spPr>
            <a:xfrm>
              <a:off x="6625750" y="3079075"/>
              <a:ext cx="99925" cy="179075"/>
            </a:xfrm>
            <a:custGeom>
              <a:avLst/>
              <a:gdLst/>
              <a:ahLst/>
              <a:cxnLst/>
              <a:rect l="l" t="t" r="r" b="b"/>
              <a:pathLst>
                <a:path w="3997" h="7163" extrusionOk="0">
                  <a:moveTo>
                    <a:pt x="3926" y="1"/>
                  </a:moveTo>
                  <a:cubicBezTo>
                    <a:pt x="3896" y="1"/>
                    <a:pt x="3865" y="20"/>
                    <a:pt x="3857" y="62"/>
                  </a:cubicBezTo>
                  <a:cubicBezTo>
                    <a:pt x="3175" y="2551"/>
                    <a:pt x="1921" y="4856"/>
                    <a:pt x="169" y="6755"/>
                  </a:cubicBezTo>
                  <a:cubicBezTo>
                    <a:pt x="1" y="6938"/>
                    <a:pt x="174" y="7163"/>
                    <a:pt x="364" y="7163"/>
                  </a:cubicBezTo>
                  <a:cubicBezTo>
                    <a:pt x="423" y="7163"/>
                    <a:pt x="485" y="7140"/>
                    <a:pt x="538" y="7087"/>
                  </a:cubicBezTo>
                  <a:cubicBezTo>
                    <a:pt x="2326" y="5133"/>
                    <a:pt x="3525" y="2698"/>
                    <a:pt x="3986" y="80"/>
                  </a:cubicBezTo>
                  <a:cubicBezTo>
                    <a:pt x="3996" y="29"/>
                    <a:pt x="3962" y="1"/>
                    <a:pt x="392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49" name="Google Shape;549;p8"/>
            <p:cNvSpPr/>
            <p:nvPr/>
          </p:nvSpPr>
          <p:spPr>
            <a:xfrm>
              <a:off x="6868375" y="3073400"/>
              <a:ext cx="79700" cy="215725"/>
            </a:xfrm>
            <a:custGeom>
              <a:avLst/>
              <a:gdLst/>
              <a:ahLst/>
              <a:cxnLst/>
              <a:rect l="l" t="t" r="r" b="b"/>
              <a:pathLst>
                <a:path w="3188" h="8629" extrusionOk="0">
                  <a:moveTo>
                    <a:pt x="119" y="0"/>
                  </a:moveTo>
                  <a:cubicBezTo>
                    <a:pt x="60" y="0"/>
                    <a:pt x="0" y="57"/>
                    <a:pt x="53" y="123"/>
                  </a:cubicBezTo>
                  <a:cubicBezTo>
                    <a:pt x="1786" y="2612"/>
                    <a:pt x="2487" y="5452"/>
                    <a:pt x="2671" y="8439"/>
                  </a:cubicBezTo>
                  <a:cubicBezTo>
                    <a:pt x="2680" y="8568"/>
                    <a:pt x="2773" y="8629"/>
                    <a:pt x="2870" y="8629"/>
                  </a:cubicBezTo>
                  <a:cubicBezTo>
                    <a:pt x="2980" y="8629"/>
                    <a:pt x="3096" y="8550"/>
                    <a:pt x="3096" y="8402"/>
                  </a:cubicBezTo>
                  <a:cubicBezTo>
                    <a:pt x="3188" y="5360"/>
                    <a:pt x="1971" y="2446"/>
                    <a:pt x="182" y="30"/>
                  </a:cubicBezTo>
                  <a:cubicBezTo>
                    <a:pt x="166" y="9"/>
                    <a:pt x="143" y="0"/>
                    <a:pt x="1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50" name="Google Shape;550;p8"/>
            <p:cNvSpPr/>
            <p:nvPr/>
          </p:nvSpPr>
          <p:spPr>
            <a:xfrm>
              <a:off x="6890525" y="2630700"/>
              <a:ext cx="67700" cy="162850"/>
            </a:xfrm>
            <a:custGeom>
              <a:avLst/>
              <a:gdLst/>
              <a:ahLst/>
              <a:cxnLst/>
              <a:rect l="l" t="t" r="r" b="b"/>
              <a:pathLst>
                <a:path w="2708" h="6514" extrusionOk="0">
                  <a:moveTo>
                    <a:pt x="2239" y="1"/>
                  </a:moveTo>
                  <a:cubicBezTo>
                    <a:pt x="2160" y="1"/>
                    <a:pt x="2080" y="56"/>
                    <a:pt x="2080" y="165"/>
                  </a:cubicBezTo>
                  <a:cubicBezTo>
                    <a:pt x="2173" y="2470"/>
                    <a:pt x="1619" y="4738"/>
                    <a:pt x="15" y="6471"/>
                  </a:cubicBezTo>
                  <a:cubicBezTo>
                    <a:pt x="0" y="6486"/>
                    <a:pt x="22" y="6513"/>
                    <a:pt x="40" y="6513"/>
                  </a:cubicBezTo>
                  <a:cubicBezTo>
                    <a:pt x="44" y="6513"/>
                    <a:pt x="49" y="6512"/>
                    <a:pt x="52" y="6508"/>
                  </a:cubicBezTo>
                  <a:cubicBezTo>
                    <a:pt x="1712" y="4775"/>
                    <a:pt x="2707" y="2581"/>
                    <a:pt x="2394" y="128"/>
                  </a:cubicBezTo>
                  <a:cubicBezTo>
                    <a:pt x="2377" y="42"/>
                    <a:pt x="2308" y="1"/>
                    <a:pt x="22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51" name="Google Shape;551;p8"/>
            <p:cNvSpPr/>
            <p:nvPr/>
          </p:nvSpPr>
          <p:spPr>
            <a:xfrm>
              <a:off x="6613725" y="2632275"/>
              <a:ext cx="140550" cy="188625"/>
            </a:xfrm>
            <a:custGeom>
              <a:avLst/>
              <a:gdLst/>
              <a:ahLst/>
              <a:cxnLst/>
              <a:rect l="l" t="t" r="r" b="b"/>
              <a:pathLst>
                <a:path w="5622" h="7545" extrusionOk="0">
                  <a:moveTo>
                    <a:pt x="226" y="1"/>
                  </a:moveTo>
                  <a:cubicBezTo>
                    <a:pt x="98" y="1"/>
                    <a:pt x="0" y="175"/>
                    <a:pt x="115" y="305"/>
                  </a:cubicBezTo>
                  <a:cubicBezTo>
                    <a:pt x="2217" y="2554"/>
                    <a:pt x="4356" y="4509"/>
                    <a:pt x="5481" y="7496"/>
                  </a:cubicBezTo>
                  <a:cubicBezTo>
                    <a:pt x="5488" y="7531"/>
                    <a:pt x="5511" y="7545"/>
                    <a:pt x="5535" y="7545"/>
                  </a:cubicBezTo>
                  <a:cubicBezTo>
                    <a:pt x="5576" y="7545"/>
                    <a:pt x="5622" y="7506"/>
                    <a:pt x="5610" y="7460"/>
                  </a:cubicBezTo>
                  <a:cubicBezTo>
                    <a:pt x="4910" y="4491"/>
                    <a:pt x="2586" y="1983"/>
                    <a:pt x="336" y="47"/>
                  </a:cubicBezTo>
                  <a:cubicBezTo>
                    <a:pt x="300" y="14"/>
                    <a:pt x="262" y="1"/>
                    <a:pt x="22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52" name="Google Shape;552;p8"/>
            <p:cNvSpPr/>
            <p:nvPr/>
          </p:nvSpPr>
          <p:spPr>
            <a:xfrm>
              <a:off x="6428500" y="2832900"/>
              <a:ext cx="135700" cy="25250"/>
            </a:xfrm>
            <a:custGeom>
              <a:avLst/>
              <a:gdLst/>
              <a:ahLst/>
              <a:cxnLst/>
              <a:rect l="l" t="t" r="r" b="b"/>
              <a:pathLst>
                <a:path w="5428" h="1010" extrusionOk="0">
                  <a:moveTo>
                    <a:pt x="1247" y="1"/>
                  </a:moveTo>
                  <a:cubicBezTo>
                    <a:pt x="918" y="1"/>
                    <a:pt x="588" y="15"/>
                    <a:pt x="259" y="43"/>
                  </a:cubicBezTo>
                  <a:cubicBezTo>
                    <a:pt x="1" y="80"/>
                    <a:pt x="19" y="467"/>
                    <a:pt x="296" y="467"/>
                  </a:cubicBezTo>
                  <a:cubicBezTo>
                    <a:pt x="639" y="440"/>
                    <a:pt x="983" y="427"/>
                    <a:pt x="1326" y="427"/>
                  </a:cubicBezTo>
                  <a:cubicBezTo>
                    <a:pt x="2640" y="427"/>
                    <a:pt x="3943" y="622"/>
                    <a:pt x="5201" y="1002"/>
                  </a:cubicBezTo>
                  <a:cubicBezTo>
                    <a:pt x="5216" y="1007"/>
                    <a:pt x="5230" y="1009"/>
                    <a:pt x="5243" y="1009"/>
                  </a:cubicBezTo>
                  <a:cubicBezTo>
                    <a:pt x="5378" y="1009"/>
                    <a:pt x="5427" y="776"/>
                    <a:pt x="5293" y="725"/>
                  </a:cubicBezTo>
                  <a:cubicBezTo>
                    <a:pt x="3997" y="249"/>
                    <a:pt x="2629" y="1"/>
                    <a:pt x="1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53" name="Google Shape;553;p8"/>
            <p:cNvSpPr/>
            <p:nvPr/>
          </p:nvSpPr>
          <p:spPr>
            <a:xfrm>
              <a:off x="6549650" y="3053800"/>
              <a:ext cx="69625" cy="59725"/>
            </a:xfrm>
            <a:custGeom>
              <a:avLst/>
              <a:gdLst/>
              <a:ahLst/>
              <a:cxnLst/>
              <a:rect l="l" t="t" r="r" b="b"/>
              <a:pathLst>
                <a:path w="2785" h="2389" extrusionOk="0">
                  <a:moveTo>
                    <a:pt x="2602" y="1"/>
                  </a:moveTo>
                  <a:cubicBezTo>
                    <a:pt x="2571" y="1"/>
                    <a:pt x="2540" y="13"/>
                    <a:pt x="2512" y="40"/>
                  </a:cubicBezTo>
                  <a:cubicBezTo>
                    <a:pt x="1830" y="814"/>
                    <a:pt x="1037" y="1515"/>
                    <a:pt x="170" y="2068"/>
                  </a:cubicBezTo>
                  <a:cubicBezTo>
                    <a:pt x="0" y="2177"/>
                    <a:pt x="116" y="2389"/>
                    <a:pt x="266" y="2389"/>
                  </a:cubicBezTo>
                  <a:cubicBezTo>
                    <a:pt x="295" y="2389"/>
                    <a:pt x="325" y="2381"/>
                    <a:pt x="355" y="2363"/>
                  </a:cubicBezTo>
                  <a:cubicBezTo>
                    <a:pt x="1277" y="1810"/>
                    <a:pt x="2088" y="1073"/>
                    <a:pt x="2715" y="206"/>
                  </a:cubicBezTo>
                  <a:cubicBezTo>
                    <a:pt x="2785" y="109"/>
                    <a:pt x="2697" y="1"/>
                    <a:pt x="26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grpSp>
        <p:nvGrpSpPr>
          <p:cNvPr id="554" name="Google Shape;554;p8"/>
          <p:cNvGrpSpPr/>
          <p:nvPr/>
        </p:nvGrpSpPr>
        <p:grpSpPr>
          <a:xfrm>
            <a:off x="259984" y="13451"/>
            <a:ext cx="11932000" cy="6796667"/>
            <a:chOff x="194988" y="10088"/>
            <a:chExt cx="8949000" cy="5097500"/>
          </a:xfrm>
        </p:grpSpPr>
        <p:sp>
          <p:nvSpPr>
            <p:cNvPr id="555" name="Google Shape;555;p8"/>
            <p:cNvSpPr/>
            <p:nvPr/>
          </p:nvSpPr>
          <p:spPr>
            <a:xfrm>
              <a:off x="194988" y="2717850"/>
              <a:ext cx="163650" cy="68125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56" name="Google Shape;556;p8"/>
            <p:cNvSpPr/>
            <p:nvPr/>
          </p:nvSpPr>
          <p:spPr>
            <a:xfrm>
              <a:off x="3378425" y="66188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57" name="Google Shape;557;p8"/>
            <p:cNvSpPr/>
            <p:nvPr/>
          </p:nvSpPr>
          <p:spPr>
            <a:xfrm>
              <a:off x="895075" y="4085150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58" name="Google Shape;558;p8"/>
            <p:cNvSpPr/>
            <p:nvPr/>
          </p:nvSpPr>
          <p:spPr>
            <a:xfrm>
              <a:off x="6398088" y="4152638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59" name="Google Shape;559;p8"/>
            <p:cNvSpPr/>
            <p:nvPr/>
          </p:nvSpPr>
          <p:spPr>
            <a:xfrm rot="10800000">
              <a:off x="4410775" y="887813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60" name="Google Shape;560;p8"/>
            <p:cNvSpPr/>
            <p:nvPr/>
          </p:nvSpPr>
          <p:spPr>
            <a:xfrm rot="10800000">
              <a:off x="5348475" y="4140488"/>
              <a:ext cx="235950" cy="80575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61" name="Google Shape;561;p8"/>
            <p:cNvSpPr/>
            <p:nvPr/>
          </p:nvSpPr>
          <p:spPr>
            <a:xfrm rot="10800000">
              <a:off x="5469988" y="1703550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62" name="Google Shape;562;p8"/>
            <p:cNvSpPr/>
            <p:nvPr/>
          </p:nvSpPr>
          <p:spPr>
            <a:xfrm rot="10800000">
              <a:off x="5579700" y="10088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63" name="Google Shape;563;p8"/>
            <p:cNvSpPr/>
            <p:nvPr/>
          </p:nvSpPr>
          <p:spPr>
            <a:xfrm rot="10800000">
              <a:off x="6208813" y="5051313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64" name="Google Shape;564;p8"/>
            <p:cNvSpPr/>
            <p:nvPr/>
          </p:nvSpPr>
          <p:spPr>
            <a:xfrm flipH="1">
              <a:off x="3813988" y="4862925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65" name="Google Shape;565;p8"/>
            <p:cNvSpPr/>
            <p:nvPr/>
          </p:nvSpPr>
          <p:spPr>
            <a:xfrm flipH="1">
              <a:off x="6806713" y="10088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66" name="Google Shape;566;p8"/>
            <p:cNvSpPr/>
            <p:nvPr/>
          </p:nvSpPr>
          <p:spPr>
            <a:xfrm flipH="1">
              <a:off x="1653375" y="4727675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67" name="Google Shape;567;p8"/>
            <p:cNvSpPr/>
            <p:nvPr/>
          </p:nvSpPr>
          <p:spPr>
            <a:xfrm flipH="1">
              <a:off x="8573000" y="4261788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68" name="Google Shape;568;p8"/>
            <p:cNvSpPr/>
            <p:nvPr/>
          </p:nvSpPr>
          <p:spPr>
            <a:xfrm rot="10800000" flipH="1">
              <a:off x="7496850" y="49250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69" name="Google Shape;569;p8"/>
            <p:cNvSpPr/>
            <p:nvPr/>
          </p:nvSpPr>
          <p:spPr>
            <a:xfrm rot="10800000" flipH="1">
              <a:off x="2424963" y="4152638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70" name="Google Shape;570;p8"/>
            <p:cNvSpPr/>
            <p:nvPr/>
          </p:nvSpPr>
          <p:spPr>
            <a:xfrm rot="10800000">
              <a:off x="8787675" y="153838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71" name="Google Shape;571;p8"/>
            <p:cNvSpPr/>
            <p:nvPr/>
          </p:nvSpPr>
          <p:spPr>
            <a:xfrm rot="10800000">
              <a:off x="8830025" y="914713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72" name="Google Shape;572;p8"/>
            <p:cNvSpPr/>
            <p:nvPr/>
          </p:nvSpPr>
          <p:spPr>
            <a:xfrm flipH="1">
              <a:off x="3688263" y="849913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73" name="Google Shape;573;p8"/>
            <p:cNvSpPr/>
            <p:nvPr/>
          </p:nvSpPr>
          <p:spPr>
            <a:xfrm flipH="1">
              <a:off x="2638725" y="672838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74" name="Google Shape;574;p8"/>
            <p:cNvSpPr/>
            <p:nvPr/>
          </p:nvSpPr>
          <p:spPr>
            <a:xfrm flipH="1">
              <a:off x="560150" y="4756388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75" name="Google Shape;575;p8"/>
            <p:cNvSpPr/>
            <p:nvPr/>
          </p:nvSpPr>
          <p:spPr>
            <a:xfrm>
              <a:off x="3926650" y="4006650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76" name="Google Shape;576;p8"/>
            <p:cNvSpPr/>
            <p:nvPr/>
          </p:nvSpPr>
          <p:spPr>
            <a:xfrm>
              <a:off x="1931625" y="68988"/>
              <a:ext cx="163650" cy="68125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77" name="Google Shape;577;p8"/>
            <p:cNvSpPr/>
            <p:nvPr/>
          </p:nvSpPr>
          <p:spPr>
            <a:xfrm>
              <a:off x="358638" y="3533100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78" name="Google Shape;578;p8"/>
            <p:cNvSpPr/>
            <p:nvPr/>
          </p:nvSpPr>
          <p:spPr>
            <a:xfrm>
              <a:off x="7843388" y="1457613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79" name="Google Shape;579;p8"/>
            <p:cNvSpPr/>
            <p:nvPr/>
          </p:nvSpPr>
          <p:spPr>
            <a:xfrm>
              <a:off x="6169500" y="406800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80" name="Google Shape;580;p8"/>
            <p:cNvSpPr/>
            <p:nvPr/>
          </p:nvSpPr>
          <p:spPr>
            <a:xfrm>
              <a:off x="8139163" y="894600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81" name="Google Shape;581;p8"/>
            <p:cNvSpPr/>
            <p:nvPr/>
          </p:nvSpPr>
          <p:spPr>
            <a:xfrm rot="10800000" flipH="1">
              <a:off x="208650" y="1835500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82" name="Google Shape;582;p8"/>
            <p:cNvSpPr/>
            <p:nvPr/>
          </p:nvSpPr>
          <p:spPr>
            <a:xfrm rot="-7450486" flipH="1">
              <a:off x="9010036" y="2893155"/>
              <a:ext cx="83072" cy="139495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83" name="Google Shape;583;p8"/>
            <p:cNvSpPr/>
            <p:nvPr/>
          </p:nvSpPr>
          <p:spPr>
            <a:xfrm rot="-6201734">
              <a:off x="8799934" y="1965176"/>
              <a:ext cx="111822" cy="136646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84" name="Google Shape;584;p8"/>
            <p:cNvSpPr/>
            <p:nvPr/>
          </p:nvSpPr>
          <p:spPr>
            <a:xfrm rot="4429393">
              <a:off x="6263637" y="3335249"/>
              <a:ext cx="235948" cy="80574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85" name="Google Shape;585;p8"/>
            <p:cNvSpPr/>
            <p:nvPr/>
          </p:nvSpPr>
          <p:spPr>
            <a:xfrm rot="5892960">
              <a:off x="8914151" y="1318520"/>
              <a:ext cx="235941" cy="80572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86" name="Google Shape;586;p8"/>
            <p:cNvSpPr/>
            <p:nvPr/>
          </p:nvSpPr>
          <p:spPr>
            <a:xfrm rot="6793631">
              <a:off x="5553055" y="889713"/>
              <a:ext cx="136358" cy="73729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87" name="Google Shape;587;p8"/>
            <p:cNvSpPr/>
            <p:nvPr/>
          </p:nvSpPr>
          <p:spPr>
            <a:xfrm flipH="1">
              <a:off x="6222875" y="1186538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88" name="Google Shape;588;p8"/>
            <p:cNvSpPr/>
            <p:nvPr/>
          </p:nvSpPr>
          <p:spPr>
            <a:xfrm rot="4732326">
              <a:off x="4317200" y="101925"/>
              <a:ext cx="235950" cy="80575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89" name="Google Shape;589;p8"/>
            <p:cNvSpPr/>
            <p:nvPr/>
          </p:nvSpPr>
          <p:spPr>
            <a:xfrm rot="9370977">
              <a:off x="5551281" y="4787814"/>
              <a:ext cx="139919" cy="56273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90" name="Google Shape;590;p8"/>
            <p:cNvSpPr/>
            <p:nvPr/>
          </p:nvSpPr>
          <p:spPr>
            <a:xfrm rot="3532624">
              <a:off x="6729610" y="2543615"/>
              <a:ext cx="139931" cy="56278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91" name="Google Shape;591;p8"/>
            <p:cNvSpPr/>
            <p:nvPr/>
          </p:nvSpPr>
          <p:spPr>
            <a:xfrm rot="4141328">
              <a:off x="700765" y="2658963"/>
              <a:ext cx="91123" cy="185896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92" name="Google Shape;592;p8"/>
            <p:cNvSpPr/>
            <p:nvPr/>
          </p:nvSpPr>
          <p:spPr>
            <a:xfrm rot="-2324493">
              <a:off x="9020411" y="4380055"/>
              <a:ext cx="123968" cy="42340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93" name="Google Shape;593;p8"/>
            <p:cNvSpPr/>
            <p:nvPr/>
          </p:nvSpPr>
          <p:spPr>
            <a:xfrm>
              <a:off x="8348888" y="4915825"/>
              <a:ext cx="163650" cy="68125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94" name="Google Shape;594;p8"/>
            <p:cNvSpPr/>
            <p:nvPr/>
          </p:nvSpPr>
          <p:spPr>
            <a:xfrm>
              <a:off x="2638725" y="4756750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95" name="Google Shape;595;p8"/>
            <p:cNvSpPr/>
            <p:nvPr/>
          </p:nvSpPr>
          <p:spPr>
            <a:xfrm>
              <a:off x="6233213" y="2194150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grpSp>
        <p:nvGrpSpPr>
          <p:cNvPr id="596" name="Google Shape;596;p8"/>
          <p:cNvGrpSpPr/>
          <p:nvPr/>
        </p:nvGrpSpPr>
        <p:grpSpPr>
          <a:xfrm rot="726860">
            <a:off x="255678" y="161545"/>
            <a:ext cx="926365" cy="1489083"/>
            <a:chOff x="5674950" y="2418150"/>
            <a:chExt cx="596350" cy="958600"/>
          </a:xfrm>
        </p:grpSpPr>
        <p:sp>
          <p:nvSpPr>
            <p:cNvPr id="597" name="Google Shape;597;p8"/>
            <p:cNvSpPr/>
            <p:nvPr/>
          </p:nvSpPr>
          <p:spPr>
            <a:xfrm>
              <a:off x="5751675" y="2753150"/>
              <a:ext cx="191150" cy="221125"/>
            </a:xfrm>
            <a:custGeom>
              <a:avLst/>
              <a:gdLst/>
              <a:ahLst/>
              <a:cxnLst/>
              <a:rect l="l" t="t" r="r" b="b"/>
              <a:pathLst>
                <a:path w="7646" h="8845" extrusionOk="0">
                  <a:moveTo>
                    <a:pt x="7503" y="1"/>
                  </a:moveTo>
                  <a:cubicBezTo>
                    <a:pt x="7493" y="1"/>
                    <a:pt x="7483" y="2"/>
                    <a:pt x="7472" y="6"/>
                  </a:cubicBezTo>
                  <a:cubicBezTo>
                    <a:pt x="3950" y="1297"/>
                    <a:pt x="796" y="4579"/>
                    <a:pt x="77" y="8341"/>
                  </a:cubicBezTo>
                  <a:cubicBezTo>
                    <a:pt x="0" y="8648"/>
                    <a:pt x="250" y="8844"/>
                    <a:pt x="491" y="8844"/>
                  </a:cubicBezTo>
                  <a:cubicBezTo>
                    <a:pt x="656" y="8844"/>
                    <a:pt x="818" y="8753"/>
                    <a:pt x="870" y="8544"/>
                  </a:cubicBezTo>
                  <a:cubicBezTo>
                    <a:pt x="2105" y="4874"/>
                    <a:pt x="4115" y="2090"/>
                    <a:pt x="7545" y="172"/>
                  </a:cubicBezTo>
                  <a:cubicBezTo>
                    <a:pt x="7645" y="139"/>
                    <a:pt x="7595" y="1"/>
                    <a:pt x="75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98" name="Google Shape;598;p8"/>
            <p:cNvSpPr/>
            <p:nvPr/>
          </p:nvSpPr>
          <p:spPr>
            <a:xfrm>
              <a:off x="5956825" y="2760000"/>
              <a:ext cx="80775" cy="277825"/>
            </a:xfrm>
            <a:custGeom>
              <a:avLst/>
              <a:gdLst/>
              <a:ahLst/>
              <a:cxnLst/>
              <a:rect l="l" t="t" r="r" b="b"/>
              <a:pathLst>
                <a:path w="3231" h="11113" extrusionOk="0">
                  <a:moveTo>
                    <a:pt x="183" y="1"/>
                  </a:moveTo>
                  <a:cubicBezTo>
                    <a:pt x="93" y="1"/>
                    <a:pt x="0" y="87"/>
                    <a:pt x="40" y="193"/>
                  </a:cubicBezTo>
                  <a:cubicBezTo>
                    <a:pt x="741" y="1908"/>
                    <a:pt x="1368" y="3439"/>
                    <a:pt x="1478" y="5319"/>
                  </a:cubicBezTo>
                  <a:cubicBezTo>
                    <a:pt x="1589" y="7200"/>
                    <a:pt x="1091" y="8805"/>
                    <a:pt x="593" y="10593"/>
                  </a:cubicBezTo>
                  <a:cubicBezTo>
                    <a:pt x="510" y="10903"/>
                    <a:pt x="765" y="11113"/>
                    <a:pt x="1021" y="11113"/>
                  </a:cubicBezTo>
                  <a:cubicBezTo>
                    <a:pt x="1161" y="11113"/>
                    <a:pt x="1301" y="11050"/>
                    <a:pt x="1386" y="10907"/>
                  </a:cubicBezTo>
                  <a:cubicBezTo>
                    <a:pt x="3230" y="7864"/>
                    <a:pt x="2677" y="2664"/>
                    <a:pt x="280" y="46"/>
                  </a:cubicBezTo>
                  <a:cubicBezTo>
                    <a:pt x="254" y="14"/>
                    <a:pt x="219" y="1"/>
                    <a:pt x="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599" name="Google Shape;599;p8"/>
            <p:cNvSpPr/>
            <p:nvPr/>
          </p:nvSpPr>
          <p:spPr>
            <a:xfrm>
              <a:off x="5776250" y="2518400"/>
              <a:ext cx="190025" cy="179775"/>
            </a:xfrm>
            <a:custGeom>
              <a:avLst/>
              <a:gdLst/>
              <a:ahLst/>
              <a:cxnLst/>
              <a:rect l="l" t="t" r="r" b="b"/>
              <a:pathLst>
                <a:path w="7601" h="7191" extrusionOk="0">
                  <a:moveTo>
                    <a:pt x="618" y="0"/>
                  </a:moveTo>
                  <a:cubicBezTo>
                    <a:pt x="159" y="0"/>
                    <a:pt x="0" y="800"/>
                    <a:pt x="551" y="950"/>
                  </a:cubicBezTo>
                  <a:cubicBezTo>
                    <a:pt x="3723" y="1909"/>
                    <a:pt x="5935" y="4214"/>
                    <a:pt x="7374" y="7128"/>
                  </a:cubicBezTo>
                  <a:cubicBezTo>
                    <a:pt x="7393" y="7172"/>
                    <a:pt x="7426" y="7190"/>
                    <a:pt x="7461" y="7190"/>
                  </a:cubicBezTo>
                  <a:cubicBezTo>
                    <a:pt x="7529" y="7190"/>
                    <a:pt x="7601" y="7121"/>
                    <a:pt x="7577" y="7036"/>
                  </a:cubicBezTo>
                  <a:cubicBezTo>
                    <a:pt x="6728" y="3698"/>
                    <a:pt x="3944" y="1172"/>
                    <a:pt x="772" y="28"/>
                  </a:cubicBezTo>
                  <a:cubicBezTo>
                    <a:pt x="718" y="9"/>
                    <a:pt x="666" y="0"/>
                    <a:pt x="6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00" name="Google Shape;600;p8"/>
            <p:cNvSpPr/>
            <p:nvPr/>
          </p:nvSpPr>
          <p:spPr>
            <a:xfrm>
              <a:off x="5982575" y="2561275"/>
              <a:ext cx="288725" cy="128900"/>
            </a:xfrm>
            <a:custGeom>
              <a:avLst/>
              <a:gdLst/>
              <a:ahLst/>
              <a:cxnLst/>
              <a:rect l="l" t="t" r="r" b="b"/>
              <a:pathLst>
                <a:path w="11549" h="5156" extrusionOk="0">
                  <a:moveTo>
                    <a:pt x="10046" y="0"/>
                  </a:moveTo>
                  <a:cubicBezTo>
                    <a:pt x="6211" y="0"/>
                    <a:pt x="2287" y="1989"/>
                    <a:pt x="43" y="5044"/>
                  </a:cubicBezTo>
                  <a:cubicBezTo>
                    <a:pt x="1" y="5100"/>
                    <a:pt x="54" y="5156"/>
                    <a:pt x="106" y="5156"/>
                  </a:cubicBezTo>
                  <a:cubicBezTo>
                    <a:pt x="123" y="5156"/>
                    <a:pt x="140" y="5150"/>
                    <a:pt x="153" y="5136"/>
                  </a:cubicBezTo>
                  <a:cubicBezTo>
                    <a:pt x="2971" y="2406"/>
                    <a:pt x="6297" y="1102"/>
                    <a:pt x="10132" y="1102"/>
                  </a:cubicBezTo>
                  <a:cubicBezTo>
                    <a:pt x="10363" y="1102"/>
                    <a:pt x="10596" y="1107"/>
                    <a:pt x="10830" y="1116"/>
                  </a:cubicBezTo>
                  <a:cubicBezTo>
                    <a:pt x="10837" y="1116"/>
                    <a:pt x="10843" y="1117"/>
                    <a:pt x="10849" y="1117"/>
                  </a:cubicBezTo>
                  <a:cubicBezTo>
                    <a:pt x="11549" y="1117"/>
                    <a:pt x="11507" y="83"/>
                    <a:pt x="10830" y="28"/>
                  </a:cubicBezTo>
                  <a:cubicBezTo>
                    <a:pt x="10570" y="9"/>
                    <a:pt x="10308" y="0"/>
                    <a:pt x="100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01" name="Google Shape;601;p8"/>
            <p:cNvSpPr/>
            <p:nvPr/>
          </p:nvSpPr>
          <p:spPr>
            <a:xfrm>
              <a:off x="6005150" y="2499350"/>
              <a:ext cx="153500" cy="124875"/>
            </a:xfrm>
            <a:custGeom>
              <a:avLst/>
              <a:gdLst/>
              <a:ahLst/>
              <a:cxnLst/>
              <a:rect l="l" t="t" r="r" b="b"/>
              <a:pathLst>
                <a:path w="6140" h="4995" extrusionOk="0">
                  <a:moveTo>
                    <a:pt x="5586" y="0"/>
                  </a:moveTo>
                  <a:cubicBezTo>
                    <a:pt x="5548" y="0"/>
                    <a:pt x="5508" y="5"/>
                    <a:pt x="5465" y="16"/>
                  </a:cubicBezTo>
                  <a:cubicBezTo>
                    <a:pt x="2938" y="717"/>
                    <a:pt x="892" y="2321"/>
                    <a:pt x="25" y="4866"/>
                  </a:cubicBezTo>
                  <a:cubicBezTo>
                    <a:pt x="1" y="4938"/>
                    <a:pt x="71" y="4994"/>
                    <a:pt x="138" y="4994"/>
                  </a:cubicBezTo>
                  <a:cubicBezTo>
                    <a:pt x="173" y="4994"/>
                    <a:pt x="208" y="4978"/>
                    <a:pt x="228" y="4939"/>
                  </a:cubicBezTo>
                  <a:cubicBezTo>
                    <a:pt x="1131" y="2764"/>
                    <a:pt x="3160" y="993"/>
                    <a:pt x="5575" y="846"/>
                  </a:cubicBezTo>
                  <a:cubicBezTo>
                    <a:pt x="6140" y="812"/>
                    <a:pt x="6070" y="0"/>
                    <a:pt x="55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02" name="Google Shape;602;p8"/>
            <p:cNvSpPr/>
            <p:nvPr/>
          </p:nvSpPr>
          <p:spPr>
            <a:xfrm>
              <a:off x="5989900" y="2712775"/>
              <a:ext cx="261725" cy="125400"/>
            </a:xfrm>
            <a:custGeom>
              <a:avLst/>
              <a:gdLst/>
              <a:ahLst/>
              <a:cxnLst/>
              <a:rect l="l" t="t" r="r" b="b"/>
              <a:pathLst>
                <a:path w="10469" h="5016" extrusionOk="0">
                  <a:moveTo>
                    <a:pt x="2573" y="0"/>
                  </a:moveTo>
                  <a:cubicBezTo>
                    <a:pt x="1748" y="0"/>
                    <a:pt x="920" y="130"/>
                    <a:pt x="119" y="386"/>
                  </a:cubicBezTo>
                  <a:cubicBezTo>
                    <a:pt x="0" y="402"/>
                    <a:pt x="37" y="574"/>
                    <a:pt x="143" y="574"/>
                  </a:cubicBezTo>
                  <a:cubicBezTo>
                    <a:pt x="153" y="574"/>
                    <a:pt x="163" y="573"/>
                    <a:pt x="174" y="570"/>
                  </a:cubicBezTo>
                  <a:cubicBezTo>
                    <a:pt x="655" y="481"/>
                    <a:pt x="1139" y="437"/>
                    <a:pt x="1620" y="437"/>
                  </a:cubicBezTo>
                  <a:cubicBezTo>
                    <a:pt x="2929" y="437"/>
                    <a:pt x="4220" y="761"/>
                    <a:pt x="5392" y="1381"/>
                  </a:cubicBezTo>
                  <a:cubicBezTo>
                    <a:pt x="7089" y="2266"/>
                    <a:pt x="8066" y="3723"/>
                    <a:pt x="9505" y="4885"/>
                  </a:cubicBezTo>
                  <a:cubicBezTo>
                    <a:pt x="9605" y="4976"/>
                    <a:pt x="9719" y="5015"/>
                    <a:pt x="9829" y="5015"/>
                  </a:cubicBezTo>
                  <a:cubicBezTo>
                    <a:pt x="10165" y="5015"/>
                    <a:pt x="10469" y="4651"/>
                    <a:pt x="10261" y="4276"/>
                  </a:cubicBezTo>
                  <a:cubicBezTo>
                    <a:pt x="9357" y="2543"/>
                    <a:pt x="7200" y="1197"/>
                    <a:pt x="5392" y="533"/>
                  </a:cubicBezTo>
                  <a:cubicBezTo>
                    <a:pt x="4490" y="176"/>
                    <a:pt x="3534" y="0"/>
                    <a:pt x="25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03" name="Google Shape;603;p8"/>
            <p:cNvSpPr/>
            <p:nvPr/>
          </p:nvSpPr>
          <p:spPr>
            <a:xfrm>
              <a:off x="5674950" y="2697000"/>
              <a:ext cx="266150" cy="83325"/>
            </a:xfrm>
            <a:custGeom>
              <a:avLst/>
              <a:gdLst/>
              <a:ahLst/>
              <a:cxnLst/>
              <a:rect l="l" t="t" r="r" b="b"/>
              <a:pathLst>
                <a:path w="10646" h="3333" extrusionOk="0">
                  <a:moveTo>
                    <a:pt x="6491" y="1"/>
                  </a:moveTo>
                  <a:cubicBezTo>
                    <a:pt x="4156" y="1"/>
                    <a:pt x="1788" y="757"/>
                    <a:pt x="288" y="2473"/>
                  </a:cubicBezTo>
                  <a:cubicBezTo>
                    <a:pt x="0" y="2791"/>
                    <a:pt x="259" y="3333"/>
                    <a:pt x="627" y="3333"/>
                  </a:cubicBezTo>
                  <a:cubicBezTo>
                    <a:pt x="707" y="3333"/>
                    <a:pt x="792" y="3307"/>
                    <a:pt x="878" y="3248"/>
                  </a:cubicBezTo>
                  <a:cubicBezTo>
                    <a:pt x="2316" y="2215"/>
                    <a:pt x="3515" y="1275"/>
                    <a:pt x="5267" y="814"/>
                  </a:cubicBezTo>
                  <a:cubicBezTo>
                    <a:pt x="6072" y="617"/>
                    <a:pt x="6896" y="519"/>
                    <a:pt x="7722" y="519"/>
                  </a:cubicBezTo>
                  <a:cubicBezTo>
                    <a:pt x="8675" y="519"/>
                    <a:pt x="9630" y="649"/>
                    <a:pt x="10559" y="906"/>
                  </a:cubicBezTo>
                  <a:cubicBezTo>
                    <a:pt x="10565" y="908"/>
                    <a:pt x="10571" y="909"/>
                    <a:pt x="10576" y="909"/>
                  </a:cubicBezTo>
                  <a:cubicBezTo>
                    <a:pt x="10621" y="909"/>
                    <a:pt x="10645" y="849"/>
                    <a:pt x="10596" y="832"/>
                  </a:cubicBezTo>
                  <a:cubicBezTo>
                    <a:pt x="9386" y="294"/>
                    <a:pt x="7945" y="1"/>
                    <a:pt x="64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04" name="Google Shape;604;p8"/>
            <p:cNvSpPr/>
            <p:nvPr/>
          </p:nvSpPr>
          <p:spPr>
            <a:xfrm>
              <a:off x="5735225" y="2745450"/>
              <a:ext cx="140100" cy="74800"/>
            </a:xfrm>
            <a:custGeom>
              <a:avLst/>
              <a:gdLst/>
              <a:ahLst/>
              <a:cxnLst/>
              <a:rect l="l" t="t" r="r" b="b"/>
              <a:pathLst>
                <a:path w="5604" h="2992" extrusionOk="0">
                  <a:moveTo>
                    <a:pt x="5493" y="1"/>
                  </a:moveTo>
                  <a:cubicBezTo>
                    <a:pt x="3427" y="222"/>
                    <a:pt x="1639" y="1365"/>
                    <a:pt x="108" y="2730"/>
                  </a:cubicBezTo>
                  <a:cubicBezTo>
                    <a:pt x="0" y="2822"/>
                    <a:pt x="98" y="2991"/>
                    <a:pt x="219" y="2991"/>
                  </a:cubicBezTo>
                  <a:cubicBezTo>
                    <a:pt x="243" y="2991"/>
                    <a:pt x="268" y="2985"/>
                    <a:pt x="293" y="2969"/>
                  </a:cubicBezTo>
                  <a:cubicBezTo>
                    <a:pt x="1971" y="1863"/>
                    <a:pt x="3483" y="572"/>
                    <a:pt x="5511" y="167"/>
                  </a:cubicBezTo>
                  <a:cubicBezTo>
                    <a:pt x="5603" y="148"/>
                    <a:pt x="5585" y="1"/>
                    <a:pt x="54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05" name="Google Shape;605;p8"/>
            <p:cNvSpPr/>
            <p:nvPr/>
          </p:nvSpPr>
          <p:spPr>
            <a:xfrm>
              <a:off x="5718350" y="2606875"/>
              <a:ext cx="199525" cy="62400"/>
            </a:xfrm>
            <a:custGeom>
              <a:avLst/>
              <a:gdLst/>
              <a:ahLst/>
              <a:cxnLst/>
              <a:rect l="l" t="t" r="r" b="b"/>
              <a:pathLst>
                <a:path w="7981" h="2496" extrusionOk="0">
                  <a:moveTo>
                    <a:pt x="2247" y="1"/>
                  </a:moveTo>
                  <a:cubicBezTo>
                    <a:pt x="1584" y="1"/>
                    <a:pt x="928" y="102"/>
                    <a:pt x="304" y="325"/>
                  </a:cubicBezTo>
                  <a:cubicBezTo>
                    <a:pt x="0" y="432"/>
                    <a:pt x="8" y="954"/>
                    <a:pt x="360" y="954"/>
                  </a:cubicBezTo>
                  <a:cubicBezTo>
                    <a:pt x="371" y="954"/>
                    <a:pt x="383" y="953"/>
                    <a:pt x="396" y="952"/>
                  </a:cubicBezTo>
                  <a:cubicBezTo>
                    <a:pt x="1205" y="885"/>
                    <a:pt x="1966" y="797"/>
                    <a:pt x="2738" y="797"/>
                  </a:cubicBezTo>
                  <a:cubicBezTo>
                    <a:pt x="3232" y="797"/>
                    <a:pt x="3731" y="833"/>
                    <a:pt x="4250" y="934"/>
                  </a:cubicBezTo>
                  <a:cubicBezTo>
                    <a:pt x="5541" y="1192"/>
                    <a:pt x="6739" y="1708"/>
                    <a:pt x="7809" y="2482"/>
                  </a:cubicBezTo>
                  <a:cubicBezTo>
                    <a:pt x="7821" y="2492"/>
                    <a:pt x="7835" y="2496"/>
                    <a:pt x="7848" y="2496"/>
                  </a:cubicBezTo>
                  <a:cubicBezTo>
                    <a:pt x="7915" y="2496"/>
                    <a:pt x="7981" y="2396"/>
                    <a:pt x="7919" y="2335"/>
                  </a:cubicBezTo>
                  <a:cubicBezTo>
                    <a:pt x="6466" y="993"/>
                    <a:pt x="4323" y="1"/>
                    <a:pt x="22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06" name="Google Shape;606;p8"/>
            <p:cNvSpPr/>
            <p:nvPr/>
          </p:nvSpPr>
          <p:spPr>
            <a:xfrm>
              <a:off x="5937075" y="2450550"/>
              <a:ext cx="72400" cy="189775"/>
            </a:xfrm>
            <a:custGeom>
              <a:avLst/>
              <a:gdLst/>
              <a:ahLst/>
              <a:cxnLst/>
              <a:rect l="l" t="t" r="r" b="b"/>
              <a:pathLst>
                <a:path w="2896" h="7591" extrusionOk="0">
                  <a:moveTo>
                    <a:pt x="2404" y="0"/>
                  </a:moveTo>
                  <a:cubicBezTo>
                    <a:pt x="2322" y="0"/>
                    <a:pt x="2241" y="31"/>
                    <a:pt x="2176" y="105"/>
                  </a:cubicBezTo>
                  <a:cubicBezTo>
                    <a:pt x="498" y="2023"/>
                    <a:pt x="0" y="5232"/>
                    <a:pt x="1070" y="7555"/>
                  </a:cubicBezTo>
                  <a:cubicBezTo>
                    <a:pt x="1082" y="7580"/>
                    <a:pt x="1103" y="7590"/>
                    <a:pt x="1124" y="7590"/>
                  </a:cubicBezTo>
                  <a:cubicBezTo>
                    <a:pt x="1168" y="7590"/>
                    <a:pt x="1217" y="7549"/>
                    <a:pt x="1217" y="7500"/>
                  </a:cubicBezTo>
                  <a:cubicBezTo>
                    <a:pt x="664" y="4826"/>
                    <a:pt x="1144" y="2706"/>
                    <a:pt x="2729" y="511"/>
                  </a:cubicBezTo>
                  <a:cubicBezTo>
                    <a:pt x="2895" y="276"/>
                    <a:pt x="2647" y="0"/>
                    <a:pt x="24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07" name="Google Shape;607;p8"/>
            <p:cNvSpPr/>
            <p:nvPr/>
          </p:nvSpPr>
          <p:spPr>
            <a:xfrm>
              <a:off x="6011650" y="2653925"/>
              <a:ext cx="251350" cy="41600"/>
            </a:xfrm>
            <a:custGeom>
              <a:avLst/>
              <a:gdLst/>
              <a:ahLst/>
              <a:cxnLst/>
              <a:rect l="l" t="t" r="r" b="b"/>
              <a:pathLst>
                <a:path w="10054" h="1664" extrusionOk="0">
                  <a:moveTo>
                    <a:pt x="4990" y="1"/>
                  </a:moveTo>
                  <a:cubicBezTo>
                    <a:pt x="3256" y="1"/>
                    <a:pt x="1561" y="400"/>
                    <a:pt x="78" y="1486"/>
                  </a:cubicBezTo>
                  <a:cubicBezTo>
                    <a:pt x="0" y="1548"/>
                    <a:pt x="55" y="1664"/>
                    <a:pt x="129" y="1664"/>
                  </a:cubicBezTo>
                  <a:cubicBezTo>
                    <a:pt x="143" y="1664"/>
                    <a:pt x="157" y="1660"/>
                    <a:pt x="171" y="1652"/>
                  </a:cubicBezTo>
                  <a:cubicBezTo>
                    <a:pt x="1742" y="732"/>
                    <a:pt x="3417" y="385"/>
                    <a:pt x="5117" y="385"/>
                  </a:cubicBezTo>
                  <a:cubicBezTo>
                    <a:pt x="6689" y="385"/>
                    <a:pt x="8283" y="682"/>
                    <a:pt x="9833" y="1098"/>
                  </a:cubicBezTo>
                  <a:cubicBezTo>
                    <a:pt x="9855" y="1107"/>
                    <a:pt x="9874" y="1111"/>
                    <a:pt x="9892" y="1111"/>
                  </a:cubicBezTo>
                  <a:cubicBezTo>
                    <a:pt x="10028" y="1111"/>
                    <a:pt x="10054" y="889"/>
                    <a:pt x="9907" y="840"/>
                  </a:cubicBezTo>
                  <a:cubicBezTo>
                    <a:pt x="8332" y="363"/>
                    <a:pt x="6643" y="1"/>
                    <a:pt x="49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08" name="Google Shape;608;p8"/>
            <p:cNvSpPr/>
            <p:nvPr/>
          </p:nvSpPr>
          <p:spPr>
            <a:xfrm>
              <a:off x="6011875" y="2767550"/>
              <a:ext cx="148000" cy="144275"/>
            </a:xfrm>
            <a:custGeom>
              <a:avLst/>
              <a:gdLst/>
              <a:ahLst/>
              <a:cxnLst/>
              <a:rect l="l" t="t" r="r" b="b"/>
              <a:pathLst>
                <a:path w="5920" h="5771" extrusionOk="0">
                  <a:moveTo>
                    <a:pt x="144" y="0"/>
                  </a:moveTo>
                  <a:cubicBezTo>
                    <a:pt x="29" y="0"/>
                    <a:pt x="1" y="169"/>
                    <a:pt x="106" y="205"/>
                  </a:cubicBezTo>
                  <a:cubicBezTo>
                    <a:pt x="2817" y="1145"/>
                    <a:pt x="3831" y="3321"/>
                    <a:pt x="5196" y="5607"/>
                  </a:cubicBezTo>
                  <a:cubicBezTo>
                    <a:pt x="5259" y="5721"/>
                    <a:pt x="5370" y="5770"/>
                    <a:pt x="5483" y="5770"/>
                  </a:cubicBezTo>
                  <a:cubicBezTo>
                    <a:pt x="5698" y="5770"/>
                    <a:pt x="5920" y="5592"/>
                    <a:pt x="5823" y="5349"/>
                  </a:cubicBezTo>
                  <a:cubicBezTo>
                    <a:pt x="4827" y="2712"/>
                    <a:pt x="3057" y="444"/>
                    <a:pt x="162" y="2"/>
                  </a:cubicBezTo>
                  <a:cubicBezTo>
                    <a:pt x="155" y="1"/>
                    <a:pt x="150" y="0"/>
                    <a:pt x="1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09" name="Google Shape;609;p8"/>
            <p:cNvSpPr/>
            <p:nvPr/>
          </p:nvSpPr>
          <p:spPr>
            <a:xfrm>
              <a:off x="5820425" y="2842075"/>
              <a:ext cx="102950" cy="534675"/>
            </a:xfrm>
            <a:custGeom>
              <a:avLst/>
              <a:gdLst/>
              <a:ahLst/>
              <a:cxnLst/>
              <a:rect l="l" t="t" r="r" b="b"/>
              <a:pathLst>
                <a:path w="4118" h="21387" extrusionOk="0">
                  <a:moveTo>
                    <a:pt x="3831" y="1"/>
                  </a:moveTo>
                  <a:cubicBezTo>
                    <a:pt x="3755" y="1"/>
                    <a:pt x="3679" y="35"/>
                    <a:pt x="3634" y="119"/>
                  </a:cubicBezTo>
                  <a:cubicBezTo>
                    <a:pt x="739" y="6407"/>
                    <a:pt x="1" y="14613"/>
                    <a:pt x="2712" y="21104"/>
                  </a:cubicBezTo>
                  <a:cubicBezTo>
                    <a:pt x="2794" y="21299"/>
                    <a:pt x="2962" y="21387"/>
                    <a:pt x="3124" y="21387"/>
                  </a:cubicBezTo>
                  <a:cubicBezTo>
                    <a:pt x="3359" y="21387"/>
                    <a:pt x="3581" y="21199"/>
                    <a:pt x="3505" y="20882"/>
                  </a:cubicBezTo>
                  <a:cubicBezTo>
                    <a:pt x="2564" y="17471"/>
                    <a:pt x="1826" y="14096"/>
                    <a:pt x="1919" y="10537"/>
                  </a:cubicBezTo>
                  <a:cubicBezTo>
                    <a:pt x="2029" y="7015"/>
                    <a:pt x="2749" y="3548"/>
                    <a:pt x="4058" y="266"/>
                  </a:cubicBezTo>
                  <a:cubicBezTo>
                    <a:pt x="4118" y="122"/>
                    <a:pt x="3974" y="1"/>
                    <a:pt x="38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10" name="Google Shape;610;p8"/>
            <p:cNvSpPr/>
            <p:nvPr/>
          </p:nvSpPr>
          <p:spPr>
            <a:xfrm>
              <a:off x="5977650" y="2473750"/>
              <a:ext cx="51450" cy="116125"/>
            </a:xfrm>
            <a:custGeom>
              <a:avLst/>
              <a:gdLst/>
              <a:ahLst/>
              <a:cxnLst/>
              <a:rect l="l" t="t" r="r" b="b"/>
              <a:pathLst>
                <a:path w="2058" h="4645" extrusionOk="0">
                  <a:moveTo>
                    <a:pt x="1876" y="0"/>
                  </a:moveTo>
                  <a:cubicBezTo>
                    <a:pt x="1846" y="0"/>
                    <a:pt x="1815" y="13"/>
                    <a:pt x="1789" y="44"/>
                  </a:cubicBezTo>
                  <a:cubicBezTo>
                    <a:pt x="627" y="1335"/>
                    <a:pt x="0" y="2884"/>
                    <a:pt x="148" y="4617"/>
                  </a:cubicBezTo>
                  <a:cubicBezTo>
                    <a:pt x="148" y="4636"/>
                    <a:pt x="166" y="4645"/>
                    <a:pt x="184" y="4645"/>
                  </a:cubicBezTo>
                  <a:cubicBezTo>
                    <a:pt x="203" y="4645"/>
                    <a:pt x="221" y="4636"/>
                    <a:pt x="221" y="4617"/>
                  </a:cubicBezTo>
                  <a:cubicBezTo>
                    <a:pt x="332" y="2995"/>
                    <a:pt x="940" y="1464"/>
                    <a:pt x="1973" y="229"/>
                  </a:cubicBezTo>
                  <a:cubicBezTo>
                    <a:pt x="2057" y="130"/>
                    <a:pt x="1971" y="0"/>
                    <a:pt x="18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11" name="Google Shape;611;p8"/>
            <p:cNvSpPr/>
            <p:nvPr/>
          </p:nvSpPr>
          <p:spPr>
            <a:xfrm>
              <a:off x="5883275" y="2497950"/>
              <a:ext cx="46900" cy="60025"/>
            </a:xfrm>
            <a:custGeom>
              <a:avLst/>
              <a:gdLst/>
              <a:ahLst/>
              <a:cxnLst/>
              <a:rect l="l" t="t" r="r" b="b"/>
              <a:pathLst>
                <a:path w="1876" h="2401" extrusionOk="0">
                  <a:moveTo>
                    <a:pt x="176" y="1"/>
                  </a:moveTo>
                  <a:cubicBezTo>
                    <a:pt x="83" y="1"/>
                    <a:pt x="1" y="129"/>
                    <a:pt x="87" y="201"/>
                  </a:cubicBezTo>
                  <a:cubicBezTo>
                    <a:pt x="825" y="773"/>
                    <a:pt x="1415" y="1529"/>
                    <a:pt x="1802" y="2377"/>
                  </a:cubicBezTo>
                  <a:cubicBezTo>
                    <a:pt x="1808" y="2395"/>
                    <a:pt x="1817" y="2401"/>
                    <a:pt x="1828" y="2401"/>
                  </a:cubicBezTo>
                  <a:cubicBezTo>
                    <a:pt x="1850" y="2401"/>
                    <a:pt x="1876" y="2371"/>
                    <a:pt x="1876" y="2359"/>
                  </a:cubicBezTo>
                  <a:cubicBezTo>
                    <a:pt x="1562" y="1437"/>
                    <a:pt x="1009" y="625"/>
                    <a:pt x="253" y="35"/>
                  </a:cubicBezTo>
                  <a:cubicBezTo>
                    <a:pt x="229" y="11"/>
                    <a:pt x="202" y="1"/>
                    <a:pt x="1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12" name="Google Shape;612;p8"/>
            <p:cNvSpPr/>
            <p:nvPr/>
          </p:nvSpPr>
          <p:spPr>
            <a:xfrm>
              <a:off x="5818125" y="2673800"/>
              <a:ext cx="68725" cy="14050"/>
            </a:xfrm>
            <a:custGeom>
              <a:avLst/>
              <a:gdLst/>
              <a:ahLst/>
              <a:cxnLst/>
              <a:rect l="l" t="t" r="r" b="b"/>
              <a:pathLst>
                <a:path w="2749" h="562" extrusionOk="0">
                  <a:moveTo>
                    <a:pt x="777" y="1"/>
                  </a:moveTo>
                  <a:cubicBezTo>
                    <a:pt x="543" y="1"/>
                    <a:pt x="308" y="22"/>
                    <a:pt x="74" y="64"/>
                  </a:cubicBezTo>
                  <a:cubicBezTo>
                    <a:pt x="1" y="82"/>
                    <a:pt x="19" y="193"/>
                    <a:pt x="93" y="193"/>
                  </a:cubicBezTo>
                  <a:cubicBezTo>
                    <a:pt x="294" y="172"/>
                    <a:pt x="495" y="162"/>
                    <a:pt x="694" y="162"/>
                  </a:cubicBezTo>
                  <a:cubicBezTo>
                    <a:pt x="1388" y="162"/>
                    <a:pt x="2066" y="289"/>
                    <a:pt x="2711" y="562"/>
                  </a:cubicBezTo>
                  <a:cubicBezTo>
                    <a:pt x="2730" y="562"/>
                    <a:pt x="2748" y="543"/>
                    <a:pt x="2730" y="525"/>
                  </a:cubicBezTo>
                  <a:cubicBezTo>
                    <a:pt x="2138" y="181"/>
                    <a:pt x="1464" y="1"/>
                    <a:pt x="7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13" name="Google Shape;613;p8"/>
            <p:cNvSpPr/>
            <p:nvPr/>
          </p:nvSpPr>
          <p:spPr>
            <a:xfrm>
              <a:off x="5803800" y="2879750"/>
              <a:ext cx="45125" cy="64400"/>
            </a:xfrm>
            <a:custGeom>
              <a:avLst/>
              <a:gdLst/>
              <a:ahLst/>
              <a:cxnLst/>
              <a:rect l="l" t="t" r="r" b="b"/>
              <a:pathLst>
                <a:path w="1805" h="2576" extrusionOk="0">
                  <a:moveTo>
                    <a:pt x="1676" y="0"/>
                  </a:moveTo>
                  <a:cubicBezTo>
                    <a:pt x="1644" y="0"/>
                    <a:pt x="1611" y="15"/>
                    <a:pt x="1588" y="50"/>
                  </a:cubicBezTo>
                  <a:cubicBezTo>
                    <a:pt x="1035" y="769"/>
                    <a:pt x="518" y="1525"/>
                    <a:pt x="76" y="2300"/>
                  </a:cubicBezTo>
                  <a:cubicBezTo>
                    <a:pt x="0" y="2451"/>
                    <a:pt x="122" y="2576"/>
                    <a:pt x="242" y="2576"/>
                  </a:cubicBezTo>
                  <a:cubicBezTo>
                    <a:pt x="298" y="2576"/>
                    <a:pt x="354" y="2549"/>
                    <a:pt x="389" y="2484"/>
                  </a:cubicBezTo>
                  <a:cubicBezTo>
                    <a:pt x="850" y="1710"/>
                    <a:pt x="1274" y="917"/>
                    <a:pt x="1754" y="142"/>
                  </a:cubicBezTo>
                  <a:cubicBezTo>
                    <a:pt x="1804" y="67"/>
                    <a:pt x="1743" y="0"/>
                    <a:pt x="16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14" name="Google Shape;614;p8"/>
            <p:cNvSpPr/>
            <p:nvPr/>
          </p:nvSpPr>
          <p:spPr>
            <a:xfrm>
              <a:off x="6036300" y="2834050"/>
              <a:ext cx="29875" cy="113550"/>
            </a:xfrm>
            <a:custGeom>
              <a:avLst/>
              <a:gdLst/>
              <a:ahLst/>
              <a:cxnLst/>
              <a:rect l="l" t="t" r="r" b="b"/>
              <a:pathLst>
                <a:path w="1195" h="4542" extrusionOk="0">
                  <a:moveTo>
                    <a:pt x="125" y="0"/>
                  </a:moveTo>
                  <a:cubicBezTo>
                    <a:pt x="63" y="0"/>
                    <a:pt x="1" y="50"/>
                    <a:pt x="51" y="126"/>
                  </a:cubicBezTo>
                  <a:cubicBezTo>
                    <a:pt x="844" y="1435"/>
                    <a:pt x="586" y="2911"/>
                    <a:pt x="568" y="4349"/>
                  </a:cubicBezTo>
                  <a:cubicBezTo>
                    <a:pt x="568" y="4470"/>
                    <a:pt x="673" y="4542"/>
                    <a:pt x="775" y="4542"/>
                  </a:cubicBezTo>
                  <a:cubicBezTo>
                    <a:pt x="858" y="4542"/>
                    <a:pt x="938" y="4494"/>
                    <a:pt x="955" y="4386"/>
                  </a:cubicBezTo>
                  <a:cubicBezTo>
                    <a:pt x="1195" y="2911"/>
                    <a:pt x="1121" y="1269"/>
                    <a:pt x="199" y="34"/>
                  </a:cubicBezTo>
                  <a:cubicBezTo>
                    <a:pt x="181" y="11"/>
                    <a:pt x="153" y="0"/>
                    <a:pt x="1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15" name="Google Shape;615;p8"/>
            <p:cNvSpPr/>
            <p:nvPr/>
          </p:nvSpPr>
          <p:spPr>
            <a:xfrm>
              <a:off x="6097625" y="2691225"/>
              <a:ext cx="104025" cy="38375"/>
            </a:xfrm>
            <a:custGeom>
              <a:avLst/>
              <a:gdLst/>
              <a:ahLst/>
              <a:cxnLst/>
              <a:rect l="l" t="t" r="r" b="b"/>
              <a:pathLst>
                <a:path w="4161" h="1535" extrusionOk="0">
                  <a:moveTo>
                    <a:pt x="999" y="1"/>
                  </a:moveTo>
                  <a:cubicBezTo>
                    <a:pt x="690" y="1"/>
                    <a:pt x="378" y="35"/>
                    <a:pt x="69" y="104"/>
                  </a:cubicBezTo>
                  <a:cubicBezTo>
                    <a:pt x="0" y="121"/>
                    <a:pt x="28" y="235"/>
                    <a:pt x="92" y="235"/>
                  </a:cubicBezTo>
                  <a:cubicBezTo>
                    <a:pt x="97" y="235"/>
                    <a:pt x="101" y="235"/>
                    <a:pt x="106" y="233"/>
                  </a:cubicBezTo>
                  <a:cubicBezTo>
                    <a:pt x="339" y="197"/>
                    <a:pt x="573" y="179"/>
                    <a:pt x="804" y="179"/>
                  </a:cubicBezTo>
                  <a:cubicBezTo>
                    <a:pt x="1981" y="179"/>
                    <a:pt x="3110" y="643"/>
                    <a:pt x="3942" y="1506"/>
                  </a:cubicBezTo>
                  <a:cubicBezTo>
                    <a:pt x="3966" y="1526"/>
                    <a:pt x="3992" y="1535"/>
                    <a:pt x="4016" y="1535"/>
                  </a:cubicBezTo>
                  <a:cubicBezTo>
                    <a:pt x="4099" y="1535"/>
                    <a:pt x="4161" y="1430"/>
                    <a:pt x="4089" y="1358"/>
                  </a:cubicBezTo>
                  <a:cubicBezTo>
                    <a:pt x="3288" y="484"/>
                    <a:pt x="2163" y="1"/>
                    <a:pt x="9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16" name="Google Shape;616;p8"/>
            <p:cNvSpPr/>
            <p:nvPr/>
          </p:nvSpPr>
          <p:spPr>
            <a:xfrm>
              <a:off x="6073075" y="2757425"/>
              <a:ext cx="79425" cy="49700"/>
            </a:xfrm>
            <a:custGeom>
              <a:avLst/>
              <a:gdLst/>
              <a:ahLst/>
              <a:cxnLst/>
              <a:rect l="l" t="t" r="r" b="b"/>
              <a:pathLst>
                <a:path w="3177" h="1988" extrusionOk="0">
                  <a:moveTo>
                    <a:pt x="129" y="1"/>
                  </a:moveTo>
                  <a:cubicBezTo>
                    <a:pt x="19" y="19"/>
                    <a:pt x="0" y="167"/>
                    <a:pt x="111" y="222"/>
                  </a:cubicBezTo>
                  <a:cubicBezTo>
                    <a:pt x="1199" y="407"/>
                    <a:pt x="2176" y="1015"/>
                    <a:pt x="2822" y="1919"/>
                  </a:cubicBezTo>
                  <a:cubicBezTo>
                    <a:pt x="2859" y="1967"/>
                    <a:pt x="2908" y="1988"/>
                    <a:pt x="2956" y="1988"/>
                  </a:cubicBezTo>
                  <a:cubicBezTo>
                    <a:pt x="3070" y="1988"/>
                    <a:pt x="3176" y="1870"/>
                    <a:pt x="3098" y="1753"/>
                  </a:cubicBezTo>
                  <a:cubicBezTo>
                    <a:pt x="2434" y="739"/>
                    <a:pt x="1346" y="75"/>
                    <a:pt x="1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17" name="Google Shape;617;p8"/>
            <p:cNvSpPr/>
            <p:nvPr/>
          </p:nvSpPr>
          <p:spPr>
            <a:xfrm>
              <a:off x="6042475" y="2958350"/>
              <a:ext cx="35800" cy="25475"/>
            </a:xfrm>
            <a:custGeom>
              <a:avLst/>
              <a:gdLst/>
              <a:ahLst/>
              <a:cxnLst/>
              <a:rect l="l" t="t" r="r" b="b"/>
              <a:pathLst>
                <a:path w="1432" h="1019" extrusionOk="0">
                  <a:moveTo>
                    <a:pt x="699" y="1"/>
                  </a:moveTo>
                  <a:cubicBezTo>
                    <a:pt x="583" y="1"/>
                    <a:pt x="463" y="45"/>
                    <a:pt x="357" y="151"/>
                  </a:cubicBezTo>
                  <a:cubicBezTo>
                    <a:pt x="1" y="508"/>
                    <a:pt x="361" y="1019"/>
                    <a:pt x="748" y="1019"/>
                  </a:cubicBezTo>
                  <a:cubicBezTo>
                    <a:pt x="861" y="1019"/>
                    <a:pt x="976" y="975"/>
                    <a:pt x="1077" y="871"/>
                  </a:cubicBezTo>
                  <a:cubicBezTo>
                    <a:pt x="1432" y="501"/>
                    <a:pt x="1087" y="1"/>
                    <a:pt x="6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18" name="Google Shape;618;p8"/>
            <p:cNvSpPr/>
            <p:nvPr/>
          </p:nvSpPr>
          <p:spPr>
            <a:xfrm>
              <a:off x="5684825" y="2838500"/>
              <a:ext cx="35350" cy="25275"/>
            </a:xfrm>
            <a:custGeom>
              <a:avLst/>
              <a:gdLst/>
              <a:ahLst/>
              <a:cxnLst/>
              <a:rect l="l" t="t" r="r" b="b"/>
              <a:pathLst>
                <a:path w="1414" h="1011" extrusionOk="0">
                  <a:moveTo>
                    <a:pt x="686" y="0"/>
                  </a:moveTo>
                  <a:cubicBezTo>
                    <a:pt x="573" y="0"/>
                    <a:pt x="456" y="45"/>
                    <a:pt x="354" y="151"/>
                  </a:cubicBezTo>
                  <a:cubicBezTo>
                    <a:pt x="0" y="505"/>
                    <a:pt x="341" y="1010"/>
                    <a:pt x="727" y="1010"/>
                  </a:cubicBezTo>
                  <a:cubicBezTo>
                    <a:pt x="844" y="1010"/>
                    <a:pt x="966" y="963"/>
                    <a:pt x="1073" y="852"/>
                  </a:cubicBezTo>
                  <a:cubicBezTo>
                    <a:pt x="1414" y="497"/>
                    <a:pt x="1066" y="0"/>
                    <a:pt x="6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19" name="Google Shape;619;p8"/>
            <p:cNvSpPr/>
            <p:nvPr/>
          </p:nvSpPr>
          <p:spPr>
            <a:xfrm>
              <a:off x="5675950" y="2617175"/>
              <a:ext cx="26525" cy="19200"/>
            </a:xfrm>
            <a:custGeom>
              <a:avLst/>
              <a:gdLst/>
              <a:ahLst/>
              <a:cxnLst/>
              <a:rect l="l" t="t" r="r" b="b"/>
              <a:pathLst>
                <a:path w="1061" h="768" extrusionOk="0">
                  <a:moveTo>
                    <a:pt x="416" y="1"/>
                  </a:moveTo>
                  <a:cubicBezTo>
                    <a:pt x="335" y="1"/>
                    <a:pt x="260" y="39"/>
                    <a:pt x="211" y="134"/>
                  </a:cubicBezTo>
                  <a:cubicBezTo>
                    <a:pt x="193" y="171"/>
                    <a:pt x="156" y="190"/>
                    <a:pt x="137" y="226"/>
                  </a:cubicBezTo>
                  <a:cubicBezTo>
                    <a:pt x="1" y="484"/>
                    <a:pt x="213" y="767"/>
                    <a:pt x="478" y="767"/>
                  </a:cubicBezTo>
                  <a:cubicBezTo>
                    <a:pt x="535" y="767"/>
                    <a:pt x="595" y="754"/>
                    <a:pt x="654" y="724"/>
                  </a:cubicBezTo>
                  <a:lnTo>
                    <a:pt x="746" y="651"/>
                  </a:lnTo>
                  <a:cubicBezTo>
                    <a:pt x="1061" y="465"/>
                    <a:pt x="698" y="1"/>
                    <a:pt x="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20" name="Google Shape;620;p8"/>
            <p:cNvSpPr/>
            <p:nvPr/>
          </p:nvSpPr>
          <p:spPr>
            <a:xfrm>
              <a:off x="5993300" y="2418150"/>
              <a:ext cx="32775" cy="22650"/>
            </a:xfrm>
            <a:custGeom>
              <a:avLst/>
              <a:gdLst/>
              <a:ahLst/>
              <a:cxnLst/>
              <a:rect l="l" t="t" r="r" b="b"/>
              <a:pathLst>
                <a:path w="1311" h="906" extrusionOk="0">
                  <a:moveTo>
                    <a:pt x="794" y="0"/>
                  </a:moveTo>
                  <a:lnTo>
                    <a:pt x="628" y="18"/>
                  </a:lnTo>
                  <a:cubicBezTo>
                    <a:pt x="616" y="18"/>
                    <a:pt x="604" y="17"/>
                    <a:pt x="593" y="17"/>
                  </a:cubicBezTo>
                  <a:cubicBezTo>
                    <a:pt x="1" y="17"/>
                    <a:pt x="11" y="906"/>
                    <a:pt x="578" y="906"/>
                  </a:cubicBezTo>
                  <a:cubicBezTo>
                    <a:pt x="594" y="906"/>
                    <a:pt x="611" y="905"/>
                    <a:pt x="628" y="904"/>
                  </a:cubicBezTo>
                  <a:lnTo>
                    <a:pt x="794" y="904"/>
                  </a:lnTo>
                  <a:cubicBezTo>
                    <a:pt x="1310" y="811"/>
                    <a:pt x="1310" y="92"/>
                    <a:pt x="7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21" name="Google Shape;621;p8"/>
            <p:cNvSpPr/>
            <p:nvPr/>
          </p:nvSpPr>
          <p:spPr>
            <a:xfrm>
              <a:off x="6173700" y="2492700"/>
              <a:ext cx="22825" cy="16625"/>
            </a:xfrm>
            <a:custGeom>
              <a:avLst/>
              <a:gdLst/>
              <a:ahLst/>
              <a:cxnLst/>
              <a:rect l="l" t="t" r="r" b="b"/>
              <a:pathLst>
                <a:path w="913" h="665" extrusionOk="0">
                  <a:moveTo>
                    <a:pt x="444" y="1"/>
                  </a:moveTo>
                  <a:cubicBezTo>
                    <a:pt x="368" y="1"/>
                    <a:pt x="289" y="30"/>
                    <a:pt x="216" y="98"/>
                  </a:cubicBezTo>
                  <a:cubicBezTo>
                    <a:pt x="1" y="342"/>
                    <a:pt x="222" y="664"/>
                    <a:pt x="487" y="664"/>
                  </a:cubicBezTo>
                  <a:cubicBezTo>
                    <a:pt x="562" y="664"/>
                    <a:pt x="641" y="638"/>
                    <a:pt x="714" y="577"/>
                  </a:cubicBezTo>
                  <a:cubicBezTo>
                    <a:pt x="913" y="322"/>
                    <a:pt x="697" y="1"/>
                    <a:pt x="4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grpSp>
        <p:nvGrpSpPr>
          <p:cNvPr id="622" name="Google Shape;622;p8"/>
          <p:cNvGrpSpPr/>
          <p:nvPr/>
        </p:nvGrpSpPr>
        <p:grpSpPr>
          <a:xfrm>
            <a:off x="9212841" y="-3"/>
            <a:ext cx="2451184" cy="6010909"/>
            <a:chOff x="6522225" y="0"/>
            <a:chExt cx="2071657" cy="5080214"/>
          </a:xfrm>
        </p:grpSpPr>
        <p:sp>
          <p:nvSpPr>
            <p:cNvPr id="623" name="Google Shape;623;p8"/>
            <p:cNvSpPr/>
            <p:nvPr/>
          </p:nvSpPr>
          <p:spPr>
            <a:xfrm>
              <a:off x="7781729" y="2685842"/>
              <a:ext cx="300489" cy="180494"/>
            </a:xfrm>
            <a:custGeom>
              <a:avLst/>
              <a:gdLst/>
              <a:ahLst/>
              <a:cxnLst/>
              <a:rect l="l" t="t" r="r" b="b"/>
              <a:pathLst>
                <a:path w="11707" h="7032" extrusionOk="0">
                  <a:moveTo>
                    <a:pt x="7210" y="1"/>
                  </a:moveTo>
                  <a:cubicBezTo>
                    <a:pt x="6522" y="1"/>
                    <a:pt x="5788" y="91"/>
                    <a:pt x="5042" y="282"/>
                  </a:cubicBezTo>
                  <a:cubicBezTo>
                    <a:pt x="2052" y="1025"/>
                    <a:pt x="1" y="3096"/>
                    <a:pt x="450" y="4874"/>
                  </a:cubicBezTo>
                  <a:cubicBezTo>
                    <a:pt x="787" y="6222"/>
                    <a:pt x="2441" y="7032"/>
                    <a:pt x="4500" y="7032"/>
                  </a:cubicBezTo>
                  <a:cubicBezTo>
                    <a:pt x="5188" y="7032"/>
                    <a:pt x="5921" y="6941"/>
                    <a:pt x="6664" y="6750"/>
                  </a:cubicBezTo>
                  <a:cubicBezTo>
                    <a:pt x="9654" y="5988"/>
                    <a:pt x="11706" y="3936"/>
                    <a:pt x="11257" y="2139"/>
                  </a:cubicBezTo>
                  <a:cubicBezTo>
                    <a:pt x="10920" y="806"/>
                    <a:pt x="9267" y="1"/>
                    <a:pt x="7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24" name="Google Shape;624;p8"/>
            <p:cNvSpPr/>
            <p:nvPr/>
          </p:nvSpPr>
          <p:spPr>
            <a:xfrm>
              <a:off x="6659708" y="0"/>
              <a:ext cx="1934174" cy="5080214"/>
            </a:xfrm>
            <a:custGeom>
              <a:avLst/>
              <a:gdLst/>
              <a:ahLst/>
              <a:cxnLst/>
              <a:rect l="l" t="t" r="r" b="b"/>
              <a:pathLst>
                <a:path w="75355" h="197924" fill="none" extrusionOk="0">
                  <a:moveTo>
                    <a:pt x="9498" y="197923"/>
                  </a:moveTo>
                  <a:cubicBezTo>
                    <a:pt x="1036" y="190224"/>
                    <a:pt x="1" y="179417"/>
                    <a:pt x="10807" y="172851"/>
                  </a:cubicBezTo>
                  <a:cubicBezTo>
                    <a:pt x="24682" y="164389"/>
                    <a:pt x="41860" y="173613"/>
                    <a:pt x="56223" y="167203"/>
                  </a:cubicBezTo>
                  <a:cubicBezTo>
                    <a:pt x="71173" y="160500"/>
                    <a:pt x="75355" y="137812"/>
                    <a:pt x="66600" y="124758"/>
                  </a:cubicBezTo>
                  <a:cubicBezTo>
                    <a:pt x="57396" y="111039"/>
                    <a:pt x="35763" y="111547"/>
                    <a:pt x="22201" y="117625"/>
                  </a:cubicBezTo>
                  <a:cubicBezTo>
                    <a:pt x="10417" y="122901"/>
                    <a:pt x="8638" y="135779"/>
                    <a:pt x="22963" y="139004"/>
                  </a:cubicBezTo>
                  <a:cubicBezTo>
                    <a:pt x="38010" y="142385"/>
                    <a:pt x="49931" y="128568"/>
                    <a:pt x="53976" y="115573"/>
                  </a:cubicBezTo>
                  <a:cubicBezTo>
                    <a:pt x="64978" y="80202"/>
                    <a:pt x="4261" y="90031"/>
                    <a:pt x="5375" y="56771"/>
                  </a:cubicBezTo>
                  <a:cubicBezTo>
                    <a:pt x="5922" y="41078"/>
                    <a:pt x="25620" y="40433"/>
                    <a:pt x="36310" y="35196"/>
                  </a:cubicBezTo>
                  <a:cubicBezTo>
                    <a:pt x="50673" y="28180"/>
                    <a:pt x="53292" y="14677"/>
                    <a:pt x="52588" y="1"/>
                  </a:cubicBezTo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25" name="Google Shape;625;p8"/>
            <p:cNvSpPr/>
            <p:nvPr/>
          </p:nvSpPr>
          <p:spPr>
            <a:xfrm>
              <a:off x="8195799" y="3514944"/>
              <a:ext cx="297461" cy="201824"/>
            </a:xfrm>
            <a:custGeom>
              <a:avLst/>
              <a:gdLst/>
              <a:ahLst/>
              <a:cxnLst/>
              <a:rect l="l" t="t" r="r" b="b"/>
              <a:pathLst>
                <a:path w="11589" h="7863" extrusionOk="0">
                  <a:moveTo>
                    <a:pt x="7873" y="1"/>
                  </a:moveTo>
                  <a:cubicBezTo>
                    <a:pt x="6765" y="1"/>
                    <a:pt x="5482" y="322"/>
                    <a:pt x="4241" y="974"/>
                  </a:cubicBezTo>
                  <a:cubicBezTo>
                    <a:pt x="1524" y="2401"/>
                    <a:pt x="0" y="4882"/>
                    <a:pt x="860" y="6524"/>
                  </a:cubicBezTo>
                  <a:cubicBezTo>
                    <a:pt x="1339" y="7408"/>
                    <a:pt x="2415" y="7862"/>
                    <a:pt x="3735" y="7862"/>
                  </a:cubicBezTo>
                  <a:cubicBezTo>
                    <a:pt x="4838" y="7862"/>
                    <a:pt x="6111" y="7545"/>
                    <a:pt x="7348" y="6895"/>
                  </a:cubicBezTo>
                  <a:cubicBezTo>
                    <a:pt x="10064" y="5469"/>
                    <a:pt x="11589" y="2987"/>
                    <a:pt x="10729" y="1345"/>
                  </a:cubicBezTo>
                  <a:cubicBezTo>
                    <a:pt x="10262" y="454"/>
                    <a:pt x="9190" y="1"/>
                    <a:pt x="78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26" name="Google Shape;626;p8"/>
            <p:cNvSpPr/>
            <p:nvPr/>
          </p:nvSpPr>
          <p:spPr>
            <a:xfrm>
              <a:off x="6985987" y="783503"/>
              <a:ext cx="208189" cy="278492"/>
            </a:xfrm>
            <a:custGeom>
              <a:avLst/>
              <a:gdLst/>
              <a:ahLst/>
              <a:cxnLst/>
              <a:rect l="l" t="t" r="r" b="b"/>
              <a:pathLst>
                <a:path w="8111" h="10850" extrusionOk="0">
                  <a:moveTo>
                    <a:pt x="3076" y="1"/>
                  </a:moveTo>
                  <a:cubicBezTo>
                    <a:pt x="2882" y="1"/>
                    <a:pt x="2690" y="27"/>
                    <a:pt x="2502" y="80"/>
                  </a:cubicBezTo>
                  <a:cubicBezTo>
                    <a:pt x="743" y="588"/>
                    <a:pt x="1" y="3403"/>
                    <a:pt x="841" y="6353"/>
                  </a:cubicBezTo>
                  <a:cubicBezTo>
                    <a:pt x="1610" y="8992"/>
                    <a:pt x="3395" y="10850"/>
                    <a:pt x="5035" y="10850"/>
                  </a:cubicBezTo>
                  <a:cubicBezTo>
                    <a:pt x="5229" y="10850"/>
                    <a:pt x="5421" y="10824"/>
                    <a:pt x="5609" y="10770"/>
                  </a:cubicBezTo>
                  <a:cubicBezTo>
                    <a:pt x="7388" y="10262"/>
                    <a:pt x="8111" y="7448"/>
                    <a:pt x="7270" y="4497"/>
                  </a:cubicBezTo>
                  <a:cubicBezTo>
                    <a:pt x="6501" y="1858"/>
                    <a:pt x="4717" y="1"/>
                    <a:pt x="30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27" name="Google Shape;627;p8"/>
            <p:cNvSpPr/>
            <p:nvPr/>
          </p:nvSpPr>
          <p:spPr>
            <a:xfrm>
              <a:off x="6522225" y="1552742"/>
              <a:ext cx="301003" cy="183086"/>
            </a:xfrm>
            <a:custGeom>
              <a:avLst/>
              <a:gdLst/>
              <a:ahLst/>
              <a:cxnLst/>
              <a:rect l="l" t="t" r="r" b="b"/>
              <a:pathLst>
                <a:path w="11727" h="7133" extrusionOk="0">
                  <a:moveTo>
                    <a:pt x="7317" y="0"/>
                  </a:moveTo>
                  <a:cubicBezTo>
                    <a:pt x="6569" y="0"/>
                    <a:pt x="5764" y="110"/>
                    <a:pt x="4945" y="342"/>
                  </a:cubicBezTo>
                  <a:cubicBezTo>
                    <a:pt x="1994" y="1182"/>
                    <a:pt x="1" y="3293"/>
                    <a:pt x="490" y="5071"/>
                  </a:cubicBezTo>
                  <a:cubicBezTo>
                    <a:pt x="858" y="6373"/>
                    <a:pt x="2436" y="7132"/>
                    <a:pt x="4399" y="7132"/>
                  </a:cubicBezTo>
                  <a:cubicBezTo>
                    <a:pt x="5146" y="7132"/>
                    <a:pt x="5949" y="7022"/>
                    <a:pt x="6763" y="6791"/>
                  </a:cubicBezTo>
                  <a:cubicBezTo>
                    <a:pt x="9733" y="5970"/>
                    <a:pt x="11726" y="3840"/>
                    <a:pt x="11218" y="2061"/>
                  </a:cubicBezTo>
                  <a:cubicBezTo>
                    <a:pt x="10850" y="759"/>
                    <a:pt x="9282" y="0"/>
                    <a:pt x="73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28" name="Google Shape;628;p8"/>
            <p:cNvSpPr/>
            <p:nvPr/>
          </p:nvSpPr>
          <p:spPr>
            <a:xfrm>
              <a:off x="7932774" y="4034981"/>
              <a:ext cx="224257" cy="266839"/>
            </a:xfrm>
            <a:custGeom>
              <a:avLst/>
              <a:gdLst/>
              <a:ahLst/>
              <a:cxnLst/>
              <a:rect l="l" t="t" r="r" b="b"/>
              <a:pathLst>
                <a:path w="8737" h="10396" extrusionOk="0">
                  <a:moveTo>
                    <a:pt x="2821" y="1"/>
                  </a:moveTo>
                  <a:cubicBezTo>
                    <a:pt x="2481" y="1"/>
                    <a:pt x="2155" y="72"/>
                    <a:pt x="1857" y="221"/>
                  </a:cubicBezTo>
                  <a:cubicBezTo>
                    <a:pt x="216" y="1061"/>
                    <a:pt x="1" y="3953"/>
                    <a:pt x="1388" y="6709"/>
                  </a:cubicBezTo>
                  <a:cubicBezTo>
                    <a:pt x="2505" y="8943"/>
                    <a:pt x="4352" y="10395"/>
                    <a:pt x="5886" y="10395"/>
                  </a:cubicBezTo>
                  <a:cubicBezTo>
                    <a:pt x="6230" y="10395"/>
                    <a:pt x="6559" y="10322"/>
                    <a:pt x="6860" y="10168"/>
                  </a:cubicBezTo>
                  <a:cubicBezTo>
                    <a:pt x="8521" y="9347"/>
                    <a:pt x="8736" y="6435"/>
                    <a:pt x="7349" y="3699"/>
                  </a:cubicBezTo>
                  <a:cubicBezTo>
                    <a:pt x="6213" y="1444"/>
                    <a:pt x="4358" y="1"/>
                    <a:pt x="28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29" name="Google Shape;629;p8"/>
            <p:cNvSpPr/>
            <p:nvPr/>
          </p:nvSpPr>
          <p:spPr>
            <a:xfrm>
              <a:off x="7446351" y="3261881"/>
              <a:ext cx="192147" cy="283934"/>
            </a:xfrm>
            <a:custGeom>
              <a:avLst/>
              <a:gdLst/>
              <a:ahLst/>
              <a:cxnLst/>
              <a:rect l="l" t="t" r="r" b="b"/>
              <a:pathLst>
                <a:path w="7486" h="11062" extrusionOk="0">
                  <a:moveTo>
                    <a:pt x="3236" y="1"/>
                  </a:moveTo>
                  <a:cubicBezTo>
                    <a:pt x="3141" y="1"/>
                    <a:pt x="3046" y="7"/>
                    <a:pt x="2952" y="20"/>
                  </a:cubicBezTo>
                  <a:cubicBezTo>
                    <a:pt x="1134" y="274"/>
                    <a:pt x="1" y="2971"/>
                    <a:pt x="450" y="6000"/>
                  </a:cubicBezTo>
                  <a:cubicBezTo>
                    <a:pt x="858" y="8891"/>
                    <a:pt x="2531" y="11062"/>
                    <a:pt x="4253" y="11062"/>
                  </a:cubicBezTo>
                  <a:cubicBezTo>
                    <a:pt x="4346" y="11062"/>
                    <a:pt x="4440" y="11055"/>
                    <a:pt x="4534" y="11042"/>
                  </a:cubicBezTo>
                  <a:cubicBezTo>
                    <a:pt x="6371" y="10788"/>
                    <a:pt x="7485" y="8111"/>
                    <a:pt x="7055" y="5062"/>
                  </a:cubicBezTo>
                  <a:cubicBezTo>
                    <a:pt x="6648" y="2171"/>
                    <a:pt x="4975" y="1"/>
                    <a:pt x="32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0" name="Google Shape;630;p8"/>
            <p:cNvSpPr/>
            <p:nvPr/>
          </p:nvSpPr>
          <p:spPr>
            <a:xfrm>
              <a:off x="6823231" y="1276471"/>
              <a:ext cx="300977" cy="181161"/>
            </a:xfrm>
            <a:custGeom>
              <a:avLst/>
              <a:gdLst/>
              <a:ahLst/>
              <a:cxnLst/>
              <a:rect l="l" t="t" r="r" b="b"/>
              <a:pathLst>
                <a:path w="11726" h="7058" extrusionOk="0">
                  <a:moveTo>
                    <a:pt x="4483" y="0"/>
                  </a:moveTo>
                  <a:cubicBezTo>
                    <a:pt x="2449" y="0"/>
                    <a:pt x="818" y="793"/>
                    <a:pt x="469" y="2114"/>
                  </a:cubicBezTo>
                  <a:cubicBezTo>
                    <a:pt x="0" y="3892"/>
                    <a:pt x="2033" y="5983"/>
                    <a:pt x="5003" y="6765"/>
                  </a:cubicBezTo>
                  <a:cubicBezTo>
                    <a:pt x="5764" y="6964"/>
                    <a:pt x="6513" y="7058"/>
                    <a:pt x="7214" y="7058"/>
                  </a:cubicBezTo>
                  <a:cubicBezTo>
                    <a:pt x="9265" y="7058"/>
                    <a:pt x="10907" y="6254"/>
                    <a:pt x="11256" y="4928"/>
                  </a:cubicBezTo>
                  <a:cubicBezTo>
                    <a:pt x="11725" y="3150"/>
                    <a:pt x="9693" y="1078"/>
                    <a:pt x="6703" y="297"/>
                  </a:cubicBezTo>
                  <a:cubicBezTo>
                    <a:pt x="5939" y="96"/>
                    <a:pt x="5187" y="0"/>
                    <a:pt x="44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1" name="Google Shape;631;p8"/>
            <p:cNvSpPr/>
            <p:nvPr/>
          </p:nvSpPr>
          <p:spPr>
            <a:xfrm>
              <a:off x="8369648" y="3915101"/>
              <a:ext cx="224231" cy="266146"/>
            </a:xfrm>
            <a:custGeom>
              <a:avLst/>
              <a:gdLst/>
              <a:ahLst/>
              <a:cxnLst/>
              <a:rect l="l" t="t" r="r" b="b"/>
              <a:pathLst>
                <a:path w="8736" h="10369" extrusionOk="0">
                  <a:moveTo>
                    <a:pt x="2815" y="0"/>
                  </a:moveTo>
                  <a:cubicBezTo>
                    <a:pt x="2463" y="0"/>
                    <a:pt x="2127" y="75"/>
                    <a:pt x="1817" y="231"/>
                  </a:cubicBezTo>
                  <a:cubicBezTo>
                    <a:pt x="176" y="1072"/>
                    <a:pt x="0" y="3983"/>
                    <a:pt x="1387" y="6719"/>
                  </a:cubicBezTo>
                  <a:cubicBezTo>
                    <a:pt x="2534" y="8933"/>
                    <a:pt x="4382" y="10368"/>
                    <a:pt x="5926" y="10368"/>
                  </a:cubicBezTo>
                  <a:cubicBezTo>
                    <a:pt x="6276" y="10368"/>
                    <a:pt x="6611" y="10295"/>
                    <a:pt x="6918" y="10139"/>
                  </a:cubicBezTo>
                  <a:cubicBezTo>
                    <a:pt x="8559" y="9299"/>
                    <a:pt x="8735" y="6387"/>
                    <a:pt x="7348" y="3651"/>
                  </a:cubicBezTo>
                  <a:cubicBezTo>
                    <a:pt x="6187" y="1425"/>
                    <a:pt x="4353" y="0"/>
                    <a:pt x="28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2" name="Google Shape;632;p8"/>
            <p:cNvSpPr/>
            <p:nvPr/>
          </p:nvSpPr>
          <p:spPr>
            <a:xfrm>
              <a:off x="7932778" y="3152293"/>
              <a:ext cx="291942" cy="172845"/>
            </a:xfrm>
            <a:custGeom>
              <a:avLst/>
              <a:gdLst/>
              <a:ahLst/>
              <a:cxnLst/>
              <a:rect l="l" t="t" r="r" b="b"/>
              <a:pathLst>
                <a:path w="11374" h="6734" extrusionOk="0">
                  <a:moveTo>
                    <a:pt x="5242" y="1"/>
                  </a:moveTo>
                  <a:cubicBezTo>
                    <a:pt x="2487" y="1"/>
                    <a:pt x="264" y="1263"/>
                    <a:pt x="137" y="2959"/>
                  </a:cubicBezTo>
                  <a:cubicBezTo>
                    <a:pt x="0" y="4796"/>
                    <a:pt x="2365" y="6496"/>
                    <a:pt x="5433" y="6711"/>
                  </a:cubicBezTo>
                  <a:cubicBezTo>
                    <a:pt x="5655" y="6726"/>
                    <a:pt x="5874" y="6734"/>
                    <a:pt x="6090" y="6734"/>
                  </a:cubicBezTo>
                  <a:cubicBezTo>
                    <a:pt x="8864" y="6734"/>
                    <a:pt x="11110" y="5484"/>
                    <a:pt x="11237" y="3780"/>
                  </a:cubicBezTo>
                  <a:cubicBezTo>
                    <a:pt x="11374" y="1943"/>
                    <a:pt x="9009" y="262"/>
                    <a:pt x="5941" y="27"/>
                  </a:cubicBezTo>
                  <a:cubicBezTo>
                    <a:pt x="5705" y="9"/>
                    <a:pt x="5472" y="1"/>
                    <a:pt x="52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3" name="Google Shape;633;p8"/>
            <p:cNvSpPr/>
            <p:nvPr/>
          </p:nvSpPr>
          <p:spPr>
            <a:xfrm>
              <a:off x="7475297" y="922376"/>
              <a:ext cx="243790" cy="252902"/>
            </a:xfrm>
            <a:custGeom>
              <a:avLst/>
              <a:gdLst/>
              <a:ahLst/>
              <a:cxnLst/>
              <a:rect l="l" t="t" r="r" b="b"/>
              <a:pathLst>
                <a:path w="9498" h="9853" extrusionOk="0">
                  <a:moveTo>
                    <a:pt x="2822" y="0"/>
                  </a:moveTo>
                  <a:cubicBezTo>
                    <a:pt x="2324" y="0"/>
                    <a:pt x="1867" y="129"/>
                    <a:pt x="1485" y="402"/>
                  </a:cubicBezTo>
                  <a:cubicBezTo>
                    <a:pt x="0" y="1497"/>
                    <a:pt x="235" y="4389"/>
                    <a:pt x="2033" y="6890"/>
                  </a:cubicBezTo>
                  <a:cubicBezTo>
                    <a:pt x="3373" y="8741"/>
                    <a:pt x="5192" y="9853"/>
                    <a:pt x="6654" y="9853"/>
                  </a:cubicBezTo>
                  <a:cubicBezTo>
                    <a:pt x="7153" y="9853"/>
                    <a:pt x="7610" y="9724"/>
                    <a:pt x="7993" y="9450"/>
                  </a:cubicBezTo>
                  <a:cubicBezTo>
                    <a:pt x="9498" y="8376"/>
                    <a:pt x="9244" y="5483"/>
                    <a:pt x="7446" y="2982"/>
                  </a:cubicBezTo>
                  <a:cubicBezTo>
                    <a:pt x="6104" y="1116"/>
                    <a:pt x="4285" y="0"/>
                    <a:pt x="28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4" name="Google Shape;634;p8"/>
            <p:cNvSpPr/>
            <p:nvPr/>
          </p:nvSpPr>
          <p:spPr>
            <a:xfrm>
              <a:off x="7844721" y="2209325"/>
              <a:ext cx="300977" cy="190556"/>
            </a:xfrm>
            <a:custGeom>
              <a:avLst/>
              <a:gdLst/>
              <a:ahLst/>
              <a:cxnLst/>
              <a:rect l="l" t="t" r="r" b="b"/>
              <a:pathLst>
                <a:path w="11726" h="7424" extrusionOk="0">
                  <a:moveTo>
                    <a:pt x="7679" y="0"/>
                  </a:moveTo>
                  <a:cubicBezTo>
                    <a:pt x="6740" y="0"/>
                    <a:pt x="5694" y="198"/>
                    <a:pt x="4652" y="612"/>
                  </a:cubicBezTo>
                  <a:cubicBezTo>
                    <a:pt x="1759" y="1726"/>
                    <a:pt x="1" y="4012"/>
                    <a:pt x="665" y="5732"/>
                  </a:cubicBezTo>
                  <a:cubicBezTo>
                    <a:pt x="1101" y="6828"/>
                    <a:pt x="2417" y="7424"/>
                    <a:pt x="4058" y="7424"/>
                  </a:cubicBezTo>
                  <a:cubicBezTo>
                    <a:pt x="4993" y="7424"/>
                    <a:pt x="6033" y="7231"/>
                    <a:pt x="7075" y="6826"/>
                  </a:cubicBezTo>
                  <a:cubicBezTo>
                    <a:pt x="9947" y="5712"/>
                    <a:pt x="11726" y="3407"/>
                    <a:pt x="11042" y="1687"/>
                  </a:cubicBezTo>
                  <a:cubicBezTo>
                    <a:pt x="10620" y="596"/>
                    <a:pt x="9310" y="0"/>
                    <a:pt x="76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5" name="Google Shape;635;p8"/>
            <p:cNvSpPr/>
            <p:nvPr/>
          </p:nvSpPr>
          <p:spPr>
            <a:xfrm>
              <a:off x="6905225" y="4397898"/>
              <a:ext cx="288939" cy="215761"/>
            </a:xfrm>
            <a:custGeom>
              <a:avLst/>
              <a:gdLst/>
              <a:ahLst/>
              <a:cxnLst/>
              <a:rect l="l" t="t" r="r" b="b"/>
              <a:pathLst>
                <a:path w="11257" h="8406" extrusionOk="0">
                  <a:moveTo>
                    <a:pt x="3414" y="0"/>
                  </a:moveTo>
                  <a:cubicBezTo>
                    <a:pt x="2387" y="0"/>
                    <a:pt x="1533" y="338"/>
                    <a:pt x="1056" y="1027"/>
                  </a:cubicBezTo>
                  <a:cubicBezTo>
                    <a:pt x="1" y="2552"/>
                    <a:pt x="1212" y="5209"/>
                    <a:pt x="3733" y="6949"/>
                  </a:cubicBezTo>
                  <a:cubicBezTo>
                    <a:pt x="5113" y="7912"/>
                    <a:pt x="6611" y="8406"/>
                    <a:pt x="7857" y="8406"/>
                  </a:cubicBezTo>
                  <a:cubicBezTo>
                    <a:pt x="8886" y="8406"/>
                    <a:pt x="9744" y="8068"/>
                    <a:pt x="10221" y="7379"/>
                  </a:cubicBezTo>
                  <a:cubicBezTo>
                    <a:pt x="11257" y="5854"/>
                    <a:pt x="10065" y="3216"/>
                    <a:pt x="7544" y="1457"/>
                  </a:cubicBezTo>
                  <a:cubicBezTo>
                    <a:pt x="6153" y="494"/>
                    <a:pt x="4657" y="0"/>
                    <a:pt x="34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7063537" y="1754177"/>
              <a:ext cx="266865" cy="237168"/>
            </a:xfrm>
            <a:custGeom>
              <a:avLst/>
              <a:gdLst/>
              <a:ahLst/>
              <a:cxnLst/>
              <a:rect l="l" t="t" r="r" b="b"/>
              <a:pathLst>
                <a:path w="10397" h="9240" extrusionOk="0">
                  <a:moveTo>
                    <a:pt x="7347" y="0"/>
                  </a:moveTo>
                  <a:cubicBezTo>
                    <a:pt x="5959" y="0"/>
                    <a:pt x="4229" y="821"/>
                    <a:pt x="2795" y="2295"/>
                  </a:cubicBezTo>
                  <a:cubicBezTo>
                    <a:pt x="665" y="4483"/>
                    <a:pt x="0" y="7317"/>
                    <a:pt x="1310" y="8607"/>
                  </a:cubicBezTo>
                  <a:cubicBezTo>
                    <a:pt x="1752" y="9036"/>
                    <a:pt x="2358" y="9240"/>
                    <a:pt x="3050" y="9240"/>
                  </a:cubicBezTo>
                  <a:cubicBezTo>
                    <a:pt x="4436" y="9240"/>
                    <a:pt x="6161" y="8419"/>
                    <a:pt x="7583" y="6946"/>
                  </a:cubicBezTo>
                  <a:cubicBezTo>
                    <a:pt x="9732" y="4737"/>
                    <a:pt x="10397" y="1904"/>
                    <a:pt x="9087" y="634"/>
                  </a:cubicBezTo>
                  <a:cubicBezTo>
                    <a:pt x="8645" y="204"/>
                    <a:pt x="8039" y="0"/>
                    <a:pt x="7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7638496" y="4352883"/>
              <a:ext cx="228749" cy="260756"/>
            </a:xfrm>
            <a:custGeom>
              <a:avLst/>
              <a:gdLst/>
              <a:ahLst/>
              <a:cxnLst/>
              <a:rect l="l" t="t" r="r" b="b"/>
              <a:pathLst>
                <a:path w="8912" h="10159" extrusionOk="0">
                  <a:moveTo>
                    <a:pt x="2719" y="1"/>
                  </a:moveTo>
                  <a:cubicBezTo>
                    <a:pt x="2300" y="1"/>
                    <a:pt x="1908" y="101"/>
                    <a:pt x="1564" y="314"/>
                  </a:cubicBezTo>
                  <a:cubicBezTo>
                    <a:pt x="0" y="1291"/>
                    <a:pt x="0" y="4184"/>
                    <a:pt x="1583" y="6822"/>
                  </a:cubicBezTo>
                  <a:cubicBezTo>
                    <a:pt x="2836" y="8885"/>
                    <a:pt x="4675" y="10159"/>
                    <a:pt x="6174" y="10159"/>
                  </a:cubicBezTo>
                  <a:cubicBezTo>
                    <a:pt x="6592" y="10159"/>
                    <a:pt x="6983" y="10060"/>
                    <a:pt x="7329" y="9851"/>
                  </a:cubicBezTo>
                  <a:cubicBezTo>
                    <a:pt x="8912" y="8893"/>
                    <a:pt x="8912" y="6001"/>
                    <a:pt x="7309" y="3363"/>
                  </a:cubicBezTo>
                  <a:cubicBezTo>
                    <a:pt x="6071" y="1299"/>
                    <a:pt x="4223" y="1"/>
                    <a:pt x="27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8" name="Google Shape;638;p8"/>
            <p:cNvSpPr/>
            <p:nvPr/>
          </p:nvSpPr>
          <p:spPr>
            <a:xfrm>
              <a:off x="6859825" y="3498817"/>
              <a:ext cx="271382" cy="234088"/>
            </a:xfrm>
            <a:custGeom>
              <a:avLst/>
              <a:gdLst/>
              <a:ahLst/>
              <a:cxnLst/>
              <a:rect l="l" t="t" r="r" b="b"/>
              <a:pathLst>
                <a:path w="10573" h="9120" extrusionOk="0">
                  <a:moveTo>
                    <a:pt x="7463" y="0"/>
                  </a:moveTo>
                  <a:cubicBezTo>
                    <a:pt x="6100" y="0"/>
                    <a:pt x="4407" y="766"/>
                    <a:pt x="2971" y="2151"/>
                  </a:cubicBezTo>
                  <a:cubicBezTo>
                    <a:pt x="763" y="4301"/>
                    <a:pt x="0" y="7115"/>
                    <a:pt x="1290" y="8444"/>
                  </a:cubicBezTo>
                  <a:cubicBezTo>
                    <a:pt x="1740" y="8901"/>
                    <a:pt x="2379" y="9120"/>
                    <a:pt x="3113" y="9120"/>
                  </a:cubicBezTo>
                  <a:cubicBezTo>
                    <a:pt x="4482" y="9120"/>
                    <a:pt x="6184" y="8358"/>
                    <a:pt x="7622" y="6958"/>
                  </a:cubicBezTo>
                  <a:cubicBezTo>
                    <a:pt x="9811" y="4809"/>
                    <a:pt x="10573" y="2034"/>
                    <a:pt x="9283" y="685"/>
                  </a:cubicBezTo>
                  <a:cubicBezTo>
                    <a:pt x="8832" y="221"/>
                    <a:pt x="8195" y="0"/>
                    <a:pt x="74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39" name="Google Shape;639;p8"/>
            <p:cNvSpPr/>
            <p:nvPr/>
          </p:nvSpPr>
          <p:spPr>
            <a:xfrm>
              <a:off x="7293754" y="2184780"/>
              <a:ext cx="269380" cy="235961"/>
            </a:xfrm>
            <a:custGeom>
              <a:avLst/>
              <a:gdLst/>
              <a:ahLst/>
              <a:cxnLst/>
              <a:rect l="l" t="t" r="r" b="b"/>
              <a:pathLst>
                <a:path w="10495" h="9193" extrusionOk="0">
                  <a:moveTo>
                    <a:pt x="7410" y="1"/>
                  </a:moveTo>
                  <a:cubicBezTo>
                    <a:pt x="6035" y="1"/>
                    <a:pt x="4324" y="798"/>
                    <a:pt x="2893" y="2242"/>
                  </a:cubicBezTo>
                  <a:cubicBezTo>
                    <a:pt x="704" y="4411"/>
                    <a:pt x="1" y="7225"/>
                    <a:pt x="1310" y="8534"/>
                  </a:cubicBezTo>
                  <a:cubicBezTo>
                    <a:pt x="1756" y="8980"/>
                    <a:pt x="2376" y="9192"/>
                    <a:pt x="3086" y="9192"/>
                  </a:cubicBezTo>
                  <a:cubicBezTo>
                    <a:pt x="4461" y="9192"/>
                    <a:pt x="6172" y="8395"/>
                    <a:pt x="7602" y="6951"/>
                  </a:cubicBezTo>
                  <a:cubicBezTo>
                    <a:pt x="9772" y="4782"/>
                    <a:pt x="10495" y="1968"/>
                    <a:pt x="9185" y="659"/>
                  </a:cubicBezTo>
                  <a:cubicBezTo>
                    <a:pt x="8740" y="213"/>
                    <a:pt x="8120" y="1"/>
                    <a:pt x="74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40" name="Google Shape;640;p8"/>
            <p:cNvSpPr/>
            <p:nvPr/>
          </p:nvSpPr>
          <p:spPr>
            <a:xfrm>
              <a:off x="7194185" y="4086491"/>
              <a:ext cx="224745" cy="266377"/>
            </a:xfrm>
            <a:custGeom>
              <a:avLst/>
              <a:gdLst/>
              <a:ahLst/>
              <a:cxnLst/>
              <a:rect l="l" t="t" r="r" b="b"/>
              <a:pathLst>
                <a:path w="8756" h="10378" extrusionOk="0">
                  <a:moveTo>
                    <a:pt x="2819" y="1"/>
                  </a:moveTo>
                  <a:cubicBezTo>
                    <a:pt x="2472" y="1"/>
                    <a:pt x="2141" y="75"/>
                    <a:pt x="1837" y="230"/>
                  </a:cubicBezTo>
                  <a:cubicBezTo>
                    <a:pt x="196" y="1070"/>
                    <a:pt x="0" y="3963"/>
                    <a:pt x="1388" y="6698"/>
                  </a:cubicBezTo>
                  <a:cubicBezTo>
                    <a:pt x="2539" y="8937"/>
                    <a:pt x="4397" y="10378"/>
                    <a:pt x="5934" y="10378"/>
                  </a:cubicBezTo>
                  <a:cubicBezTo>
                    <a:pt x="6275" y="10378"/>
                    <a:pt x="6600" y="10307"/>
                    <a:pt x="6899" y="10157"/>
                  </a:cubicBezTo>
                  <a:cubicBezTo>
                    <a:pt x="8540" y="9317"/>
                    <a:pt x="8755" y="6405"/>
                    <a:pt x="7348" y="3669"/>
                  </a:cubicBezTo>
                  <a:cubicBezTo>
                    <a:pt x="6201" y="1439"/>
                    <a:pt x="4353" y="1"/>
                    <a:pt x="28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41" name="Google Shape;641;p8"/>
            <p:cNvSpPr/>
            <p:nvPr/>
          </p:nvSpPr>
          <p:spPr>
            <a:xfrm>
              <a:off x="6890907" y="2856113"/>
              <a:ext cx="240299" cy="254827"/>
            </a:xfrm>
            <a:custGeom>
              <a:avLst/>
              <a:gdLst/>
              <a:ahLst/>
              <a:cxnLst/>
              <a:rect l="l" t="t" r="r" b="b"/>
              <a:pathLst>
                <a:path w="9362" h="9928" extrusionOk="0">
                  <a:moveTo>
                    <a:pt x="2811" y="0"/>
                  </a:moveTo>
                  <a:cubicBezTo>
                    <a:pt x="2333" y="0"/>
                    <a:pt x="1894" y="122"/>
                    <a:pt x="1525" y="382"/>
                  </a:cubicBezTo>
                  <a:cubicBezTo>
                    <a:pt x="0" y="1417"/>
                    <a:pt x="176" y="4329"/>
                    <a:pt x="1935" y="6850"/>
                  </a:cubicBezTo>
                  <a:cubicBezTo>
                    <a:pt x="3248" y="8768"/>
                    <a:pt x="5073" y="9928"/>
                    <a:pt x="6544" y="9928"/>
                  </a:cubicBezTo>
                  <a:cubicBezTo>
                    <a:pt x="7022" y="9928"/>
                    <a:pt x="7463" y="9806"/>
                    <a:pt x="7837" y="9547"/>
                  </a:cubicBezTo>
                  <a:cubicBezTo>
                    <a:pt x="9361" y="8491"/>
                    <a:pt x="9166" y="5599"/>
                    <a:pt x="7426" y="3059"/>
                  </a:cubicBezTo>
                  <a:cubicBezTo>
                    <a:pt x="6114" y="1157"/>
                    <a:pt x="4279" y="0"/>
                    <a:pt x="28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642" name="Google Shape;642;p8"/>
            <p:cNvSpPr/>
            <p:nvPr/>
          </p:nvSpPr>
          <p:spPr>
            <a:xfrm>
              <a:off x="8095492" y="2747490"/>
              <a:ext cx="227260" cy="261783"/>
            </a:xfrm>
            <a:custGeom>
              <a:avLst/>
              <a:gdLst/>
              <a:ahLst/>
              <a:cxnLst/>
              <a:rect l="l" t="t" r="r" b="b"/>
              <a:pathLst>
                <a:path w="8854" h="10199" extrusionOk="0">
                  <a:moveTo>
                    <a:pt x="6120" y="0"/>
                  </a:moveTo>
                  <a:cubicBezTo>
                    <a:pt x="4618" y="0"/>
                    <a:pt x="2768" y="1321"/>
                    <a:pt x="1544" y="3428"/>
                  </a:cubicBezTo>
                  <a:cubicBezTo>
                    <a:pt x="0" y="6085"/>
                    <a:pt x="40" y="8997"/>
                    <a:pt x="1642" y="9916"/>
                  </a:cubicBezTo>
                  <a:cubicBezTo>
                    <a:pt x="1972" y="10107"/>
                    <a:pt x="2345" y="10199"/>
                    <a:pt x="2743" y="10199"/>
                  </a:cubicBezTo>
                  <a:cubicBezTo>
                    <a:pt x="4249" y="10199"/>
                    <a:pt x="6107" y="8888"/>
                    <a:pt x="7329" y="6769"/>
                  </a:cubicBezTo>
                  <a:cubicBezTo>
                    <a:pt x="8853" y="4112"/>
                    <a:pt x="8814" y="1200"/>
                    <a:pt x="7211" y="281"/>
                  </a:cubicBezTo>
                  <a:cubicBezTo>
                    <a:pt x="6883" y="91"/>
                    <a:pt x="6514" y="0"/>
                    <a:pt x="61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sp>
        <p:nvSpPr>
          <p:cNvPr id="643" name="Google Shape;643;p8"/>
          <p:cNvSpPr txBox="1">
            <a:spLocks noGrp="1"/>
          </p:cNvSpPr>
          <p:nvPr>
            <p:ph type="title"/>
          </p:nvPr>
        </p:nvSpPr>
        <p:spPr>
          <a:xfrm>
            <a:off x="1234767" y="1731267"/>
            <a:ext cx="7210800" cy="37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41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7897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6" name="Google Shape;1316;p17"/>
          <p:cNvGrpSpPr/>
          <p:nvPr/>
        </p:nvGrpSpPr>
        <p:grpSpPr>
          <a:xfrm>
            <a:off x="6718" y="-15"/>
            <a:ext cx="12170095" cy="6721217"/>
            <a:chOff x="5038" y="-12"/>
            <a:chExt cx="9127571" cy="5040913"/>
          </a:xfrm>
        </p:grpSpPr>
        <p:grpSp>
          <p:nvGrpSpPr>
            <p:cNvPr id="1317" name="Google Shape;1317;p17"/>
            <p:cNvGrpSpPr/>
            <p:nvPr/>
          </p:nvGrpSpPr>
          <p:grpSpPr>
            <a:xfrm>
              <a:off x="5038" y="-12"/>
              <a:ext cx="8985575" cy="1443875"/>
              <a:chOff x="5038" y="-12"/>
              <a:chExt cx="8985575" cy="1443875"/>
            </a:xfrm>
          </p:grpSpPr>
          <p:sp>
            <p:nvSpPr>
              <p:cNvPr id="1318" name="Google Shape;1318;p17"/>
              <p:cNvSpPr/>
              <p:nvPr/>
            </p:nvSpPr>
            <p:spPr>
              <a:xfrm>
                <a:off x="2745700" y="143738"/>
                <a:ext cx="13635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5454" h="2949" extrusionOk="0">
                    <a:moveTo>
                      <a:pt x="1961" y="400"/>
                    </a:moveTo>
                    <a:cubicBezTo>
                      <a:pt x="2091" y="400"/>
                      <a:pt x="2186" y="574"/>
                      <a:pt x="2229" y="679"/>
                    </a:cubicBezTo>
                    <a:cubicBezTo>
                      <a:pt x="2283" y="823"/>
                      <a:pt x="2301" y="966"/>
                      <a:pt x="2283" y="1119"/>
                    </a:cubicBezTo>
                    <a:cubicBezTo>
                      <a:pt x="2265" y="1361"/>
                      <a:pt x="2176" y="1586"/>
                      <a:pt x="2041" y="1783"/>
                    </a:cubicBezTo>
                    <a:cubicBezTo>
                      <a:pt x="1772" y="1649"/>
                      <a:pt x="1592" y="1379"/>
                      <a:pt x="1565" y="1083"/>
                    </a:cubicBezTo>
                    <a:lnTo>
                      <a:pt x="1556" y="1083"/>
                    </a:lnTo>
                    <a:cubicBezTo>
                      <a:pt x="1547" y="939"/>
                      <a:pt x="1574" y="805"/>
                      <a:pt x="1637" y="679"/>
                    </a:cubicBezTo>
                    <a:cubicBezTo>
                      <a:pt x="1700" y="562"/>
                      <a:pt x="1816" y="419"/>
                      <a:pt x="1951" y="401"/>
                    </a:cubicBezTo>
                    <a:cubicBezTo>
                      <a:pt x="1954" y="400"/>
                      <a:pt x="1958" y="400"/>
                      <a:pt x="1961" y="400"/>
                    </a:cubicBezTo>
                    <a:close/>
                    <a:moveTo>
                      <a:pt x="1947" y="1"/>
                    </a:moveTo>
                    <a:cubicBezTo>
                      <a:pt x="1829" y="1"/>
                      <a:pt x="1705" y="38"/>
                      <a:pt x="1583" y="122"/>
                    </a:cubicBezTo>
                    <a:cubicBezTo>
                      <a:pt x="1287" y="356"/>
                      <a:pt x="1125" y="724"/>
                      <a:pt x="1152" y="1101"/>
                    </a:cubicBezTo>
                    <a:cubicBezTo>
                      <a:pt x="1188" y="1514"/>
                      <a:pt x="1421" y="1882"/>
                      <a:pt x="1780" y="2098"/>
                    </a:cubicBezTo>
                    <a:cubicBezTo>
                      <a:pt x="1483" y="2377"/>
                      <a:pt x="1046" y="2615"/>
                      <a:pt x="630" y="2615"/>
                    </a:cubicBezTo>
                    <a:cubicBezTo>
                      <a:pt x="431" y="2615"/>
                      <a:pt x="237" y="2561"/>
                      <a:pt x="65" y="2430"/>
                    </a:cubicBezTo>
                    <a:cubicBezTo>
                      <a:pt x="58" y="2425"/>
                      <a:pt x="50" y="2423"/>
                      <a:pt x="42" y="2423"/>
                    </a:cubicBezTo>
                    <a:cubicBezTo>
                      <a:pt x="20" y="2423"/>
                      <a:pt x="1" y="2440"/>
                      <a:pt x="21" y="2466"/>
                    </a:cubicBezTo>
                    <a:cubicBezTo>
                      <a:pt x="206" y="2777"/>
                      <a:pt x="511" y="2897"/>
                      <a:pt x="837" y="2897"/>
                    </a:cubicBezTo>
                    <a:cubicBezTo>
                      <a:pt x="1207" y="2897"/>
                      <a:pt x="1603" y="2743"/>
                      <a:pt x="1879" y="2538"/>
                    </a:cubicBezTo>
                    <a:cubicBezTo>
                      <a:pt x="1978" y="2457"/>
                      <a:pt x="2077" y="2367"/>
                      <a:pt x="2167" y="2268"/>
                    </a:cubicBezTo>
                    <a:cubicBezTo>
                      <a:pt x="2330" y="2323"/>
                      <a:pt x="2498" y="2349"/>
                      <a:pt x="2667" y="2349"/>
                    </a:cubicBezTo>
                    <a:cubicBezTo>
                      <a:pt x="2749" y="2349"/>
                      <a:pt x="2830" y="2343"/>
                      <a:pt x="2912" y="2331"/>
                    </a:cubicBezTo>
                    <a:cubicBezTo>
                      <a:pt x="3172" y="2295"/>
                      <a:pt x="3433" y="2223"/>
                      <a:pt x="3666" y="2107"/>
                    </a:cubicBezTo>
                    <a:cubicBezTo>
                      <a:pt x="3839" y="2020"/>
                      <a:pt x="4046" y="1824"/>
                      <a:pt x="4251" y="1824"/>
                    </a:cubicBezTo>
                    <a:cubicBezTo>
                      <a:pt x="4281" y="1824"/>
                      <a:pt x="4310" y="1828"/>
                      <a:pt x="4340" y="1837"/>
                    </a:cubicBezTo>
                    <a:cubicBezTo>
                      <a:pt x="4546" y="1909"/>
                      <a:pt x="4726" y="2053"/>
                      <a:pt x="4851" y="2241"/>
                    </a:cubicBezTo>
                    <a:cubicBezTo>
                      <a:pt x="4923" y="2331"/>
                      <a:pt x="4977" y="2430"/>
                      <a:pt x="5022" y="2538"/>
                    </a:cubicBezTo>
                    <a:cubicBezTo>
                      <a:pt x="5094" y="2636"/>
                      <a:pt x="5148" y="2744"/>
                      <a:pt x="5184" y="2861"/>
                    </a:cubicBezTo>
                    <a:cubicBezTo>
                      <a:pt x="5204" y="2921"/>
                      <a:pt x="5255" y="2949"/>
                      <a:pt x="5307" y="2949"/>
                    </a:cubicBezTo>
                    <a:cubicBezTo>
                      <a:pt x="5371" y="2949"/>
                      <a:pt x="5435" y="2905"/>
                      <a:pt x="5435" y="2825"/>
                    </a:cubicBezTo>
                    <a:cubicBezTo>
                      <a:pt x="5435" y="2744"/>
                      <a:pt x="5453" y="2654"/>
                      <a:pt x="5453" y="2574"/>
                    </a:cubicBezTo>
                    <a:cubicBezTo>
                      <a:pt x="5444" y="2484"/>
                      <a:pt x="5417" y="2394"/>
                      <a:pt x="5381" y="2313"/>
                    </a:cubicBezTo>
                    <a:cubicBezTo>
                      <a:pt x="5318" y="2143"/>
                      <a:pt x="5220" y="1990"/>
                      <a:pt x="5094" y="1855"/>
                    </a:cubicBezTo>
                    <a:cubicBezTo>
                      <a:pt x="4886" y="1615"/>
                      <a:pt x="4570" y="1396"/>
                      <a:pt x="4237" y="1396"/>
                    </a:cubicBezTo>
                    <a:cubicBezTo>
                      <a:pt x="4197" y="1396"/>
                      <a:pt x="4156" y="1399"/>
                      <a:pt x="4115" y="1406"/>
                    </a:cubicBezTo>
                    <a:cubicBezTo>
                      <a:pt x="3918" y="1442"/>
                      <a:pt x="3756" y="1577"/>
                      <a:pt x="3585" y="1676"/>
                    </a:cubicBezTo>
                    <a:cubicBezTo>
                      <a:pt x="3415" y="1765"/>
                      <a:pt x="3235" y="1837"/>
                      <a:pt x="3047" y="1891"/>
                    </a:cubicBezTo>
                    <a:cubicBezTo>
                      <a:pt x="2928" y="1923"/>
                      <a:pt x="2803" y="1940"/>
                      <a:pt x="2677" y="1940"/>
                    </a:cubicBezTo>
                    <a:cubicBezTo>
                      <a:pt x="2594" y="1940"/>
                      <a:pt x="2510" y="1932"/>
                      <a:pt x="2427" y="1918"/>
                    </a:cubicBezTo>
                    <a:cubicBezTo>
                      <a:pt x="2687" y="1487"/>
                      <a:pt x="2795" y="966"/>
                      <a:pt x="2589" y="481"/>
                    </a:cubicBezTo>
                    <a:cubicBezTo>
                      <a:pt x="2463" y="200"/>
                      <a:pt x="2220" y="1"/>
                      <a:pt x="194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19" name="Google Shape;1319;p17"/>
              <p:cNvSpPr/>
              <p:nvPr/>
            </p:nvSpPr>
            <p:spPr>
              <a:xfrm>
                <a:off x="5038" y="501250"/>
                <a:ext cx="139925" cy="56275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2251" extrusionOk="0">
                    <a:moveTo>
                      <a:pt x="2157" y="337"/>
                    </a:moveTo>
                    <a:cubicBezTo>
                      <a:pt x="2170" y="337"/>
                      <a:pt x="2185" y="339"/>
                      <a:pt x="2201" y="342"/>
                    </a:cubicBezTo>
                    <a:cubicBezTo>
                      <a:pt x="2389" y="378"/>
                      <a:pt x="2228" y="854"/>
                      <a:pt x="2183" y="962"/>
                    </a:cubicBezTo>
                    <a:cubicBezTo>
                      <a:pt x="2165" y="1007"/>
                      <a:pt x="2147" y="1061"/>
                      <a:pt x="2120" y="1106"/>
                    </a:cubicBezTo>
                    <a:cubicBezTo>
                      <a:pt x="2084" y="1043"/>
                      <a:pt x="2057" y="980"/>
                      <a:pt x="2030" y="908"/>
                    </a:cubicBezTo>
                    <a:cubicBezTo>
                      <a:pt x="1996" y="790"/>
                      <a:pt x="1939" y="337"/>
                      <a:pt x="2157" y="337"/>
                    </a:cubicBezTo>
                    <a:close/>
                    <a:moveTo>
                      <a:pt x="2225" y="1"/>
                    </a:moveTo>
                    <a:cubicBezTo>
                      <a:pt x="2094" y="1"/>
                      <a:pt x="1959" y="56"/>
                      <a:pt x="1859" y="163"/>
                    </a:cubicBezTo>
                    <a:cubicBezTo>
                      <a:pt x="1635" y="414"/>
                      <a:pt x="1671" y="782"/>
                      <a:pt x="1788" y="1061"/>
                    </a:cubicBezTo>
                    <a:cubicBezTo>
                      <a:pt x="1824" y="1168"/>
                      <a:pt x="1886" y="1276"/>
                      <a:pt x="1958" y="1366"/>
                    </a:cubicBezTo>
                    <a:cubicBezTo>
                      <a:pt x="1904" y="1438"/>
                      <a:pt x="1842" y="1501"/>
                      <a:pt x="1779" y="1555"/>
                    </a:cubicBezTo>
                    <a:cubicBezTo>
                      <a:pt x="1554" y="1761"/>
                      <a:pt x="1285" y="1896"/>
                      <a:pt x="988" y="1959"/>
                    </a:cubicBezTo>
                    <a:cubicBezTo>
                      <a:pt x="872" y="1986"/>
                      <a:pt x="755" y="1998"/>
                      <a:pt x="635" y="1998"/>
                    </a:cubicBezTo>
                    <a:cubicBezTo>
                      <a:pt x="597" y="1998"/>
                      <a:pt x="560" y="1997"/>
                      <a:pt x="522" y="1995"/>
                    </a:cubicBezTo>
                    <a:cubicBezTo>
                      <a:pt x="405" y="1995"/>
                      <a:pt x="73" y="1995"/>
                      <a:pt x="64" y="1824"/>
                    </a:cubicBezTo>
                    <a:cubicBezTo>
                      <a:pt x="59" y="1815"/>
                      <a:pt x="52" y="1810"/>
                      <a:pt x="46" y="1810"/>
                    </a:cubicBezTo>
                    <a:cubicBezTo>
                      <a:pt x="39" y="1810"/>
                      <a:pt x="32" y="1815"/>
                      <a:pt x="28" y="1824"/>
                    </a:cubicBezTo>
                    <a:cubicBezTo>
                      <a:pt x="1" y="2129"/>
                      <a:pt x="459" y="2201"/>
                      <a:pt x="674" y="2237"/>
                    </a:cubicBezTo>
                    <a:cubicBezTo>
                      <a:pt x="745" y="2246"/>
                      <a:pt x="815" y="2250"/>
                      <a:pt x="886" y="2250"/>
                    </a:cubicBezTo>
                    <a:cubicBezTo>
                      <a:pt x="1389" y="2250"/>
                      <a:pt x="1879" y="2028"/>
                      <a:pt x="2210" y="1626"/>
                    </a:cubicBezTo>
                    <a:cubicBezTo>
                      <a:pt x="2508" y="1877"/>
                      <a:pt x="2887" y="2018"/>
                      <a:pt x="3273" y="2018"/>
                    </a:cubicBezTo>
                    <a:cubicBezTo>
                      <a:pt x="3317" y="2018"/>
                      <a:pt x="3360" y="2016"/>
                      <a:pt x="3404" y="2012"/>
                    </a:cubicBezTo>
                    <a:cubicBezTo>
                      <a:pt x="3844" y="1968"/>
                      <a:pt x="4266" y="1824"/>
                      <a:pt x="4643" y="1581"/>
                    </a:cubicBezTo>
                    <a:cubicBezTo>
                      <a:pt x="4823" y="1474"/>
                      <a:pt x="4993" y="1339"/>
                      <a:pt x="5146" y="1186"/>
                    </a:cubicBezTo>
                    <a:cubicBezTo>
                      <a:pt x="5227" y="1106"/>
                      <a:pt x="5308" y="1016"/>
                      <a:pt x="5379" y="935"/>
                    </a:cubicBezTo>
                    <a:cubicBezTo>
                      <a:pt x="5460" y="845"/>
                      <a:pt x="5496" y="764"/>
                      <a:pt x="5559" y="693"/>
                    </a:cubicBezTo>
                    <a:cubicBezTo>
                      <a:pt x="5596" y="648"/>
                      <a:pt x="5559" y="585"/>
                      <a:pt x="5515" y="585"/>
                    </a:cubicBezTo>
                    <a:cubicBezTo>
                      <a:pt x="5506" y="585"/>
                      <a:pt x="5496" y="588"/>
                      <a:pt x="5487" y="594"/>
                    </a:cubicBezTo>
                    <a:cubicBezTo>
                      <a:pt x="5424" y="639"/>
                      <a:pt x="5352" y="666"/>
                      <a:pt x="5290" y="702"/>
                    </a:cubicBezTo>
                    <a:cubicBezTo>
                      <a:pt x="5227" y="737"/>
                      <a:pt x="5182" y="773"/>
                      <a:pt x="5128" y="809"/>
                    </a:cubicBezTo>
                    <a:cubicBezTo>
                      <a:pt x="4993" y="899"/>
                      <a:pt x="4859" y="980"/>
                      <a:pt x="4733" y="1070"/>
                    </a:cubicBezTo>
                    <a:cubicBezTo>
                      <a:pt x="4508" y="1231"/>
                      <a:pt x="4266" y="1375"/>
                      <a:pt x="4006" y="1492"/>
                    </a:cubicBezTo>
                    <a:cubicBezTo>
                      <a:pt x="3757" y="1595"/>
                      <a:pt x="3474" y="1664"/>
                      <a:pt x="3195" y="1664"/>
                    </a:cubicBezTo>
                    <a:cubicBezTo>
                      <a:pt x="2940" y="1664"/>
                      <a:pt x="2689" y="1606"/>
                      <a:pt x="2470" y="1465"/>
                    </a:cubicBezTo>
                    <a:cubicBezTo>
                      <a:pt x="2434" y="1438"/>
                      <a:pt x="2407" y="1420"/>
                      <a:pt x="2380" y="1393"/>
                    </a:cubicBezTo>
                    <a:cubicBezTo>
                      <a:pt x="2398" y="1366"/>
                      <a:pt x="2416" y="1330"/>
                      <a:pt x="2434" y="1303"/>
                    </a:cubicBezTo>
                    <a:cubicBezTo>
                      <a:pt x="2578" y="1025"/>
                      <a:pt x="2721" y="621"/>
                      <a:pt x="2632" y="306"/>
                    </a:cubicBezTo>
                    <a:cubicBezTo>
                      <a:pt x="2570" y="100"/>
                      <a:pt x="2402" y="1"/>
                      <a:pt x="222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20" name="Google Shape;1320;p17"/>
              <p:cNvSpPr/>
              <p:nvPr/>
            </p:nvSpPr>
            <p:spPr>
              <a:xfrm rot="10800000">
                <a:off x="6363" y="1365363"/>
                <a:ext cx="137275" cy="78500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3140" extrusionOk="0">
                    <a:moveTo>
                      <a:pt x="1577" y="285"/>
                    </a:moveTo>
                    <a:cubicBezTo>
                      <a:pt x="1591" y="285"/>
                      <a:pt x="1605" y="287"/>
                      <a:pt x="1620" y="291"/>
                    </a:cubicBezTo>
                    <a:cubicBezTo>
                      <a:pt x="1764" y="345"/>
                      <a:pt x="1845" y="578"/>
                      <a:pt x="1881" y="713"/>
                    </a:cubicBezTo>
                    <a:cubicBezTo>
                      <a:pt x="1952" y="955"/>
                      <a:pt x="1952" y="1216"/>
                      <a:pt x="1898" y="1467"/>
                    </a:cubicBezTo>
                    <a:cubicBezTo>
                      <a:pt x="1773" y="1440"/>
                      <a:pt x="1665" y="1377"/>
                      <a:pt x="1575" y="1296"/>
                    </a:cubicBezTo>
                    <a:cubicBezTo>
                      <a:pt x="1387" y="1126"/>
                      <a:pt x="1243" y="848"/>
                      <a:pt x="1306" y="587"/>
                    </a:cubicBezTo>
                    <a:cubicBezTo>
                      <a:pt x="1330" y="473"/>
                      <a:pt x="1436" y="285"/>
                      <a:pt x="1577" y="285"/>
                    </a:cubicBezTo>
                    <a:close/>
                    <a:moveTo>
                      <a:pt x="1585" y="0"/>
                    </a:moveTo>
                    <a:cubicBezTo>
                      <a:pt x="1350" y="0"/>
                      <a:pt x="1124" y="200"/>
                      <a:pt x="1036" y="443"/>
                    </a:cubicBezTo>
                    <a:cubicBezTo>
                      <a:pt x="947" y="767"/>
                      <a:pt x="1027" y="1117"/>
                      <a:pt x="1243" y="1368"/>
                    </a:cubicBezTo>
                    <a:cubicBezTo>
                      <a:pt x="1387" y="1557"/>
                      <a:pt x="1584" y="1692"/>
                      <a:pt x="1809" y="1754"/>
                    </a:cubicBezTo>
                    <a:lnTo>
                      <a:pt x="1809" y="1772"/>
                    </a:lnTo>
                    <a:cubicBezTo>
                      <a:pt x="1683" y="2132"/>
                      <a:pt x="1441" y="2518"/>
                      <a:pt x="1117" y="2733"/>
                    </a:cubicBezTo>
                    <a:cubicBezTo>
                      <a:pt x="946" y="2847"/>
                      <a:pt x="747" y="2911"/>
                      <a:pt x="552" y="2911"/>
                    </a:cubicBezTo>
                    <a:cubicBezTo>
                      <a:pt x="380" y="2911"/>
                      <a:pt x="210" y="2861"/>
                      <a:pt x="67" y="2751"/>
                    </a:cubicBezTo>
                    <a:cubicBezTo>
                      <a:pt x="61" y="2745"/>
                      <a:pt x="54" y="2743"/>
                      <a:pt x="48" y="2743"/>
                    </a:cubicBezTo>
                    <a:cubicBezTo>
                      <a:pt x="24" y="2743"/>
                      <a:pt x="1" y="2775"/>
                      <a:pt x="22" y="2796"/>
                    </a:cubicBezTo>
                    <a:cubicBezTo>
                      <a:pt x="176" y="3020"/>
                      <a:pt x="427" y="3140"/>
                      <a:pt x="692" y="3140"/>
                    </a:cubicBezTo>
                    <a:cubicBezTo>
                      <a:pt x="768" y="3140"/>
                      <a:pt x="844" y="3130"/>
                      <a:pt x="920" y="3110"/>
                    </a:cubicBezTo>
                    <a:cubicBezTo>
                      <a:pt x="1297" y="3012"/>
                      <a:pt x="1593" y="2715"/>
                      <a:pt x="1809" y="2401"/>
                    </a:cubicBezTo>
                    <a:cubicBezTo>
                      <a:pt x="1925" y="2212"/>
                      <a:pt x="2024" y="2015"/>
                      <a:pt x="2096" y="1808"/>
                    </a:cubicBezTo>
                    <a:cubicBezTo>
                      <a:pt x="2110" y="1809"/>
                      <a:pt x="2124" y="1809"/>
                      <a:pt x="2137" y="1809"/>
                    </a:cubicBezTo>
                    <a:cubicBezTo>
                      <a:pt x="2589" y="1809"/>
                      <a:pt x="3023" y="1666"/>
                      <a:pt x="3398" y="1404"/>
                    </a:cubicBezTo>
                    <a:cubicBezTo>
                      <a:pt x="3663" y="1224"/>
                      <a:pt x="3937" y="996"/>
                      <a:pt x="4240" y="996"/>
                    </a:cubicBezTo>
                    <a:cubicBezTo>
                      <a:pt x="4358" y="996"/>
                      <a:pt x="4481" y="1031"/>
                      <a:pt x="4610" y="1117"/>
                    </a:cubicBezTo>
                    <a:cubicBezTo>
                      <a:pt x="5041" y="1404"/>
                      <a:pt x="5059" y="1952"/>
                      <a:pt x="5122" y="2419"/>
                    </a:cubicBezTo>
                    <a:cubicBezTo>
                      <a:pt x="5131" y="2481"/>
                      <a:pt x="5185" y="2510"/>
                      <a:pt x="5240" y="2510"/>
                    </a:cubicBezTo>
                    <a:cubicBezTo>
                      <a:pt x="5297" y="2510"/>
                      <a:pt x="5355" y="2478"/>
                      <a:pt x="5364" y="2419"/>
                    </a:cubicBezTo>
                    <a:cubicBezTo>
                      <a:pt x="5490" y="1736"/>
                      <a:pt x="5194" y="892"/>
                      <a:pt x="4476" y="686"/>
                    </a:cubicBezTo>
                    <a:cubicBezTo>
                      <a:pt x="4393" y="663"/>
                      <a:pt x="4312" y="653"/>
                      <a:pt x="4232" y="653"/>
                    </a:cubicBezTo>
                    <a:cubicBezTo>
                      <a:pt x="3966" y="653"/>
                      <a:pt x="3716" y="769"/>
                      <a:pt x="3488" y="928"/>
                    </a:cubicBezTo>
                    <a:cubicBezTo>
                      <a:pt x="3191" y="1126"/>
                      <a:pt x="2886" y="1359"/>
                      <a:pt x="2518" y="1458"/>
                    </a:cubicBezTo>
                    <a:cubicBezTo>
                      <a:pt x="2410" y="1485"/>
                      <a:pt x="2294" y="1503"/>
                      <a:pt x="2186" y="1503"/>
                    </a:cubicBezTo>
                    <a:cubicBezTo>
                      <a:pt x="2204" y="1413"/>
                      <a:pt x="2213" y="1323"/>
                      <a:pt x="2222" y="1234"/>
                    </a:cubicBezTo>
                    <a:cubicBezTo>
                      <a:pt x="2249" y="865"/>
                      <a:pt x="2168" y="399"/>
                      <a:pt x="1889" y="129"/>
                    </a:cubicBezTo>
                    <a:cubicBezTo>
                      <a:pt x="1794" y="39"/>
                      <a:pt x="1688" y="0"/>
                      <a:pt x="1585" y="0"/>
                    </a:cubicBezTo>
                    <a:close/>
                  </a:path>
                </a:pathLst>
              </a:custGeom>
              <a:solidFill>
                <a:srgbClr val="F058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21" name="Google Shape;1321;p17"/>
              <p:cNvSpPr/>
              <p:nvPr/>
            </p:nvSpPr>
            <p:spPr>
              <a:xfrm rot="10800000">
                <a:off x="3699800" y="110850"/>
                <a:ext cx="83075" cy="139500"/>
              </a:xfrm>
              <a:custGeom>
                <a:avLst/>
                <a:gdLst/>
                <a:ahLst/>
                <a:cxnLst/>
                <a:rect l="l" t="t" r="r" b="b"/>
                <a:pathLst>
                  <a:path w="3323" h="5580" extrusionOk="0">
                    <a:moveTo>
                      <a:pt x="1314" y="3433"/>
                    </a:moveTo>
                    <a:cubicBezTo>
                      <a:pt x="1557" y="3433"/>
                      <a:pt x="1810" y="3545"/>
                      <a:pt x="1877" y="3794"/>
                    </a:cubicBezTo>
                    <a:cubicBezTo>
                      <a:pt x="1940" y="4031"/>
                      <a:pt x="1795" y="4303"/>
                      <a:pt x="1550" y="4303"/>
                    </a:cubicBezTo>
                    <a:cubicBezTo>
                      <a:pt x="1517" y="4303"/>
                      <a:pt x="1482" y="4298"/>
                      <a:pt x="1446" y="4288"/>
                    </a:cubicBezTo>
                    <a:cubicBezTo>
                      <a:pt x="1141" y="4198"/>
                      <a:pt x="961" y="3839"/>
                      <a:pt x="925" y="3551"/>
                    </a:cubicBezTo>
                    <a:cubicBezTo>
                      <a:pt x="970" y="3515"/>
                      <a:pt x="1024" y="3488"/>
                      <a:pt x="1078" y="3470"/>
                    </a:cubicBezTo>
                    <a:cubicBezTo>
                      <a:pt x="1151" y="3445"/>
                      <a:pt x="1232" y="3433"/>
                      <a:pt x="1314" y="3433"/>
                    </a:cubicBezTo>
                    <a:close/>
                    <a:moveTo>
                      <a:pt x="2887" y="0"/>
                    </a:moveTo>
                    <a:cubicBezTo>
                      <a:pt x="2857" y="0"/>
                      <a:pt x="2826" y="26"/>
                      <a:pt x="2838" y="67"/>
                    </a:cubicBezTo>
                    <a:cubicBezTo>
                      <a:pt x="2919" y="435"/>
                      <a:pt x="3116" y="947"/>
                      <a:pt x="2838" y="1279"/>
                    </a:cubicBezTo>
                    <a:cubicBezTo>
                      <a:pt x="2604" y="1558"/>
                      <a:pt x="2164" y="1576"/>
                      <a:pt x="1841" y="1666"/>
                    </a:cubicBezTo>
                    <a:cubicBezTo>
                      <a:pt x="1132" y="1881"/>
                      <a:pt x="638" y="2510"/>
                      <a:pt x="593" y="3255"/>
                    </a:cubicBezTo>
                    <a:cubicBezTo>
                      <a:pt x="584" y="3336"/>
                      <a:pt x="584" y="3417"/>
                      <a:pt x="593" y="3497"/>
                    </a:cubicBezTo>
                    <a:cubicBezTo>
                      <a:pt x="422" y="3659"/>
                      <a:pt x="297" y="3865"/>
                      <a:pt x="216" y="4081"/>
                    </a:cubicBezTo>
                    <a:cubicBezTo>
                      <a:pt x="126" y="4332"/>
                      <a:pt x="72" y="4593"/>
                      <a:pt x="45" y="4862"/>
                    </a:cubicBezTo>
                    <a:cubicBezTo>
                      <a:pt x="9" y="5105"/>
                      <a:pt x="0" y="5347"/>
                      <a:pt x="153" y="5554"/>
                    </a:cubicBezTo>
                    <a:cubicBezTo>
                      <a:pt x="162" y="5572"/>
                      <a:pt x="179" y="5580"/>
                      <a:pt x="196" y="5580"/>
                    </a:cubicBezTo>
                    <a:cubicBezTo>
                      <a:pt x="229" y="5580"/>
                      <a:pt x="264" y="5550"/>
                      <a:pt x="252" y="5509"/>
                    </a:cubicBezTo>
                    <a:cubicBezTo>
                      <a:pt x="225" y="5320"/>
                      <a:pt x="225" y="5123"/>
                      <a:pt x="261" y="4943"/>
                    </a:cubicBezTo>
                    <a:cubicBezTo>
                      <a:pt x="288" y="4719"/>
                      <a:pt x="333" y="4503"/>
                      <a:pt x="396" y="4288"/>
                    </a:cubicBezTo>
                    <a:cubicBezTo>
                      <a:pt x="449" y="4117"/>
                      <a:pt x="530" y="3946"/>
                      <a:pt x="647" y="3794"/>
                    </a:cubicBezTo>
                    <a:cubicBezTo>
                      <a:pt x="701" y="3982"/>
                      <a:pt x="791" y="4162"/>
                      <a:pt x="925" y="4305"/>
                    </a:cubicBezTo>
                    <a:cubicBezTo>
                      <a:pt x="1085" y="4477"/>
                      <a:pt x="1315" y="4598"/>
                      <a:pt x="1541" y="4598"/>
                    </a:cubicBezTo>
                    <a:cubicBezTo>
                      <a:pt x="1671" y="4598"/>
                      <a:pt x="1799" y="4558"/>
                      <a:pt x="1913" y="4467"/>
                    </a:cubicBezTo>
                    <a:cubicBezTo>
                      <a:pt x="2155" y="4243"/>
                      <a:pt x="2227" y="3883"/>
                      <a:pt x="2075" y="3578"/>
                    </a:cubicBezTo>
                    <a:cubicBezTo>
                      <a:pt x="1925" y="3309"/>
                      <a:pt x="1619" y="3176"/>
                      <a:pt x="1324" y="3176"/>
                    </a:cubicBezTo>
                    <a:cubicBezTo>
                      <a:pt x="1265" y="3176"/>
                      <a:pt x="1206" y="3182"/>
                      <a:pt x="1150" y="3192"/>
                    </a:cubicBezTo>
                    <a:cubicBezTo>
                      <a:pt x="1069" y="3210"/>
                      <a:pt x="988" y="3237"/>
                      <a:pt x="916" y="3273"/>
                    </a:cubicBezTo>
                    <a:cubicBezTo>
                      <a:pt x="925" y="3066"/>
                      <a:pt x="979" y="2878"/>
                      <a:pt x="1069" y="2698"/>
                    </a:cubicBezTo>
                    <a:cubicBezTo>
                      <a:pt x="1204" y="2429"/>
                      <a:pt x="1419" y="2213"/>
                      <a:pt x="1680" y="2079"/>
                    </a:cubicBezTo>
                    <a:cubicBezTo>
                      <a:pt x="1949" y="1926"/>
                      <a:pt x="2263" y="1908"/>
                      <a:pt x="2560" y="1809"/>
                    </a:cubicBezTo>
                    <a:cubicBezTo>
                      <a:pt x="2892" y="1693"/>
                      <a:pt x="3188" y="1468"/>
                      <a:pt x="3260" y="1109"/>
                    </a:cubicBezTo>
                    <a:cubicBezTo>
                      <a:pt x="3323" y="741"/>
                      <a:pt x="3143" y="328"/>
                      <a:pt x="2928" y="22"/>
                    </a:cubicBezTo>
                    <a:cubicBezTo>
                      <a:pt x="2918" y="7"/>
                      <a:pt x="2903" y="0"/>
                      <a:pt x="28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22" name="Google Shape;1322;p17"/>
              <p:cNvSpPr/>
              <p:nvPr/>
            </p:nvSpPr>
            <p:spPr>
              <a:xfrm flipH="1">
                <a:off x="6813075" y="-12"/>
                <a:ext cx="91125" cy="185900"/>
              </a:xfrm>
              <a:custGeom>
                <a:avLst/>
                <a:gdLst/>
                <a:ahLst/>
                <a:cxnLst/>
                <a:rect l="l" t="t" r="r" b="b"/>
                <a:pathLst>
                  <a:path w="3645" h="7436" extrusionOk="0">
                    <a:moveTo>
                      <a:pt x="1355" y="2816"/>
                    </a:moveTo>
                    <a:cubicBezTo>
                      <a:pt x="1461" y="2816"/>
                      <a:pt x="1568" y="2833"/>
                      <a:pt x="1670" y="2868"/>
                    </a:cubicBezTo>
                    <a:cubicBezTo>
                      <a:pt x="1526" y="3120"/>
                      <a:pt x="1302" y="3317"/>
                      <a:pt x="1033" y="3443"/>
                    </a:cubicBezTo>
                    <a:cubicBezTo>
                      <a:pt x="971" y="3465"/>
                      <a:pt x="884" y="3489"/>
                      <a:pt x="803" y="3489"/>
                    </a:cubicBezTo>
                    <a:cubicBezTo>
                      <a:pt x="719" y="3489"/>
                      <a:pt x="643" y="3463"/>
                      <a:pt x="611" y="3380"/>
                    </a:cubicBezTo>
                    <a:cubicBezTo>
                      <a:pt x="557" y="3228"/>
                      <a:pt x="700" y="3057"/>
                      <a:pt x="808" y="2976"/>
                    </a:cubicBezTo>
                    <a:cubicBezTo>
                      <a:pt x="970" y="2872"/>
                      <a:pt x="1162" y="2816"/>
                      <a:pt x="1355" y="2816"/>
                    </a:cubicBezTo>
                    <a:close/>
                    <a:moveTo>
                      <a:pt x="448" y="0"/>
                    </a:moveTo>
                    <a:cubicBezTo>
                      <a:pt x="335" y="0"/>
                      <a:pt x="223" y="18"/>
                      <a:pt x="117" y="58"/>
                    </a:cubicBezTo>
                    <a:cubicBezTo>
                      <a:pt x="18" y="94"/>
                      <a:pt x="0" y="246"/>
                      <a:pt x="117" y="264"/>
                    </a:cubicBezTo>
                    <a:cubicBezTo>
                      <a:pt x="305" y="309"/>
                      <a:pt x="503" y="327"/>
                      <a:pt x="691" y="381"/>
                    </a:cubicBezTo>
                    <a:cubicBezTo>
                      <a:pt x="889" y="435"/>
                      <a:pt x="1069" y="516"/>
                      <a:pt x="1230" y="633"/>
                    </a:cubicBezTo>
                    <a:cubicBezTo>
                      <a:pt x="1553" y="857"/>
                      <a:pt x="1787" y="1180"/>
                      <a:pt x="1886" y="1557"/>
                    </a:cubicBezTo>
                    <a:cubicBezTo>
                      <a:pt x="1966" y="1881"/>
                      <a:pt x="1949" y="2222"/>
                      <a:pt x="1832" y="2536"/>
                    </a:cubicBezTo>
                    <a:cubicBezTo>
                      <a:pt x="1724" y="2500"/>
                      <a:pt x="1616" y="2473"/>
                      <a:pt x="1500" y="2464"/>
                    </a:cubicBezTo>
                    <a:cubicBezTo>
                      <a:pt x="1454" y="2460"/>
                      <a:pt x="1408" y="2458"/>
                      <a:pt x="1362" y="2458"/>
                    </a:cubicBezTo>
                    <a:cubicBezTo>
                      <a:pt x="937" y="2458"/>
                      <a:pt x="474" y="2644"/>
                      <a:pt x="296" y="3057"/>
                    </a:cubicBezTo>
                    <a:cubicBezTo>
                      <a:pt x="198" y="3255"/>
                      <a:pt x="224" y="3497"/>
                      <a:pt x="368" y="3677"/>
                    </a:cubicBezTo>
                    <a:cubicBezTo>
                      <a:pt x="488" y="3797"/>
                      <a:pt x="659" y="3861"/>
                      <a:pt x="831" y="3861"/>
                    </a:cubicBezTo>
                    <a:cubicBezTo>
                      <a:pt x="878" y="3861"/>
                      <a:pt x="924" y="3857"/>
                      <a:pt x="970" y="3847"/>
                    </a:cubicBezTo>
                    <a:cubicBezTo>
                      <a:pt x="1401" y="3766"/>
                      <a:pt x="1769" y="3398"/>
                      <a:pt x="1993" y="3039"/>
                    </a:cubicBezTo>
                    <a:lnTo>
                      <a:pt x="2011" y="3048"/>
                    </a:lnTo>
                    <a:cubicBezTo>
                      <a:pt x="2344" y="3317"/>
                      <a:pt x="2487" y="3757"/>
                      <a:pt x="2380" y="4170"/>
                    </a:cubicBezTo>
                    <a:cubicBezTo>
                      <a:pt x="2263" y="4610"/>
                      <a:pt x="2011" y="5005"/>
                      <a:pt x="1957" y="5463"/>
                    </a:cubicBezTo>
                    <a:cubicBezTo>
                      <a:pt x="1940" y="5742"/>
                      <a:pt x="1966" y="6029"/>
                      <a:pt x="2056" y="6307"/>
                    </a:cubicBezTo>
                    <a:cubicBezTo>
                      <a:pt x="2110" y="6550"/>
                      <a:pt x="2209" y="6783"/>
                      <a:pt x="2353" y="6990"/>
                    </a:cubicBezTo>
                    <a:cubicBezTo>
                      <a:pt x="2531" y="7255"/>
                      <a:pt x="2833" y="7435"/>
                      <a:pt x="3141" y="7435"/>
                    </a:cubicBezTo>
                    <a:cubicBezTo>
                      <a:pt x="3281" y="7435"/>
                      <a:pt x="3423" y="7398"/>
                      <a:pt x="3556" y="7313"/>
                    </a:cubicBezTo>
                    <a:cubicBezTo>
                      <a:pt x="3645" y="7256"/>
                      <a:pt x="3603" y="7119"/>
                      <a:pt x="3514" y="7119"/>
                    </a:cubicBezTo>
                    <a:cubicBezTo>
                      <a:pt x="3505" y="7119"/>
                      <a:pt x="3495" y="7121"/>
                      <a:pt x="3484" y="7125"/>
                    </a:cubicBezTo>
                    <a:cubicBezTo>
                      <a:pt x="3417" y="7150"/>
                      <a:pt x="3353" y="7161"/>
                      <a:pt x="3291" y="7161"/>
                    </a:cubicBezTo>
                    <a:cubicBezTo>
                      <a:pt x="2888" y="7161"/>
                      <a:pt x="2596" y="6676"/>
                      <a:pt x="2487" y="6325"/>
                    </a:cubicBezTo>
                    <a:cubicBezTo>
                      <a:pt x="2389" y="6065"/>
                      <a:pt x="2344" y="5778"/>
                      <a:pt x="2353" y="5499"/>
                    </a:cubicBezTo>
                    <a:cubicBezTo>
                      <a:pt x="2397" y="5248"/>
                      <a:pt x="2469" y="4997"/>
                      <a:pt x="2577" y="4772"/>
                    </a:cubicBezTo>
                    <a:cubicBezTo>
                      <a:pt x="2775" y="4278"/>
                      <a:pt x="2891" y="3793"/>
                      <a:pt x="2667" y="3290"/>
                    </a:cubicBezTo>
                    <a:cubicBezTo>
                      <a:pt x="2550" y="3048"/>
                      <a:pt x="2380" y="2841"/>
                      <a:pt x="2155" y="2698"/>
                    </a:cubicBezTo>
                    <a:cubicBezTo>
                      <a:pt x="2272" y="2393"/>
                      <a:pt x="2317" y="2069"/>
                      <a:pt x="2290" y="1755"/>
                    </a:cubicBezTo>
                    <a:cubicBezTo>
                      <a:pt x="2227" y="1234"/>
                      <a:pt x="1966" y="758"/>
                      <a:pt x="1553" y="444"/>
                    </a:cubicBezTo>
                    <a:cubicBezTo>
                      <a:pt x="1261" y="214"/>
                      <a:pt x="843" y="0"/>
                      <a:pt x="4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23" name="Google Shape;1323;p17"/>
              <p:cNvSpPr/>
              <p:nvPr/>
            </p:nvSpPr>
            <p:spPr>
              <a:xfrm rot="10800000" flipH="1">
                <a:off x="494125" y="710163"/>
                <a:ext cx="111825" cy="136650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5466" extrusionOk="0">
                    <a:moveTo>
                      <a:pt x="3467" y="2463"/>
                    </a:moveTo>
                    <a:cubicBezTo>
                      <a:pt x="3533" y="2463"/>
                      <a:pt x="3603" y="2486"/>
                      <a:pt x="3673" y="2530"/>
                    </a:cubicBezTo>
                    <a:cubicBezTo>
                      <a:pt x="3934" y="2674"/>
                      <a:pt x="4293" y="3006"/>
                      <a:pt x="4068" y="3312"/>
                    </a:cubicBezTo>
                    <a:cubicBezTo>
                      <a:pt x="3967" y="3448"/>
                      <a:pt x="3824" y="3507"/>
                      <a:pt x="3678" y="3507"/>
                    </a:cubicBezTo>
                    <a:cubicBezTo>
                      <a:pt x="3526" y="3507"/>
                      <a:pt x="3370" y="3444"/>
                      <a:pt x="3251" y="3339"/>
                    </a:cubicBezTo>
                    <a:cubicBezTo>
                      <a:pt x="3197" y="3294"/>
                      <a:pt x="3152" y="3240"/>
                      <a:pt x="3107" y="3177"/>
                    </a:cubicBezTo>
                    <a:lnTo>
                      <a:pt x="3107" y="3168"/>
                    </a:lnTo>
                    <a:cubicBezTo>
                      <a:pt x="3125" y="2979"/>
                      <a:pt x="3116" y="2773"/>
                      <a:pt x="3224" y="2611"/>
                    </a:cubicBezTo>
                    <a:cubicBezTo>
                      <a:pt x="3288" y="2511"/>
                      <a:pt x="3373" y="2463"/>
                      <a:pt x="3467" y="2463"/>
                    </a:cubicBezTo>
                    <a:close/>
                    <a:moveTo>
                      <a:pt x="3569" y="1"/>
                    </a:moveTo>
                    <a:cubicBezTo>
                      <a:pt x="3303" y="1"/>
                      <a:pt x="3095" y="284"/>
                      <a:pt x="2982" y="510"/>
                    </a:cubicBezTo>
                    <a:cubicBezTo>
                      <a:pt x="2793" y="941"/>
                      <a:pt x="2667" y="1408"/>
                      <a:pt x="2632" y="1875"/>
                    </a:cubicBezTo>
                    <a:cubicBezTo>
                      <a:pt x="2587" y="2288"/>
                      <a:pt x="2578" y="2737"/>
                      <a:pt x="2748" y="3123"/>
                    </a:cubicBezTo>
                    <a:cubicBezTo>
                      <a:pt x="2739" y="3213"/>
                      <a:pt x="2730" y="3294"/>
                      <a:pt x="2712" y="3375"/>
                    </a:cubicBezTo>
                    <a:cubicBezTo>
                      <a:pt x="2667" y="3572"/>
                      <a:pt x="2605" y="3770"/>
                      <a:pt x="2515" y="3949"/>
                    </a:cubicBezTo>
                    <a:cubicBezTo>
                      <a:pt x="2299" y="4362"/>
                      <a:pt x="1967" y="4694"/>
                      <a:pt x="1545" y="4892"/>
                    </a:cubicBezTo>
                    <a:cubicBezTo>
                      <a:pt x="1175" y="5077"/>
                      <a:pt x="769" y="5164"/>
                      <a:pt x="356" y="5164"/>
                    </a:cubicBezTo>
                    <a:cubicBezTo>
                      <a:pt x="268" y="5164"/>
                      <a:pt x="179" y="5160"/>
                      <a:pt x="90" y="5152"/>
                    </a:cubicBezTo>
                    <a:cubicBezTo>
                      <a:pt x="87" y="5152"/>
                      <a:pt x="84" y="5152"/>
                      <a:pt x="81" y="5152"/>
                    </a:cubicBezTo>
                    <a:cubicBezTo>
                      <a:pt x="1" y="5152"/>
                      <a:pt x="3" y="5270"/>
                      <a:pt x="72" y="5296"/>
                    </a:cubicBezTo>
                    <a:cubicBezTo>
                      <a:pt x="326" y="5407"/>
                      <a:pt x="599" y="5465"/>
                      <a:pt x="877" y="5465"/>
                    </a:cubicBezTo>
                    <a:cubicBezTo>
                      <a:pt x="982" y="5465"/>
                      <a:pt x="1089" y="5457"/>
                      <a:pt x="1195" y="5440"/>
                    </a:cubicBezTo>
                    <a:cubicBezTo>
                      <a:pt x="1554" y="5377"/>
                      <a:pt x="1904" y="5215"/>
                      <a:pt x="2192" y="4982"/>
                    </a:cubicBezTo>
                    <a:cubicBezTo>
                      <a:pt x="2640" y="4632"/>
                      <a:pt x="2946" y="4120"/>
                      <a:pt x="3063" y="3563"/>
                    </a:cubicBezTo>
                    <a:cubicBezTo>
                      <a:pt x="3233" y="3725"/>
                      <a:pt x="3467" y="3814"/>
                      <a:pt x="3709" y="3814"/>
                    </a:cubicBezTo>
                    <a:cubicBezTo>
                      <a:pt x="4077" y="3797"/>
                      <a:pt x="4418" y="3518"/>
                      <a:pt x="4445" y="3141"/>
                    </a:cubicBezTo>
                    <a:cubicBezTo>
                      <a:pt x="4472" y="2728"/>
                      <a:pt x="4095" y="2378"/>
                      <a:pt x="3754" y="2207"/>
                    </a:cubicBezTo>
                    <a:cubicBezTo>
                      <a:pt x="3659" y="2161"/>
                      <a:pt x="3565" y="2140"/>
                      <a:pt x="3476" y="2140"/>
                    </a:cubicBezTo>
                    <a:cubicBezTo>
                      <a:pt x="3235" y="2140"/>
                      <a:pt x="3025" y="2292"/>
                      <a:pt x="2901" y="2521"/>
                    </a:cubicBezTo>
                    <a:cubicBezTo>
                      <a:pt x="2901" y="2459"/>
                      <a:pt x="2892" y="2387"/>
                      <a:pt x="2892" y="2324"/>
                    </a:cubicBezTo>
                    <a:cubicBezTo>
                      <a:pt x="2901" y="1857"/>
                      <a:pt x="2964" y="1399"/>
                      <a:pt x="3098" y="950"/>
                    </a:cubicBezTo>
                    <a:cubicBezTo>
                      <a:pt x="3188" y="591"/>
                      <a:pt x="3341" y="187"/>
                      <a:pt x="3727" y="61"/>
                    </a:cubicBezTo>
                    <a:cubicBezTo>
                      <a:pt x="3736" y="61"/>
                      <a:pt x="3736" y="34"/>
                      <a:pt x="3727" y="34"/>
                    </a:cubicBezTo>
                    <a:cubicBezTo>
                      <a:pt x="3672" y="11"/>
                      <a:pt x="3619" y="1"/>
                      <a:pt x="3569" y="1"/>
                    </a:cubicBezTo>
                    <a:close/>
                  </a:path>
                </a:pathLst>
              </a:custGeom>
              <a:solidFill>
                <a:srgbClr val="F9B2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24" name="Google Shape;1324;p17"/>
              <p:cNvSpPr/>
              <p:nvPr/>
            </p:nvSpPr>
            <p:spPr>
              <a:xfrm>
                <a:off x="8651450" y="690763"/>
                <a:ext cx="235950" cy="80575"/>
              </a:xfrm>
              <a:custGeom>
                <a:avLst/>
                <a:gdLst/>
                <a:ahLst/>
                <a:cxnLst/>
                <a:rect l="l" t="t" r="r" b="b"/>
                <a:pathLst>
                  <a:path w="9438" h="3223" extrusionOk="0">
                    <a:moveTo>
                      <a:pt x="6340" y="426"/>
                    </a:moveTo>
                    <a:cubicBezTo>
                      <a:pt x="6349" y="435"/>
                      <a:pt x="6358" y="444"/>
                      <a:pt x="6358" y="462"/>
                    </a:cubicBezTo>
                    <a:cubicBezTo>
                      <a:pt x="6385" y="543"/>
                      <a:pt x="6385" y="632"/>
                      <a:pt x="6349" y="713"/>
                    </a:cubicBezTo>
                    <a:cubicBezTo>
                      <a:pt x="6322" y="794"/>
                      <a:pt x="6286" y="884"/>
                      <a:pt x="6241" y="956"/>
                    </a:cubicBezTo>
                    <a:cubicBezTo>
                      <a:pt x="6214" y="776"/>
                      <a:pt x="6250" y="588"/>
                      <a:pt x="6340" y="426"/>
                    </a:cubicBezTo>
                    <a:close/>
                    <a:moveTo>
                      <a:pt x="2757" y="615"/>
                    </a:moveTo>
                    <a:cubicBezTo>
                      <a:pt x="2773" y="615"/>
                      <a:pt x="2791" y="620"/>
                      <a:pt x="2811" y="632"/>
                    </a:cubicBezTo>
                    <a:cubicBezTo>
                      <a:pt x="2982" y="740"/>
                      <a:pt x="3035" y="1063"/>
                      <a:pt x="3035" y="1252"/>
                    </a:cubicBezTo>
                    <a:cubicBezTo>
                      <a:pt x="3027" y="1333"/>
                      <a:pt x="3018" y="1414"/>
                      <a:pt x="2991" y="1485"/>
                    </a:cubicBezTo>
                    <a:cubicBezTo>
                      <a:pt x="2838" y="1378"/>
                      <a:pt x="2721" y="1216"/>
                      <a:pt x="2658" y="1028"/>
                    </a:cubicBezTo>
                    <a:cubicBezTo>
                      <a:pt x="2634" y="956"/>
                      <a:pt x="2632" y="615"/>
                      <a:pt x="2757" y="615"/>
                    </a:cubicBezTo>
                    <a:close/>
                    <a:moveTo>
                      <a:pt x="6337" y="1"/>
                    </a:moveTo>
                    <a:cubicBezTo>
                      <a:pt x="6252" y="1"/>
                      <a:pt x="6164" y="29"/>
                      <a:pt x="6079" y="94"/>
                    </a:cubicBezTo>
                    <a:cubicBezTo>
                      <a:pt x="5819" y="300"/>
                      <a:pt x="5810" y="704"/>
                      <a:pt x="5837" y="992"/>
                    </a:cubicBezTo>
                    <a:cubicBezTo>
                      <a:pt x="5846" y="1117"/>
                      <a:pt x="5864" y="1252"/>
                      <a:pt x="5900" y="1378"/>
                    </a:cubicBezTo>
                    <a:cubicBezTo>
                      <a:pt x="5500" y="1750"/>
                      <a:pt x="4942" y="1936"/>
                      <a:pt x="4383" y="1936"/>
                    </a:cubicBezTo>
                    <a:cubicBezTo>
                      <a:pt x="4026" y="1936"/>
                      <a:pt x="3668" y="1860"/>
                      <a:pt x="3350" y="1710"/>
                    </a:cubicBezTo>
                    <a:cubicBezTo>
                      <a:pt x="3511" y="1315"/>
                      <a:pt x="3475" y="866"/>
                      <a:pt x="3242" y="516"/>
                    </a:cubicBezTo>
                    <a:cubicBezTo>
                      <a:pt x="3116" y="344"/>
                      <a:pt x="2931" y="216"/>
                      <a:pt x="2744" y="216"/>
                    </a:cubicBezTo>
                    <a:cubicBezTo>
                      <a:pt x="2638" y="216"/>
                      <a:pt x="2531" y="257"/>
                      <a:pt x="2434" y="354"/>
                    </a:cubicBezTo>
                    <a:cubicBezTo>
                      <a:pt x="2209" y="579"/>
                      <a:pt x="2191" y="947"/>
                      <a:pt x="2308" y="1225"/>
                    </a:cubicBezTo>
                    <a:cubicBezTo>
                      <a:pt x="2416" y="1476"/>
                      <a:pt x="2587" y="1692"/>
                      <a:pt x="2811" y="1845"/>
                    </a:cubicBezTo>
                    <a:cubicBezTo>
                      <a:pt x="2802" y="1854"/>
                      <a:pt x="2793" y="1863"/>
                      <a:pt x="2793" y="1872"/>
                    </a:cubicBezTo>
                    <a:cubicBezTo>
                      <a:pt x="2488" y="2232"/>
                      <a:pt x="1985" y="2394"/>
                      <a:pt x="1522" y="2394"/>
                    </a:cubicBezTo>
                    <a:cubicBezTo>
                      <a:pt x="1453" y="2394"/>
                      <a:pt x="1386" y="2390"/>
                      <a:pt x="1320" y="2383"/>
                    </a:cubicBezTo>
                    <a:cubicBezTo>
                      <a:pt x="818" y="2347"/>
                      <a:pt x="369" y="2060"/>
                      <a:pt x="126" y="1629"/>
                    </a:cubicBezTo>
                    <a:cubicBezTo>
                      <a:pt x="112" y="1605"/>
                      <a:pt x="90" y="1594"/>
                      <a:pt x="69" y="1594"/>
                    </a:cubicBezTo>
                    <a:cubicBezTo>
                      <a:pt x="34" y="1594"/>
                      <a:pt x="0" y="1621"/>
                      <a:pt x="0" y="1665"/>
                    </a:cubicBezTo>
                    <a:cubicBezTo>
                      <a:pt x="45" y="2249"/>
                      <a:pt x="620" y="2626"/>
                      <a:pt x="1150" y="2743"/>
                    </a:cubicBezTo>
                    <a:cubicBezTo>
                      <a:pt x="1293" y="2771"/>
                      <a:pt x="1440" y="2785"/>
                      <a:pt x="1588" y="2785"/>
                    </a:cubicBezTo>
                    <a:cubicBezTo>
                      <a:pt x="2095" y="2785"/>
                      <a:pt x="2606" y="2617"/>
                      <a:pt x="2982" y="2276"/>
                    </a:cubicBezTo>
                    <a:cubicBezTo>
                      <a:pt x="3044" y="2213"/>
                      <a:pt x="3107" y="2132"/>
                      <a:pt x="3170" y="2060"/>
                    </a:cubicBezTo>
                    <a:cubicBezTo>
                      <a:pt x="3404" y="2168"/>
                      <a:pt x="3655" y="2249"/>
                      <a:pt x="3915" y="2294"/>
                    </a:cubicBezTo>
                    <a:cubicBezTo>
                      <a:pt x="4090" y="2322"/>
                      <a:pt x="4268" y="2338"/>
                      <a:pt x="4444" y="2338"/>
                    </a:cubicBezTo>
                    <a:cubicBezTo>
                      <a:pt x="4983" y="2338"/>
                      <a:pt x="5516" y="2196"/>
                      <a:pt x="5963" y="1872"/>
                    </a:cubicBezTo>
                    <a:cubicBezTo>
                      <a:pt x="5999" y="1845"/>
                      <a:pt x="6026" y="1818"/>
                      <a:pt x="6062" y="1791"/>
                    </a:cubicBezTo>
                    <a:cubicBezTo>
                      <a:pt x="6268" y="2195"/>
                      <a:pt x="6582" y="2545"/>
                      <a:pt x="6959" y="2787"/>
                    </a:cubicBezTo>
                    <a:cubicBezTo>
                      <a:pt x="7446" y="3091"/>
                      <a:pt x="7982" y="3223"/>
                      <a:pt x="8528" y="3223"/>
                    </a:cubicBezTo>
                    <a:cubicBezTo>
                      <a:pt x="8788" y="3223"/>
                      <a:pt x="9051" y="3193"/>
                      <a:pt x="9312" y="3138"/>
                    </a:cubicBezTo>
                    <a:cubicBezTo>
                      <a:pt x="9438" y="3111"/>
                      <a:pt x="9393" y="2940"/>
                      <a:pt x="9285" y="2931"/>
                    </a:cubicBezTo>
                    <a:cubicBezTo>
                      <a:pt x="8737" y="2895"/>
                      <a:pt x="8190" y="2787"/>
                      <a:pt x="7660" y="2617"/>
                    </a:cubicBezTo>
                    <a:cubicBezTo>
                      <a:pt x="7175" y="2455"/>
                      <a:pt x="6762" y="2132"/>
                      <a:pt x="6493" y="1710"/>
                    </a:cubicBezTo>
                    <a:cubicBezTo>
                      <a:pt x="6448" y="1629"/>
                      <a:pt x="6412" y="1557"/>
                      <a:pt x="6385" y="1485"/>
                    </a:cubicBezTo>
                    <a:cubicBezTo>
                      <a:pt x="6466" y="1378"/>
                      <a:pt x="6537" y="1270"/>
                      <a:pt x="6609" y="1162"/>
                    </a:cubicBezTo>
                    <a:cubicBezTo>
                      <a:pt x="6744" y="911"/>
                      <a:pt x="6852" y="623"/>
                      <a:pt x="6753" y="336"/>
                    </a:cubicBezTo>
                    <a:cubicBezTo>
                      <a:pt x="6691" y="139"/>
                      <a:pt x="6523" y="1"/>
                      <a:pt x="6337" y="1"/>
                    </a:cubicBezTo>
                    <a:close/>
                  </a:path>
                </a:pathLst>
              </a:custGeom>
              <a:solidFill>
                <a:srgbClr val="F9B2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25" name="Google Shape;1325;p17"/>
              <p:cNvSpPr/>
              <p:nvPr/>
            </p:nvSpPr>
            <p:spPr>
              <a:xfrm rot="10800000">
                <a:off x="7888688" y="902925"/>
                <a:ext cx="13635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5454" h="2949" extrusionOk="0">
                    <a:moveTo>
                      <a:pt x="1961" y="400"/>
                    </a:moveTo>
                    <a:cubicBezTo>
                      <a:pt x="2091" y="400"/>
                      <a:pt x="2186" y="574"/>
                      <a:pt x="2229" y="679"/>
                    </a:cubicBezTo>
                    <a:cubicBezTo>
                      <a:pt x="2283" y="823"/>
                      <a:pt x="2301" y="966"/>
                      <a:pt x="2283" y="1119"/>
                    </a:cubicBezTo>
                    <a:cubicBezTo>
                      <a:pt x="2265" y="1361"/>
                      <a:pt x="2176" y="1586"/>
                      <a:pt x="2041" y="1783"/>
                    </a:cubicBezTo>
                    <a:cubicBezTo>
                      <a:pt x="1772" y="1649"/>
                      <a:pt x="1592" y="1379"/>
                      <a:pt x="1565" y="1083"/>
                    </a:cubicBezTo>
                    <a:lnTo>
                      <a:pt x="1556" y="1083"/>
                    </a:lnTo>
                    <a:cubicBezTo>
                      <a:pt x="1547" y="939"/>
                      <a:pt x="1574" y="805"/>
                      <a:pt x="1637" y="679"/>
                    </a:cubicBezTo>
                    <a:cubicBezTo>
                      <a:pt x="1700" y="562"/>
                      <a:pt x="1816" y="419"/>
                      <a:pt x="1951" y="401"/>
                    </a:cubicBezTo>
                    <a:cubicBezTo>
                      <a:pt x="1954" y="400"/>
                      <a:pt x="1958" y="400"/>
                      <a:pt x="1961" y="400"/>
                    </a:cubicBezTo>
                    <a:close/>
                    <a:moveTo>
                      <a:pt x="1947" y="1"/>
                    </a:moveTo>
                    <a:cubicBezTo>
                      <a:pt x="1829" y="1"/>
                      <a:pt x="1705" y="38"/>
                      <a:pt x="1583" y="122"/>
                    </a:cubicBezTo>
                    <a:cubicBezTo>
                      <a:pt x="1287" y="356"/>
                      <a:pt x="1125" y="724"/>
                      <a:pt x="1152" y="1101"/>
                    </a:cubicBezTo>
                    <a:cubicBezTo>
                      <a:pt x="1188" y="1514"/>
                      <a:pt x="1421" y="1882"/>
                      <a:pt x="1780" y="2098"/>
                    </a:cubicBezTo>
                    <a:cubicBezTo>
                      <a:pt x="1483" y="2377"/>
                      <a:pt x="1046" y="2615"/>
                      <a:pt x="630" y="2615"/>
                    </a:cubicBezTo>
                    <a:cubicBezTo>
                      <a:pt x="431" y="2615"/>
                      <a:pt x="237" y="2561"/>
                      <a:pt x="65" y="2430"/>
                    </a:cubicBezTo>
                    <a:cubicBezTo>
                      <a:pt x="58" y="2425"/>
                      <a:pt x="50" y="2423"/>
                      <a:pt x="42" y="2423"/>
                    </a:cubicBezTo>
                    <a:cubicBezTo>
                      <a:pt x="20" y="2423"/>
                      <a:pt x="1" y="2440"/>
                      <a:pt x="21" y="2466"/>
                    </a:cubicBezTo>
                    <a:cubicBezTo>
                      <a:pt x="206" y="2777"/>
                      <a:pt x="511" y="2897"/>
                      <a:pt x="837" y="2897"/>
                    </a:cubicBezTo>
                    <a:cubicBezTo>
                      <a:pt x="1207" y="2897"/>
                      <a:pt x="1603" y="2743"/>
                      <a:pt x="1879" y="2538"/>
                    </a:cubicBezTo>
                    <a:cubicBezTo>
                      <a:pt x="1978" y="2457"/>
                      <a:pt x="2077" y="2367"/>
                      <a:pt x="2167" y="2268"/>
                    </a:cubicBezTo>
                    <a:cubicBezTo>
                      <a:pt x="2330" y="2323"/>
                      <a:pt x="2498" y="2349"/>
                      <a:pt x="2667" y="2349"/>
                    </a:cubicBezTo>
                    <a:cubicBezTo>
                      <a:pt x="2749" y="2349"/>
                      <a:pt x="2830" y="2343"/>
                      <a:pt x="2912" y="2331"/>
                    </a:cubicBezTo>
                    <a:cubicBezTo>
                      <a:pt x="3172" y="2295"/>
                      <a:pt x="3433" y="2223"/>
                      <a:pt x="3666" y="2107"/>
                    </a:cubicBezTo>
                    <a:cubicBezTo>
                      <a:pt x="3839" y="2020"/>
                      <a:pt x="4046" y="1824"/>
                      <a:pt x="4251" y="1824"/>
                    </a:cubicBezTo>
                    <a:cubicBezTo>
                      <a:pt x="4281" y="1824"/>
                      <a:pt x="4310" y="1828"/>
                      <a:pt x="4340" y="1837"/>
                    </a:cubicBezTo>
                    <a:cubicBezTo>
                      <a:pt x="4546" y="1909"/>
                      <a:pt x="4726" y="2053"/>
                      <a:pt x="4851" y="2241"/>
                    </a:cubicBezTo>
                    <a:cubicBezTo>
                      <a:pt x="4923" y="2331"/>
                      <a:pt x="4977" y="2430"/>
                      <a:pt x="5022" y="2538"/>
                    </a:cubicBezTo>
                    <a:cubicBezTo>
                      <a:pt x="5094" y="2636"/>
                      <a:pt x="5148" y="2744"/>
                      <a:pt x="5184" y="2861"/>
                    </a:cubicBezTo>
                    <a:cubicBezTo>
                      <a:pt x="5204" y="2921"/>
                      <a:pt x="5255" y="2949"/>
                      <a:pt x="5307" y="2949"/>
                    </a:cubicBezTo>
                    <a:cubicBezTo>
                      <a:pt x="5371" y="2949"/>
                      <a:pt x="5435" y="2905"/>
                      <a:pt x="5435" y="2825"/>
                    </a:cubicBezTo>
                    <a:cubicBezTo>
                      <a:pt x="5435" y="2744"/>
                      <a:pt x="5453" y="2654"/>
                      <a:pt x="5453" y="2574"/>
                    </a:cubicBezTo>
                    <a:cubicBezTo>
                      <a:pt x="5444" y="2484"/>
                      <a:pt x="5417" y="2394"/>
                      <a:pt x="5381" y="2313"/>
                    </a:cubicBezTo>
                    <a:cubicBezTo>
                      <a:pt x="5318" y="2143"/>
                      <a:pt x="5220" y="1990"/>
                      <a:pt x="5094" y="1855"/>
                    </a:cubicBezTo>
                    <a:cubicBezTo>
                      <a:pt x="4886" y="1615"/>
                      <a:pt x="4570" y="1396"/>
                      <a:pt x="4237" y="1396"/>
                    </a:cubicBezTo>
                    <a:cubicBezTo>
                      <a:pt x="4197" y="1396"/>
                      <a:pt x="4156" y="1399"/>
                      <a:pt x="4115" y="1406"/>
                    </a:cubicBezTo>
                    <a:cubicBezTo>
                      <a:pt x="3918" y="1442"/>
                      <a:pt x="3756" y="1577"/>
                      <a:pt x="3585" y="1676"/>
                    </a:cubicBezTo>
                    <a:cubicBezTo>
                      <a:pt x="3415" y="1765"/>
                      <a:pt x="3235" y="1837"/>
                      <a:pt x="3047" y="1891"/>
                    </a:cubicBezTo>
                    <a:cubicBezTo>
                      <a:pt x="2928" y="1923"/>
                      <a:pt x="2803" y="1940"/>
                      <a:pt x="2677" y="1940"/>
                    </a:cubicBezTo>
                    <a:cubicBezTo>
                      <a:pt x="2594" y="1940"/>
                      <a:pt x="2510" y="1932"/>
                      <a:pt x="2427" y="1918"/>
                    </a:cubicBezTo>
                    <a:cubicBezTo>
                      <a:pt x="2687" y="1487"/>
                      <a:pt x="2795" y="966"/>
                      <a:pt x="2589" y="481"/>
                    </a:cubicBezTo>
                    <a:cubicBezTo>
                      <a:pt x="2463" y="200"/>
                      <a:pt x="2220" y="1"/>
                      <a:pt x="194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26" name="Google Shape;1326;p17"/>
              <p:cNvSpPr/>
              <p:nvPr/>
            </p:nvSpPr>
            <p:spPr>
              <a:xfrm flipH="1">
                <a:off x="8092413" y="461050"/>
                <a:ext cx="111825" cy="136650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5466" extrusionOk="0">
                    <a:moveTo>
                      <a:pt x="3467" y="2463"/>
                    </a:moveTo>
                    <a:cubicBezTo>
                      <a:pt x="3533" y="2463"/>
                      <a:pt x="3603" y="2486"/>
                      <a:pt x="3673" y="2530"/>
                    </a:cubicBezTo>
                    <a:cubicBezTo>
                      <a:pt x="3934" y="2674"/>
                      <a:pt x="4293" y="3006"/>
                      <a:pt x="4068" y="3312"/>
                    </a:cubicBezTo>
                    <a:cubicBezTo>
                      <a:pt x="3967" y="3448"/>
                      <a:pt x="3824" y="3507"/>
                      <a:pt x="3678" y="3507"/>
                    </a:cubicBezTo>
                    <a:cubicBezTo>
                      <a:pt x="3526" y="3507"/>
                      <a:pt x="3370" y="3444"/>
                      <a:pt x="3251" y="3339"/>
                    </a:cubicBezTo>
                    <a:cubicBezTo>
                      <a:pt x="3197" y="3294"/>
                      <a:pt x="3152" y="3240"/>
                      <a:pt x="3107" y="3177"/>
                    </a:cubicBezTo>
                    <a:lnTo>
                      <a:pt x="3107" y="3168"/>
                    </a:lnTo>
                    <a:cubicBezTo>
                      <a:pt x="3125" y="2979"/>
                      <a:pt x="3116" y="2773"/>
                      <a:pt x="3224" y="2611"/>
                    </a:cubicBezTo>
                    <a:cubicBezTo>
                      <a:pt x="3288" y="2511"/>
                      <a:pt x="3373" y="2463"/>
                      <a:pt x="3467" y="2463"/>
                    </a:cubicBezTo>
                    <a:close/>
                    <a:moveTo>
                      <a:pt x="3569" y="1"/>
                    </a:moveTo>
                    <a:cubicBezTo>
                      <a:pt x="3303" y="1"/>
                      <a:pt x="3095" y="284"/>
                      <a:pt x="2982" y="510"/>
                    </a:cubicBezTo>
                    <a:cubicBezTo>
                      <a:pt x="2793" y="941"/>
                      <a:pt x="2667" y="1408"/>
                      <a:pt x="2632" y="1875"/>
                    </a:cubicBezTo>
                    <a:cubicBezTo>
                      <a:pt x="2587" y="2288"/>
                      <a:pt x="2578" y="2737"/>
                      <a:pt x="2748" y="3123"/>
                    </a:cubicBezTo>
                    <a:cubicBezTo>
                      <a:pt x="2739" y="3213"/>
                      <a:pt x="2730" y="3294"/>
                      <a:pt x="2712" y="3375"/>
                    </a:cubicBezTo>
                    <a:cubicBezTo>
                      <a:pt x="2667" y="3572"/>
                      <a:pt x="2605" y="3770"/>
                      <a:pt x="2515" y="3949"/>
                    </a:cubicBezTo>
                    <a:cubicBezTo>
                      <a:pt x="2299" y="4362"/>
                      <a:pt x="1967" y="4694"/>
                      <a:pt x="1545" y="4892"/>
                    </a:cubicBezTo>
                    <a:cubicBezTo>
                      <a:pt x="1175" y="5077"/>
                      <a:pt x="769" y="5164"/>
                      <a:pt x="356" y="5164"/>
                    </a:cubicBezTo>
                    <a:cubicBezTo>
                      <a:pt x="268" y="5164"/>
                      <a:pt x="179" y="5160"/>
                      <a:pt x="90" y="5152"/>
                    </a:cubicBezTo>
                    <a:cubicBezTo>
                      <a:pt x="87" y="5152"/>
                      <a:pt x="84" y="5152"/>
                      <a:pt x="81" y="5152"/>
                    </a:cubicBezTo>
                    <a:cubicBezTo>
                      <a:pt x="1" y="5152"/>
                      <a:pt x="3" y="5270"/>
                      <a:pt x="72" y="5296"/>
                    </a:cubicBezTo>
                    <a:cubicBezTo>
                      <a:pt x="326" y="5407"/>
                      <a:pt x="599" y="5465"/>
                      <a:pt x="877" y="5465"/>
                    </a:cubicBezTo>
                    <a:cubicBezTo>
                      <a:pt x="982" y="5465"/>
                      <a:pt x="1089" y="5457"/>
                      <a:pt x="1195" y="5440"/>
                    </a:cubicBezTo>
                    <a:cubicBezTo>
                      <a:pt x="1554" y="5377"/>
                      <a:pt x="1904" y="5215"/>
                      <a:pt x="2192" y="4982"/>
                    </a:cubicBezTo>
                    <a:cubicBezTo>
                      <a:pt x="2640" y="4632"/>
                      <a:pt x="2946" y="4120"/>
                      <a:pt x="3063" y="3563"/>
                    </a:cubicBezTo>
                    <a:cubicBezTo>
                      <a:pt x="3233" y="3725"/>
                      <a:pt x="3467" y="3814"/>
                      <a:pt x="3709" y="3814"/>
                    </a:cubicBezTo>
                    <a:cubicBezTo>
                      <a:pt x="4077" y="3797"/>
                      <a:pt x="4418" y="3518"/>
                      <a:pt x="4445" y="3141"/>
                    </a:cubicBezTo>
                    <a:cubicBezTo>
                      <a:pt x="4472" y="2728"/>
                      <a:pt x="4095" y="2378"/>
                      <a:pt x="3754" y="2207"/>
                    </a:cubicBezTo>
                    <a:cubicBezTo>
                      <a:pt x="3659" y="2161"/>
                      <a:pt x="3565" y="2140"/>
                      <a:pt x="3476" y="2140"/>
                    </a:cubicBezTo>
                    <a:cubicBezTo>
                      <a:pt x="3235" y="2140"/>
                      <a:pt x="3025" y="2292"/>
                      <a:pt x="2901" y="2521"/>
                    </a:cubicBezTo>
                    <a:cubicBezTo>
                      <a:pt x="2901" y="2459"/>
                      <a:pt x="2892" y="2387"/>
                      <a:pt x="2892" y="2324"/>
                    </a:cubicBezTo>
                    <a:cubicBezTo>
                      <a:pt x="2901" y="1857"/>
                      <a:pt x="2964" y="1399"/>
                      <a:pt x="3098" y="950"/>
                    </a:cubicBezTo>
                    <a:cubicBezTo>
                      <a:pt x="3188" y="591"/>
                      <a:pt x="3341" y="187"/>
                      <a:pt x="3727" y="61"/>
                    </a:cubicBezTo>
                    <a:cubicBezTo>
                      <a:pt x="3736" y="61"/>
                      <a:pt x="3736" y="34"/>
                      <a:pt x="3727" y="34"/>
                    </a:cubicBezTo>
                    <a:cubicBezTo>
                      <a:pt x="3672" y="11"/>
                      <a:pt x="3619" y="1"/>
                      <a:pt x="3569" y="1"/>
                    </a:cubicBezTo>
                    <a:close/>
                  </a:path>
                </a:pathLst>
              </a:custGeom>
              <a:solidFill>
                <a:srgbClr val="F058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27" name="Google Shape;1327;p17"/>
              <p:cNvSpPr/>
              <p:nvPr/>
            </p:nvSpPr>
            <p:spPr>
              <a:xfrm>
                <a:off x="1764313" y="98038"/>
                <a:ext cx="163650" cy="68125"/>
              </a:xfrm>
              <a:custGeom>
                <a:avLst/>
                <a:gdLst/>
                <a:ahLst/>
                <a:cxnLst/>
                <a:rect l="l" t="t" r="r" b="b"/>
                <a:pathLst>
                  <a:path w="6546" h="2725" extrusionOk="0">
                    <a:moveTo>
                      <a:pt x="1933" y="1018"/>
                    </a:moveTo>
                    <a:cubicBezTo>
                      <a:pt x="2292" y="1054"/>
                      <a:pt x="2643" y="1360"/>
                      <a:pt x="2553" y="1746"/>
                    </a:cubicBezTo>
                    <a:cubicBezTo>
                      <a:pt x="2495" y="1999"/>
                      <a:pt x="2279" y="2352"/>
                      <a:pt x="2010" y="2352"/>
                    </a:cubicBezTo>
                    <a:cubicBezTo>
                      <a:pt x="1945" y="2352"/>
                      <a:pt x="1877" y="2331"/>
                      <a:pt x="1808" y="2284"/>
                    </a:cubicBezTo>
                    <a:cubicBezTo>
                      <a:pt x="1484" y="2060"/>
                      <a:pt x="1529" y="1656"/>
                      <a:pt x="1700" y="1342"/>
                    </a:cubicBezTo>
                    <a:cubicBezTo>
                      <a:pt x="1763" y="1225"/>
                      <a:pt x="1843" y="1117"/>
                      <a:pt x="1933" y="1018"/>
                    </a:cubicBezTo>
                    <a:close/>
                    <a:moveTo>
                      <a:pt x="3111" y="1"/>
                    </a:moveTo>
                    <a:cubicBezTo>
                      <a:pt x="3084" y="1"/>
                      <a:pt x="3056" y="2"/>
                      <a:pt x="3029" y="4"/>
                    </a:cubicBezTo>
                    <a:cubicBezTo>
                      <a:pt x="2553" y="31"/>
                      <a:pt x="2104" y="309"/>
                      <a:pt x="1763" y="641"/>
                    </a:cubicBezTo>
                    <a:lnTo>
                      <a:pt x="1727" y="686"/>
                    </a:lnTo>
                    <a:cubicBezTo>
                      <a:pt x="1359" y="731"/>
                      <a:pt x="1008" y="884"/>
                      <a:pt x="730" y="1126"/>
                    </a:cubicBezTo>
                    <a:cubicBezTo>
                      <a:pt x="353" y="1449"/>
                      <a:pt x="101" y="1889"/>
                      <a:pt x="12" y="2374"/>
                    </a:cubicBezTo>
                    <a:cubicBezTo>
                      <a:pt x="1" y="2401"/>
                      <a:pt x="22" y="2418"/>
                      <a:pt x="45" y="2418"/>
                    </a:cubicBezTo>
                    <a:cubicBezTo>
                      <a:pt x="60" y="2418"/>
                      <a:pt x="76" y="2410"/>
                      <a:pt x="84" y="2392"/>
                    </a:cubicBezTo>
                    <a:cubicBezTo>
                      <a:pt x="218" y="2024"/>
                      <a:pt x="452" y="1701"/>
                      <a:pt x="757" y="1449"/>
                    </a:cubicBezTo>
                    <a:cubicBezTo>
                      <a:pt x="946" y="1288"/>
                      <a:pt x="1170" y="1162"/>
                      <a:pt x="1412" y="1081"/>
                    </a:cubicBezTo>
                    <a:lnTo>
                      <a:pt x="1412" y="1081"/>
                    </a:lnTo>
                    <a:cubicBezTo>
                      <a:pt x="1242" y="1333"/>
                      <a:pt x="1161" y="1629"/>
                      <a:pt x="1188" y="1925"/>
                    </a:cubicBezTo>
                    <a:cubicBezTo>
                      <a:pt x="1233" y="2338"/>
                      <a:pt x="1592" y="2724"/>
                      <a:pt x="2014" y="2724"/>
                    </a:cubicBezTo>
                    <a:cubicBezTo>
                      <a:pt x="2490" y="2724"/>
                      <a:pt x="2849" y="2186"/>
                      <a:pt x="2912" y="1773"/>
                    </a:cubicBezTo>
                    <a:cubicBezTo>
                      <a:pt x="2993" y="1306"/>
                      <a:pt x="2679" y="893"/>
                      <a:pt x="2248" y="740"/>
                    </a:cubicBezTo>
                    <a:lnTo>
                      <a:pt x="2239" y="740"/>
                    </a:lnTo>
                    <a:cubicBezTo>
                      <a:pt x="2346" y="650"/>
                      <a:pt x="2463" y="578"/>
                      <a:pt x="2589" y="516"/>
                    </a:cubicBezTo>
                    <a:cubicBezTo>
                      <a:pt x="2753" y="433"/>
                      <a:pt x="2922" y="389"/>
                      <a:pt x="3087" y="389"/>
                    </a:cubicBezTo>
                    <a:cubicBezTo>
                      <a:pt x="3282" y="389"/>
                      <a:pt x="3473" y="451"/>
                      <a:pt x="3648" y="587"/>
                    </a:cubicBezTo>
                    <a:cubicBezTo>
                      <a:pt x="3936" y="812"/>
                      <a:pt x="4151" y="1117"/>
                      <a:pt x="4474" y="1297"/>
                    </a:cubicBezTo>
                    <a:cubicBezTo>
                      <a:pt x="4675" y="1397"/>
                      <a:pt x="4891" y="1447"/>
                      <a:pt x="5107" y="1447"/>
                    </a:cubicBezTo>
                    <a:cubicBezTo>
                      <a:pt x="5354" y="1447"/>
                      <a:pt x="5601" y="1381"/>
                      <a:pt x="5821" y="1252"/>
                    </a:cubicBezTo>
                    <a:cubicBezTo>
                      <a:pt x="6243" y="1009"/>
                      <a:pt x="6432" y="614"/>
                      <a:pt x="6540" y="156"/>
                    </a:cubicBezTo>
                    <a:cubicBezTo>
                      <a:pt x="6546" y="115"/>
                      <a:pt x="6509" y="85"/>
                      <a:pt x="6472" y="85"/>
                    </a:cubicBezTo>
                    <a:cubicBezTo>
                      <a:pt x="6454" y="85"/>
                      <a:pt x="6435" y="93"/>
                      <a:pt x="6423" y="111"/>
                    </a:cubicBezTo>
                    <a:cubicBezTo>
                      <a:pt x="6288" y="300"/>
                      <a:pt x="6127" y="480"/>
                      <a:pt x="5947" y="632"/>
                    </a:cubicBezTo>
                    <a:cubicBezTo>
                      <a:pt x="5776" y="794"/>
                      <a:pt x="5579" y="911"/>
                      <a:pt x="5363" y="982"/>
                    </a:cubicBezTo>
                    <a:cubicBezTo>
                      <a:pt x="5264" y="1020"/>
                      <a:pt x="5159" y="1038"/>
                      <a:pt x="5055" y="1038"/>
                    </a:cubicBezTo>
                    <a:cubicBezTo>
                      <a:pt x="4932" y="1038"/>
                      <a:pt x="4810" y="1013"/>
                      <a:pt x="4699" y="964"/>
                    </a:cubicBezTo>
                    <a:cubicBezTo>
                      <a:pt x="4510" y="866"/>
                      <a:pt x="4340" y="731"/>
                      <a:pt x="4196" y="569"/>
                    </a:cubicBezTo>
                    <a:cubicBezTo>
                      <a:pt x="3891" y="273"/>
                      <a:pt x="3554" y="1"/>
                      <a:pt x="3111" y="1"/>
                    </a:cubicBezTo>
                    <a:close/>
                  </a:path>
                </a:pathLst>
              </a:custGeom>
              <a:solidFill>
                <a:srgbClr val="F058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28" name="Google Shape;1328;p17"/>
              <p:cNvSpPr/>
              <p:nvPr/>
            </p:nvSpPr>
            <p:spPr>
              <a:xfrm>
                <a:off x="5738125" y="240675"/>
                <a:ext cx="83075" cy="139500"/>
              </a:xfrm>
              <a:custGeom>
                <a:avLst/>
                <a:gdLst/>
                <a:ahLst/>
                <a:cxnLst/>
                <a:rect l="l" t="t" r="r" b="b"/>
                <a:pathLst>
                  <a:path w="3323" h="5580" extrusionOk="0">
                    <a:moveTo>
                      <a:pt x="1314" y="3433"/>
                    </a:moveTo>
                    <a:cubicBezTo>
                      <a:pt x="1557" y="3433"/>
                      <a:pt x="1810" y="3545"/>
                      <a:pt x="1877" y="3794"/>
                    </a:cubicBezTo>
                    <a:cubicBezTo>
                      <a:pt x="1940" y="4031"/>
                      <a:pt x="1795" y="4303"/>
                      <a:pt x="1550" y="4303"/>
                    </a:cubicBezTo>
                    <a:cubicBezTo>
                      <a:pt x="1517" y="4303"/>
                      <a:pt x="1482" y="4298"/>
                      <a:pt x="1446" y="4288"/>
                    </a:cubicBezTo>
                    <a:cubicBezTo>
                      <a:pt x="1141" y="4198"/>
                      <a:pt x="961" y="3839"/>
                      <a:pt x="925" y="3551"/>
                    </a:cubicBezTo>
                    <a:cubicBezTo>
                      <a:pt x="970" y="3515"/>
                      <a:pt x="1024" y="3488"/>
                      <a:pt x="1078" y="3470"/>
                    </a:cubicBezTo>
                    <a:cubicBezTo>
                      <a:pt x="1151" y="3445"/>
                      <a:pt x="1232" y="3433"/>
                      <a:pt x="1314" y="3433"/>
                    </a:cubicBezTo>
                    <a:close/>
                    <a:moveTo>
                      <a:pt x="2887" y="0"/>
                    </a:moveTo>
                    <a:cubicBezTo>
                      <a:pt x="2857" y="0"/>
                      <a:pt x="2826" y="26"/>
                      <a:pt x="2838" y="67"/>
                    </a:cubicBezTo>
                    <a:cubicBezTo>
                      <a:pt x="2919" y="435"/>
                      <a:pt x="3116" y="947"/>
                      <a:pt x="2838" y="1279"/>
                    </a:cubicBezTo>
                    <a:cubicBezTo>
                      <a:pt x="2604" y="1558"/>
                      <a:pt x="2164" y="1576"/>
                      <a:pt x="1841" y="1666"/>
                    </a:cubicBezTo>
                    <a:cubicBezTo>
                      <a:pt x="1132" y="1881"/>
                      <a:pt x="638" y="2510"/>
                      <a:pt x="593" y="3255"/>
                    </a:cubicBezTo>
                    <a:cubicBezTo>
                      <a:pt x="584" y="3336"/>
                      <a:pt x="584" y="3417"/>
                      <a:pt x="593" y="3497"/>
                    </a:cubicBezTo>
                    <a:cubicBezTo>
                      <a:pt x="422" y="3659"/>
                      <a:pt x="297" y="3865"/>
                      <a:pt x="216" y="4081"/>
                    </a:cubicBezTo>
                    <a:cubicBezTo>
                      <a:pt x="126" y="4332"/>
                      <a:pt x="72" y="4593"/>
                      <a:pt x="45" y="4862"/>
                    </a:cubicBezTo>
                    <a:cubicBezTo>
                      <a:pt x="9" y="5105"/>
                      <a:pt x="0" y="5347"/>
                      <a:pt x="153" y="5554"/>
                    </a:cubicBezTo>
                    <a:cubicBezTo>
                      <a:pt x="162" y="5572"/>
                      <a:pt x="179" y="5580"/>
                      <a:pt x="196" y="5580"/>
                    </a:cubicBezTo>
                    <a:cubicBezTo>
                      <a:pt x="229" y="5580"/>
                      <a:pt x="264" y="5550"/>
                      <a:pt x="252" y="5509"/>
                    </a:cubicBezTo>
                    <a:cubicBezTo>
                      <a:pt x="225" y="5320"/>
                      <a:pt x="225" y="5123"/>
                      <a:pt x="261" y="4943"/>
                    </a:cubicBezTo>
                    <a:cubicBezTo>
                      <a:pt x="288" y="4719"/>
                      <a:pt x="333" y="4503"/>
                      <a:pt x="396" y="4288"/>
                    </a:cubicBezTo>
                    <a:cubicBezTo>
                      <a:pt x="449" y="4117"/>
                      <a:pt x="530" y="3946"/>
                      <a:pt x="647" y="3794"/>
                    </a:cubicBezTo>
                    <a:cubicBezTo>
                      <a:pt x="701" y="3982"/>
                      <a:pt x="791" y="4162"/>
                      <a:pt x="925" y="4305"/>
                    </a:cubicBezTo>
                    <a:cubicBezTo>
                      <a:pt x="1085" y="4477"/>
                      <a:pt x="1315" y="4598"/>
                      <a:pt x="1541" y="4598"/>
                    </a:cubicBezTo>
                    <a:cubicBezTo>
                      <a:pt x="1671" y="4598"/>
                      <a:pt x="1799" y="4558"/>
                      <a:pt x="1913" y="4467"/>
                    </a:cubicBezTo>
                    <a:cubicBezTo>
                      <a:pt x="2155" y="4243"/>
                      <a:pt x="2227" y="3883"/>
                      <a:pt x="2075" y="3578"/>
                    </a:cubicBezTo>
                    <a:cubicBezTo>
                      <a:pt x="1925" y="3309"/>
                      <a:pt x="1619" y="3176"/>
                      <a:pt x="1324" y="3176"/>
                    </a:cubicBezTo>
                    <a:cubicBezTo>
                      <a:pt x="1265" y="3176"/>
                      <a:pt x="1206" y="3182"/>
                      <a:pt x="1150" y="3192"/>
                    </a:cubicBezTo>
                    <a:cubicBezTo>
                      <a:pt x="1069" y="3210"/>
                      <a:pt x="988" y="3237"/>
                      <a:pt x="916" y="3273"/>
                    </a:cubicBezTo>
                    <a:cubicBezTo>
                      <a:pt x="925" y="3066"/>
                      <a:pt x="979" y="2878"/>
                      <a:pt x="1069" y="2698"/>
                    </a:cubicBezTo>
                    <a:cubicBezTo>
                      <a:pt x="1204" y="2429"/>
                      <a:pt x="1419" y="2213"/>
                      <a:pt x="1680" y="2079"/>
                    </a:cubicBezTo>
                    <a:cubicBezTo>
                      <a:pt x="1949" y="1926"/>
                      <a:pt x="2263" y="1908"/>
                      <a:pt x="2560" y="1809"/>
                    </a:cubicBezTo>
                    <a:cubicBezTo>
                      <a:pt x="2892" y="1693"/>
                      <a:pt x="3188" y="1468"/>
                      <a:pt x="3260" y="1109"/>
                    </a:cubicBezTo>
                    <a:cubicBezTo>
                      <a:pt x="3323" y="741"/>
                      <a:pt x="3143" y="328"/>
                      <a:pt x="2928" y="22"/>
                    </a:cubicBezTo>
                    <a:cubicBezTo>
                      <a:pt x="2918" y="7"/>
                      <a:pt x="2903" y="0"/>
                      <a:pt x="2887" y="0"/>
                    </a:cubicBezTo>
                    <a:close/>
                  </a:path>
                </a:pathLst>
              </a:custGeom>
              <a:solidFill>
                <a:srgbClr val="F9B2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29" name="Google Shape;1329;p17"/>
              <p:cNvSpPr/>
              <p:nvPr/>
            </p:nvSpPr>
            <p:spPr>
              <a:xfrm rot="6933787">
                <a:off x="8413412" y="200722"/>
                <a:ext cx="136348" cy="73724"/>
              </a:xfrm>
              <a:custGeom>
                <a:avLst/>
                <a:gdLst/>
                <a:ahLst/>
                <a:cxnLst/>
                <a:rect l="l" t="t" r="r" b="b"/>
                <a:pathLst>
                  <a:path w="5454" h="2949" extrusionOk="0">
                    <a:moveTo>
                      <a:pt x="1961" y="400"/>
                    </a:moveTo>
                    <a:cubicBezTo>
                      <a:pt x="2091" y="400"/>
                      <a:pt x="2186" y="574"/>
                      <a:pt x="2229" y="679"/>
                    </a:cubicBezTo>
                    <a:cubicBezTo>
                      <a:pt x="2283" y="823"/>
                      <a:pt x="2301" y="966"/>
                      <a:pt x="2283" y="1119"/>
                    </a:cubicBezTo>
                    <a:cubicBezTo>
                      <a:pt x="2265" y="1361"/>
                      <a:pt x="2176" y="1586"/>
                      <a:pt x="2041" y="1783"/>
                    </a:cubicBezTo>
                    <a:cubicBezTo>
                      <a:pt x="1772" y="1649"/>
                      <a:pt x="1592" y="1379"/>
                      <a:pt x="1565" y="1083"/>
                    </a:cubicBezTo>
                    <a:lnTo>
                      <a:pt x="1556" y="1083"/>
                    </a:lnTo>
                    <a:cubicBezTo>
                      <a:pt x="1547" y="939"/>
                      <a:pt x="1574" y="805"/>
                      <a:pt x="1637" y="679"/>
                    </a:cubicBezTo>
                    <a:cubicBezTo>
                      <a:pt x="1700" y="562"/>
                      <a:pt x="1816" y="419"/>
                      <a:pt x="1951" y="401"/>
                    </a:cubicBezTo>
                    <a:cubicBezTo>
                      <a:pt x="1954" y="400"/>
                      <a:pt x="1958" y="400"/>
                      <a:pt x="1961" y="400"/>
                    </a:cubicBezTo>
                    <a:close/>
                    <a:moveTo>
                      <a:pt x="1947" y="1"/>
                    </a:moveTo>
                    <a:cubicBezTo>
                      <a:pt x="1829" y="1"/>
                      <a:pt x="1705" y="38"/>
                      <a:pt x="1583" y="122"/>
                    </a:cubicBezTo>
                    <a:cubicBezTo>
                      <a:pt x="1287" y="356"/>
                      <a:pt x="1125" y="724"/>
                      <a:pt x="1152" y="1101"/>
                    </a:cubicBezTo>
                    <a:cubicBezTo>
                      <a:pt x="1188" y="1514"/>
                      <a:pt x="1421" y="1882"/>
                      <a:pt x="1780" y="2098"/>
                    </a:cubicBezTo>
                    <a:cubicBezTo>
                      <a:pt x="1483" y="2377"/>
                      <a:pt x="1046" y="2615"/>
                      <a:pt x="630" y="2615"/>
                    </a:cubicBezTo>
                    <a:cubicBezTo>
                      <a:pt x="431" y="2615"/>
                      <a:pt x="237" y="2561"/>
                      <a:pt x="65" y="2430"/>
                    </a:cubicBezTo>
                    <a:cubicBezTo>
                      <a:pt x="58" y="2425"/>
                      <a:pt x="50" y="2423"/>
                      <a:pt x="42" y="2423"/>
                    </a:cubicBezTo>
                    <a:cubicBezTo>
                      <a:pt x="20" y="2423"/>
                      <a:pt x="1" y="2440"/>
                      <a:pt x="21" y="2466"/>
                    </a:cubicBezTo>
                    <a:cubicBezTo>
                      <a:pt x="206" y="2777"/>
                      <a:pt x="511" y="2897"/>
                      <a:pt x="837" y="2897"/>
                    </a:cubicBezTo>
                    <a:cubicBezTo>
                      <a:pt x="1207" y="2897"/>
                      <a:pt x="1603" y="2743"/>
                      <a:pt x="1879" y="2538"/>
                    </a:cubicBezTo>
                    <a:cubicBezTo>
                      <a:pt x="1978" y="2457"/>
                      <a:pt x="2077" y="2367"/>
                      <a:pt x="2167" y="2268"/>
                    </a:cubicBezTo>
                    <a:cubicBezTo>
                      <a:pt x="2330" y="2323"/>
                      <a:pt x="2498" y="2349"/>
                      <a:pt x="2667" y="2349"/>
                    </a:cubicBezTo>
                    <a:cubicBezTo>
                      <a:pt x="2749" y="2349"/>
                      <a:pt x="2830" y="2343"/>
                      <a:pt x="2912" y="2331"/>
                    </a:cubicBezTo>
                    <a:cubicBezTo>
                      <a:pt x="3172" y="2295"/>
                      <a:pt x="3433" y="2223"/>
                      <a:pt x="3666" y="2107"/>
                    </a:cubicBezTo>
                    <a:cubicBezTo>
                      <a:pt x="3839" y="2020"/>
                      <a:pt x="4046" y="1824"/>
                      <a:pt x="4251" y="1824"/>
                    </a:cubicBezTo>
                    <a:cubicBezTo>
                      <a:pt x="4281" y="1824"/>
                      <a:pt x="4310" y="1828"/>
                      <a:pt x="4340" y="1837"/>
                    </a:cubicBezTo>
                    <a:cubicBezTo>
                      <a:pt x="4546" y="1909"/>
                      <a:pt x="4726" y="2053"/>
                      <a:pt x="4851" y="2241"/>
                    </a:cubicBezTo>
                    <a:cubicBezTo>
                      <a:pt x="4923" y="2331"/>
                      <a:pt x="4977" y="2430"/>
                      <a:pt x="5022" y="2538"/>
                    </a:cubicBezTo>
                    <a:cubicBezTo>
                      <a:pt x="5094" y="2636"/>
                      <a:pt x="5148" y="2744"/>
                      <a:pt x="5184" y="2861"/>
                    </a:cubicBezTo>
                    <a:cubicBezTo>
                      <a:pt x="5204" y="2921"/>
                      <a:pt x="5255" y="2949"/>
                      <a:pt x="5307" y="2949"/>
                    </a:cubicBezTo>
                    <a:cubicBezTo>
                      <a:pt x="5371" y="2949"/>
                      <a:pt x="5435" y="2905"/>
                      <a:pt x="5435" y="2825"/>
                    </a:cubicBezTo>
                    <a:cubicBezTo>
                      <a:pt x="5435" y="2744"/>
                      <a:pt x="5453" y="2654"/>
                      <a:pt x="5453" y="2574"/>
                    </a:cubicBezTo>
                    <a:cubicBezTo>
                      <a:pt x="5444" y="2484"/>
                      <a:pt x="5417" y="2394"/>
                      <a:pt x="5381" y="2313"/>
                    </a:cubicBezTo>
                    <a:cubicBezTo>
                      <a:pt x="5318" y="2143"/>
                      <a:pt x="5220" y="1990"/>
                      <a:pt x="5094" y="1855"/>
                    </a:cubicBezTo>
                    <a:cubicBezTo>
                      <a:pt x="4886" y="1615"/>
                      <a:pt x="4570" y="1396"/>
                      <a:pt x="4237" y="1396"/>
                    </a:cubicBezTo>
                    <a:cubicBezTo>
                      <a:pt x="4197" y="1396"/>
                      <a:pt x="4156" y="1399"/>
                      <a:pt x="4115" y="1406"/>
                    </a:cubicBezTo>
                    <a:cubicBezTo>
                      <a:pt x="3918" y="1442"/>
                      <a:pt x="3756" y="1577"/>
                      <a:pt x="3585" y="1676"/>
                    </a:cubicBezTo>
                    <a:cubicBezTo>
                      <a:pt x="3415" y="1765"/>
                      <a:pt x="3235" y="1837"/>
                      <a:pt x="3047" y="1891"/>
                    </a:cubicBezTo>
                    <a:cubicBezTo>
                      <a:pt x="2928" y="1923"/>
                      <a:pt x="2803" y="1940"/>
                      <a:pt x="2677" y="1940"/>
                    </a:cubicBezTo>
                    <a:cubicBezTo>
                      <a:pt x="2594" y="1940"/>
                      <a:pt x="2510" y="1932"/>
                      <a:pt x="2427" y="1918"/>
                    </a:cubicBezTo>
                    <a:cubicBezTo>
                      <a:pt x="2687" y="1487"/>
                      <a:pt x="2795" y="966"/>
                      <a:pt x="2589" y="481"/>
                    </a:cubicBezTo>
                    <a:cubicBezTo>
                      <a:pt x="2463" y="200"/>
                      <a:pt x="2220" y="1"/>
                      <a:pt x="1947" y="1"/>
                    </a:cubicBezTo>
                    <a:close/>
                  </a:path>
                </a:pathLst>
              </a:custGeom>
              <a:solidFill>
                <a:srgbClr val="F9B2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30" name="Google Shape;1330;p17"/>
              <p:cNvSpPr/>
              <p:nvPr/>
            </p:nvSpPr>
            <p:spPr>
              <a:xfrm rot="-9055221" flipH="1">
                <a:off x="8797211" y="169268"/>
                <a:ext cx="111819" cy="136643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5466" extrusionOk="0">
                    <a:moveTo>
                      <a:pt x="3467" y="2463"/>
                    </a:moveTo>
                    <a:cubicBezTo>
                      <a:pt x="3533" y="2463"/>
                      <a:pt x="3603" y="2486"/>
                      <a:pt x="3673" y="2530"/>
                    </a:cubicBezTo>
                    <a:cubicBezTo>
                      <a:pt x="3934" y="2674"/>
                      <a:pt x="4293" y="3006"/>
                      <a:pt x="4068" y="3312"/>
                    </a:cubicBezTo>
                    <a:cubicBezTo>
                      <a:pt x="3967" y="3448"/>
                      <a:pt x="3824" y="3507"/>
                      <a:pt x="3678" y="3507"/>
                    </a:cubicBezTo>
                    <a:cubicBezTo>
                      <a:pt x="3526" y="3507"/>
                      <a:pt x="3370" y="3444"/>
                      <a:pt x="3251" y="3339"/>
                    </a:cubicBezTo>
                    <a:cubicBezTo>
                      <a:pt x="3197" y="3294"/>
                      <a:pt x="3152" y="3240"/>
                      <a:pt x="3107" y="3177"/>
                    </a:cubicBezTo>
                    <a:lnTo>
                      <a:pt x="3107" y="3168"/>
                    </a:lnTo>
                    <a:cubicBezTo>
                      <a:pt x="3125" y="2979"/>
                      <a:pt x="3116" y="2773"/>
                      <a:pt x="3224" y="2611"/>
                    </a:cubicBezTo>
                    <a:cubicBezTo>
                      <a:pt x="3288" y="2511"/>
                      <a:pt x="3373" y="2463"/>
                      <a:pt x="3467" y="2463"/>
                    </a:cubicBezTo>
                    <a:close/>
                    <a:moveTo>
                      <a:pt x="3569" y="1"/>
                    </a:moveTo>
                    <a:cubicBezTo>
                      <a:pt x="3303" y="1"/>
                      <a:pt x="3095" y="284"/>
                      <a:pt x="2982" y="510"/>
                    </a:cubicBezTo>
                    <a:cubicBezTo>
                      <a:pt x="2793" y="941"/>
                      <a:pt x="2667" y="1408"/>
                      <a:pt x="2632" y="1875"/>
                    </a:cubicBezTo>
                    <a:cubicBezTo>
                      <a:pt x="2587" y="2288"/>
                      <a:pt x="2578" y="2737"/>
                      <a:pt x="2748" y="3123"/>
                    </a:cubicBezTo>
                    <a:cubicBezTo>
                      <a:pt x="2739" y="3213"/>
                      <a:pt x="2730" y="3294"/>
                      <a:pt x="2712" y="3375"/>
                    </a:cubicBezTo>
                    <a:cubicBezTo>
                      <a:pt x="2667" y="3572"/>
                      <a:pt x="2605" y="3770"/>
                      <a:pt x="2515" y="3949"/>
                    </a:cubicBezTo>
                    <a:cubicBezTo>
                      <a:pt x="2299" y="4362"/>
                      <a:pt x="1967" y="4694"/>
                      <a:pt x="1545" y="4892"/>
                    </a:cubicBezTo>
                    <a:cubicBezTo>
                      <a:pt x="1175" y="5077"/>
                      <a:pt x="769" y="5164"/>
                      <a:pt x="356" y="5164"/>
                    </a:cubicBezTo>
                    <a:cubicBezTo>
                      <a:pt x="268" y="5164"/>
                      <a:pt x="179" y="5160"/>
                      <a:pt x="90" y="5152"/>
                    </a:cubicBezTo>
                    <a:cubicBezTo>
                      <a:pt x="87" y="5152"/>
                      <a:pt x="84" y="5152"/>
                      <a:pt x="81" y="5152"/>
                    </a:cubicBezTo>
                    <a:cubicBezTo>
                      <a:pt x="1" y="5152"/>
                      <a:pt x="3" y="5270"/>
                      <a:pt x="72" y="5296"/>
                    </a:cubicBezTo>
                    <a:cubicBezTo>
                      <a:pt x="326" y="5407"/>
                      <a:pt x="599" y="5465"/>
                      <a:pt x="877" y="5465"/>
                    </a:cubicBezTo>
                    <a:cubicBezTo>
                      <a:pt x="982" y="5465"/>
                      <a:pt x="1089" y="5457"/>
                      <a:pt x="1195" y="5440"/>
                    </a:cubicBezTo>
                    <a:cubicBezTo>
                      <a:pt x="1554" y="5377"/>
                      <a:pt x="1904" y="5215"/>
                      <a:pt x="2192" y="4982"/>
                    </a:cubicBezTo>
                    <a:cubicBezTo>
                      <a:pt x="2640" y="4632"/>
                      <a:pt x="2946" y="4120"/>
                      <a:pt x="3063" y="3563"/>
                    </a:cubicBezTo>
                    <a:cubicBezTo>
                      <a:pt x="3233" y="3725"/>
                      <a:pt x="3467" y="3814"/>
                      <a:pt x="3709" y="3814"/>
                    </a:cubicBezTo>
                    <a:cubicBezTo>
                      <a:pt x="4077" y="3797"/>
                      <a:pt x="4418" y="3518"/>
                      <a:pt x="4445" y="3141"/>
                    </a:cubicBezTo>
                    <a:cubicBezTo>
                      <a:pt x="4472" y="2728"/>
                      <a:pt x="4095" y="2378"/>
                      <a:pt x="3754" y="2207"/>
                    </a:cubicBezTo>
                    <a:cubicBezTo>
                      <a:pt x="3659" y="2161"/>
                      <a:pt x="3565" y="2140"/>
                      <a:pt x="3476" y="2140"/>
                    </a:cubicBezTo>
                    <a:cubicBezTo>
                      <a:pt x="3235" y="2140"/>
                      <a:pt x="3025" y="2292"/>
                      <a:pt x="2901" y="2521"/>
                    </a:cubicBezTo>
                    <a:cubicBezTo>
                      <a:pt x="2901" y="2459"/>
                      <a:pt x="2892" y="2387"/>
                      <a:pt x="2892" y="2324"/>
                    </a:cubicBezTo>
                    <a:cubicBezTo>
                      <a:pt x="2901" y="1857"/>
                      <a:pt x="2964" y="1399"/>
                      <a:pt x="3098" y="950"/>
                    </a:cubicBezTo>
                    <a:cubicBezTo>
                      <a:pt x="3188" y="591"/>
                      <a:pt x="3341" y="187"/>
                      <a:pt x="3727" y="61"/>
                    </a:cubicBezTo>
                    <a:cubicBezTo>
                      <a:pt x="3736" y="61"/>
                      <a:pt x="3736" y="34"/>
                      <a:pt x="3727" y="34"/>
                    </a:cubicBezTo>
                    <a:cubicBezTo>
                      <a:pt x="3672" y="11"/>
                      <a:pt x="3619" y="1"/>
                      <a:pt x="35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31" name="Google Shape;1331;p17"/>
              <p:cNvSpPr/>
              <p:nvPr/>
            </p:nvSpPr>
            <p:spPr>
              <a:xfrm rot="-8100000">
                <a:off x="7499445" y="281808"/>
                <a:ext cx="167576" cy="57226"/>
              </a:xfrm>
              <a:custGeom>
                <a:avLst/>
                <a:gdLst/>
                <a:ahLst/>
                <a:cxnLst/>
                <a:rect l="l" t="t" r="r" b="b"/>
                <a:pathLst>
                  <a:path w="9438" h="3223" extrusionOk="0">
                    <a:moveTo>
                      <a:pt x="6340" y="426"/>
                    </a:moveTo>
                    <a:cubicBezTo>
                      <a:pt x="6349" y="435"/>
                      <a:pt x="6358" y="444"/>
                      <a:pt x="6358" y="462"/>
                    </a:cubicBezTo>
                    <a:cubicBezTo>
                      <a:pt x="6385" y="543"/>
                      <a:pt x="6385" y="632"/>
                      <a:pt x="6349" y="713"/>
                    </a:cubicBezTo>
                    <a:cubicBezTo>
                      <a:pt x="6322" y="794"/>
                      <a:pt x="6286" y="884"/>
                      <a:pt x="6241" y="956"/>
                    </a:cubicBezTo>
                    <a:cubicBezTo>
                      <a:pt x="6214" y="776"/>
                      <a:pt x="6250" y="588"/>
                      <a:pt x="6340" y="426"/>
                    </a:cubicBezTo>
                    <a:close/>
                    <a:moveTo>
                      <a:pt x="2757" y="615"/>
                    </a:moveTo>
                    <a:cubicBezTo>
                      <a:pt x="2773" y="615"/>
                      <a:pt x="2791" y="620"/>
                      <a:pt x="2811" y="632"/>
                    </a:cubicBezTo>
                    <a:cubicBezTo>
                      <a:pt x="2982" y="740"/>
                      <a:pt x="3035" y="1063"/>
                      <a:pt x="3035" y="1252"/>
                    </a:cubicBezTo>
                    <a:cubicBezTo>
                      <a:pt x="3027" y="1333"/>
                      <a:pt x="3018" y="1414"/>
                      <a:pt x="2991" y="1485"/>
                    </a:cubicBezTo>
                    <a:cubicBezTo>
                      <a:pt x="2838" y="1378"/>
                      <a:pt x="2721" y="1216"/>
                      <a:pt x="2658" y="1028"/>
                    </a:cubicBezTo>
                    <a:cubicBezTo>
                      <a:pt x="2634" y="956"/>
                      <a:pt x="2632" y="615"/>
                      <a:pt x="2757" y="615"/>
                    </a:cubicBezTo>
                    <a:close/>
                    <a:moveTo>
                      <a:pt x="6337" y="1"/>
                    </a:moveTo>
                    <a:cubicBezTo>
                      <a:pt x="6252" y="1"/>
                      <a:pt x="6164" y="29"/>
                      <a:pt x="6079" y="94"/>
                    </a:cubicBezTo>
                    <a:cubicBezTo>
                      <a:pt x="5819" y="300"/>
                      <a:pt x="5810" y="704"/>
                      <a:pt x="5837" y="992"/>
                    </a:cubicBezTo>
                    <a:cubicBezTo>
                      <a:pt x="5846" y="1117"/>
                      <a:pt x="5864" y="1252"/>
                      <a:pt x="5900" y="1378"/>
                    </a:cubicBezTo>
                    <a:cubicBezTo>
                      <a:pt x="5500" y="1750"/>
                      <a:pt x="4942" y="1936"/>
                      <a:pt x="4383" y="1936"/>
                    </a:cubicBezTo>
                    <a:cubicBezTo>
                      <a:pt x="4026" y="1936"/>
                      <a:pt x="3668" y="1860"/>
                      <a:pt x="3350" y="1710"/>
                    </a:cubicBezTo>
                    <a:cubicBezTo>
                      <a:pt x="3511" y="1315"/>
                      <a:pt x="3475" y="866"/>
                      <a:pt x="3242" y="516"/>
                    </a:cubicBezTo>
                    <a:cubicBezTo>
                      <a:pt x="3116" y="344"/>
                      <a:pt x="2931" y="216"/>
                      <a:pt x="2744" y="216"/>
                    </a:cubicBezTo>
                    <a:cubicBezTo>
                      <a:pt x="2638" y="216"/>
                      <a:pt x="2531" y="257"/>
                      <a:pt x="2434" y="354"/>
                    </a:cubicBezTo>
                    <a:cubicBezTo>
                      <a:pt x="2209" y="579"/>
                      <a:pt x="2191" y="947"/>
                      <a:pt x="2308" y="1225"/>
                    </a:cubicBezTo>
                    <a:cubicBezTo>
                      <a:pt x="2416" y="1476"/>
                      <a:pt x="2587" y="1692"/>
                      <a:pt x="2811" y="1845"/>
                    </a:cubicBezTo>
                    <a:cubicBezTo>
                      <a:pt x="2802" y="1854"/>
                      <a:pt x="2793" y="1863"/>
                      <a:pt x="2793" y="1872"/>
                    </a:cubicBezTo>
                    <a:cubicBezTo>
                      <a:pt x="2488" y="2232"/>
                      <a:pt x="1985" y="2394"/>
                      <a:pt x="1522" y="2394"/>
                    </a:cubicBezTo>
                    <a:cubicBezTo>
                      <a:pt x="1453" y="2394"/>
                      <a:pt x="1386" y="2390"/>
                      <a:pt x="1320" y="2383"/>
                    </a:cubicBezTo>
                    <a:cubicBezTo>
                      <a:pt x="818" y="2347"/>
                      <a:pt x="369" y="2060"/>
                      <a:pt x="126" y="1629"/>
                    </a:cubicBezTo>
                    <a:cubicBezTo>
                      <a:pt x="112" y="1605"/>
                      <a:pt x="90" y="1594"/>
                      <a:pt x="69" y="1594"/>
                    </a:cubicBezTo>
                    <a:cubicBezTo>
                      <a:pt x="34" y="1594"/>
                      <a:pt x="0" y="1621"/>
                      <a:pt x="0" y="1665"/>
                    </a:cubicBezTo>
                    <a:cubicBezTo>
                      <a:pt x="45" y="2249"/>
                      <a:pt x="620" y="2626"/>
                      <a:pt x="1150" y="2743"/>
                    </a:cubicBezTo>
                    <a:cubicBezTo>
                      <a:pt x="1293" y="2771"/>
                      <a:pt x="1440" y="2785"/>
                      <a:pt x="1588" y="2785"/>
                    </a:cubicBezTo>
                    <a:cubicBezTo>
                      <a:pt x="2095" y="2785"/>
                      <a:pt x="2606" y="2617"/>
                      <a:pt x="2982" y="2276"/>
                    </a:cubicBezTo>
                    <a:cubicBezTo>
                      <a:pt x="3044" y="2213"/>
                      <a:pt x="3107" y="2132"/>
                      <a:pt x="3170" y="2060"/>
                    </a:cubicBezTo>
                    <a:cubicBezTo>
                      <a:pt x="3404" y="2168"/>
                      <a:pt x="3655" y="2249"/>
                      <a:pt x="3915" y="2294"/>
                    </a:cubicBezTo>
                    <a:cubicBezTo>
                      <a:pt x="4090" y="2322"/>
                      <a:pt x="4268" y="2338"/>
                      <a:pt x="4444" y="2338"/>
                    </a:cubicBezTo>
                    <a:cubicBezTo>
                      <a:pt x="4983" y="2338"/>
                      <a:pt x="5516" y="2196"/>
                      <a:pt x="5963" y="1872"/>
                    </a:cubicBezTo>
                    <a:cubicBezTo>
                      <a:pt x="5999" y="1845"/>
                      <a:pt x="6026" y="1818"/>
                      <a:pt x="6062" y="1791"/>
                    </a:cubicBezTo>
                    <a:cubicBezTo>
                      <a:pt x="6268" y="2195"/>
                      <a:pt x="6582" y="2545"/>
                      <a:pt x="6959" y="2787"/>
                    </a:cubicBezTo>
                    <a:cubicBezTo>
                      <a:pt x="7446" y="3091"/>
                      <a:pt x="7982" y="3223"/>
                      <a:pt x="8528" y="3223"/>
                    </a:cubicBezTo>
                    <a:cubicBezTo>
                      <a:pt x="8788" y="3223"/>
                      <a:pt x="9051" y="3193"/>
                      <a:pt x="9312" y="3138"/>
                    </a:cubicBezTo>
                    <a:cubicBezTo>
                      <a:pt x="9438" y="3111"/>
                      <a:pt x="9393" y="2940"/>
                      <a:pt x="9285" y="2931"/>
                    </a:cubicBezTo>
                    <a:cubicBezTo>
                      <a:pt x="8737" y="2895"/>
                      <a:pt x="8190" y="2787"/>
                      <a:pt x="7660" y="2617"/>
                    </a:cubicBezTo>
                    <a:cubicBezTo>
                      <a:pt x="7175" y="2455"/>
                      <a:pt x="6762" y="2132"/>
                      <a:pt x="6493" y="1710"/>
                    </a:cubicBezTo>
                    <a:cubicBezTo>
                      <a:pt x="6448" y="1629"/>
                      <a:pt x="6412" y="1557"/>
                      <a:pt x="6385" y="1485"/>
                    </a:cubicBezTo>
                    <a:cubicBezTo>
                      <a:pt x="6466" y="1378"/>
                      <a:pt x="6537" y="1270"/>
                      <a:pt x="6609" y="1162"/>
                    </a:cubicBezTo>
                    <a:cubicBezTo>
                      <a:pt x="6744" y="911"/>
                      <a:pt x="6852" y="623"/>
                      <a:pt x="6753" y="336"/>
                    </a:cubicBezTo>
                    <a:cubicBezTo>
                      <a:pt x="6691" y="139"/>
                      <a:pt x="6523" y="1"/>
                      <a:pt x="6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32" name="Google Shape;1332;p17"/>
              <p:cNvSpPr/>
              <p:nvPr/>
            </p:nvSpPr>
            <p:spPr>
              <a:xfrm rot="-5400000">
                <a:off x="8892513" y="1170126"/>
                <a:ext cx="139925" cy="56275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2251" extrusionOk="0">
                    <a:moveTo>
                      <a:pt x="2157" y="337"/>
                    </a:moveTo>
                    <a:cubicBezTo>
                      <a:pt x="2170" y="337"/>
                      <a:pt x="2185" y="339"/>
                      <a:pt x="2201" y="342"/>
                    </a:cubicBezTo>
                    <a:cubicBezTo>
                      <a:pt x="2389" y="378"/>
                      <a:pt x="2228" y="854"/>
                      <a:pt x="2183" y="962"/>
                    </a:cubicBezTo>
                    <a:cubicBezTo>
                      <a:pt x="2165" y="1007"/>
                      <a:pt x="2147" y="1061"/>
                      <a:pt x="2120" y="1106"/>
                    </a:cubicBezTo>
                    <a:cubicBezTo>
                      <a:pt x="2084" y="1043"/>
                      <a:pt x="2057" y="980"/>
                      <a:pt x="2030" y="908"/>
                    </a:cubicBezTo>
                    <a:cubicBezTo>
                      <a:pt x="1996" y="790"/>
                      <a:pt x="1939" y="337"/>
                      <a:pt x="2157" y="337"/>
                    </a:cubicBezTo>
                    <a:close/>
                    <a:moveTo>
                      <a:pt x="2225" y="1"/>
                    </a:moveTo>
                    <a:cubicBezTo>
                      <a:pt x="2094" y="1"/>
                      <a:pt x="1959" y="56"/>
                      <a:pt x="1859" y="163"/>
                    </a:cubicBezTo>
                    <a:cubicBezTo>
                      <a:pt x="1635" y="414"/>
                      <a:pt x="1671" y="782"/>
                      <a:pt x="1788" y="1061"/>
                    </a:cubicBezTo>
                    <a:cubicBezTo>
                      <a:pt x="1824" y="1168"/>
                      <a:pt x="1886" y="1276"/>
                      <a:pt x="1958" y="1366"/>
                    </a:cubicBezTo>
                    <a:cubicBezTo>
                      <a:pt x="1904" y="1438"/>
                      <a:pt x="1842" y="1501"/>
                      <a:pt x="1779" y="1555"/>
                    </a:cubicBezTo>
                    <a:cubicBezTo>
                      <a:pt x="1554" y="1761"/>
                      <a:pt x="1285" y="1896"/>
                      <a:pt x="988" y="1959"/>
                    </a:cubicBezTo>
                    <a:cubicBezTo>
                      <a:pt x="872" y="1986"/>
                      <a:pt x="755" y="1998"/>
                      <a:pt x="635" y="1998"/>
                    </a:cubicBezTo>
                    <a:cubicBezTo>
                      <a:pt x="597" y="1998"/>
                      <a:pt x="560" y="1997"/>
                      <a:pt x="522" y="1995"/>
                    </a:cubicBezTo>
                    <a:cubicBezTo>
                      <a:pt x="405" y="1995"/>
                      <a:pt x="73" y="1995"/>
                      <a:pt x="64" y="1824"/>
                    </a:cubicBezTo>
                    <a:cubicBezTo>
                      <a:pt x="59" y="1815"/>
                      <a:pt x="52" y="1810"/>
                      <a:pt x="46" y="1810"/>
                    </a:cubicBezTo>
                    <a:cubicBezTo>
                      <a:pt x="39" y="1810"/>
                      <a:pt x="32" y="1815"/>
                      <a:pt x="28" y="1824"/>
                    </a:cubicBezTo>
                    <a:cubicBezTo>
                      <a:pt x="1" y="2129"/>
                      <a:pt x="459" y="2201"/>
                      <a:pt x="674" y="2237"/>
                    </a:cubicBezTo>
                    <a:cubicBezTo>
                      <a:pt x="745" y="2246"/>
                      <a:pt x="815" y="2250"/>
                      <a:pt x="886" y="2250"/>
                    </a:cubicBezTo>
                    <a:cubicBezTo>
                      <a:pt x="1389" y="2250"/>
                      <a:pt x="1879" y="2028"/>
                      <a:pt x="2210" y="1626"/>
                    </a:cubicBezTo>
                    <a:cubicBezTo>
                      <a:pt x="2508" y="1877"/>
                      <a:pt x="2887" y="2018"/>
                      <a:pt x="3273" y="2018"/>
                    </a:cubicBezTo>
                    <a:cubicBezTo>
                      <a:pt x="3317" y="2018"/>
                      <a:pt x="3360" y="2016"/>
                      <a:pt x="3404" y="2012"/>
                    </a:cubicBezTo>
                    <a:cubicBezTo>
                      <a:pt x="3844" y="1968"/>
                      <a:pt x="4266" y="1824"/>
                      <a:pt x="4643" y="1581"/>
                    </a:cubicBezTo>
                    <a:cubicBezTo>
                      <a:pt x="4823" y="1474"/>
                      <a:pt x="4993" y="1339"/>
                      <a:pt x="5146" y="1186"/>
                    </a:cubicBezTo>
                    <a:cubicBezTo>
                      <a:pt x="5227" y="1106"/>
                      <a:pt x="5308" y="1016"/>
                      <a:pt x="5379" y="935"/>
                    </a:cubicBezTo>
                    <a:cubicBezTo>
                      <a:pt x="5460" y="845"/>
                      <a:pt x="5496" y="764"/>
                      <a:pt x="5559" y="693"/>
                    </a:cubicBezTo>
                    <a:cubicBezTo>
                      <a:pt x="5596" y="648"/>
                      <a:pt x="5559" y="585"/>
                      <a:pt x="5515" y="585"/>
                    </a:cubicBezTo>
                    <a:cubicBezTo>
                      <a:pt x="5506" y="585"/>
                      <a:pt x="5496" y="588"/>
                      <a:pt x="5487" y="594"/>
                    </a:cubicBezTo>
                    <a:cubicBezTo>
                      <a:pt x="5424" y="639"/>
                      <a:pt x="5352" y="666"/>
                      <a:pt x="5290" y="702"/>
                    </a:cubicBezTo>
                    <a:cubicBezTo>
                      <a:pt x="5227" y="737"/>
                      <a:pt x="5182" y="773"/>
                      <a:pt x="5128" y="809"/>
                    </a:cubicBezTo>
                    <a:cubicBezTo>
                      <a:pt x="4993" y="899"/>
                      <a:pt x="4859" y="980"/>
                      <a:pt x="4733" y="1070"/>
                    </a:cubicBezTo>
                    <a:cubicBezTo>
                      <a:pt x="4508" y="1231"/>
                      <a:pt x="4266" y="1375"/>
                      <a:pt x="4006" y="1492"/>
                    </a:cubicBezTo>
                    <a:cubicBezTo>
                      <a:pt x="3757" y="1595"/>
                      <a:pt x="3474" y="1664"/>
                      <a:pt x="3195" y="1664"/>
                    </a:cubicBezTo>
                    <a:cubicBezTo>
                      <a:pt x="2940" y="1664"/>
                      <a:pt x="2689" y="1606"/>
                      <a:pt x="2470" y="1465"/>
                    </a:cubicBezTo>
                    <a:cubicBezTo>
                      <a:pt x="2434" y="1438"/>
                      <a:pt x="2407" y="1420"/>
                      <a:pt x="2380" y="1393"/>
                    </a:cubicBezTo>
                    <a:cubicBezTo>
                      <a:pt x="2398" y="1366"/>
                      <a:pt x="2416" y="1330"/>
                      <a:pt x="2434" y="1303"/>
                    </a:cubicBezTo>
                    <a:cubicBezTo>
                      <a:pt x="2578" y="1025"/>
                      <a:pt x="2721" y="621"/>
                      <a:pt x="2632" y="306"/>
                    </a:cubicBezTo>
                    <a:cubicBezTo>
                      <a:pt x="2570" y="100"/>
                      <a:pt x="2402" y="1"/>
                      <a:pt x="222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33" name="Google Shape;1333;p17"/>
              <p:cNvSpPr/>
              <p:nvPr/>
            </p:nvSpPr>
            <p:spPr>
              <a:xfrm rot="6793631">
                <a:off x="4941617" y="56088"/>
                <a:ext cx="136358" cy="73729"/>
              </a:xfrm>
              <a:custGeom>
                <a:avLst/>
                <a:gdLst/>
                <a:ahLst/>
                <a:cxnLst/>
                <a:rect l="l" t="t" r="r" b="b"/>
                <a:pathLst>
                  <a:path w="5454" h="2949" extrusionOk="0">
                    <a:moveTo>
                      <a:pt x="1961" y="400"/>
                    </a:moveTo>
                    <a:cubicBezTo>
                      <a:pt x="2091" y="400"/>
                      <a:pt x="2186" y="574"/>
                      <a:pt x="2229" y="679"/>
                    </a:cubicBezTo>
                    <a:cubicBezTo>
                      <a:pt x="2283" y="823"/>
                      <a:pt x="2301" y="966"/>
                      <a:pt x="2283" y="1119"/>
                    </a:cubicBezTo>
                    <a:cubicBezTo>
                      <a:pt x="2265" y="1361"/>
                      <a:pt x="2176" y="1586"/>
                      <a:pt x="2041" y="1783"/>
                    </a:cubicBezTo>
                    <a:cubicBezTo>
                      <a:pt x="1772" y="1649"/>
                      <a:pt x="1592" y="1379"/>
                      <a:pt x="1565" y="1083"/>
                    </a:cubicBezTo>
                    <a:lnTo>
                      <a:pt x="1556" y="1083"/>
                    </a:lnTo>
                    <a:cubicBezTo>
                      <a:pt x="1547" y="939"/>
                      <a:pt x="1574" y="805"/>
                      <a:pt x="1637" y="679"/>
                    </a:cubicBezTo>
                    <a:cubicBezTo>
                      <a:pt x="1700" y="562"/>
                      <a:pt x="1816" y="419"/>
                      <a:pt x="1951" y="401"/>
                    </a:cubicBezTo>
                    <a:cubicBezTo>
                      <a:pt x="1954" y="400"/>
                      <a:pt x="1958" y="400"/>
                      <a:pt x="1961" y="400"/>
                    </a:cubicBezTo>
                    <a:close/>
                    <a:moveTo>
                      <a:pt x="1947" y="1"/>
                    </a:moveTo>
                    <a:cubicBezTo>
                      <a:pt x="1829" y="1"/>
                      <a:pt x="1705" y="38"/>
                      <a:pt x="1583" y="122"/>
                    </a:cubicBezTo>
                    <a:cubicBezTo>
                      <a:pt x="1287" y="356"/>
                      <a:pt x="1125" y="724"/>
                      <a:pt x="1152" y="1101"/>
                    </a:cubicBezTo>
                    <a:cubicBezTo>
                      <a:pt x="1188" y="1514"/>
                      <a:pt x="1421" y="1882"/>
                      <a:pt x="1780" y="2098"/>
                    </a:cubicBezTo>
                    <a:cubicBezTo>
                      <a:pt x="1483" y="2377"/>
                      <a:pt x="1046" y="2615"/>
                      <a:pt x="630" y="2615"/>
                    </a:cubicBezTo>
                    <a:cubicBezTo>
                      <a:pt x="431" y="2615"/>
                      <a:pt x="237" y="2561"/>
                      <a:pt x="65" y="2430"/>
                    </a:cubicBezTo>
                    <a:cubicBezTo>
                      <a:pt x="58" y="2425"/>
                      <a:pt x="50" y="2423"/>
                      <a:pt x="42" y="2423"/>
                    </a:cubicBezTo>
                    <a:cubicBezTo>
                      <a:pt x="20" y="2423"/>
                      <a:pt x="1" y="2440"/>
                      <a:pt x="21" y="2466"/>
                    </a:cubicBezTo>
                    <a:cubicBezTo>
                      <a:pt x="206" y="2777"/>
                      <a:pt x="511" y="2897"/>
                      <a:pt x="837" y="2897"/>
                    </a:cubicBezTo>
                    <a:cubicBezTo>
                      <a:pt x="1207" y="2897"/>
                      <a:pt x="1603" y="2743"/>
                      <a:pt x="1879" y="2538"/>
                    </a:cubicBezTo>
                    <a:cubicBezTo>
                      <a:pt x="1978" y="2457"/>
                      <a:pt x="2077" y="2367"/>
                      <a:pt x="2167" y="2268"/>
                    </a:cubicBezTo>
                    <a:cubicBezTo>
                      <a:pt x="2330" y="2323"/>
                      <a:pt x="2498" y="2349"/>
                      <a:pt x="2667" y="2349"/>
                    </a:cubicBezTo>
                    <a:cubicBezTo>
                      <a:pt x="2749" y="2349"/>
                      <a:pt x="2830" y="2343"/>
                      <a:pt x="2912" y="2331"/>
                    </a:cubicBezTo>
                    <a:cubicBezTo>
                      <a:pt x="3172" y="2295"/>
                      <a:pt x="3433" y="2223"/>
                      <a:pt x="3666" y="2107"/>
                    </a:cubicBezTo>
                    <a:cubicBezTo>
                      <a:pt x="3839" y="2020"/>
                      <a:pt x="4046" y="1824"/>
                      <a:pt x="4251" y="1824"/>
                    </a:cubicBezTo>
                    <a:cubicBezTo>
                      <a:pt x="4281" y="1824"/>
                      <a:pt x="4310" y="1828"/>
                      <a:pt x="4340" y="1837"/>
                    </a:cubicBezTo>
                    <a:cubicBezTo>
                      <a:pt x="4546" y="1909"/>
                      <a:pt x="4726" y="2053"/>
                      <a:pt x="4851" y="2241"/>
                    </a:cubicBezTo>
                    <a:cubicBezTo>
                      <a:pt x="4923" y="2331"/>
                      <a:pt x="4977" y="2430"/>
                      <a:pt x="5022" y="2538"/>
                    </a:cubicBezTo>
                    <a:cubicBezTo>
                      <a:pt x="5094" y="2636"/>
                      <a:pt x="5148" y="2744"/>
                      <a:pt x="5184" y="2861"/>
                    </a:cubicBezTo>
                    <a:cubicBezTo>
                      <a:pt x="5204" y="2921"/>
                      <a:pt x="5255" y="2949"/>
                      <a:pt x="5307" y="2949"/>
                    </a:cubicBezTo>
                    <a:cubicBezTo>
                      <a:pt x="5371" y="2949"/>
                      <a:pt x="5435" y="2905"/>
                      <a:pt x="5435" y="2825"/>
                    </a:cubicBezTo>
                    <a:cubicBezTo>
                      <a:pt x="5435" y="2744"/>
                      <a:pt x="5453" y="2654"/>
                      <a:pt x="5453" y="2574"/>
                    </a:cubicBezTo>
                    <a:cubicBezTo>
                      <a:pt x="5444" y="2484"/>
                      <a:pt x="5417" y="2394"/>
                      <a:pt x="5381" y="2313"/>
                    </a:cubicBezTo>
                    <a:cubicBezTo>
                      <a:pt x="5318" y="2143"/>
                      <a:pt x="5220" y="1990"/>
                      <a:pt x="5094" y="1855"/>
                    </a:cubicBezTo>
                    <a:cubicBezTo>
                      <a:pt x="4886" y="1615"/>
                      <a:pt x="4570" y="1396"/>
                      <a:pt x="4237" y="1396"/>
                    </a:cubicBezTo>
                    <a:cubicBezTo>
                      <a:pt x="4197" y="1396"/>
                      <a:pt x="4156" y="1399"/>
                      <a:pt x="4115" y="1406"/>
                    </a:cubicBezTo>
                    <a:cubicBezTo>
                      <a:pt x="3918" y="1442"/>
                      <a:pt x="3756" y="1577"/>
                      <a:pt x="3585" y="1676"/>
                    </a:cubicBezTo>
                    <a:cubicBezTo>
                      <a:pt x="3415" y="1765"/>
                      <a:pt x="3235" y="1837"/>
                      <a:pt x="3047" y="1891"/>
                    </a:cubicBezTo>
                    <a:cubicBezTo>
                      <a:pt x="2928" y="1923"/>
                      <a:pt x="2803" y="1940"/>
                      <a:pt x="2677" y="1940"/>
                    </a:cubicBezTo>
                    <a:cubicBezTo>
                      <a:pt x="2594" y="1940"/>
                      <a:pt x="2510" y="1932"/>
                      <a:pt x="2427" y="1918"/>
                    </a:cubicBezTo>
                    <a:cubicBezTo>
                      <a:pt x="2687" y="1487"/>
                      <a:pt x="2795" y="966"/>
                      <a:pt x="2589" y="481"/>
                    </a:cubicBezTo>
                    <a:cubicBezTo>
                      <a:pt x="2463" y="200"/>
                      <a:pt x="2220" y="1"/>
                      <a:pt x="194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34" name="Google Shape;1334;p17"/>
              <p:cNvSpPr/>
              <p:nvPr/>
            </p:nvSpPr>
            <p:spPr>
              <a:xfrm rot="5892960">
                <a:off x="1073826" y="140332"/>
                <a:ext cx="235941" cy="80572"/>
              </a:xfrm>
              <a:custGeom>
                <a:avLst/>
                <a:gdLst/>
                <a:ahLst/>
                <a:cxnLst/>
                <a:rect l="l" t="t" r="r" b="b"/>
                <a:pathLst>
                  <a:path w="9438" h="3223" extrusionOk="0">
                    <a:moveTo>
                      <a:pt x="6340" y="426"/>
                    </a:moveTo>
                    <a:cubicBezTo>
                      <a:pt x="6349" y="435"/>
                      <a:pt x="6358" y="444"/>
                      <a:pt x="6358" y="462"/>
                    </a:cubicBezTo>
                    <a:cubicBezTo>
                      <a:pt x="6385" y="543"/>
                      <a:pt x="6385" y="632"/>
                      <a:pt x="6349" y="713"/>
                    </a:cubicBezTo>
                    <a:cubicBezTo>
                      <a:pt x="6322" y="794"/>
                      <a:pt x="6286" y="884"/>
                      <a:pt x="6241" y="956"/>
                    </a:cubicBezTo>
                    <a:cubicBezTo>
                      <a:pt x="6214" y="776"/>
                      <a:pt x="6250" y="588"/>
                      <a:pt x="6340" y="426"/>
                    </a:cubicBezTo>
                    <a:close/>
                    <a:moveTo>
                      <a:pt x="2757" y="615"/>
                    </a:moveTo>
                    <a:cubicBezTo>
                      <a:pt x="2773" y="615"/>
                      <a:pt x="2791" y="620"/>
                      <a:pt x="2811" y="632"/>
                    </a:cubicBezTo>
                    <a:cubicBezTo>
                      <a:pt x="2982" y="740"/>
                      <a:pt x="3035" y="1063"/>
                      <a:pt x="3035" y="1252"/>
                    </a:cubicBezTo>
                    <a:cubicBezTo>
                      <a:pt x="3027" y="1333"/>
                      <a:pt x="3018" y="1414"/>
                      <a:pt x="2991" y="1485"/>
                    </a:cubicBezTo>
                    <a:cubicBezTo>
                      <a:pt x="2838" y="1378"/>
                      <a:pt x="2721" y="1216"/>
                      <a:pt x="2658" y="1028"/>
                    </a:cubicBezTo>
                    <a:cubicBezTo>
                      <a:pt x="2634" y="956"/>
                      <a:pt x="2632" y="615"/>
                      <a:pt x="2757" y="615"/>
                    </a:cubicBezTo>
                    <a:close/>
                    <a:moveTo>
                      <a:pt x="6337" y="1"/>
                    </a:moveTo>
                    <a:cubicBezTo>
                      <a:pt x="6252" y="1"/>
                      <a:pt x="6164" y="29"/>
                      <a:pt x="6079" y="94"/>
                    </a:cubicBezTo>
                    <a:cubicBezTo>
                      <a:pt x="5819" y="300"/>
                      <a:pt x="5810" y="704"/>
                      <a:pt x="5837" y="992"/>
                    </a:cubicBezTo>
                    <a:cubicBezTo>
                      <a:pt x="5846" y="1117"/>
                      <a:pt x="5864" y="1252"/>
                      <a:pt x="5900" y="1378"/>
                    </a:cubicBezTo>
                    <a:cubicBezTo>
                      <a:pt x="5500" y="1750"/>
                      <a:pt x="4942" y="1936"/>
                      <a:pt x="4383" y="1936"/>
                    </a:cubicBezTo>
                    <a:cubicBezTo>
                      <a:pt x="4026" y="1936"/>
                      <a:pt x="3668" y="1860"/>
                      <a:pt x="3350" y="1710"/>
                    </a:cubicBezTo>
                    <a:cubicBezTo>
                      <a:pt x="3511" y="1315"/>
                      <a:pt x="3475" y="866"/>
                      <a:pt x="3242" y="516"/>
                    </a:cubicBezTo>
                    <a:cubicBezTo>
                      <a:pt x="3116" y="344"/>
                      <a:pt x="2931" y="216"/>
                      <a:pt x="2744" y="216"/>
                    </a:cubicBezTo>
                    <a:cubicBezTo>
                      <a:pt x="2638" y="216"/>
                      <a:pt x="2531" y="257"/>
                      <a:pt x="2434" y="354"/>
                    </a:cubicBezTo>
                    <a:cubicBezTo>
                      <a:pt x="2209" y="579"/>
                      <a:pt x="2191" y="947"/>
                      <a:pt x="2308" y="1225"/>
                    </a:cubicBezTo>
                    <a:cubicBezTo>
                      <a:pt x="2416" y="1476"/>
                      <a:pt x="2587" y="1692"/>
                      <a:pt x="2811" y="1845"/>
                    </a:cubicBezTo>
                    <a:cubicBezTo>
                      <a:pt x="2802" y="1854"/>
                      <a:pt x="2793" y="1863"/>
                      <a:pt x="2793" y="1872"/>
                    </a:cubicBezTo>
                    <a:cubicBezTo>
                      <a:pt x="2488" y="2232"/>
                      <a:pt x="1985" y="2394"/>
                      <a:pt x="1522" y="2394"/>
                    </a:cubicBezTo>
                    <a:cubicBezTo>
                      <a:pt x="1453" y="2394"/>
                      <a:pt x="1386" y="2390"/>
                      <a:pt x="1320" y="2383"/>
                    </a:cubicBezTo>
                    <a:cubicBezTo>
                      <a:pt x="818" y="2347"/>
                      <a:pt x="369" y="2060"/>
                      <a:pt x="126" y="1629"/>
                    </a:cubicBezTo>
                    <a:cubicBezTo>
                      <a:pt x="112" y="1605"/>
                      <a:pt x="90" y="1594"/>
                      <a:pt x="69" y="1594"/>
                    </a:cubicBezTo>
                    <a:cubicBezTo>
                      <a:pt x="34" y="1594"/>
                      <a:pt x="0" y="1621"/>
                      <a:pt x="0" y="1665"/>
                    </a:cubicBezTo>
                    <a:cubicBezTo>
                      <a:pt x="45" y="2249"/>
                      <a:pt x="620" y="2626"/>
                      <a:pt x="1150" y="2743"/>
                    </a:cubicBezTo>
                    <a:cubicBezTo>
                      <a:pt x="1293" y="2771"/>
                      <a:pt x="1440" y="2785"/>
                      <a:pt x="1588" y="2785"/>
                    </a:cubicBezTo>
                    <a:cubicBezTo>
                      <a:pt x="2095" y="2785"/>
                      <a:pt x="2606" y="2617"/>
                      <a:pt x="2982" y="2276"/>
                    </a:cubicBezTo>
                    <a:cubicBezTo>
                      <a:pt x="3044" y="2213"/>
                      <a:pt x="3107" y="2132"/>
                      <a:pt x="3170" y="2060"/>
                    </a:cubicBezTo>
                    <a:cubicBezTo>
                      <a:pt x="3404" y="2168"/>
                      <a:pt x="3655" y="2249"/>
                      <a:pt x="3915" y="2294"/>
                    </a:cubicBezTo>
                    <a:cubicBezTo>
                      <a:pt x="4090" y="2322"/>
                      <a:pt x="4268" y="2338"/>
                      <a:pt x="4444" y="2338"/>
                    </a:cubicBezTo>
                    <a:cubicBezTo>
                      <a:pt x="4983" y="2338"/>
                      <a:pt x="5516" y="2196"/>
                      <a:pt x="5963" y="1872"/>
                    </a:cubicBezTo>
                    <a:cubicBezTo>
                      <a:pt x="5999" y="1845"/>
                      <a:pt x="6026" y="1818"/>
                      <a:pt x="6062" y="1791"/>
                    </a:cubicBezTo>
                    <a:cubicBezTo>
                      <a:pt x="6268" y="2195"/>
                      <a:pt x="6582" y="2545"/>
                      <a:pt x="6959" y="2787"/>
                    </a:cubicBezTo>
                    <a:cubicBezTo>
                      <a:pt x="7446" y="3091"/>
                      <a:pt x="7982" y="3223"/>
                      <a:pt x="8528" y="3223"/>
                    </a:cubicBezTo>
                    <a:cubicBezTo>
                      <a:pt x="8788" y="3223"/>
                      <a:pt x="9051" y="3193"/>
                      <a:pt x="9312" y="3138"/>
                    </a:cubicBezTo>
                    <a:cubicBezTo>
                      <a:pt x="9438" y="3111"/>
                      <a:pt x="9393" y="2940"/>
                      <a:pt x="9285" y="2931"/>
                    </a:cubicBezTo>
                    <a:cubicBezTo>
                      <a:pt x="8737" y="2895"/>
                      <a:pt x="8190" y="2787"/>
                      <a:pt x="7660" y="2617"/>
                    </a:cubicBezTo>
                    <a:cubicBezTo>
                      <a:pt x="7175" y="2455"/>
                      <a:pt x="6762" y="2132"/>
                      <a:pt x="6493" y="1710"/>
                    </a:cubicBezTo>
                    <a:cubicBezTo>
                      <a:pt x="6448" y="1629"/>
                      <a:pt x="6412" y="1557"/>
                      <a:pt x="6385" y="1485"/>
                    </a:cubicBezTo>
                    <a:cubicBezTo>
                      <a:pt x="6466" y="1378"/>
                      <a:pt x="6537" y="1270"/>
                      <a:pt x="6609" y="1162"/>
                    </a:cubicBezTo>
                    <a:cubicBezTo>
                      <a:pt x="6744" y="911"/>
                      <a:pt x="6852" y="623"/>
                      <a:pt x="6753" y="336"/>
                    </a:cubicBezTo>
                    <a:cubicBezTo>
                      <a:pt x="6691" y="139"/>
                      <a:pt x="6523" y="1"/>
                      <a:pt x="6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35" name="Google Shape;1335;p17"/>
              <p:cNvSpPr/>
              <p:nvPr/>
            </p:nvSpPr>
            <p:spPr>
              <a:xfrm rot="-6608738">
                <a:off x="1226878" y="854040"/>
                <a:ext cx="163646" cy="68124"/>
              </a:xfrm>
              <a:custGeom>
                <a:avLst/>
                <a:gdLst/>
                <a:ahLst/>
                <a:cxnLst/>
                <a:rect l="l" t="t" r="r" b="b"/>
                <a:pathLst>
                  <a:path w="6546" h="2725" extrusionOk="0">
                    <a:moveTo>
                      <a:pt x="1933" y="1018"/>
                    </a:moveTo>
                    <a:cubicBezTo>
                      <a:pt x="2292" y="1054"/>
                      <a:pt x="2643" y="1360"/>
                      <a:pt x="2553" y="1746"/>
                    </a:cubicBezTo>
                    <a:cubicBezTo>
                      <a:pt x="2495" y="1999"/>
                      <a:pt x="2279" y="2352"/>
                      <a:pt x="2010" y="2352"/>
                    </a:cubicBezTo>
                    <a:cubicBezTo>
                      <a:pt x="1945" y="2352"/>
                      <a:pt x="1877" y="2331"/>
                      <a:pt x="1808" y="2284"/>
                    </a:cubicBezTo>
                    <a:cubicBezTo>
                      <a:pt x="1484" y="2060"/>
                      <a:pt x="1529" y="1656"/>
                      <a:pt x="1700" y="1342"/>
                    </a:cubicBezTo>
                    <a:cubicBezTo>
                      <a:pt x="1763" y="1225"/>
                      <a:pt x="1843" y="1117"/>
                      <a:pt x="1933" y="1018"/>
                    </a:cubicBezTo>
                    <a:close/>
                    <a:moveTo>
                      <a:pt x="3111" y="1"/>
                    </a:moveTo>
                    <a:cubicBezTo>
                      <a:pt x="3084" y="1"/>
                      <a:pt x="3056" y="2"/>
                      <a:pt x="3029" y="4"/>
                    </a:cubicBezTo>
                    <a:cubicBezTo>
                      <a:pt x="2553" y="31"/>
                      <a:pt x="2104" y="309"/>
                      <a:pt x="1763" y="641"/>
                    </a:cubicBezTo>
                    <a:lnTo>
                      <a:pt x="1727" y="686"/>
                    </a:lnTo>
                    <a:cubicBezTo>
                      <a:pt x="1359" y="731"/>
                      <a:pt x="1008" y="884"/>
                      <a:pt x="730" y="1126"/>
                    </a:cubicBezTo>
                    <a:cubicBezTo>
                      <a:pt x="353" y="1449"/>
                      <a:pt x="101" y="1889"/>
                      <a:pt x="12" y="2374"/>
                    </a:cubicBezTo>
                    <a:cubicBezTo>
                      <a:pt x="1" y="2401"/>
                      <a:pt x="22" y="2418"/>
                      <a:pt x="45" y="2418"/>
                    </a:cubicBezTo>
                    <a:cubicBezTo>
                      <a:pt x="60" y="2418"/>
                      <a:pt x="76" y="2410"/>
                      <a:pt x="84" y="2392"/>
                    </a:cubicBezTo>
                    <a:cubicBezTo>
                      <a:pt x="218" y="2024"/>
                      <a:pt x="452" y="1701"/>
                      <a:pt x="757" y="1449"/>
                    </a:cubicBezTo>
                    <a:cubicBezTo>
                      <a:pt x="946" y="1288"/>
                      <a:pt x="1170" y="1162"/>
                      <a:pt x="1412" y="1081"/>
                    </a:cubicBezTo>
                    <a:lnTo>
                      <a:pt x="1412" y="1081"/>
                    </a:lnTo>
                    <a:cubicBezTo>
                      <a:pt x="1242" y="1333"/>
                      <a:pt x="1161" y="1629"/>
                      <a:pt x="1188" y="1925"/>
                    </a:cubicBezTo>
                    <a:cubicBezTo>
                      <a:pt x="1233" y="2338"/>
                      <a:pt x="1592" y="2724"/>
                      <a:pt x="2014" y="2724"/>
                    </a:cubicBezTo>
                    <a:cubicBezTo>
                      <a:pt x="2490" y="2724"/>
                      <a:pt x="2849" y="2186"/>
                      <a:pt x="2912" y="1773"/>
                    </a:cubicBezTo>
                    <a:cubicBezTo>
                      <a:pt x="2993" y="1306"/>
                      <a:pt x="2679" y="893"/>
                      <a:pt x="2248" y="740"/>
                    </a:cubicBezTo>
                    <a:lnTo>
                      <a:pt x="2239" y="740"/>
                    </a:lnTo>
                    <a:cubicBezTo>
                      <a:pt x="2346" y="650"/>
                      <a:pt x="2463" y="578"/>
                      <a:pt x="2589" y="516"/>
                    </a:cubicBezTo>
                    <a:cubicBezTo>
                      <a:pt x="2753" y="433"/>
                      <a:pt x="2922" y="389"/>
                      <a:pt x="3087" y="389"/>
                    </a:cubicBezTo>
                    <a:cubicBezTo>
                      <a:pt x="3282" y="389"/>
                      <a:pt x="3473" y="451"/>
                      <a:pt x="3648" y="587"/>
                    </a:cubicBezTo>
                    <a:cubicBezTo>
                      <a:pt x="3936" y="812"/>
                      <a:pt x="4151" y="1117"/>
                      <a:pt x="4474" y="1297"/>
                    </a:cubicBezTo>
                    <a:cubicBezTo>
                      <a:pt x="4675" y="1397"/>
                      <a:pt x="4891" y="1447"/>
                      <a:pt x="5107" y="1447"/>
                    </a:cubicBezTo>
                    <a:cubicBezTo>
                      <a:pt x="5354" y="1447"/>
                      <a:pt x="5601" y="1381"/>
                      <a:pt x="5821" y="1252"/>
                    </a:cubicBezTo>
                    <a:cubicBezTo>
                      <a:pt x="6243" y="1009"/>
                      <a:pt x="6432" y="614"/>
                      <a:pt x="6540" y="156"/>
                    </a:cubicBezTo>
                    <a:cubicBezTo>
                      <a:pt x="6546" y="115"/>
                      <a:pt x="6509" y="85"/>
                      <a:pt x="6472" y="85"/>
                    </a:cubicBezTo>
                    <a:cubicBezTo>
                      <a:pt x="6454" y="85"/>
                      <a:pt x="6435" y="93"/>
                      <a:pt x="6423" y="111"/>
                    </a:cubicBezTo>
                    <a:cubicBezTo>
                      <a:pt x="6288" y="300"/>
                      <a:pt x="6127" y="480"/>
                      <a:pt x="5947" y="632"/>
                    </a:cubicBezTo>
                    <a:cubicBezTo>
                      <a:pt x="5776" y="794"/>
                      <a:pt x="5579" y="911"/>
                      <a:pt x="5363" y="982"/>
                    </a:cubicBezTo>
                    <a:cubicBezTo>
                      <a:pt x="5264" y="1020"/>
                      <a:pt x="5159" y="1038"/>
                      <a:pt x="5055" y="1038"/>
                    </a:cubicBezTo>
                    <a:cubicBezTo>
                      <a:pt x="4932" y="1038"/>
                      <a:pt x="4810" y="1013"/>
                      <a:pt x="4699" y="964"/>
                    </a:cubicBezTo>
                    <a:cubicBezTo>
                      <a:pt x="4510" y="866"/>
                      <a:pt x="4340" y="731"/>
                      <a:pt x="4196" y="569"/>
                    </a:cubicBezTo>
                    <a:cubicBezTo>
                      <a:pt x="3891" y="273"/>
                      <a:pt x="3554" y="1"/>
                      <a:pt x="3111" y="1"/>
                    </a:cubicBezTo>
                    <a:close/>
                  </a:path>
                </a:pathLst>
              </a:custGeom>
              <a:solidFill>
                <a:srgbClr val="F058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36" name="Google Shape;1336;p17"/>
              <p:cNvSpPr/>
              <p:nvPr/>
            </p:nvSpPr>
            <p:spPr>
              <a:xfrm rot="4141328">
                <a:off x="189253" y="1"/>
                <a:ext cx="91123" cy="185896"/>
              </a:xfrm>
              <a:custGeom>
                <a:avLst/>
                <a:gdLst/>
                <a:ahLst/>
                <a:cxnLst/>
                <a:rect l="l" t="t" r="r" b="b"/>
                <a:pathLst>
                  <a:path w="3645" h="7436" extrusionOk="0">
                    <a:moveTo>
                      <a:pt x="1355" y="2816"/>
                    </a:moveTo>
                    <a:cubicBezTo>
                      <a:pt x="1461" y="2816"/>
                      <a:pt x="1568" y="2833"/>
                      <a:pt x="1670" y="2868"/>
                    </a:cubicBezTo>
                    <a:cubicBezTo>
                      <a:pt x="1526" y="3120"/>
                      <a:pt x="1302" y="3317"/>
                      <a:pt x="1033" y="3443"/>
                    </a:cubicBezTo>
                    <a:cubicBezTo>
                      <a:pt x="971" y="3465"/>
                      <a:pt x="884" y="3489"/>
                      <a:pt x="803" y="3489"/>
                    </a:cubicBezTo>
                    <a:cubicBezTo>
                      <a:pt x="719" y="3489"/>
                      <a:pt x="643" y="3463"/>
                      <a:pt x="611" y="3380"/>
                    </a:cubicBezTo>
                    <a:cubicBezTo>
                      <a:pt x="557" y="3228"/>
                      <a:pt x="700" y="3057"/>
                      <a:pt x="808" y="2976"/>
                    </a:cubicBezTo>
                    <a:cubicBezTo>
                      <a:pt x="970" y="2872"/>
                      <a:pt x="1162" y="2816"/>
                      <a:pt x="1355" y="2816"/>
                    </a:cubicBezTo>
                    <a:close/>
                    <a:moveTo>
                      <a:pt x="448" y="0"/>
                    </a:moveTo>
                    <a:cubicBezTo>
                      <a:pt x="335" y="0"/>
                      <a:pt x="223" y="18"/>
                      <a:pt x="117" y="58"/>
                    </a:cubicBezTo>
                    <a:cubicBezTo>
                      <a:pt x="18" y="94"/>
                      <a:pt x="0" y="246"/>
                      <a:pt x="117" y="264"/>
                    </a:cubicBezTo>
                    <a:cubicBezTo>
                      <a:pt x="305" y="309"/>
                      <a:pt x="503" y="327"/>
                      <a:pt x="691" y="381"/>
                    </a:cubicBezTo>
                    <a:cubicBezTo>
                      <a:pt x="889" y="435"/>
                      <a:pt x="1069" y="516"/>
                      <a:pt x="1230" y="633"/>
                    </a:cubicBezTo>
                    <a:cubicBezTo>
                      <a:pt x="1553" y="857"/>
                      <a:pt x="1787" y="1180"/>
                      <a:pt x="1886" y="1557"/>
                    </a:cubicBezTo>
                    <a:cubicBezTo>
                      <a:pt x="1966" y="1881"/>
                      <a:pt x="1949" y="2222"/>
                      <a:pt x="1832" y="2536"/>
                    </a:cubicBezTo>
                    <a:cubicBezTo>
                      <a:pt x="1724" y="2500"/>
                      <a:pt x="1616" y="2473"/>
                      <a:pt x="1500" y="2464"/>
                    </a:cubicBezTo>
                    <a:cubicBezTo>
                      <a:pt x="1454" y="2460"/>
                      <a:pt x="1408" y="2458"/>
                      <a:pt x="1362" y="2458"/>
                    </a:cubicBezTo>
                    <a:cubicBezTo>
                      <a:pt x="937" y="2458"/>
                      <a:pt x="474" y="2644"/>
                      <a:pt x="296" y="3057"/>
                    </a:cubicBezTo>
                    <a:cubicBezTo>
                      <a:pt x="198" y="3255"/>
                      <a:pt x="224" y="3497"/>
                      <a:pt x="368" y="3677"/>
                    </a:cubicBezTo>
                    <a:cubicBezTo>
                      <a:pt x="488" y="3797"/>
                      <a:pt x="659" y="3861"/>
                      <a:pt x="831" y="3861"/>
                    </a:cubicBezTo>
                    <a:cubicBezTo>
                      <a:pt x="878" y="3861"/>
                      <a:pt x="924" y="3857"/>
                      <a:pt x="970" y="3847"/>
                    </a:cubicBezTo>
                    <a:cubicBezTo>
                      <a:pt x="1401" y="3766"/>
                      <a:pt x="1769" y="3398"/>
                      <a:pt x="1993" y="3039"/>
                    </a:cubicBezTo>
                    <a:lnTo>
                      <a:pt x="2011" y="3048"/>
                    </a:lnTo>
                    <a:cubicBezTo>
                      <a:pt x="2344" y="3317"/>
                      <a:pt x="2487" y="3757"/>
                      <a:pt x="2380" y="4170"/>
                    </a:cubicBezTo>
                    <a:cubicBezTo>
                      <a:pt x="2263" y="4610"/>
                      <a:pt x="2011" y="5005"/>
                      <a:pt x="1957" y="5463"/>
                    </a:cubicBezTo>
                    <a:cubicBezTo>
                      <a:pt x="1940" y="5742"/>
                      <a:pt x="1966" y="6029"/>
                      <a:pt x="2056" y="6307"/>
                    </a:cubicBezTo>
                    <a:cubicBezTo>
                      <a:pt x="2110" y="6550"/>
                      <a:pt x="2209" y="6783"/>
                      <a:pt x="2353" y="6990"/>
                    </a:cubicBezTo>
                    <a:cubicBezTo>
                      <a:pt x="2531" y="7255"/>
                      <a:pt x="2833" y="7435"/>
                      <a:pt x="3141" y="7435"/>
                    </a:cubicBezTo>
                    <a:cubicBezTo>
                      <a:pt x="3281" y="7435"/>
                      <a:pt x="3423" y="7398"/>
                      <a:pt x="3556" y="7313"/>
                    </a:cubicBezTo>
                    <a:cubicBezTo>
                      <a:pt x="3645" y="7256"/>
                      <a:pt x="3603" y="7119"/>
                      <a:pt x="3514" y="7119"/>
                    </a:cubicBezTo>
                    <a:cubicBezTo>
                      <a:pt x="3505" y="7119"/>
                      <a:pt x="3495" y="7121"/>
                      <a:pt x="3484" y="7125"/>
                    </a:cubicBezTo>
                    <a:cubicBezTo>
                      <a:pt x="3417" y="7150"/>
                      <a:pt x="3353" y="7161"/>
                      <a:pt x="3291" y="7161"/>
                    </a:cubicBezTo>
                    <a:cubicBezTo>
                      <a:pt x="2888" y="7161"/>
                      <a:pt x="2596" y="6676"/>
                      <a:pt x="2487" y="6325"/>
                    </a:cubicBezTo>
                    <a:cubicBezTo>
                      <a:pt x="2389" y="6065"/>
                      <a:pt x="2344" y="5778"/>
                      <a:pt x="2353" y="5499"/>
                    </a:cubicBezTo>
                    <a:cubicBezTo>
                      <a:pt x="2397" y="5248"/>
                      <a:pt x="2469" y="4997"/>
                      <a:pt x="2577" y="4772"/>
                    </a:cubicBezTo>
                    <a:cubicBezTo>
                      <a:pt x="2775" y="4278"/>
                      <a:pt x="2891" y="3793"/>
                      <a:pt x="2667" y="3290"/>
                    </a:cubicBezTo>
                    <a:cubicBezTo>
                      <a:pt x="2550" y="3048"/>
                      <a:pt x="2380" y="2841"/>
                      <a:pt x="2155" y="2698"/>
                    </a:cubicBezTo>
                    <a:cubicBezTo>
                      <a:pt x="2272" y="2393"/>
                      <a:pt x="2317" y="2069"/>
                      <a:pt x="2290" y="1755"/>
                    </a:cubicBezTo>
                    <a:cubicBezTo>
                      <a:pt x="2227" y="1234"/>
                      <a:pt x="1966" y="758"/>
                      <a:pt x="1553" y="444"/>
                    </a:cubicBezTo>
                    <a:cubicBezTo>
                      <a:pt x="1261" y="214"/>
                      <a:pt x="843" y="0"/>
                      <a:pt x="44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</p:grpSp>
        <p:grpSp>
          <p:nvGrpSpPr>
            <p:cNvPr id="1337" name="Google Shape;1337;p17"/>
            <p:cNvGrpSpPr/>
            <p:nvPr/>
          </p:nvGrpSpPr>
          <p:grpSpPr>
            <a:xfrm>
              <a:off x="94138" y="698438"/>
              <a:ext cx="9038471" cy="4342463"/>
              <a:chOff x="94138" y="698438"/>
              <a:chExt cx="9038471" cy="4342463"/>
            </a:xfrm>
          </p:grpSpPr>
          <p:sp>
            <p:nvSpPr>
              <p:cNvPr id="1338" name="Google Shape;1338;p17"/>
              <p:cNvSpPr/>
              <p:nvPr/>
            </p:nvSpPr>
            <p:spPr>
              <a:xfrm>
                <a:off x="94138" y="3154875"/>
                <a:ext cx="163650" cy="68125"/>
              </a:xfrm>
              <a:custGeom>
                <a:avLst/>
                <a:gdLst/>
                <a:ahLst/>
                <a:cxnLst/>
                <a:rect l="l" t="t" r="r" b="b"/>
                <a:pathLst>
                  <a:path w="6546" h="2725" extrusionOk="0">
                    <a:moveTo>
                      <a:pt x="1933" y="1018"/>
                    </a:moveTo>
                    <a:cubicBezTo>
                      <a:pt x="2292" y="1054"/>
                      <a:pt x="2643" y="1360"/>
                      <a:pt x="2553" y="1746"/>
                    </a:cubicBezTo>
                    <a:cubicBezTo>
                      <a:pt x="2495" y="1999"/>
                      <a:pt x="2279" y="2352"/>
                      <a:pt x="2010" y="2352"/>
                    </a:cubicBezTo>
                    <a:cubicBezTo>
                      <a:pt x="1945" y="2352"/>
                      <a:pt x="1877" y="2331"/>
                      <a:pt x="1808" y="2284"/>
                    </a:cubicBezTo>
                    <a:cubicBezTo>
                      <a:pt x="1484" y="2060"/>
                      <a:pt x="1529" y="1656"/>
                      <a:pt x="1700" y="1342"/>
                    </a:cubicBezTo>
                    <a:cubicBezTo>
                      <a:pt x="1763" y="1225"/>
                      <a:pt x="1843" y="1117"/>
                      <a:pt x="1933" y="1018"/>
                    </a:cubicBezTo>
                    <a:close/>
                    <a:moveTo>
                      <a:pt x="3111" y="1"/>
                    </a:moveTo>
                    <a:cubicBezTo>
                      <a:pt x="3084" y="1"/>
                      <a:pt x="3056" y="2"/>
                      <a:pt x="3029" y="4"/>
                    </a:cubicBezTo>
                    <a:cubicBezTo>
                      <a:pt x="2553" y="31"/>
                      <a:pt x="2104" y="309"/>
                      <a:pt x="1763" y="641"/>
                    </a:cubicBezTo>
                    <a:lnTo>
                      <a:pt x="1727" y="686"/>
                    </a:lnTo>
                    <a:cubicBezTo>
                      <a:pt x="1359" y="731"/>
                      <a:pt x="1008" y="884"/>
                      <a:pt x="730" y="1126"/>
                    </a:cubicBezTo>
                    <a:cubicBezTo>
                      <a:pt x="353" y="1449"/>
                      <a:pt x="101" y="1889"/>
                      <a:pt x="12" y="2374"/>
                    </a:cubicBezTo>
                    <a:cubicBezTo>
                      <a:pt x="1" y="2401"/>
                      <a:pt x="22" y="2418"/>
                      <a:pt x="45" y="2418"/>
                    </a:cubicBezTo>
                    <a:cubicBezTo>
                      <a:pt x="60" y="2418"/>
                      <a:pt x="76" y="2410"/>
                      <a:pt x="84" y="2392"/>
                    </a:cubicBezTo>
                    <a:cubicBezTo>
                      <a:pt x="218" y="2024"/>
                      <a:pt x="452" y="1701"/>
                      <a:pt x="757" y="1449"/>
                    </a:cubicBezTo>
                    <a:cubicBezTo>
                      <a:pt x="946" y="1288"/>
                      <a:pt x="1170" y="1162"/>
                      <a:pt x="1412" y="1081"/>
                    </a:cubicBezTo>
                    <a:lnTo>
                      <a:pt x="1412" y="1081"/>
                    </a:lnTo>
                    <a:cubicBezTo>
                      <a:pt x="1242" y="1333"/>
                      <a:pt x="1161" y="1629"/>
                      <a:pt x="1188" y="1925"/>
                    </a:cubicBezTo>
                    <a:cubicBezTo>
                      <a:pt x="1233" y="2338"/>
                      <a:pt x="1592" y="2724"/>
                      <a:pt x="2014" y="2724"/>
                    </a:cubicBezTo>
                    <a:cubicBezTo>
                      <a:pt x="2490" y="2724"/>
                      <a:pt x="2849" y="2186"/>
                      <a:pt x="2912" y="1773"/>
                    </a:cubicBezTo>
                    <a:cubicBezTo>
                      <a:pt x="2993" y="1306"/>
                      <a:pt x="2679" y="893"/>
                      <a:pt x="2248" y="740"/>
                    </a:cubicBezTo>
                    <a:lnTo>
                      <a:pt x="2239" y="740"/>
                    </a:lnTo>
                    <a:cubicBezTo>
                      <a:pt x="2346" y="650"/>
                      <a:pt x="2463" y="578"/>
                      <a:pt x="2589" y="516"/>
                    </a:cubicBezTo>
                    <a:cubicBezTo>
                      <a:pt x="2753" y="433"/>
                      <a:pt x="2922" y="389"/>
                      <a:pt x="3087" y="389"/>
                    </a:cubicBezTo>
                    <a:cubicBezTo>
                      <a:pt x="3282" y="389"/>
                      <a:pt x="3473" y="451"/>
                      <a:pt x="3648" y="587"/>
                    </a:cubicBezTo>
                    <a:cubicBezTo>
                      <a:pt x="3936" y="812"/>
                      <a:pt x="4151" y="1117"/>
                      <a:pt x="4474" y="1297"/>
                    </a:cubicBezTo>
                    <a:cubicBezTo>
                      <a:pt x="4675" y="1397"/>
                      <a:pt x="4891" y="1447"/>
                      <a:pt x="5107" y="1447"/>
                    </a:cubicBezTo>
                    <a:cubicBezTo>
                      <a:pt x="5354" y="1447"/>
                      <a:pt x="5601" y="1381"/>
                      <a:pt x="5821" y="1252"/>
                    </a:cubicBezTo>
                    <a:cubicBezTo>
                      <a:pt x="6243" y="1009"/>
                      <a:pt x="6432" y="614"/>
                      <a:pt x="6540" y="156"/>
                    </a:cubicBezTo>
                    <a:cubicBezTo>
                      <a:pt x="6546" y="115"/>
                      <a:pt x="6509" y="85"/>
                      <a:pt x="6472" y="85"/>
                    </a:cubicBezTo>
                    <a:cubicBezTo>
                      <a:pt x="6454" y="85"/>
                      <a:pt x="6435" y="93"/>
                      <a:pt x="6423" y="111"/>
                    </a:cubicBezTo>
                    <a:cubicBezTo>
                      <a:pt x="6288" y="300"/>
                      <a:pt x="6127" y="480"/>
                      <a:pt x="5947" y="632"/>
                    </a:cubicBezTo>
                    <a:cubicBezTo>
                      <a:pt x="5776" y="794"/>
                      <a:pt x="5579" y="911"/>
                      <a:pt x="5363" y="982"/>
                    </a:cubicBezTo>
                    <a:cubicBezTo>
                      <a:pt x="5264" y="1020"/>
                      <a:pt x="5159" y="1038"/>
                      <a:pt x="5055" y="1038"/>
                    </a:cubicBezTo>
                    <a:cubicBezTo>
                      <a:pt x="4932" y="1038"/>
                      <a:pt x="4810" y="1013"/>
                      <a:pt x="4699" y="964"/>
                    </a:cubicBezTo>
                    <a:cubicBezTo>
                      <a:pt x="4510" y="866"/>
                      <a:pt x="4340" y="731"/>
                      <a:pt x="4196" y="569"/>
                    </a:cubicBezTo>
                    <a:cubicBezTo>
                      <a:pt x="3891" y="273"/>
                      <a:pt x="3554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39" name="Google Shape;1339;p17"/>
              <p:cNvSpPr/>
              <p:nvPr/>
            </p:nvSpPr>
            <p:spPr>
              <a:xfrm>
                <a:off x="6479000" y="1268313"/>
                <a:ext cx="111825" cy="136650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5466" extrusionOk="0">
                    <a:moveTo>
                      <a:pt x="3467" y="2463"/>
                    </a:moveTo>
                    <a:cubicBezTo>
                      <a:pt x="3533" y="2463"/>
                      <a:pt x="3603" y="2486"/>
                      <a:pt x="3673" y="2530"/>
                    </a:cubicBezTo>
                    <a:cubicBezTo>
                      <a:pt x="3934" y="2674"/>
                      <a:pt x="4293" y="3006"/>
                      <a:pt x="4068" y="3312"/>
                    </a:cubicBezTo>
                    <a:cubicBezTo>
                      <a:pt x="3967" y="3448"/>
                      <a:pt x="3824" y="3507"/>
                      <a:pt x="3678" y="3507"/>
                    </a:cubicBezTo>
                    <a:cubicBezTo>
                      <a:pt x="3526" y="3507"/>
                      <a:pt x="3370" y="3444"/>
                      <a:pt x="3251" y="3339"/>
                    </a:cubicBezTo>
                    <a:cubicBezTo>
                      <a:pt x="3197" y="3294"/>
                      <a:pt x="3152" y="3240"/>
                      <a:pt x="3107" y="3177"/>
                    </a:cubicBezTo>
                    <a:lnTo>
                      <a:pt x="3107" y="3168"/>
                    </a:lnTo>
                    <a:cubicBezTo>
                      <a:pt x="3125" y="2979"/>
                      <a:pt x="3116" y="2773"/>
                      <a:pt x="3224" y="2611"/>
                    </a:cubicBezTo>
                    <a:cubicBezTo>
                      <a:pt x="3288" y="2511"/>
                      <a:pt x="3373" y="2463"/>
                      <a:pt x="3467" y="2463"/>
                    </a:cubicBezTo>
                    <a:close/>
                    <a:moveTo>
                      <a:pt x="3569" y="1"/>
                    </a:moveTo>
                    <a:cubicBezTo>
                      <a:pt x="3303" y="1"/>
                      <a:pt x="3095" y="284"/>
                      <a:pt x="2982" y="510"/>
                    </a:cubicBezTo>
                    <a:cubicBezTo>
                      <a:pt x="2793" y="941"/>
                      <a:pt x="2667" y="1408"/>
                      <a:pt x="2632" y="1875"/>
                    </a:cubicBezTo>
                    <a:cubicBezTo>
                      <a:pt x="2587" y="2288"/>
                      <a:pt x="2578" y="2737"/>
                      <a:pt x="2748" y="3123"/>
                    </a:cubicBezTo>
                    <a:cubicBezTo>
                      <a:pt x="2739" y="3213"/>
                      <a:pt x="2730" y="3294"/>
                      <a:pt x="2712" y="3375"/>
                    </a:cubicBezTo>
                    <a:cubicBezTo>
                      <a:pt x="2667" y="3572"/>
                      <a:pt x="2605" y="3770"/>
                      <a:pt x="2515" y="3949"/>
                    </a:cubicBezTo>
                    <a:cubicBezTo>
                      <a:pt x="2299" y="4362"/>
                      <a:pt x="1967" y="4694"/>
                      <a:pt x="1545" y="4892"/>
                    </a:cubicBezTo>
                    <a:cubicBezTo>
                      <a:pt x="1175" y="5077"/>
                      <a:pt x="769" y="5164"/>
                      <a:pt x="356" y="5164"/>
                    </a:cubicBezTo>
                    <a:cubicBezTo>
                      <a:pt x="268" y="5164"/>
                      <a:pt x="179" y="5160"/>
                      <a:pt x="90" y="5152"/>
                    </a:cubicBezTo>
                    <a:cubicBezTo>
                      <a:pt x="87" y="5152"/>
                      <a:pt x="84" y="5152"/>
                      <a:pt x="81" y="5152"/>
                    </a:cubicBezTo>
                    <a:cubicBezTo>
                      <a:pt x="1" y="5152"/>
                      <a:pt x="3" y="5270"/>
                      <a:pt x="72" y="5296"/>
                    </a:cubicBezTo>
                    <a:cubicBezTo>
                      <a:pt x="326" y="5407"/>
                      <a:pt x="599" y="5465"/>
                      <a:pt x="877" y="5465"/>
                    </a:cubicBezTo>
                    <a:cubicBezTo>
                      <a:pt x="982" y="5465"/>
                      <a:pt x="1089" y="5457"/>
                      <a:pt x="1195" y="5440"/>
                    </a:cubicBezTo>
                    <a:cubicBezTo>
                      <a:pt x="1554" y="5377"/>
                      <a:pt x="1904" y="5215"/>
                      <a:pt x="2192" y="4982"/>
                    </a:cubicBezTo>
                    <a:cubicBezTo>
                      <a:pt x="2640" y="4632"/>
                      <a:pt x="2946" y="4120"/>
                      <a:pt x="3063" y="3563"/>
                    </a:cubicBezTo>
                    <a:cubicBezTo>
                      <a:pt x="3233" y="3725"/>
                      <a:pt x="3467" y="3814"/>
                      <a:pt x="3709" y="3814"/>
                    </a:cubicBezTo>
                    <a:cubicBezTo>
                      <a:pt x="4077" y="3797"/>
                      <a:pt x="4418" y="3518"/>
                      <a:pt x="4445" y="3141"/>
                    </a:cubicBezTo>
                    <a:cubicBezTo>
                      <a:pt x="4472" y="2728"/>
                      <a:pt x="4095" y="2378"/>
                      <a:pt x="3754" y="2207"/>
                    </a:cubicBezTo>
                    <a:cubicBezTo>
                      <a:pt x="3659" y="2161"/>
                      <a:pt x="3565" y="2140"/>
                      <a:pt x="3476" y="2140"/>
                    </a:cubicBezTo>
                    <a:cubicBezTo>
                      <a:pt x="3235" y="2140"/>
                      <a:pt x="3025" y="2292"/>
                      <a:pt x="2901" y="2521"/>
                    </a:cubicBezTo>
                    <a:cubicBezTo>
                      <a:pt x="2901" y="2459"/>
                      <a:pt x="2892" y="2387"/>
                      <a:pt x="2892" y="2324"/>
                    </a:cubicBezTo>
                    <a:cubicBezTo>
                      <a:pt x="2901" y="1857"/>
                      <a:pt x="2964" y="1399"/>
                      <a:pt x="3098" y="950"/>
                    </a:cubicBezTo>
                    <a:cubicBezTo>
                      <a:pt x="3188" y="591"/>
                      <a:pt x="3341" y="187"/>
                      <a:pt x="3727" y="61"/>
                    </a:cubicBezTo>
                    <a:cubicBezTo>
                      <a:pt x="3736" y="61"/>
                      <a:pt x="3736" y="34"/>
                      <a:pt x="3727" y="34"/>
                    </a:cubicBezTo>
                    <a:cubicBezTo>
                      <a:pt x="3672" y="11"/>
                      <a:pt x="3619" y="1"/>
                      <a:pt x="3569" y="1"/>
                    </a:cubicBezTo>
                    <a:close/>
                  </a:path>
                </a:pathLst>
              </a:custGeom>
              <a:solidFill>
                <a:srgbClr val="F058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40" name="Google Shape;1340;p17"/>
              <p:cNvSpPr/>
              <p:nvPr/>
            </p:nvSpPr>
            <p:spPr>
              <a:xfrm>
                <a:off x="5674913" y="4712763"/>
                <a:ext cx="139925" cy="56275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2251" extrusionOk="0">
                    <a:moveTo>
                      <a:pt x="2157" y="337"/>
                    </a:moveTo>
                    <a:cubicBezTo>
                      <a:pt x="2170" y="337"/>
                      <a:pt x="2185" y="339"/>
                      <a:pt x="2201" y="342"/>
                    </a:cubicBezTo>
                    <a:cubicBezTo>
                      <a:pt x="2389" y="378"/>
                      <a:pt x="2228" y="854"/>
                      <a:pt x="2183" y="962"/>
                    </a:cubicBezTo>
                    <a:cubicBezTo>
                      <a:pt x="2165" y="1007"/>
                      <a:pt x="2147" y="1061"/>
                      <a:pt x="2120" y="1106"/>
                    </a:cubicBezTo>
                    <a:cubicBezTo>
                      <a:pt x="2084" y="1043"/>
                      <a:pt x="2057" y="980"/>
                      <a:pt x="2030" y="908"/>
                    </a:cubicBezTo>
                    <a:cubicBezTo>
                      <a:pt x="1996" y="790"/>
                      <a:pt x="1939" y="337"/>
                      <a:pt x="2157" y="337"/>
                    </a:cubicBezTo>
                    <a:close/>
                    <a:moveTo>
                      <a:pt x="2225" y="1"/>
                    </a:moveTo>
                    <a:cubicBezTo>
                      <a:pt x="2094" y="1"/>
                      <a:pt x="1959" y="56"/>
                      <a:pt x="1859" y="163"/>
                    </a:cubicBezTo>
                    <a:cubicBezTo>
                      <a:pt x="1635" y="414"/>
                      <a:pt x="1671" y="782"/>
                      <a:pt x="1788" y="1061"/>
                    </a:cubicBezTo>
                    <a:cubicBezTo>
                      <a:pt x="1824" y="1168"/>
                      <a:pt x="1886" y="1276"/>
                      <a:pt x="1958" y="1366"/>
                    </a:cubicBezTo>
                    <a:cubicBezTo>
                      <a:pt x="1904" y="1438"/>
                      <a:pt x="1842" y="1501"/>
                      <a:pt x="1779" y="1555"/>
                    </a:cubicBezTo>
                    <a:cubicBezTo>
                      <a:pt x="1554" y="1761"/>
                      <a:pt x="1285" y="1896"/>
                      <a:pt x="988" y="1959"/>
                    </a:cubicBezTo>
                    <a:cubicBezTo>
                      <a:pt x="872" y="1986"/>
                      <a:pt x="755" y="1998"/>
                      <a:pt x="635" y="1998"/>
                    </a:cubicBezTo>
                    <a:cubicBezTo>
                      <a:pt x="597" y="1998"/>
                      <a:pt x="560" y="1997"/>
                      <a:pt x="522" y="1995"/>
                    </a:cubicBezTo>
                    <a:cubicBezTo>
                      <a:pt x="405" y="1995"/>
                      <a:pt x="73" y="1995"/>
                      <a:pt x="64" y="1824"/>
                    </a:cubicBezTo>
                    <a:cubicBezTo>
                      <a:pt x="59" y="1815"/>
                      <a:pt x="52" y="1810"/>
                      <a:pt x="46" y="1810"/>
                    </a:cubicBezTo>
                    <a:cubicBezTo>
                      <a:pt x="39" y="1810"/>
                      <a:pt x="32" y="1815"/>
                      <a:pt x="28" y="1824"/>
                    </a:cubicBezTo>
                    <a:cubicBezTo>
                      <a:pt x="1" y="2129"/>
                      <a:pt x="459" y="2201"/>
                      <a:pt x="674" y="2237"/>
                    </a:cubicBezTo>
                    <a:cubicBezTo>
                      <a:pt x="745" y="2246"/>
                      <a:pt x="815" y="2250"/>
                      <a:pt x="886" y="2250"/>
                    </a:cubicBezTo>
                    <a:cubicBezTo>
                      <a:pt x="1389" y="2250"/>
                      <a:pt x="1879" y="2028"/>
                      <a:pt x="2210" y="1626"/>
                    </a:cubicBezTo>
                    <a:cubicBezTo>
                      <a:pt x="2508" y="1877"/>
                      <a:pt x="2887" y="2018"/>
                      <a:pt x="3273" y="2018"/>
                    </a:cubicBezTo>
                    <a:cubicBezTo>
                      <a:pt x="3317" y="2018"/>
                      <a:pt x="3360" y="2016"/>
                      <a:pt x="3404" y="2012"/>
                    </a:cubicBezTo>
                    <a:cubicBezTo>
                      <a:pt x="3844" y="1968"/>
                      <a:pt x="4266" y="1824"/>
                      <a:pt x="4643" y="1581"/>
                    </a:cubicBezTo>
                    <a:cubicBezTo>
                      <a:pt x="4823" y="1474"/>
                      <a:pt x="4993" y="1339"/>
                      <a:pt x="5146" y="1186"/>
                    </a:cubicBezTo>
                    <a:cubicBezTo>
                      <a:pt x="5227" y="1106"/>
                      <a:pt x="5308" y="1016"/>
                      <a:pt x="5379" y="935"/>
                    </a:cubicBezTo>
                    <a:cubicBezTo>
                      <a:pt x="5460" y="845"/>
                      <a:pt x="5496" y="764"/>
                      <a:pt x="5559" y="693"/>
                    </a:cubicBezTo>
                    <a:cubicBezTo>
                      <a:pt x="5596" y="648"/>
                      <a:pt x="5559" y="585"/>
                      <a:pt x="5515" y="585"/>
                    </a:cubicBezTo>
                    <a:cubicBezTo>
                      <a:pt x="5506" y="585"/>
                      <a:pt x="5496" y="588"/>
                      <a:pt x="5487" y="594"/>
                    </a:cubicBezTo>
                    <a:cubicBezTo>
                      <a:pt x="5424" y="639"/>
                      <a:pt x="5352" y="666"/>
                      <a:pt x="5290" y="702"/>
                    </a:cubicBezTo>
                    <a:cubicBezTo>
                      <a:pt x="5227" y="737"/>
                      <a:pt x="5182" y="773"/>
                      <a:pt x="5128" y="809"/>
                    </a:cubicBezTo>
                    <a:cubicBezTo>
                      <a:pt x="4993" y="899"/>
                      <a:pt x="4859" y="980"/>
                      <a:pt x="4733" y="1070"/>
                    </a:cubicBezTo>
                    <a:cubicBezTo>
                      <a:pt x="4508" y="1231"/>
                      <a:pt x="4266" y="1375"/>
                      <a:pt x="4006" y="1492"/>
                    </a:cubicBezTo>
                    <a:cubicBezTo>
                      <a:pt x="3757" y="1595"/>
                      <a:pt x="3474" y="1664"/>
                      <a:pt x="3195" y="1664"/>
                    </a:cubicBezTo>
                    <a:cubicBezTo>
                      <a:pt x="2940" y="1664"/>
                      <a:pt x="2689" y="1606"/>
                      <a:pt x="2470" y="1465"/>
                    </a:cubicBezTo>
                    <a:cubicBezTo>
                      <a:pt x="2434" y="1438"/>
                      <a:pt x="2407" y="1420"/>
                      <a:pt x="2380" y="1393"/>
                    </a:cubicBezTo>
                    <a:cubicBezTo>
                      <a:pt x="2398" y="1366"/>
                      <a:pt x="2416" y="1330"/>
                      <a:pt x="2434" y="1303"/>
                    </a:cubicBezTo>
                    <a:cubicBezTo>
                      <a:pt x="2578" y="1025"/>
                      <a:pt x="2721" y="621"/>
                      <a:pt x="2632" y="306"/>
                    </a:cubicBezTo>
                    <a:cubicBezTo>
                      <a:pt x="2570" y="100"/>
                      <a:pt x="2402" y="1"/>
                      <a:pt x="222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41" name="Google Shape;1341;p17"/>
              <p:cNvSpPr/>
              <p:nvPr/>
            </p:nvSpPr>
            <p:spPr>
              <a:xfrm rot="10800000">
                <a:off x="2138338" y="1600875"/>
                <a:ext cx="91125" cy="185900"/>
              </a:xfrm>
              <a:custGeom>
                <a:avLst/>
                <a:gdLst/>
                <a:ahLst/>
                <a:cxnLst/>
                <a:rect l="l" t="t" r="r" b="b"/>
                <a:pathLst>
                  <a:path w="3645" h="7436" extrusionOk="0">
                    <a:moveTo>
                      <a:pt x="1355" y="2816"/>
                    </a:moveTo>
                    <a:cubicBezTo>
                      <a:pt x="1461" y="2816"/>
                      <a:pt x="1568" y="2833"/>
                      <a:pt x="1670" y="2868"/>
                    </a:cubicBezTo>
                    <a:cubicBezTo>
                      <a:pt x="1526" y="3120"/>
                      <a:pt x="1302" y="3317"/>
                      <a:pt x="1033" y="3443"/>
                    </a:cubicBezTo>
                    <a:cubicBezTo>
                      <a:pt x="971" y="3465"/>
                      <a:pt x="884" y="3489"/>
                      <a:pt x="803" y="3489"/>
                    </a:cubicBezTo>
                    <a:cubicBezTo>
                      <a:pt x="719" y="3489"/>
                      <a:pt x="643" y="3463"/>
                      <a:pt x="611" y="3380"/>
                    </a:cubicBezTo>
                    <a:cubicBezTo>
                      <a:pt x="557" y="3228"/>
                      <a:pt x="700" y="3057"/>
                      <a:pt x="808" y="2976"/>
                    </a:cubicBezTo>
                    <a:cubicBezTo>
                      <a:pt x="970" y="2872"/>
                      <a:pt x="1162" y="2816"/>
                      <a:pt x="1355" y="2816"/>
                    </a:cubicBezTo>
                    <a:close/>
                    <a:moveTo>
                      <a:pt x="448" y="0"/>
                    </a:moveTo>
                    <a:cubicBezTo>
                      <a:pt x="335" y="0"/>
                      <a:pt x="223" y="18"/>
                      <a:pt x="117" y="58"/>
                    </a:cubicBezTo>
                    <a:cubicBezTo>
                      <a:pt x="18" y="94"/>
                      <a:pt x="0" y="246"/>
                      <a:pt x="117" y="264"/>
                    </a:cubicBezTo>
                    <a:cubicBezTo>
                      <a:pt x="305" y="309"/>
                      <a:pt x="503" y="327"/>
                      <a:pt x="691" y="381"/>
                    </a:cubicBezTo>
                    <a:cubicBezTo>
                      <a:pt x="889" y="435"/>
                      <a:pt x="1069" y="516"/>
                      <a:pt x="1230" y="633"/>
                    </a:cubicBezTo>
                    <a:cubicBezTo>
                      <a:pt x="1553" y="857"/>
                      <a:pt x="1787" y="1180"/>
                      <a:pt x="1886" y="1557"/>
                    </a:cubicBezTo>
                    <a:cubicBezTo>
                      <a:pt x="1966" y="1881"/>
                      <a:pt x="1949" y="2222"/>
                      <a:pt x="1832" y="2536"/>
                    </a:cubicBezTo>
                    <a:cubicBezTo>
                      <a:pt x="1724" y="2500"/>
                      <a:pt x="1616" y="2473"/>
                      <a:pt x="1500" y="2464"/>
                    </a:cubicBezTo>
                    <a:cubicBezTo>
                      <a:pt x="1454" y="2460"/>
                      <a:pt x="1408" y="2458"/>
                      <a:pt x="1362" y="2458"/>
                    </a:cubicBezTo>
                    <a:cubicBezTo>
                      <a:pt x="937" y="2458"/>
                      <a:pt x="474" y="2644"/>
                      <a:pt x="296" y="3057"/>
                    </a:cubicBezTo>
                    <a:cubicBezTo>
                      <a:pt x="198" y="3255"/>
                      <a:pt x="224" y="3497"/>
                      <a:pt x="368" y="3677"/>
                    </a:cubicBezTo>
                    <a:cubicBezTo>
                      <a:pt x="488" y="3797"/>
                      <a:pt x="659" y="3861"/>
                      <a:pt x="831" y="3861"/>
                    </a:cubicBezTo>
                    <a:cubicBezTo>
                      <a:pt x="878" y="3861"/>
                      <a:pt x="924" y="3857"/>
                      <a:pt x="970" y="3847"/>
                    </a:cubicBezTo>
                    <a:cubicBezTo>
                      <a:pt x="1401" y="3766"/>
                      <a:pt x="1769" y="3398"/>
                      <a:pt x="1993" y="3039"/>
                    </a:cubicBezTo>
                    <a:lnTo>
                      <a:pt x="2011" y="3048"/>
                    </a:lnTo>
                    <a:cubicBezTo>
                      <a:pt x="2344" y="3317"/>
                      <a:pt x="2487" y="3757"/>
                      <a:pt x="2380" y="4170"/>
                    </a:cubicBezTo>
                    <a:cubicBezTo>
                      <a:pt x="2263" y="4610"/>
                      <a:pt x="2011" y="5005"/>
                      <a:pt x="1957" y="5463"/>
                    </a:cubicBezTo>
                    <a:cubicBezTo>
                      <a:pt x="1940" y="5742"/>
                      <a:pt x="1966" y="6029"/>
                      <a:pt x="2056" y="6307"/>
                    </a:cubicBezTo>
                    <a:cubicBezTo>
                      <a:pt x="2110" y="6550"/>
                      <a:pt x="2209" y="6783"/>
                      <a:pt x="2353" y="6990"/>
                    </a:cubicBezTo>
                    <a:cubicBezTo>
                      <a:pt x="2531" y="7255"/>
                      <a:pt x="2833" y="7435"/>
                      <a:pt x="3141" y="7435"/>
                    </a:cubicBezTo>
                    <a:cubicBezTo>
                      <a:pt x="3281" y="7435"/>
                      <a:pt x="3423" y="7398"/>
                      <a:pt x="3556" y="7313"/>
                    </a:cubicBezTo>
                    <a:cubicBezTo>
                      <a:pt x="3645" y="7256"/>
                      <a:pt x="3603" y="7119"/>
                      <a:pt x="3514" y="7119"/>
                    </a:cubicBezTo>
                    <a:cubicBezTo>
                      <a:pt x="3505" y="7119"/>
                      <a:pt x="3495" y="7121"/>
                      <a:pt x="3484" y="7125"/>
                    </a:cubicBezTo>
                    <a:cubicBezTo>
                      <a:pt x="3417" y="7150"/>
                      <a:pt x="3353" y="7161"/>
                      <a:pt x="3291" y="7161"/>
                    </a:cubicBezTo>
                    <a:cubicBezTo>
                      <a:pt x="2888" y="7161"/>
                      <a:pt x="2596" y="6676"/>
                      <a:pt x="2487" y="6325"/>
                    </a:cubicBezTo>
                    <a:cubicBezTo>
                      <a:pt x="2389" y="6065"/>
                      <a:pt x="2344" y="5778"/>
                      <a:pt x="2353" y="5499"/>
                    </a:cubicBezTo>
                    <a:cubicBezTo>
                      <a:pt x="2397" y="5248"/>
                      <a:pt x="2469" y="4997"/>
                      <a:pt x="2577" y="4772"/>
                    </a:cubicBezTo>
                    <a:cubicBezTo>
                      <a:pt x="2775" y="4278"/>
                      <a:pt x="2891" y="3793"/>
                      <a:pt x="2667" y="3290"/>
                    </a:cubicBezTo>
                    <a:cubicBezTo>
                      <a:pt x="2550" y="3048"/>
                      <a:pt x="2380" y="2841"/>
                      <a:pt x="2155" y="2698"/>
                    </a:cubicBezTo>
                    <a:cubicBezTo>
                      <a:pt x="2272" y="2393"/>
                      <a:pt x="2317" y="2069"/>
                      <a:pt x="2290" y="1755"/>
                    </a:cubicBezTo>
                    <a:cubicBezTo>
                      <a:pt x="2227" y="1234"/>
                      <a:pt x="1966" y="758"/>
                      <a:pt x="1553" y="444"/>
                    </a:cubicBezTo>
                    <a:cubicBezTo>
                      <a:pt x="1261" y="214"/>
                      <a:pt x="843" y="0"/>
                      <a:pt x="4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42" name="Google Shape;1342;p17"/>
              <p:cNvSpPr/>
              <p:nvPr/>
            </p:nvSpPr>
            <p:spPr>
              <a:xfrm rot="10800000">
                <a:off x="7393338" y="4650325"/>
                <a:ext cx="13635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5454" h="2949" extrusionOk="0">
                    <a:moveTo>
                      <a:pt x="1961" y="400"/>
                    </a:moveTo>
                    <a:cubicBezTo>
                      <a:pt x="2091" y="400"/>
                      <a:pt x="2186" y="574"/>
                      <a:pt x="2229" y="679"/>
                    </a:cubicBezTo>
                    <a:cubicBezTo>
                      <a:pt x="2283" y="823"/>
                      <a:pt x="2301" y="966"/>
                      <a:pt x="2283" y="1119"/>
                    </a:cubicBezTo>
                    <a:cubicBezTo>
                      <a:pt x="2265" y="1361"/>
                      <a:pt x="2176" y="1586"/>
                      <a:pt x="2041" y="1783"/>
                    </a:cubicBezTo>
                    <a:cubicBezTo>
                      <a:pt x="1772" y="1649"/>
                      <a:pt x="1592" y="1379"/>
                      <a:pt x="1565" y="1083"/>
                    </a:cubicBezTo>
                    <a:lnTo>
                      <a:pt x="1556" y="1083"/>
                    </a:lnTo>
                    <a:cubicBezTo>
                      <a:pt x="1547" y="939"/>
                      <a:pt x="1574" y="805"/>
                      <a:pt x="1637" y="679"/>
                    </a:cubicBezTo>
                    <a:cubicBezTo>
                      <a:pt x="1700" y="562"/>
                      <a:pt x="1816" y="419"/>
                      <a:pt x="1951" y="401"/>
                    </a:cubicBezTo>
                    <a:cubicBezTo>
                      <a:pt x="1954" y="400"/>
                      <a:pt x="1958" y="400"/>
                      <a:pt x="1961" y="400"/>
                    </a:cubicBezTo>
                    <a:close/>
                    <a:moveTo>
                      <a:pt x="1947" y="1"/>
                    </a:moveTo>
                    <a:cubicBezTo>
                      <a:pt x="1829" y="1"/>
                      <a:pt x="1705" y="38"/>
                      <a:pt x="1583" y="122"/>
                    </a:cubicBezTo>
                    <a:cubicBezTo>
                      <a:pt x="1287" y="356"/>
                      <a:pt x="1125" y="724"/>
                      <a:pt x="1152" y="1101"/>
                    </a:cubicBezTo>
                    <a:cubicBezTo>
                      <a:pt x="1188" y="1514"/>
                      <a:pt x="1421" y="1882"/>
                      <a:pt x="1780" y="2098"/>
                    </a:cubicBezTo>
                    <a:cubicBezTo>
                      <a:pt x="1483" y="2377"/>
                      <a:pt x="1046" y="2615"/>
                      <a:pt x="630" y="2615"/>
                    </a:cubicBezTo>
                    <a:cubicBezTo>
                      <a:pt x="431" y="2615"/>
                      <a:pt x="237" y="2561"/>
                      <a:pt x="65" y="2430"/>
                    </a:cubicBezTo>
                    <a:cubicBezTo>
                      <a:pt x="58" y="2425"/>
                      <a:pt x="50" y="2423"/>
                      <a:pt x="42" y="2423"/>
                    </a:cubicBezTo>
                    <a:cubicBezTo>
                      <a:pt x="20" y="2423"/>
                      <a:pt x="1" y="2440"/>
                      <a:pt x="21" y="2466"/>
                    </a:cubicBezTo>
                    <a:cubicBezTo>
                      <a:pt x="206" y="2777"/>
                      <a:pt x="511" y="2897"/>
                      <a:pt x="837" y="2897"/>
                    </a:cubicBezTo>
                    <a:cubicBezTo>
                      <a:pt x="1207" y="2897"/>
                      <a:pt x="1603" y="2743"/>
                      <a:pt x="1879" y="2538"/>
                    </a:cubicBezTo>
                    <a:cubicBezTo>
                      <a:pt x="1978" y="2457"/>
                      <a:pt x="2077" y="2367"/>
                      <a:pt x="2167" y="2268"/>
                    </a:cubicBezTo>
                    <a:cubicBezTo>
                      <a:pt x="2330" y="2323"/>
                      <a:pt x="2498" y="2349"/>
                      <a:pt x="2667" y="2349"/>
                    </a:cubicBezTo>
                    <a:cubicBezTo>
                      <a:pt x="2749" y="2349"/>
                      <a:pt x="2830" y="2343"/>
                      <a:pt x="2912" y="2331"/>
                    </a:cubicBezTo>
                    <a:cubicBezTo>
                      <a:pt x="3172" y="2295"/>
                      <a:pt x="3433" y="2223"/>
                      <a:pt x="3666" y="2107"/>
                    </a:cubicBezTo>
                    <a:cubicBezTo>
                      <a:pt x="3839" y="2020"/>
                      <a:pt x="4046" y="1824"/>
                      <a:pt x="4251" y="1824"/>
                    </a:cubicBezTo>
                    <a:cubicBezTo>
                      <a:pt x="4281" y="1824"/>
                      <a:pt x="4310" y="1828"/>
                      <a:pt x="4340" y="1837"/>
                    </a:cubicBezTo>
                    <a:cubicBezTo>
                      <a:pt x="4546" y="1909"/>
                      <a:pt x="4726" y="2053"/>
                      <a:pt x="4851" y="2241"/>
                    </a:cubicBezTo>
                    <a:cubicBezTo>
                      <a:pt x="4923" y="2331"/>
                      <a:pt x="4977" y="2430"/>
                      <a:pt x="5022" y="2538"/>
                    </a:cubicBezTo>
                    <a:cubicBezTo>
                      <a:pt x="5094" y="2636"/>
                      <a:pt x="5148" y="2744"/>
                      <a:pt x="5184" y="2861"/>
                    </a:cubicBezTo>
                    <a:cubicBezTo>
                      <a:pt x="5204" y="2921"/>
                      <a:pt x="5255" y="2949"/>
                      <a:pt x="5307" y="2949"/>
                    </a:cubicBezTo>
                    <a:cubicBezTo>
                      <a:pt x="5371" y="2949"/>
                      <a:pt x="5435" y="2905"/>
                      <a:pt x="5435" y="2825"/>
                    </a:cubicBezTo>
                    <a:cubicBezTo>
                      <a:pt x="5435" y="2744"/>
                      <a:pt x="5453" y="2654"/>
                      <a:pt x="5453" y="2574"/>
                    </a:cubicBezTo>
                    <a:cubicBezTo>
                      <a:pt x="5444" y="2484"/>
                      <a:pt x="5417" y="2394"/>
                      <a:pt x="5381" y="2313"/>
                    </a:cubicBezTo>
                    <a:cubicBezTo>
                      <a:pt x="5318" y="2143"/>
                      <a:pt x="5220" y="1990"/>
                      <a:pt x="5094" y="1855"/>
                    </a:cubicBezTo>
                    <a:cubicBezTo>
                      <a:pt x="4886" y="1615"/>
                      <a:pt x="4570" y="1396"/>
                      <a:pt x="4237" y="1396"/>
                    </a:cubicBezTo>
                    <a:cubicBezTo>
                      <a:pt x="4197" y="1396"/>
                      <a:pt x="4156" y="1399"/>
                      <a:pt x="4115" y="1406"/>
                    </a:cubicBezTo>
                    <a:cubicBezTo>
                      <a:pt x="3918" y="1442"/>
                      <a:pt x="3756" y="1577"/>
                      <a:pt x="3585" y="1676"/>
                    </a:cubicBezTo>
                    <a:cubicBezTo>
                      <a:pt x="3415" y="1765"/>
                      <a:pt x="3235" y="1837"/>
                      <a:pt x="3047" y="1891"/>
                    </a:cubicBezTo>
                    <a:cubicBezTo>
                      <a:pt x="2928" y="1923"/>
                      <a:pt x="2803" y="1940"/>
                      <a:pt x="2677" y="1940"/>
                    </a:cubicBezTo>
                    <a:cubicBezTo>
                      <a:pt x="2594" y="1940"/>
                      <a:pt x="2510" y="1932"/>
                      <a:pt x="2427" y="1918"/>
                    </a:cubicBezTo>
                    <a:cubicBezTo>
                      <a:pt x="2687" y="1487"/>
                      <a:pt x="2795" y="966"/>
                      <a:pt x="2589" y="481"/>
                    </a:cubicBezTo>
                    <a:cubicBezTo>
                      <a:pt x="2463" y="200"/>
                      <a:pt x="2220" y="1"/>
                      <a:pt x="194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43" name="Google Shape;1343;p17"/>
              <p:cNvSpPr/>
              <p:nvPr/>
            </p:nvSpPr>
            <p:spPr>
              <a:xfrm rot="10800000">
                <a:off x="6666788" y="4944438"/>
                <a:ext cx="139925" cy="56275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2251" extrusionOk="0">
                    <a:moveTo>
                      <a:pt x="2157" y="337"/>
                    </a:moveTo>
                    <a:cubicBezTo>
                      <a:pt x="2170" y="337"/>
                      <a:pt x="2185" y="339"/>
                      <a:pt x="2201" y="342"/>
                    </a:cubicBezTo>
                    <a:cubicBezTo>
                      <a:pt x="2389" y="378"/>
                      <a:pt x="2228" y="854"/>
                      <a:pt x="2183" y="962"/>
                    </a:cubicBezTo>
                    <a:cubicBezTo>
                      <a:pt x="2165" y="1007"/>
                      <a:pt x="2147" y="1061"/>
                      <a:pt x="2120" y="1106"/>
                    </a:cubicBezTo>
                    <a:cubicBezTo>
                      <a:pt x="2084" y="1043"/>
                      <a:pt x="2057" y="980"/>
                      <a:pt x="2030" y="908"/>
                    </a:cubicBezTo>
                    <a:cubicBezTo>
                      <a:pt x="1996" y="790"/>
                      <a:pt x="1939" y="337"/>
                      <a:pt x="2157" y="337"/>
                    </a:cubicBezTo>
                    <a:close/>
                    <a:moveTo>
                      <a:pt x="2225" y="1"/>
                    </a:moveTo>
                    <a:cubicBezTo>
                      <a:pt x="2094" y="1"/>
                      <a:pt x="1959" y="56"/>
                      <a:pt x="1859" y="163"/>
                    </a:cubicBezTo>
                    <a:cubicBezTo>
                      <a:pt x="1635" y="414"/>
                      <a:pt x="1671" y="782"/>
                      <a:pt x="1788" y="1061"/>
                    </a:cubicBezTo>
                    <a:cubicBezTo>
                      <a:pt x="1824" y="1168"/>
                      <a:pt x="1886" y="1276"/>
                      <a:pt x="1958" y="1366"/>
                    </a:cubicBezTo>
                    <a:cubicBezTo>
                      <a:pt x="1904" y="1438"/>
                      <a:pt x="1842" y="1501"/>
                      <a:pt x="1779" y="1555"/>
                    </a:cubicBezTo>
                    <a:cubicBezTo>
                      <a:pt x="1554" y="1761"/>
                      <a:pt x="1285" y="1896"/>
                      <a:pt x="988" y="1959"/>
                    </a:cubicBezTo>
                    <a:cubicBezTo>
                      <a:pt x="872" y="1986"/>
                      <a:pt x="755" y="1998"/>
                      <a:pt x="635" y="1998"/>
                    </a:cubicBezTo>
                    <a:cubicBezTo>
                      <a:pt x="597" y="1998"/>
                      <a:pt x="560" y="1997"/>
                      <a:pt x="522" y="1995"/>
                    </a:cubicBezTo>
                    <a:cubicBezTo>
                      <a:pt x="405" y="1995"/>
                      <a:pt x="73" y="1995"/>
                      <a:pt x="64" y="1824"/>
                    </a:cubicBezTo>
                    <a:cubicBezTo>
                      <a:pt x="59" y="1815"/>
                      <a:pt x="52" y="1810"/>
                      <a:pt x="46" y="1810"/>
                    </a:cubicBezTo>
                    <a:cubicBezTo>
                      <a:pt x="39" y="1810"/>
                      <a:pt x="32" y="1815"/>
                      <a:pt x="28" y="1824"/>
                    </a:cubicBezTo>
                    <a:cubicBezTo>
                      <a:pt x="1" y="2129"/>
                      <a:pt x="459" y="2201"/>
                      <a:pt x="674" y="2237"/>
                    </a:cubicBezTo>
                    <a:cubicBezTo>
                      <a:pt x="745" y="2246"/>
                      <a:pt x="815" y="2250"/>
                      <a:pt x="886" y="2250"/>
                    </a:cubicBezTo>
                    <a:cubicBezTo>
                      <a:pt x="1389" y="2250"/>
                      <a:pt x="1879" y="2028"/>
                      <a:pt x="2210" y="1626"/>
                    </a:cubicBezTo>
                    <a:cubicBezTo>
                      <a:pt x="2508" y="1877"/>
                      <a:pt x="2887" y="2018"/>
                      <a:pt x="3273" y="2018"/>
                    </a:cubicBezTo>
                    <a:cubicBezTo>
                      <a:pt x="3317" y="2018"/>
                      <a:pt x="3360" y="2016"/>
                      <a:pt x="3404" y="2012"/>
                    </a:cubicBezTo>
                    <a:cubicBezTo>
                      <a:pt x="3844" y="1968"/>
                      <a:pt x="4266" y="1824"/>
                      <a:pt x="4643" y="1581"/>
                    </a:cubicBezTo>
                    <a:cubicBezTo>
                      <a:pt x="4823" y="1474"/>
                      <a:pt x="4993" y="1339"/>
                      <a:pt x="5146" y="1186"/>
                    </a:cubicBezTo>
                    <a:cubicBezTo>
                      <a:pt x="5227" y="1106"/>
                      <a:pt x="5308" y="1016"/>
                      <a:pt x="5379" y="935"/>
                    </a:cubicBezTo>
                    <a:cubicBezTo>
                      <a:pt x="5460" y="845"/>
                      <a:pt x="5496" y="764"/>
                      <a:pt x="5559" y="693"/>
                    </a:cubicBezTo>
                    <a:cubicBezTo>
                      <a:pt x="5596" y="648"/>
                      <a:pt x="5559" y="585"/>
                      <a:pt x="5515" y="585"/>
                    </a:cubicBezTo>
                    <a:cubicBezTo>
                      <a:pt x="5506" y="585"/>
                      <a:pt x="5496" y="588"/>
                      <a:pt x="5487" y="594"/>
                    </a:cubicBezTo>
                    <a:cubicBezTo>
                      <a:pt x="5424" y="639"/>
                      <a:pt x="5352" y="666"/>
                      <a:pt x="5290" y="702"/>
                    </a:cubicBezTo>
                    <a:cubicBezTo>
                      <a:pt x="5227" y="737"/>
                      <a:pt x="5182" y="773"/>
                      <a:pt x="5128" y="809"/>
                    </a:cubicBezTo>
                    <a:cubicBezTo>
                      <a:pt x="4993" y="899"/>
                      <a:pt x="4859" y="980"/>
                      <a:pt x="4733" y="1070"/>
                    </a:cubicBezTo>
                    <a:cubicBezTo>
                      <a:pt x="4508" y="1231"/>
                      <a:pt x="4266" y="1375"/>
                      <a:pt x="4006" y="1492"/>
                    </a:cubicBezTo>
                    <a:cubicBezTo>
                      <a:pt x="3757" y="1595"/>
                      <a:pt x="3474" y="1664"/>
                      <a:pt x="3195" y="1664"/>
                    </a:cubicBezTo>
                    <a:cubicBezTo>
                      <a:pt x="2940" y="1664"/>
                      <a:pt x="2689" y="1606"/>
                      <a:pt x="2470" y="1465"/>
                    </a:cubicBezTo>
                    <a:cubicBezTo>
                      <a:pt x="2434" y="1438"/>
                      <a:pt x="2407" y="1420"/>
                      <a:pt x="2380" y="1393"/>
                    </a:cubicBezTo>
                    <a:cubicBezTo>
                      <a:pt x="2398" y="1366"/>
                      <a:pt x="2416" y="1330"/>
                      <a:pt x="2434" y="1303"/>
                    </a:cubicBezTo>
                    <a:cubicBezTo>
                      <a:pt x="2578" y="1025"/>
                      <a:pt x="2721" y="621"/>
                      <a:pt x="2632" y="306"/>
                    </a:cubicBezTo>
                    <a:cubicBezTo>
                      <a:pt x="2570" y="100"/>
                      <a:pt x="2402" y="1"/>
                      <a:pt x="22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44" name="Google Shape;1344;p17"/>
              <p:cNvSpPr/>
              <p:nvPr/>
            </p:nvSpPr>
            <p:spPr>
              <a:xfrm flipH="1">
                <a:off x="4165613" y="4647950"/>
                <a:ext cx="137275" cy="78500"/>
              </a:xfrm>
              <a:custGeom>
                <a:avLst/>
                <a:gdLst/>
                <a:ahLst/>
                <a:cxnLst/>
                <a:rect l="l" t="t" r="r" b="b"/>
                <a:pathLst>
                  <a:path w="5491" h="3140" extrusionOk="0">
                    <a:moveTo>
                      <a:pt x="1577" y="285"/>
                    </a:moveTo>
                    <a:cubicBezTo>
                      <a:pt x="1591" y="285"/>
                      <a:pt x="1605" y="287"/>
                      <a:pt x="1620" y="291"/>
                    </a:cubicBezTo>
                    <a:cubicBezTo>
                      <a:pt x="1764" y="345"/>
                      <a:pt x="1845" y="578"/>
                      <a:pt x="1881" y="713"/>
                    </a:cubicBezTo>
                    <a:cubicBezTo>
                      <a:pt x="1952" y="955"/>
                      <a:pt x="1952" y="1216"/>
                      <a:pt x="1898" y="1467"/>
                    </a:cubicBezTo>
                    <a:cubicBezTo>
                      <a:pt x="1773" y="1440"/>
                      <a:pt x="1665" y="1377"/>
                      <a:pt x="1575" y="1296"/>
                    </a:cubicBezTo>
                    <a:cubicBezTo>
                      <a:pt x="1387" y="1126"/>
                      <a:pt x="1243" y="848"/>
                      <a:pt x="1306" y="587"/>
                    </a:cubicBezTo>
                    <a:cubicBezTo>
                      <a:pt x="1330" y="473"/>
                      <a:pt x="1436" y="285"/>
                      <a:pt x="1577" y="285"/>
                    </a:cubicBezTo>
                    <a:close/>
                    <a:moveTo>
                      <a:pt x="1585" y="0"/>
                    </a:moveTo>
                    <a:cubicBezTo>
                      <a:pt x="1350" y="0"/>
                      <a:pt x="1124" y="200"/>
                      <a:pt x="1036" y="443"/>
                    </a:cubicBezTo>
                    <a:cubicBezTo>
                      <a:pt x="947" y="767"/>
                      <a:pt x="1027" y="1117"/>
                      <a:pt x="1243" y="1368"/>
                    </a:cubicBezTo>
                    <a:cubicBezTo>
                      <a:pt x="1387" y="1557"/>
                      <a:pt x="1584" y="1692"/>
                      <a:pt x="1809" y="1754"/>
                    </a:cubicBezTo>
                    <a:lnTo>
                      <a:pt x="1809" y="1772"/>
                    </a:lnTo>
                    <a:cubicBezTo>
                      <a:pt x="1683" y="2132"/>
                      <a:pt x="1441" y="2518"/>
                      <a:pt x="1117" y="2733"/>
                    </a:cubicBezTo>
                    <a:cubicBezTo>
                      <a:pt x="946" y="2847"/>
                      <a:pt x="747" y="2911"/>
                      <a:pt x="552" y="2911"/>
                    </a:cubicBezTo>
                    <a:cubicBezTo>
                      <a:pt x="380" y="2911"/>
                      <a:pt x="210" y="2861"/>
                      <a:pt x="67" y="2751"/>
                    </a:cubicBezTo>
                    <a:cubicBezTo>
                      <a:pt x="61" y="2745"/>
                      <a:pt x="54" y="2743"/>
                      <a:pt x="48" y="2743"/>
                    </a:cubicBezTo>
                    <a:cubicBezTo>
                      <a:pt x="24" y="2743"/>
                      <a:pt x="1" y="2775"/>
                      <a:pt x="22" y="2796"/>
                    </a:cubicBezTo>
                    <a:cubicBezTo>
                      <a:pt x="176" y="3020"/>
                      <a:pt x="427" y="3140"/>
                      <a:pt x="692" y="3140"/>
                    </a:cubicBezTo>
                    <a:cubicBezTo>
                      <a:pt x="768" y="3140"/>
                      <a:pt x="844" y="3130"/>
                      <a:pt x="920" y="3110"/>
                    </a:cubicBezTo>
                    <a:cubicBezTo>
                      <a:pt x="1297" y="3012"/>
                      <a:pt x="1593" y="2715"/>
                      <a:pt x="1809" y="2401"/>
                    </a:cubicBezTo>
                    <a:cubicBezTo>
                      <a:pt x="1925" y="2212"/>
                      <a:pt x="2024" y="2015"/>
                      <a:pt x="2096" y="1808"/>
                    </a:cubicBezTo>
                    <a:cubicBezTo>
                      <a:pt x="2110" y="1809"/>
                      <a:pt x="2124" y="1809"/>
                      <a:pt x="2137" y="1809"/>
                    </a:cubicBezTo>
                    <a:cubicBezTo>
                      <a:pt x="2589" y="1809"/>
                      <a:pt x="3023" y="1666"/>
                      <a:pt x="3398" y="1404"/>
                    </a:cubicBezTo>
                    <a:cubicBezTo>
                      <a:pt x="3663" y="1224"/>
                      <a:pt x="3937" y="996"/>
                      <a:pt x="4240" y="996"/>
                    </a:cubicBezTo>
                    <a:cubicBezTo>
                      <a:pt x="4358" y="996"/>
                      <a:pt x="4481" y="1031"/>
                      <a:pt x="4610" y="1117"/>
                    </a:cubicBezTo>
                    <a:cubicBezTo>
                      <a:pt x="5041" y="1404"/>
                      <a:pt x="5059" y="1952"/>
                      <a:pt x="5122" y="2419"/>
                    </a:cubicBezTo>
                    <a:cubicBezTo>
                      <a:pt x="5131" y="2481"/>
                      <a:pt x="5185" y="2510"/>
                      <a:pt x="5240" y="2510"/>
                    </a:cubicBezTo>
                    <a:cubicBezTo>
                      <a:pt x="5297" y="2510"/>
                      <a:pt x="5355" y="2478"/>
                      <a:pt x="5364" y="2419"/>
                    </a:cubicBezTo>
                    <a:cubicBezTo>
                      <a:pt x="5490" y="1736"/>
                      <a:pt x="5194" y="892"/>
                      <a:pt x="4476" y="686"/>
                    </a:cubicBezTo>
                    <a:cubicBezTo>
                      <a:pt x="4393" y="663"/>
                      <a:pt x="4312" y="653"/>
                      <a:pt x="4232" y="653"/>
                    </a:cubicBezTo>
                    <a:cubicBezTo>
                      <a:pt x="3966" y="653"/>
                      <a:pt x="3716" y="769"/>
                      <a:pt x="3488" y="928"/>
                    </a:cubicBezTo>
                    <a:cubicBezTo>
                      <a:pt x="3191" y="1126"/>
                      <a:pt x="2886" y="1359"/>
                      <a:pt x="2518" y="1458"/>
                    </a:cubicBezTo>
                    <a:cubicBezTo>
                      <a:pt x="2410" y="1485"/>
                      <a:pt x="2294" y="1503"/>
                      <a:pt x="2186" y="1503"/>
                    </a:cubicBezTo>
                    <a:cubicBezTo>
                      <a:pt x="2204" y="1413"/>
                      <a:pt x="2213" y="1323"/>
                      <a:pt x="2222" y="1234"/>
                    </a:cubicBezTo>
                    <a:cubicBezTo>
                      <a:pt x="2249" y="865"/>
                      <a:pt x="2168" y="399"/>
                      <a:pt x="1889" y="129"/>
                    </a:cubicBezTo>
                    <a:cubicBezTo>
                      <a:pt x="1794" y="39"/>
                      <a:pt x="1688" y="0"/>
                      <a:pt x="1585" y="0"/>
                    </a:cubicBezTo>
                    <a:close/>
                  </a:path>
                </a:pathLst>
              </a:custGeom>
              <a:solidFill>
                <a:srgbClr val="F9B2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45" name="Google Shape;1345;p17"/>
              <p:cNvSpPr/>
              <p:nvPr/>
            </p:nvSpPr>
            <p:spPr>
              <a:xfrm flipH="1">
                <a:off x="2485575" y="4904250"/>
                <a:ext cx="111825" cy="136650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5466" extrusionOk="0">
                    <a:moveTo>
                      <a:pt x="3467" y="2463"/>
                    </a:moveTo>
                    <a:cubicBezTo>
                      <a:pt x="3533" y="2463"/>
                      <a:pt x="3603" y="2486"/>
                      <a:pt x="3673" y="2530"/>
                    </a:cubicBezTo>
                    <a:cubicBezTo>
                      <a:pt x="3934" y="2674"/>
                      <a:pt x="4293" y="3006"/>
                      <a:pt x="4068" y="3312"/>
                    </a:cubicBezTo>
                    <a:cubicBezTo>
                      <a:pt x="3967" y="3448"/>
                      <a:pt x="3824" y="3507"/>
                      <a:pt x="3678" y="3507"/>
                    </a:cubicBezTo>
                    <a:cubicBezTo>
                      <a:pt x="3526" y="3507"/>
                      <a:pt x="3370" y="3444"/>
                      <a:pt x="3251" y="3339"/>
                    </a:cubicBezTo>
                    <a:cubicBezTo>
                      <a:pt x="3197" y="3294"/>
                      <a:pt x="3152" y="3240"/>
                      <a:pt x="3107" y="3177"/>
                    </a:cubicBezTo>
                    <a:lnTo>
                      <a:pt x="3107" y="3168"/>
                    </a:lnTo>
                    <a:cubicBezTo>
                      <a:pt x="3125" y="2979"/>
                      <a:pt x="3116" y="2773"/>
                      <a:pt x="3224" y="2611"/>
                    </a:cubicBezTo>
                    <a:cubicBezTo>
                      <a:pt x="3288" y="2511"/>
                      <a:pt x="3373" y="2463"/>
                      <a:pt x="3467" y="2463"/>
                    </a:cubicBezTo>
                    <a:close/>
                    <a:moveTo>
                      <a:pt x="3569" y="1"/>
                    </a:moveTo>
                    <a:cubicBezTo>
                      <a:pt x="3303" y="1"/>
                      <a:pt x="3095" y="284"/>
                      <a:pt x="2982" y="510"/>
                    </a:cubicBezTo>
                    <a:cubicBezTo>
                      <a:pt x="2793" y="941"/>
                      <a:pt x="2667" y="1408"/>
                      <a:pt x="2632" y="1875"/>
                    </a:cubicBezTo>
                    <a:cubicBezTo>
                      <a:pt x="2587" y="2288"/>
                      <a:pt x="2578" y="2737"/>
                      <a:pt x="2748" y="3123"/>
                    </a:cubicBezTo>
                    <a:cubicBezTo>
                      <a:pt x="2739" y="3213"/>
                      <a:pt x="2730" y="3294"/>
                      <a:pt x="2712" y="3375"/>
                    </a:cubicBezTo>
                    <a:cubicBezTo>
                      <a:pt x="2667" y="3572"/>
                      <a:pt x="2605" y="3770"/>
                      <a:pt x="2515" y="3949"/>
                    </a:cubicBezTo>
                    <a:cubicBezTo>
                      <a:pt x="2299" y="4362"/>
                      <a:pt x="1967" y="4694"/>
                      <a:pt x="1545" y="4892"/>
                    </a:cubicBezTo>
                    <a:cubicBezTo>
                      <a:pt x="1175" y="5077"/>
                      <a:pt x="769" y="5164"/>
                      <a:pt x="356" y="5164"/>
                    </a:cubicBezTo>
                    <a:cubicBezTo>
                      <a:pt x="268" y="5164"/>
                      <a:pt x="179" y="5160"/>
                      <a:pt x="90" y="5152"/>
                    </a:cubicBezTo>
                    <a:cubicBezTo>
                      <a:pt x="87" y="5152"/>
                      <a:pt x="84" y="5152"/>
                      <a:pt x="81" y="5152"/>
                    </a:cubicBezTo>
                    <a:cubicBezTo>
                      <a:pt x="1" y="5152"/>
                      <a:pt x="3" y="5270"/>
                      <a:pt x="72" y="5296"/>
                    </a:cubicBezTo>
                    <a:cubicBezTo>
                      <a:pt x="326" y="5407"/>
                      <a:pt x="599" y="5465"/>
                      <a:pt x="877" y="5465"/>
                    </a:cubicBezTo>
                    <a:cubicBezTo>
                      <a:pt x="982" y="5465"/>
                      <a:pt x="1089" y="5457"/>
                      <a:pt x="1195" y="5440"/>
                    </a:cubicBezTo>
                    <a:cubicBezTo>
                      <a:pt x="1554" y="5377"/>
                      <a:pt x="1904" y="5215"/>
                      <a:pt x="2192" y="4982"/>
                    </a:cubicBezTo>
                    <a:cubicBezTo>
                      <a:pt x="2640" y="4632"/>
                      <a:pt x="2946" y="4120"/>
                      <a:pt x="3063" y="3563"/>
                    </a:cubicBezTo>
                    <a:cubicBezTo>
                      <a:pt x="3233" y="3725"/>
                      <a:pt x="3467" y="3814"/>
                      <a:pt x="3709" y="3814"/>
                    </a:cubicBezTo>
                    <a:cubicBezTo>
                      <a:pt x="4077" y="3797"/>
                      <a:pt x="4418" y="3518"/>
                      <a:pt x="4445" y="3141"/>
                    </a:cubicBezTo>
                    <a:cubicBezTo>
                      <a:pt x="4472" y="2728"/>
                      <a:pt x="4095" y="2378"/>
                      <a:pt x="3754" y="2207"/>
                    </a:cubicBezTo>
                    <a:cubicBezTo>
                      <a:pt x="3659" y="2161"/>
                      <a:pt x="3565" y="2140"/>
                      <a:pt x="3476" y="2140"/>
                    </a:cubicBezTo>
                    <a:cubicBezTo>
                      <a:pt x="3235" y="2140"/>
                      <a:pt x="3025" y="2292"/>
                      <a:pt x="2901" y="2521"/>
                    </a:cubicBezTo>
                    <a:cubicBezTo>
                      <a:pt x="2901" y="2459"/>
                      <a:pt x="2892" y="2387"/>
                      <a:pt x="2892" y="2324"/>
                    </a:cubicBezTo>
                    <a:cubicBezTo>
                      <a:pt x="2901" y="1857"/>
                      <a:pt x="2964" y="1399"/>
                      <a:pt x="3098" y="950"/>
                    </a:cubicBezTo>
                    <a:cubicBezTo>
                      <a:pt x="3188" y="591"/>
                      <a:pt x="3341" y="187"/>
                      <a:pt x="3727" y="61"/>
                    </a:cubicBezTo>
                    <a:cubicBezTo>
                      <a:pt x="3736" y="61"/>
                      <a:pt x="3736" y="34"/>
                      <a:pt x="3727" y="34"/>
                    </a:cubicBezTo>
                    <a:cubicBezTo>
                      <a:pt x="3672" y="11"/>
                      <a:pt x="3619" y="1"/>
                      <a:pt x="3569" y="1"/>
                    </a:cubicBezTo>
                    <a:close/>
                  </a:path>
                </a:pathLst>
              </a:custGeom>
              <a:solidFill>
                <a:srgbClr val="F058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46" name="Google Shape;1346;p17"/>
              <p:cNvSpPr/>
              <p:nvPr/>
            </p:nvSpPr>
            <p:spPr>
              <a:xfrm flipH="1">
                <a:off x="1139875" y="4647938"/>
                <a:ext cx="91125" cy="185900"/>
              </a:xfrm>
              <a:custGeom>
                <a:avLst/>
                <a:gdLst/>
                <a:ahLst/>
                <a:cxnLst/>
                <a:rect l="l" t="t" r="r" b="b"/>
                <a:pathLst>
                  <a:path w="3645" h="7436" extrusionOk="0">
                    <a:moveTo>
                      <a:pt x="1355" y="2816"/>
                    </a:moveTo>
                    <a:cubicBezTo>
                      <a:pt x="1461" y="2816"/>
                      <a:pt x="1568" y="2833"/>
                      <a:pt x="1670" y="2868"/>
                    </a:cubicBezTo>
                    <a:cubicBezTo>
                      <a:pt x="1526" y="3120"/>
                      <a:pt x="1302" y="3317"/>
                      <a:pt x="1033" y="3443"/>
                    </a:cubicBezTo>
                    <a:cubicBezTo>
                      <a:pt x="971" y="3465"/>
                      <a:pt x="884" y="3489"/>
                      <a:pt x="803" y="3489"/>
                    </a:cubicBezTo>
                    <a:cubicBezTo>
                      <a:pt x="719" y="3489"/>
                      <a:pt x="643" y="3463"/>
                      <a:pt x="611" y="3380"/>
                    </a:cubicBezTo>
                    <a:cubicBezTo>
                      <a:pt x="557" y="3228"/>
                      <a:pt x="700" y="3057"/>
                      <a:pt x="808" y="2976"/>
                    </a:cubicBezTo>
                    <a:cubicBezTo>
                      <a:pt x="970" y="2872"/>
                      <a:pt x="1162" y="2816"/>
                      <a:pt x="1355" y="2816"/>
                    </a:cubicBezTo>
                    <a:close/>
                    <a:moveTo>
                      <a:pt x="448" y="0"/>
                    </a:moveTo>
                    <a:cubicBezTo>
                      <a:pt x="335" y="0"/>
                      <a:pt x="223" y="18"/>
                      <a:pt x="117" y="58"/>
                    </a:cubicBezTo>
                    <a:cubicBezTo>
                      <a:pt x="18" y="94"/>
                      <a:pt x="0" y="246"/>
                      <a:pt x="117" y="264"/>
                    </a:cubicBezTo>
                    <a:cubicBezTo>
                      <a:pt x="305" y="309"/>
                      <a:pt x="503" y="327"/>
                      <a:pt x="691" y="381"/>
                    </a:cubicBezTo>
                    <a:cubicBezTo>
                      <a:pt x="889" y="435"/>
                      <a:pt x="1069" y="516"/>
                      <a:pt x="1230" y="633"/>
                    </a:cubicBezTo>
                    <a:cubicBezTo>
                      <a:pt x="1553" y="857"/>
                      <a:pt x="1787" y="1180"/>
                      <a:pt x="1886" y="1557"/>
                    </a:cubicBezTo>
                    <a:cubicBezTo>
                      <a:pt x="1966" y="1881"/>
                      <a:pt x="1949" y="2222"/>
                      <a:pt x="1832" y="2536"/>
                    </a:cubicBezTo>
                    <a:cubicBezTo>
                      <a:pt x="1724" y="2500"/>
                      <a:pt x="1616" y="2473"/>
                      <a:pt x="1500" y="2464"/>
                    </a:cubicBezTo>
                    <a:cubicBezTo>
                      <a:pt x="1454" y="2460"/>
                      <a:pt x="1408" y="2458"/>
                      <a:pt x="1362" y="2458"/>
                    </a:cubicBezTo>
                    <a:cubicBezTo>
                      <a:pt x="937" y="2458"/>
                      <a:pt x="474" y="2644"/>
                      <a:pt x="296" y="3057"/>
                    </a:cubicBezTo>
                    <a:cubicBezTo>
                      <a:pt x="198" y="3255"/>
                      <a:pt x="224" y="3497"/>
                      <a:pt x="368" y="3677"/>
                    </a:cubicBezTo>
                    <a:cubicBezTo>
                      <a:pt x="488" y="3797"/>
                      <a:pt x="659" y="3861"/>
                      <a:pt x="831" y="3861"/>
                    </a:cubicBezTo>
                    <a:cubicBezTo>
                      <a:pt x="878" y="3861"/>
                      <a:pt x="924" y="3857"/>
                      <a:pt x="970" y="3847"/>
                    </a:cubicBezTo>
                    <a:cubicBezTo>
                      <a:pt x="1401" y="3766"/>
                      <a:pt x="1769" y="3398"/>
                      <a:pt x="1993" y="3039"/>
                    </a:cubicBezTo>
                    <a:lnTo>
                      <a:pt x="2011" y="3048"/>
                    </a:lnTo>
                    <a:cubicBezTo>
                      <a:pt x="2344" y="3317"/>
                      <a:pt x="2487" y="3757"/>
                      <a:pt x="2380" y="4170"/>
                    </a:cubicBezTo>
                    <a:cubicBezTo>
                      <a:pt x="2263" y="4610"/>
                      <a:pt x="2011" y="5005"/>
                      <a:pt x="1957" y="5463"/>
                    </a:cubicBezTo>
                    <a:cubicBezTo>
                      <a:pt x="1940" y="5742"/>
                      <a:pt x="1966" y="6029"/>
                      <a:pt x="2056" y="6307"/>
                    </a:cubicBezTo>
                    <a:cubicBezTo>
                      <a:pt x="2110" y="6550"/>
                      <a:pt x="2209" y="6783"/>
                      <a:pt x="2353" y="6990"/>
                    </a:cubicBezTo>
                    <a:cubicBezTo>
                      <a:pt x="2531" y="7255"/>
                      <a:pt x="2833" y="7435"/>
                      <a:pt x="3141" y="7435"/>
                    </a:cubicBezTo>
                    <a:cubicBezTo>
                      <a:pt x="3281" y="7435"/>
                      <a:pt x="3423" y="7398"/>
                      <a:pt x="3556" y="7313"/>
                    </a:cubicBezTo>
                    <a:cubicBezTo>
                      <a:pt x="3645" y="7256"/>
                      <a:pt x="3603" y="7119"/>
                      <a:pt x="3514" y="7119"/>
                    </a:cubicBezTo>
                    <a:cubicBezTo>
                      <a:pt x="3505" y="7119"/>
                      <a:pt x="3495" y="7121"/>
                      <a:pt x="3484" y="7125"/>
                    </a:cubicBezTo>
                    <a:cubicBezTo>
                      <a:pt x="3417" y="7150"/>
                      <a:pt x="3353" y="7161"/>
                      <a:pt x="3291" y="7161"/>
                    </a:cubicBezTo>
                    <a:cubicBezTo>
                      <a:pt x="2888" y="7161"/>
                      <a:pt x="2596" y="6676"/>
                      <a:pt x="2487" y="6325"/>
                    </a:cubicBezTo>
                    <a:cubicBezTo>
                      <a:pt x="2389" y="6065"/>
                      <a:pt x="2344" y="5778"/>
                      <a:pt x="2353" y="5499"/>
                    </a:cubicBezTo>
                    <a:cubicBezTo>
                      <a:pt x="2397" y="5248"/>
                      <a:pt x="2469" y="4997"/>
                      <a:pt x="2577" y="4772"/>
                    </a:cubicBezTo>
                    <a:cubicBezTo>
                      <a:pt x="2775" y="4278"/>
                      <a:pt x="2891" y="3793"/>
                      <a:pt x="2667" y="3290"/>
                    </a:cubicBezTo>
                    <a:cubicBezTo>
                      <a:pt x="2550" y="3048"/>
                      <a:pt x="2380" y="2841"/>
                      <a:pt x="2155" y="2698"/>
                    </a:cubicBezTo>
                    <a:cubicBezTo>
                      <a:pt x="2272" y="2393"/>
                      <a:pt x="2317" y="2069"/>
                      <a:pt x="2290" y="1755"/>
                    </a:cubicBezTo>
                    <a:cubicBezTo>
                      <a:pt x="2227" y="1234"/>
                      <a:pt x="1966" y="758"/>
                      <a:pt x="1553" y="444"/>
                    </a:cubicBezTo>
                    <a:cubicBezTo>
                      <a:pt x="1261" y="214"/>
                      <a:pt x="843" y="0"/>
                      <a:pt x="4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47" name="Google Shape;1347;p17"/>
              <p:cNvSpPr/>
              <p:nvPr/>
            </p:nvSpPr>
            <p:spPr>
              <a:xfrm flipH="1">
                <a:off x="235288" y="4373500"/>
                <a:ext cx="83075" cy="139500"/>
              </a:xfrm>
              <a:custGeom>
                <a:avLst/>
                <a:gdLst/>
                <a:ahLst/>
                <a:cxnLst/>
                <a:rect l="l" t="t" r="r" b="b"/>
                <a:pathLst>
                  <a:path w="3323" h="5580" extrusionOk="0">
                    <a:moveTo>
                      <a:pt x="1314" y="3433"/>
                    </a:moveTo>
                    <a:cubicBezTo>
                      <a:pt x="1557" y="3433"/>
                      <a:pt x="1810" y="3545"/>
                      <a:pt x="1877" y="3794"/>
                    </a:cubicBezTo>
                    <a:cubicBezTo>
                      <a:pt x="1940" y="4031"/>
                      <a:pt x="1795" y="4303"/>
                      <a:pt x="1550" y="4303"/>
                    </a:cubicBezTo>
                    <a:cubicBezTo>
                      <a:pt x="1517" y="4303"/>
                      <a:pt x="1482" y="4298"/>
                      <a:pt x="1446" y="4288"/>
                    </a:cubicBezTo>
                    <a:cubicBezTo>
                      <a:pt x="1141" y="4198"/>
                      <a:pt x="961" y="3839"/>
                      <a:pt x="925" y="3551"/>
                    </a:cubicBezTo>
                    <a:cubicBezTo>
                      <a:pt x="970" y="3515"/>
                      <a:pt x="1024" y="3488"/>
                      <a:pt x="1078" y="3470"/>
                    </a:cubicBezTo>
                    <a:cubicBezTo>
                      <a:pt x="1151" y="3445"/>
                      <a:pt x="1232" y="3433"/>
                      <a:pt x="1314" y="3433"/>
                    </a:cubicBezTo>
                    <a:close/>
                    <a:moveTo>
                      <a:pt x="2887" y="0"/>
                    </a:moveTo>
                    <a:cubicBezTo>
                      <a:pt x="2857" y="0"/>
                      <a:pt x="2826" y="26"/>
                      <a:pt x="2838" y="67"/>
                    </a:cubicBezTo>
                    <a:cubicBezTo>
                      <a:pt x="2919" y="435"/>
                      <a:pt x="3116" y="947"/>
                      <a:pt x="2838" y="1279"/>
                    </a:cubicBezTo>
                    <a:cubicBezTo>
                      <a:pt x="2604" y="1558"/>
                      <a:pt x="2164" y="1576"/>
                      <a:pt x="1841" y="1666"/>
                    </a:cubicBezTo>
                    <a:cubicBezTo>
                      <a:pt x="1132" y="1881"/>
                      <a:pt x="638" y="2510"/>
                      <a:pt x="593" y="3255"/>
                    </a:cubicBezTo>
                    <a:cubicBezTo>
                      <a:pt x="584" y="3336"/>
                      <a:pt x="584" y="3417"/>
                      <a:pt x="593" y="3497"/>
                    </a:cubicBezTo>
                    <a:cubicBezTo>
                      <a:pt x="422" y="3659"/>
                      <a:pt x="297" y="3865"/>
                      <a:pt x="216" y="4081"/>
                    </a:cubicBezTo>
                    <a:cubicBezTo>
                      <a:pt x="126" y="4332"/>
                      <a:pt x="72" y="4593"/>
                      <a:pt x="45" y="4862"/>
                    </a:cubicBezTo>
                    <a:cubicBezTo>
                      <a:pt x="9" y="5105"/>
                      <a:pt x="0" y="5347"/>
                      <a:pt x="153" y="5554"/>
                    </a:cubicBezTo>
                    <a:cubicBezTo>
                      <a:pt x="162" y="5572"/>
                      <a:pt x="179" y="5580"/>
                      <a:pt x="196" y="5580"/>
                    </a:cubicBezTo>
                    <a:cubicBezTo>
                      <a:pt x="229" y="5580"/>
                      <a:pt x="264" y="5550"/>
                      <a:pt x="252" y="5509"/>
                    </a:cubicBezTo>
                    <a:cubicBezTo>
                      <a:pt x="225" y="5320"/>
                      <a:pt x="225" y="5123"/>
                      <a:pt x="261" y="4943"/>
                    </a:cubicBezTo>
                    <a:cubicBezTo>
                      <a:pt x="288" y="4719"/>
                      <a:pt x="333" y="4503"/>
                      <a:pt x="396" y="4288"/>
                    </a:cubicBezTo>
                    <a:cubicBezTo>
                      <a:pt x="449" y="4117"/>
                      <a:pt x="530" y="3946"/>
                      <a:pt x="647" y="3794"/>
                    </a:cubicBezTo>
                    <a:cubicBezTo>
                      <a:pt x="701" y="3982"/>
                      <a:pt x="791" y="4162"/>
                      <a:pt x="925" y="4305"/>
                    </a:cubicBezTo>
                    <a:cubicBezTo>
                      <a:pt x="1085" y="4477"/>
                      <a:pt x="1315" y="4598"/>
                      <a:pt x="1541" y="4598"/>
                    </a:cubicBezTo>
                    <a:cubicBezTo>
                      <a:pt x="1671" y="4598"/>
                      <a:pt x="1799" y="4558"/>
                      <a:pt x="1913" y="4467"/>
                    </a:cubicBezTo>
                    <a:cubicBezTo>
                      <a:pt x="2155" y="4243"/>
                      <a:pt x="2227" y="3883"/>
                      <a:pt x="2075" y="3578"/>
                    </a:cubicBezTo>
                    <a:cubicBezTo>
                      <a:pt x="1925" y="3309"/>
                      <a:pt x="1619" y="3176"/>
                      <a:pt x="1324" y="3176"/>
                    </a:cubicBezTo>
                    <a:cubicBezTo>
                      <a:pt x="1265" y="3176"/>
                      <a:pt x="1206" y="3182"/>
                      <a:pt x="1150" y="3192"/>
                    </a:cubicBezTo>
                    <a:cubicBezTo>
                      <a:pt x="1069" y="3210"/>
                      <a:pt x="988" y="3237"/>
                      <a:pt x="916" y="3273"/>
                    </a:cubicBezTo>
                    <a:cubicBezTo>
                      <a:pt x="925" y="3066"/>
                      <a:pt x="979" y="2878"/>
                      <a:pt x="1069" y="2698"/>
                    </a:cubicBezTo>
                    <a:cubicBezTo>
                      <a:pt x="1204" y="2429"/>
                      <a:pt x="1419" y="2213"/>
                      <a:pt x="1680" y="2079"/>
                    </a:cubicBezTo>
                    <a:cubicBezTo>
                      <a:pt x="1949" y="1926"/>
                      <a:pt x="2263" y="1908"/>
                      <a:pt x="2560" y="1809"/>
                    </a:cubicBezTo>
                    <a:cubicBezTo>
                      <a:pt x="2892" y="1693"/>
                      <a:pt x="3188" y="1468"/>
                      <a:pt x="3260" y="1109"/>
                    </a:cubicBezTo>
                    <a:cubicBezTo>
                      <a:pt x="3323" y="741"/>
                      <a:pt x="3143" y="328"/>
                      <a:pt x="2928" y="22"/>
                    </a:cubicBezTo>
                    <a:cubicBezTo>
                      <a:pt x="2918" y="7"/>
                      <a:pt x="2903" y="0"/>
                      <a:pt x="2887" y="0"/>
                    </a:cubicBezTo>
                    <a:close/>
                  </a:path>
                </a:pathLst>
              </a:custGeom>
              <a:solidFill>
                <a:srgbClr val="F9B2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48" name="Google Shape;1348;p17"/>
              <p:cNvSpPr/>
              <p:nvPr/>
            </p:nvSpPr>
            <p:spPr>
              <a:xfrm>
                <a:off x="7268275" y="698438"/>
                <a:ext cx="111825" cy="136650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5466" extrusionOk="0">
                    <a:moveTo>
                      <a:pt x="3467" y="2463"/>
                    </a:moveTo>
                    <a:cubicBezTo>
                      <a:pt x="3533" y="2463"/>
                      <a:pt x="3603" y="2486"/>
                      <a:pt x="3673" y="2530"/>
                    </a:cubicBezTo>
                    <a:cubicBezTo>
                      <a:pt x="3934" y="2674"/>
                      <a:pt x="4293" y="3006"/>
                      <a:pt x="4068" y="3312"/>
                    </a:cubicBezTo>
                    <a:cubicBezTo>
                      <a:pt x="3967" y="3448"/>
                      <a:pt x="3824" y="3507"/>
                      <a:pt x="3678" y="3507"/>
                    </a:cubicBezTo>
                    <a:cubicBezTo>
                      <a:pt x="3526" y="3507"/>
                      <a:pt x="3370" y="3444"/>
                      <a:pt x="3251" y="3339"/>
                    </a:cubicBezTo>
                    <a:cubicBezTo>
                      <a:pt x="3197" y="3294"/>
                      <a:pt x="3152" y="3240"/>
                      <a:pt x="3107" y="3177"/>
                    </a:cubicBezTo>
                    <a:lnTo>
                      <a:pt x="3107" y="3168"/>
                    </a:lnTo>
                    <a:cubicBezTo>
                      <a:pt x="3125" y="2979"/>
                      <a:pt x="3116" y="2773"/>
                      <a:pt x="3224" y="2611"/>
                    </a:cubicBezTo>
                    <a:cubicBezTo>
                      <a:pt x="3288" y="2511"/>
                      <a:pt x="3373" y="2463"/>
                      <a:pt x="3467" y="2463"/>
                    </a:cubicBezTo>
                    <a:close/>
                    <a:moveTo>
                      <a:pt x="3569" y="1"/>
                    </a:moveTo>
                    <a:cubicBezTo>
                      <a:pt x="3303" y="1"/>
                      <a:pt x="3095" y="284"/>
                      <a:pt x="2982" y="510"/>
                    </a:cubicBezTo>
                    <a:cubicBezTo>
                      <a:pt x="2793" y="941"/>
                      <a:pt x="2667" y="1408"/>
                      <a:pt x="2632" y="1875"/>
                    </a:cubicBezTo>
                    <a:cubicBezTo>
                      <a:pt x="2587" y="2288"/>
                      <a:pt x="2578" y="2737"/>
                      <a:pt x="2748" y="3123"/>
                    </a:cubicBezTo>
                    <a:cubicBezTo>
                      <a:pt x="2739" y="3213"/>
                      <a:pt x="2730" y="3294"/>
                      <a:pt x="2712" y="3375"/>
                    </a:cubicBezTo>
                    <a:cubicBezTo>
                      <a:pt x="2667" y="3572"/>
                      <a:pt x="2605" y="3770"/>
                      <a:pt x="2515" y="3949"/>
                    </a:cubicBezTo>
                    <a:cubicBezTo>
                      <a:pt x="2299" y="4362"/>
                      <a:pt x="1967" y="4694"/>
                      <a:pt x="1545" y="4892"/>
                    </a:cubicBezTo>
                    <a:cubicBezTo>
                      <a:pt x="1175" y="5077"/>
                      <a:pt x="769" y="5164"/>
                      <a:pt x="356" y="5164"/>
                    </a:cubicBezTo>
                    <a:cubicBezTo>
                      <a:pt x="268" y="5164"/>
                      <a:pt x="179" y="5160"/>
                      <a:pt x="90" y="5152"/>
                    </a:cubicBezTo>
                    <a:cubicBezTo>
                      <a:pt x="87" y="5152"/>
                      <a:pt x="84" y="5152"/>
                      <a:pt x="81" y="5152"/>
                    </a:cubicBezTo>
                    <a:cubicBezTo>
                      <a:pt x="1" y="5152"/>
                      <a:pt x="3" y="5270"/>
                      <a:pt x="72" y="5296"/>
                    </a:cubicBezTo>
                    <a:cubicBezTo>
                      <a:pt x="326" y="5407"/>
                      <a:pt x="599" y="5465"/>
                      <a:pt x="877" y="5465"/>
                    </a:cubicBezTo>
                    <a:cubicBezTo>
                      <a:pt x="982" y="5465"/>
                      <a:pt x="1089" y="5457"/>
                      <a:pt x="1195" y="5440"/>
                    </a:cubicBezTo>
                    <a:cubicBezTo>
                      <a:pt x="1554" y="5377"/>
                      <a:pt x="1904" y="5215"/>
                      <a:pt x="2192" y="4982"/>
                    </a:cubicBezTo>
                    <a:cubicBezTo>
                      <a:pt x="2640" y="4632"/>
                      <a:pt x="2946" y="4120"/>
                      <a:pt x="3063" y="3563"/>
                    </a:cubicBezTo>
                    <a:cubicBezTo>
                      <a:pt x="3233" y="3725"/>
                      <a:pt x="3467" y="3814"/>
                      <a:pt x="3709" y="3814"/>
                    </a:cubicBezTo>
                    <a:cubicBezTo>
                      <a:pt x="4077" y="3797"/>
                      <a:pt x="4418" y="3518"/>
                      <a:pt x="4445" y="3141"/>
                    </a:cubicBezTo>
                    <a:cubicBezTo>
                      <a:pt x="4472" y="2728"/>
                      <a:pt x="4095" y="2378"/>
                      <a:pt x="3754" y="2207"/>
                    </a:cubicBezTo>
                    <a:cubicBezTo>
                      <a:pt x="3659" y="2161"/>
                      <a:pt x="3565" y="2140"/>
                      <a:pt x="3476" y="2140"/>
                    </a:cubicBezTo>
                    <a:cubicBezTo>
                      <a:pt x="3235" y="2140"/>
                      <a:pt x="3025" y="2292"/>
                      <a:pt x="2901" y="2521"/>
                    </a:cubicBezTo>
                    <a:cubicBezTo>
                      <a:pt x="2901" y="2459"/>
                      <a:pt x="2892" y="2387"/>
                      <a:pt x="2892" y="2324"/>
                    </a:cubicBezTo>
                    <a:cubicBezTo>
                      <a:pt x="2901" y="1857"/>
                      <a:pt x="2964" y="1399"/>
                      <a:pt x="3098" y="950"/>
                    </a:cubicBezTo>
                    <a:cubicBezTo>
                      <a:pt x="3188" y="591"/>
                      <a:pt x="3341" y="187"/>
                      <a:pt x="3727" y="61"/>
                    </a:cubicBezTo>
                    <a:cubicBezTo>
                      <a:pt x="3736" y="61"/>
                      <a:pt x="3736" y="34"/>
                      <a:pt x="3727" y="34"/>
                    </a:cubicBezTo>
                    <a:cubicBezTo>
                      <a:pt x="3672" y="11"/>
                      <a:pt x="3619" y="1"/>
                      <a:pt x="3569" y="1"/>
                    </a:cubicBezTo>
                    <a:close/>
                  </a:path>
                </a:pathLst>
              </a:custGeom>
              <a:solidFill>
                <a:srgbClr val="F0582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49" name="Google Shape;1349;p17"/>
              <p:cNvSpPr/>
              <p:nvPr/>
            </p:nvSpPr>
            <p:spPr>
              <a:xfrm rot="10800000" flipH="1">
                <a:off x="121450" y="2003575"/>
                <a:ext cx="13635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5454" h="2949" extrusionOk="0">
                    <a:moveTo>
                      <a:pt x="1961" y="400"/>
                    </a:moveTo>
                    <a:cubicBezTo>
                      <a:pt x="2091" y="400"/>
                      <a:pt x="2186" y="574"/>
                      <a:pt x="2229" y="679"/>
                    </a:cubicBezTo>
                    <a:cubicBezTo>
                      <a:pt x="2283" y="823"/>
                      <a:pt x="2301" y="966"/>
                      <a:pt x="2283" y="1119"/>
                    </a:cubicBezTo>
                    <a:cubicBezTo>
                      <a:pt x="2265" y="1361"/>
                      <a:pt x="2176" y="1586"/>
                      <a:pt x="2041" y="1783"/>
                    </a:cubicBezTo>
                    <a:cubicBezTo>
                      <a:pt x="1772" y="1649"/>
                      <a:pt x="1592" y="1379"/>
                      <a:pt x="1565" y="1083"/>
                    </a:cubicBezTo>
                    <a:lnTo>
                      <a:pt x="1556" y="1083"/>
                    </a:lnTo>
                    <a:cubicBezTo>
                      <a:pt x="1547" y="939"/>
                      <a:pt x="1574" y="805"/>
                      <a:pt x="1637" y="679"/>
                    </a:cubicBezTo>
                    <a:cubicBezTo>
                      <a:pt x="1700" y="562"/>
                      <a:pt x="1816" y="419"/>
                      <a:pt x="1951" y="401"/>
                    </a:cubicBezTo>
                    <a:cubicBezTo>
                      <a:pt x="1954" y="400"/>
                      <a:pt x="1958" y="400"/>
                      <a:pt x="1961" y="400"/>
                    </a:cubicBezTo>
                    <a:close/>
                    <a:moveTo>
                      <a:pt x="1947" y="1"/>
                    </a:moveTo>
                    <a:cubicBezTo>
                      <a:pt x="1829" y="1"/>
                      <a:pt x="1705" y="38"/>
                      <a:pt x="1583" y="122"/>
                    </a:cubicBezTo>
                    <a:cubicBezTo>
                      <a:pt x="1287" y="356"/>
                      <a:pt x="1125" y="724"/>
                      <a:pt x="1152" y="1101"/>
                    </a:cubicBezTo>
                    <a:cubicBezTo>
                      <a:pt x="1188" y="1514"/>
                      <a:pt x="1421" y="1882"/>
                      <a:pt x="1780" y="2098"/>
                    </a:cubicBezTo>
                    <a:cubicBezTo>
                      <a:pt x="1483" y="2377"/>
                      <a:pt x="1046" y="2615"/>
                      <a:pt x="630" y="2615"/>
                    </a:cubicBezTo>
                    <a:cubicBezTo>
                      <a:pt x="431" y="2615"/>
                      <a:pt x="237" y="2561"/>
                      <a:pt x="65" y="2430"/>
                    </a:cubicBezTo>
                    <a:cubicBezTo>
                      <a:pt x="58" y="2425"/>
                      <a:pt x="50" y="2423"/>
                      <a:pt x="42" y="2423"/>
                    </a:cubicBezTo>
                    <a:cubicBezTo>
                      <a:pt x="20" y="2423"/>
                      <a:pt x="1" y="2440"/>
                      <a:pt x="21" y="2466"/>
                    </a:cubicBezTo>
                    <a:cubicBezTo>
                      <a:pt x="206" y="2777"/>
                      <a:pt x="511" y="2897"/>
                      <a:pt x="837" y="2897"/>
                    </a:cubicBezTo>
                    <a:cubicBezTo>
                      <a:pt x="1207" y="2897"/>
                      <a:pt x="1603" y="2743"/>
                      <a:pt x="1879" y="2538"/>
                    </a:cubicBezTo>
                    <a:cubicBezTo>
                      <a:pt x="1978" y="2457"/>
                      <a:pt x="2077" y="2367"/>
                      <a:pt x="2167" y="2268"/>
                    </a:cubicBezTo>
                    <a:cubicBezTo>
                      <a:pt x="2330" y="2323"/>
                      <a:pt x="2498" y="2349"/>
                      <a:pt x="2667" y="2349"/>
                    </a:cubicBezTo>
                    <a:cubicBezTo>
                      <a:pt x="2749" y="2349"/>
                      <a:pt x="2830" y="2343"/>
                      <a:pt x="2912" y="2331"/>
                    </a:cubicBezTo>
                    <a:cubicBezTo>
                      <a:pt x="3172" y="2295"/>
                      <a:pt x="3433" y="2223"/>
                      <a:pt x="3666" y="2107"/>
                    </a:cubicBezTo>
                    <a:cubicBezTo>
                      <a:pt x="3839" y="2020"/>
                      <a:pt x="4046" y="1824"/>
                      <a:pt x="4251" y="1824"/>
                    </a:cubicBezTo>
                    <a:cubicBezTo>
                      <a:pt x="4281" y="1824"/>
                      <a:pt x="4310" y="1828"/>
                      <a:pt x="4340" y="1837"/>
                    </a:cubicBezTo>
                    <a:cubicBezTo>
                      <a:pt x="4546" y="1909"/>
                      <a:pt x="4726" y="2053"/>
                      <a:pt x="4851" y="2241"/>
                    </a:cubicBezTo>
                    <a:cubicBezTo>
                      <a:pt x="4923" y="2331"/>
                      <a:pt x="4977" y="2430"/>
                      <a:pt x="5022" y="2538"/>
                    </a:cubicBezTo>
                    <a:cubicBezTo>
                      <a:pt x="5094" y="2636"/>
                      <a:pt x="5148" y="2744"/>
                      <a:pt x="5184" y="2861"/>
                    </a:cubicBezTo>
                    <a:cubicBezTo>
                      <a:pt x="5204" y="2921"/>
                      <a:pt x="5255" y="2949"/>
                      <a:pt x="5307" y="2949"/>
                    </a:cubicBezTo>
                    <a:cubicBezTo>
                      <a:pt x="5371" y="2949"/>
                      <a:pt x="5435" y="2905"/>
                      <a:pt x="5435" y="2825"/>
                    </a:cubicBezTo>
                    <a:cubicBezTo>
                      <a:pt x="5435" y="2744"/>
                      <a:pt x="5453" y="2654"/>
                      <a:pt x="5453" y="2574"/>
                    </a:cubicBezTo>
                    <a:cubicBezTo>
                      <a:pt x="5444" y="2484"/>
                      <a:pt x="5417" y="2394"/>
                      <a:pt x="5381" y="2313"/>
                    </a:cubicBezTo>
                    <a:cubicBezTo>
                      <a:pt x="5318" y="2143"/>
                      <a:pt x="5220" y="1990"/>
                      <a:pt x="5094" y="1855"/>
                    </a:cubicBezTo>
                    <a:cubicBezTo>
                      <a:pt x="4886" y="1615"/>
                      <a:pt x="4570" y="1396"/>
                      <a:pt x="4237" y="1396"/>
                    </a:cubicBezTo>
                    <a:cubicBezTo>
                      <a:pt x="4197" y="1396"/>
                      <a:pt x="4156" y="1399"/>
                      <a:pt x="4115" y="1406"/>
                    </a:cubicBezTo>
                    <a:cubicBezTo>
                      <a:pt x="3918" y="1442"/>
                      <a:pt x="3756" y="1577"/>
                      <a:pt x="3585" y="1676"/>
                    </a:cubicBezTo>
                    <a:cubicBezTo>
                      <a:pt x="3415" y="1765"/>
                      <a:pt x="3235" y="1837"/>
                      <a:pt x="3047" y="1891"/>
                    </a:cubicBezTo>
                    <a:cubicBezTo>
                      <a:pt x="2928" y="1923"/>
                      <a:pt x="2803" y="1940"/>
                      <a:pt x="2677" y="1940"/>
                    </a:cubicBezTo>
                    <a:cubicBezTo>
                      <a:pt x="2594" y="1940"/>
                      <a:pt x="2510" y="1932"/>
                      <a:pt x="2427" y="1918"/>
                    </a:cubicBezTo>
                    <a:cubicBezTo>
                      <a:pt x="2687" y="1487"/>
                      <a:pt x="2795" y="966"/>
                      <a:pt x="2589" y="481"/>
                    </a:cubicBezTo>
                    <a:cubicBezTo>
                      <a:pt x="2463" y="200"/>
                      <a:pt x="2220" y="1"/>
                      <a:pt x="194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50" name="Google Shape;1350;p17"/>
              <p:cNvSpPr/>
              <p:nvPr/>
            </p:nvSpPr>
            <p:spPr>
              <a:xfrm rot="-7450486" flipH="1">
                <a:off x="9010036" y="2893155"/>
                <a:ext cx="83072" cy="139495"/>
              </a:xfrm>
              <a:custGeom>
                <a:avLst/>
                <a:gdLst/>
                <a:ahLst/>
                <a:cxnLst/>
                <a:rect l="l" t="t" r="r" b="b"/>
                <a:pathLst>
                  <a:path w="3323" h="5580" extrusionOk="0">
                    <a:moveTo>
                      <a:pt x="1314" y="3433"/>
                    </a:moveTo>
                    <a:cubicBezTo>
                      <a:pt x="1557" y="3433"/>
                      <a:pt x="1810" y="3545"/>
                      <a:pt x="1877" y="3794"/>
                    </a:cubicBezTo>
                    <a:cubicBezTo>
                      <a:pt x="1940" y="4031"/>
                      <a:pt x="1795" y="4303"/>
                      <a:pt x="1550" y="4303"/>
                    </a:cubicBezTo>
                    <a:cubicBezTo>
                      <a:pt x="1517" y="4303"/>
                      <a:pt x="1482" y="4298"/>
                      <a:pt x="1446" y="4288"/>
                    </a:cubicBezTo>
                    <a:cubicBezTo>
                      <a:pt x="1141" y="4198"/>
                      <a:pt x="961" y="3839"/>
                      <a:pt x="925" y="3551"/>
                    </a:cubicBezTo>
                    <a:cubicBezTo>
                      <a:pt x="970" y="3515"/>
                      <a:pt x="1024" y="3488"/>
                      <a:pt x="1078" y="3470"/>
                    </a:cubicBezTo>
                    <a:cubicBezTo>
                      <a:pt x="1151" y="3445"/>
                      <a:pt x="1232" y="3433"/>
                      <a:pt x="1314" y="3433"/>
                    </a:cubicBezTo>
                    <a:close/>
                    <a:moveTo>
                      <a:pt x="2887" y="0"/>
                    </a:moveTo>
                    <a:cubicBezTo>
                      <a:pt x="2857" y="0"/>
                      <a:pt x="2826" y="26"/>
                      <a:pt x="2838" y="67"/>
                    </a:cubicBezTo>
                    <a:cubicBezTo>
                      <a:pt x="2919" y="435"/>
                      <a:pt x="3116" y="947"/>
                      <a:pt x="2838" y="1279"/>
                    </a:cubicBezTo>
                    <a:cubicBezTo>
                      <a:pt x="2604" y="1558"/>
                      <a:pt x="2164" y="1576"/>
                      <a:pt x="1841" y="1666"/>
                    </a:cubicBezTo>
                    <a:cubicBezTo>
                      <a:pt x="1132" y="1881"/>
                      <a:pt x="638" y="2510"/>
                      <a:pt x="593" y="3255"/>
                    </a:cubicBezTo>
                    <a:cubicBezTo>
                      <a:pt x="584" y="3336"/>
                      <a:pt x="584" y="3417"/>
                      <a:pt x="593" y="3497"/>
                    </a:cubicBezTo>
                    <a:cubicBezTo>
                      <a:pt x="422" y="3659"/>
                      <a:pt x="297" y="3865"/>
                      <a:pt x="216" y="4081"/>
                    </a:cubicBezTo>
                    <a:cubicBezTo>
                      <a:pt x="126" y="4332"/>
                      <a:pt x="72" y="4593"/>
                      <a:pt x="45" y="4862"/>
                    </a:cubicBezTo>
                    <a:cubicBezTo>
                      <a:pt x="9" y="5105"/>
                      <a:pt x="0" y="5347"/>
                      <a:pt x="153" y="5554"/>
                    </a:cubicBezTo>
                    <a:cubicBezTo>
                      <a:pt x="162" y="5572"/>
                      <a:pt x="179" y="5580"/>
                      <a:pt x="196" y="5580"/>
                    </a:cubicBezTo>
                    <a:cubicBezTo>
                      <a:pt x="229" y="5580"/>
                      <a:pt x="264" y="5550"/>
                      <a:pt x="252" y="5509"/>
                    </a:cubicBezTo>
                    <a:cubicBezTo>
                      <a:pt x="225" y="5320"/>
                      <a:pt x="225" y="5123"/>
                      <a:pt x="261" y="4943"/>
                    </a:cubicBezTo>
                    <a:cubicBezTo>
                      <a:pt x="288" y="4719"/>
                      <a:pt x="333" y="4503"/>
                      <a:pt x="396" y="4288"/>
                    </a:cubicBezTo>
                    <a:cubicBezTo>
                      <a:pt x="449" y="4117"/>
                      <a:pt x="530" y="3946"/>
                      <a:pt x="647" y="3794"/>
                    </a:cubicBezTo>
                    <a:cubicBezTo>
                      <a:pt x="701" y="3982"/>
                      <a:pt x="791" y="4162"/>
                      <a:pt x="925" y="4305"/>
                    </a:cubicBezTo>
                    <a:cubicBezTo>
                      <a:pt x="1085" y="4477"/>
                      <a:pt x="1315" y="4598"/>
                      <a:pt x="1541" y="4598"/>
                    </a:cubicBezTo>
                    <a:cubicBezTo>
                      <a:pt x="1671" y="4598"/>
                      <a:pt x="1799" y="4558"/>
                      <a:pt x="1913" y="4467"/>
                    </a:cubicBezTo>
                    <a:cubicBezTo>
                      <a:pt x="2155" y="4243"/>
                      <a:pt x="2227" y="3883"/>
                      <a:pt x="2075" y="3578"/>
                    </a:cubicBezTo>
                    <a:cubicBezTo>
                      <a:pt x="1925" y="3309"/>
                      <a:pt x="1619" y="3176"/>
                      <a:pt x="1324" y="3176"/>
                    </a:cubicBezTo>
                    <a:cubicBezTo>
                      <a:pt x="1265" y="3176"/>
                      <a:pt x="1206" y="3182"/>
                      <a:pt x="1150" y="3192"/>
                    </a:cubicBezTo>
                    <a:cubicBezTo>
                      <a:pt x="1069" y="3210"/>
                      <a:pt x="988" y="3237"/>
                      <a:pt x="916" y="3273"/>
                    </a:cubicBezTo>
                    <a:cubicBezTo>
                      <a:pt x="925" y="3066"/>
                      <a:pt x="979" y="2878"/>
                      <a:pt x="1069" y="2698"/>
                    </a:cubicBezTo>
                    <a:cubicBezTo>
                      <a:pt x="1204" y="2429"/>
                      <a:pt x="1419" y="2213"/>
                      <a:pt x="1680" y="2079"/>
                    </a:cubicBezTo>
                    <a:cubicBezTo>
                      <a:pt x="1949" y="1926"/>
                      <a:pt x="2263" y="1908"/>
                      <a:pt x="2560" y="1809"/>
                    </a:cubicBezTo>
                    <a:cubicBezTo>
                      <a:pt x="2892" y="1693"/>
                      <a:pt x="3188" y="1468"/>
                      <a:pt x="3260" y="1109"/>
                    </a:cubicBezTo>
                    <a:cubicBezTo>
                      <a:pt x="3323" y="741"/>
                      <a:pt x="3143" y="328"/>
                      <a:pt x="2928" y="22"/>
                    </a:cubicBezTo>
                    <a:cubicBezTo>
                      <a:pt x="2918" y="7"/>
                      <a:pt x="2903" y="0"/>
                      <a:pt x="28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51" name="Google Shape;1351;p17"/>
              <p:cNvSpPr/>
              <p:nvPr/>
            </p:nvSpPr>
            <p:spPr>
              <a:xfrm rot="-6201734">
                <a:off x="8835222" y="1790726"/>
                <a:ext cx="111822" cy="136646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5466" extrusionOk="0">
                    <a:moveTo>
                      <a:pt x="3467" y="2463"/>
                    </a:moveTo>
                    <a:cubicBezTo>
                      <a:pt x="3533" y="2463"/>
                      <a:pt x="3603" y="2486"/>
                      <a:pt x="3673" y="2530"/>
                    </a:cubicBezTo>
                    <a:cubicBezTo>
                      <a:pt x="3934" y="2674"/>
                      <a:pt x="4293" y="3006"/>
                      <a:pt x="4068" y="3312"/>
                    </a:cubicBezTo>
                    <a:cubicBezTo>
                      <a:pt x="3967" y="3448"/>
                      <a:pt x="3824" y="3507"/>
                      <a:pt x="3678" y="3507"/>
                    </a:cubicBezTo>
                    <a:cubicBezTo>
                      <a:pt x="3526" y="3507"/>
                      <a:pt x="3370" y="3444"/>
                      <a:pt x="3251" y="3339"/>
                    </a:cubicBezTo>
                    <a:cubicBezTo>
                      <a:pt x="3197" y="3294"/>
                      <a:pt x="3152" y="3240"/>
                      <a:pt x="3107" y="3177"/>
                    </a:cubicBezTo>
                    <a:lnTo>
                      <a:pt x="3107" y="3168"/>
                    </a:lnTo>
                    <a:cubicBezTo>
                      <a:pt x="3125" y="2979"/>
                      <a:pt x="3116" y="2773"/>
                      <a:pt x="3224" y="2611"/>
                    </a:cubicBezTo>
                    <a:cubicBezTo>
                      <a:pt x="3288" y="2511"/>
                      <a:pt x="3373" y="2463"/>
                      <a:pt x="3467" y="2463"/>
                    </a:cubicBezTo>
                    <a:close/>
                    <a:moveTo>
                      <a:pt x="3569" y="1"/>
                    </a:moveTo>
                    <a:cubicBezTo>
                      <a:pt x="3303" y="1"/>
                      <a:pt x="3095" y="284"/>
                      <a:pt x="2982" y="510"/>
                    </a:cubicBezTo>
                    <a:cubicBezTo>
                      <a:pt x="2793" y="941"/>
                      <a:pt x="2667" y="1408"/>
                      <a:pt x="2632" y="1875"/>
                    </a:cubicBezTo>
                    <a:cubicBezTo>
                      <a:pt x="2587" y="2288"/>
                      <a:pt x="2578" y="2737"/>
                      <a:pt x="2748" y="3123"/>
                    </a:cubicBezTo>
                    <a:cubicBezTo>
                      <a:pt x="2739" y="3213"/>
                      <a:pt x="2730" y="3294"/>
                      <a:pt x="2712" y="3375"/>
                    </a:cubicBezTo>
                    <a:cubicBezTo>
                      <a:pt x="2667" y="3572"/>
                      <a:pt x="2605" y="3770"/>
                      <a:pt x="2515" y="3949"/>
                    </a:cubicBezTo>
                    <a:cubicBezTo>
                      <a:pt x="2299" y="4362"/>
                      <a:pt x="1967" y="4694"/>
                      <a:pt x="1545" y="4892"/>
                    </a:cubicBezTo>
                    <a:cubicBezTo>
                      <a:pt x="1175" y="5077"/>
                      <a:pt x="769" y="5164"/>
                      <a:pt x="356" y="5164"/>
                    </a:cubicBezTo>
                    <a:cubicBezTo>
                      <a:pt x="268" y="5164"/>
                      <a:pt x="179" y="5160"/>
                      <a:pt x="90" y="5152"/>
                    </a:cubicBezTo>
                    <a:cubicBezTo>
                      <a:pt x="87" y="5152"/>
                      <a:pt x="84" y="5152"/>
                      <a:pt x="81" y="5152"/>
                    </a:cubicBezTo>
                    <a:cubicBezTo>
                      <a:pt x="1" y="5152"/>
                      <a:pt x="3" y="5270"/>
                      <a:pt x="72" y="5296"/>
                    </a:cubicBezTo>
                    <a:cubicBezTo>
                      <a:pt x="326" y="5407"/>
                      <a:pt x="599" y="5465"/>
                      <a:pt x="877" y="5465"/>
                    </a:cubicBezTo>
                    <a:cubicBezTo>
                      <a:pt x="982" y="5465"/>
                      <a:pt x="1089" y="5457"/>
                      <a:pt x="1195" y="5440"/>
                    </a:cubicBezTo>
                    <a:cubicBezTo>
                      <a:pt x="1554" y="5377"/>
                      <a:pt x="1904" y="5215"/>
                      <a:pt x="2192" y="4982"/>
                    </a:cubicBezTo>
                    <a:cubicBezTo>
                      <a:pt x="2640" y="4632"/>
                      <a:pt x="2946" y="4120"/>
                      <a:pt x="3063" y="3563"/>
                    </a:cubicBezTo>
                    <a:cubicBezTo>
                      <a:pt x="3233" y="3725"/>
                      <a:pt x="3467" y="3814"/>
                      <a:pt x="3709" y="3814"/>
                    </a:cubicBezTo>
                    <a:cubicBezTo>
                      <a:pt x="4077" y="3797"/>
                      <a:pt x="4418" y="3518"/>
                      <a:pt x="4445" y="3141"/>
                    </a:cubicBezTo>
                    <a:cubicBezTo>
                      <a:pt x="4472" y="2728"/>
                      <a:pt x="4095" y="2378"/>
                      <a:pt x="3754" y="2207"/>
                    </a:cubicBezTo>
                    <a:cubicBezTo>
                      <a:pt x="3659" y="2161"/>
                      <a:pt x="3565" y="2140"/>
                      <a:pt x="3476" y="2140"/>
                    </a:cubicBezTo>
                    <a:cubicBezTo>
                      <a:pt x="3235" y="2140"/>
                      <a:pt x="3025" y="2292"/>
                      <a:pt x="2901" y="2521"/>
                    </a:cubicBezTo>
                    <a:cubicBezTo>
                      <a:pt x="2901" y="2459"/>
                      <a:pt x="2892" y="2387"/>
                      <a:pt x="2892" y="2324"/>
                    </a:cubicBezTo>
                    <a:cubicBezTo>
                      <a:pt x="2901" y="1857"/>
                      <a:pt x="2964" y="1399"/>
                      <a:pt x="3098" y="950"/>
                    </a:cubicBezTo>
                    <a:cubicBezTo>
                      <a:pt x="3188" y="591"/>
                      <a:pt x="3341" y="187"/>
                      <a:pt x="3727" y="61"/>
                    </a:cubicBezTo>
                    <a:cubicBezTo>
                      <a:pt x="3736" y="61"/>
                      <a:pt x="3736" y="34"/>
                      <a:pt x="3727" y="34"/>
                    </a:cubicBezTo>
                    <a:cubicBezTo>
                      <a:pt x="3672" y="11"/>
                      <a:pt x="3619" y="1"/>
                      <a:pt x="356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52" name="Google Shape;1352;p17"/>
              <p:cNvSpPr/>
              <p:nvPr/>
            </p:nvSpPr>
            <p:spPr>
              <a:xfrm rot="4429393">
                <a:off x="8241237" y="4775674"/>
                <a:ext cx="235948" cy="80574"/>
              </a:xfrm>
              <a:custGeom>
                <a:avLst/>
                <a:gdLst/>
                <a:ahLst/>
                <a:cxnLst/>
                <a:rect l="l" t="t" r="r" b="b"/>
                <a:pathLst>
                  <a:path w="9438" h="3223" extrusionOk="0">
                    <a:moveTo>
                      <a:pt x="6340" y="426"/>
                    </a:moveTo>
                    <a:cubicBezTo>
                      <a:pt x="6349" y="435"/>
                      <a:pt x="6358" y="444"/>
                      <a:pt x="6358" y="462"/>
                    </a:cubicBezTo>
                    <a:cubicBezTo>
                      <a:pt x="6385" y="543"/>
                      <a:pt x="6385" y="632"/>
                      <a:pt x="6349" y="713"/>
                    </a:cubicBezTo>
                    <a:cubicBezTo>
                      <a:pt x="6322" y="794"/>
                      <a:pt x="6286" y="884"/>
                      <a:pt x="6241" y="956"/>
                    </a:cubicBezTo>
                    <a:cubicBezTo>
                      <a:pt x="6214" y="776"/>
                      <a:pt x="6250" y="588"/>
                      <a:pt x="6340" y="426"/>
                    </a:cubicBezTo>
                    <a:close/>
                    <a:moveTo>
                      <a:pt x="2757" y="615"/>
                    </a:moveTo>
                    <a:cubicBezTo>
                      <a:pt x="2773" y="615"/>
                      <a:pt x="2791" y="620"/>
                      <a:pt x="2811" y="632"/>
                    </a:cubicBezTo>
                    <a:cubicBezTo>
                      <a:pt x="2982" y="740"/>
                      <a:pt x="3035" y="1063"/>
                      <a:pt x="3035" y="1252"/>
                    </a:cubicBezTo>
                    <a:cubicBezTo>
                      <a:pt x="3027" y="1333"/>
                      <a:pt x="3018" y="1414"/>
                      <a:pt x="2991" y="1485"/>
                    </a:cubicBezTo>
                    <a:cubicBezTo>
                      <a:pt x="2838" y="1378"/>
                      <a:pt x="2721" y="1216"/>
                      <a:pt x="2658" y="1028"/>
                    </a:cubicBezTo>
                    <a:cubicBezTo>
                      <a:pt x="2634" y="956"/>
                      <a:pt x="2632" y="615"/>
                      <a:pt x="2757" y="615"/>
                    </a:cubicBezTo>
                    <a:close/>
                    <a:moveTo>
                      <a:pt x="6337" y="1"/>
                    </a:moveTo>
                    <a:cubicBezTo>
                      <a:pt x="6252" y="1"/>
                      <a:pt x="6164" y="29"/>
                      <a:pt x="6079" y="94"/>
                    </a:cubicBezTo>
                    <a:cubicBezTo>
                      <a:pt x="5819" y="300"/>
                      <a:pt x="5810" y="704"/>
                      <a:pt x="5837" y="992"/>
                    </a:cubicBezTo>
                    <a:cubicBezTo>
                      <a:pt x="5846" y="1117"/>
                      <a:pt x="5864" y="1252"/>
                      <a:pt x="5900" y="1378"/>
                    </a:cubicBezTo>
                    <a:cubicBezTo>
                      <a:pt x="5500" y="1750"/>
                      <a:pt x="4942" y="1936"/>
                      <a:pt x="4383" y="1936"/>
                    </a:cubicBezTo>
                    <a:cubicBezTo>
                      <a:pt x="4026" y="1936"/>
                      <a:pt x="3668" y="1860"/>
                      <a:pt x="3350" y="1710"/>
                    </a:cubicBezTo>
                    <a:cubicBezTo>
                      <a:pt x="3511" y="1315"/>
                      <a:pt x="3475" y="866"/>
                      <a:pt x="3242" y="516"/>
                    </a:cubicBezTo>
                    <a:cubicBezTo>
                      <a:pt x="3116" y="344"/>
                      <a:pt x="2931" y="216"/>
                      <a:pt x="2744" y="216"/>
                    </a:cubicBezTo>
                    <a:cubicBezTo>
                      <a:pt x="2638" y="216"/>
                      <a:pt x="2531" y="257"/>
                      <a:pt x="2434" y="354"/>
                    </a:cubicBezTo>
                    <a:cubicBezTo>
                      <a:pt x="2209" y="579"/>
                      <a:pt x="2191" y="947"/>
                      <a:pt x="2308" y="1225"/>
                    </a:cubicBezTo>
                    <a:cubicBezTo>
                      <a:pt x="2416" y="1476"/>
                      <a:pt x="2587" y="1692"/>
                      <a:pt x="2811" y="1845"/>
                    </a:cubicBezTo>
                    <a:cubicBezTo>
                      <a:pt x="2802" y="1854"/>
                      <a:pt x="2793" y="1863"/>
                      <a:pt x="2793" y="1872"/>
                    </a:cubicBezTo>
                    <a:cubicBezTo>
                      <a:pt x="2488" y="2232"/>
                      <a:pt x="1985" y="2394"/>
                      <a:pt x="1522" y="2394"/>
                    </a:cubicBezTo>
                    <a:cubicBezTo>
                      <a:pt x="1453" y="2394"/>
                      <a:pt x="1386" y="2390"/>
                      <a:pt x="1320" y="2383"/>
                    </a:cubicBezTo>
                    <a:cubicBezTo>
                      <a:pt x="818" y="2347"/>
                      <a:pt x="369" y="2060"/>
                      <a:pt x="126" y="1629"/>
                    </a:cubicBezTo>
                    <a:cubicBezTo>
                      <a:pt x="112" y="1605"/>
                      <a:pt x="90" y="1594"/>
                      <a:pt x="69" y="1594"/>
                    </a:cubicBezTo>
                    <a:cubicBezTo>
                      <a:pt x="34" y="1594"/>
                      <a:pt x="0" y="1621"/>
                      <a:pt x="0" y="1665"/>
                    </a:cubicBezTo>
                    <a:cubicBezTo>
                      <a:pt x="45" y="2249"/>
                      <a:pt x="620" y="2626"/>
                      <a:pt x="1150" y="2743"/>
                    </a:cubicBezTo>
                    <a:cubicBezTo>
                      <a:pt x="1293" y="2771"/>
                      <a:pt x="1440" y="2785"/>
                      <a:pt x="1588" y="2785"/>
                    </a:cubicBezTo>
                    <a:cubicBezTo>
                      <a:pt x="2095" y="2785"/>
                      <a:pt x="2606" y="2617"/>
                      <a:pt x="2982" y="2276"/>
                    </a:cubicBezTo>
                    <a:cubicBezTo>
                      <a:pt x="3044" y="2213"/>
                      <a:pt x="3107" y="2132"/>
                      <a:pt x="3170" y="2060"/>
                    </a:cubicBezTo>
                    <a:cubicBezTo>
                      <a:pt x="3404" y="2168"/>
                      <a:pt x="3655" y="2249"/>
                      <a:pt x="3915" y="2294"/>
                    </a:cubicBezTo>
                    <a:cubicBezTo>
                      <a:pt x="4090" y="2322"/>
                      <a:pt x="4268" y="2338"/>
                      <a:pt x="4444" y="2338"/>
                    </a:cubicBezTo>
                    <a:cubicBezTo>
                      <a:pt x="4983" y="2338"/>
                      <a:pt x="5516" y="2196"/>
                      <a:pt x="5963" y="1872"/>
                    </a:cubicBezTo>
                    <a:cubicBezTo>
                      <a:pt x="5999" y="1845"/>
                      <a:pt x="6026" y="1818"/>
                      <a:pt x="6062" y="1791"/>
                    </a:cubicBezTo>
                    <a:cubicBezTo>
                      <a:pt x="6268" y="2195"/>
                      <a:pt x="6582" y="2545"/>
                      <a:pt x="6959" y="2787"/>
                    </a:cubicBezTo>
                    <a:cubicBezTo>
                      <a:pt x="7446" y="3091"/>
                      <a:pt x="7982" y="3223"/>
                      <a:pt x="8528" y="3223"/>
                    </a:cubicBezTo>
                    <a:cubicBezTo>
                      <a:pt x="8788" y="3223"/>
                      <a:pt x="9051" y="3193"/>
                      <a:pt x="9312" y="3138"/>
                    </a:cubicBezTo>
                    <a:cubicBezTo>
                      <a:pt x="9438" y="3111"/>
                      <a:pt x="9393" y="2940"/>
                      <a:pt x="9285" y="2931"/>
                    </a:cubicBezTo>
                    <a:cubicBezTo>
                      <a:pt x="8737" y="2895"/>
                      <a:pt x="8190" y="2787"/>
                      <a:pt x="7660" y="2617"/>
                    </a:cubicBezTo>
                    <a:cubicBezTo>
                      <a:pt x="7175" y="2455"/>
                      <a:pt x="6762" y="2132"/>
                      <a:pt x="6493" y="1710"/>
                    </a:cubicBezTo>
                    <a:cubicBezTo>
                      <a:pt x="6448" y="1629"/>
                      <a:pt x="6412" y="1557"/>
                      <a:pt x="6385" y="1485"/>
                    </a:cubicBezTo>
                    <a:cubicBezTo>
                      <a:pt x="6466" y="1378"/>
                      <a:pt x="6537" y="1270"/>
                      <a:pt x="6609" y="1162"/>
                    </a:cubicBezTo>
                    <a:cubicBezTo>
                      <a:pt x="6744" y="911"/>
                      <a:pt x="6852" y="623"/>
                      <a:pt x="6753" y="336"/>
                    </a:cubicBezTo>
                    <a:cubicBezTo>
                      <a:pt x="6691" y="139"/>
                      <a:pt x="6523" y="1"/>
                      <a:pt x="633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53" name="Google Shape;1353;p17"/>
              <p:cNvSpPr/>
              <p:nvPr/>
            </p:nvSpPr>
            <p:spPr>
              <a:xfrm rot="5892960">
                <a:off x="8590213" y="2480157"/>
                <a:ext cx="235941" cy="80572"/>
              </a:xfrm>
              <a:custGeom>
                <a:avLst/>
                <a:gdLst/>
                <a:ahLst/>
                <a:cxnLst/>
                <a:rect l="l" t="t" r="r" b="b"/>
                <a:pathLst>
                  <a:path w="9438" h="3223" extrusionOk="0">
                    <a:moveTo>
                      <a:pt x="6340" y="426"/>
                    </a:moveTo>
                    <a:cubicBezTo>
                      <a:pt x="6349" y="435"/>
                      <a:pt x="6358" y="444"/>
                      <a:pt x="6358" y="462"/>
                    </a:cubicBezTo>
                    <a:cubicBezTo>
                      <a:pt x="6385" y="543"/>
                      <a:pt x="6385" y="632"/>
                      <a:pt x="6349" y="713"/>
                    </a:cubicBezTo>
                    <a:cubicBezTo>
                      <a:pt x="6322" y="794"/>
                      <a:pt x="6286" y="884"/>
                      <a:pt x="6241" y="956"/>
                    </a:cubicBezTo>
                    <a:cubicBezTo>
                      <a:pt x="6214" y="776"/>
                      <a:pt x="6250" y="588"/>
                      <a:pt x="6340" y="426"/>
                    </a:cubicBezTo>
                    <a:close/>
                    <a:moveTo>
                      <a:pt x="2757" y="615"/>
                    </a:moveTo>
                    <a:cubicBezTo>
                      <a:pt x="2773" y="615"/>
                      <a:pt x="2791" y="620"/>
                      <a:pt x="2811" y="632"/>
                    </a:cubicBezTo>
                    <a:cubicBezTo>
                      <a:pt x="2982" y="740"/>
                      <a:pt x="3035" y="1063"/>
                      <a:pt x="3035" y="1252"/>
                    </a:cubicBezTo>
                    <a:cubicBezTo>
                      <a:pt x="3027" y="1333"/>
                      <a:pt x="3018" y="1414"/>
                      <a:pt x="2991" y="1485"/>
                    </a:cubicBezTo>
                    <a:cubicBezTo>
                      <a:pt x="2838" y="1378"/>
                      <a:pt x="2721" y="1216"/>
                      <a:pt x="2658" y="1028"/>
                    </a:cubicBezTo>
                    <a:cubicBezTo>
                      <a:pt x="2634" y="956"/>
                      <a:pt x="2632" y="615"/>
                      <a:pt x="2757" y="615"/>
                    </a:cubicBezTo>
                    <a:close/>
                    <a:moveTo>
                      <a:pt x="6337" y="1"/>
                    </a:moveTo>
                    <a:cubicBezTo>
                      <a:pt x="6252" y="1"/>
                      <a:pt x="6164" y="29"/>
                      <a:pt x="6079" y="94"/>
                    </a:cubicBezTo>
                    <a:cubicBezTo>
                      <a:pt x="5819" y="300"/>
                      <a:pt x="5810" y="704"/>
                      <a:pt x="5837" y="992"/>
                    </a:cubicBezTo>
                    <a:cubicBezTo>
                      <a:pt x="5846" y="1117"/>
                      <a:pt x="5864" y="1252"/>
                      <a:pt x="5900" y="1378"/>
                    </a:cubicBezTo>
                    <a:cubicBezTo>
                      <a:pt x="5500" y="1750"/>
                      <a:pt x="4942" y="1936"/>
                      <a:pt x="4383" y="1936"/>
                    </a:cubicBezTo>
                    <a:cubicBezTo>
                      <a:pt x="4026" y="1936"/>
                      <a:pt x="3668" y="1860"/>
                      <a:pt x="3350" y="1710"/>
                    </a:cubicBezTo>
                    <a:cubicBezTo>
                      <a:pt x="3511" y="1315"/>
                      <a:pt x="3475" y="866"/>
                      <a:pt x="3242" y="516"/>
                    </a:cubicBezTo>
                    <a:cubicBezTo>
                      <a:pt x="3116" y="344"/>
                      <a:pt x="2931" y="216"/>
                      <a:pt x="2744" y="216"/>
                    </a:cubicBezTo>
                    <a:cubicBezTo>
                      <a:pt x="2638" y="216"/>
                      <a:pt x="2531" y="257"/>
                      <a:pt x="2434" y="354"/>
                    </a:cubicBezTo>
                    <a:cubicBezTo>
                      <a:pt x="2209" y="579"/>
                      <a:pt x="2191" y="947"/>
                      <a:pt x="2308" y="1225"/>
                    </a:cubicBezTo>
                    <a:cubicBezTo>
                      <a:pt x="2416" y="1476"/>
                      <a:pt x="2587" y="1692"/>
                      <a:pt x="2811" y="1845"/>
                    </a:cubicBezTo>
                    <a:cubicBezTo>
                      <a:pt x="2802" y="1854"/>
                      <a:pt x="2793" y="1863"/>
                      <a:pt x="2793" y="1872"/>
                    </a:cubicBezTo>
                    <a:cubicBezTo>
                      <a:pt x="2488" y="2232"/>
                      <a:pt x="1985" y="2394"/>
                      <a:pt x="1522" y="2394"/>
                    </a:cubicBezTo>
                    <a:cubicBezTo>
                      <a:pt x="1453" y="2394"/>
                      <a:pt x="1386" y="2390"/>
                      <a:pt x="1320" y="2383"/>
                    </a:cubicBezTo>
                    <a:cubicBezTo>
                      <a:pt x="818" y="2347"/>
                      <a:pt x="369" y="2060"/>
                      <a:pt x="126" y="1629"/>
                    </a:cubicBezTo>
                    <a:cubicBezTo>
                      <a:pt x="112" y="1605"/>
                      <a:pt x="90" y="1594"/>
                      <a:pt x="69" y="1594"/>
                    </a:cubicBezTo>
                    <a:cubicBezTo>
                      <a:pt x="34" y="1594"/>
                      <a:pt x="0" y="1621"/>
                      <a:pt x="0" y="1665"/>
                    </a:cubicBezTo>
                    <a:cubicBezTo>
                      <a:pt x="45" y="2249"/>
                      <a:pt x="620" y="2626"/>
                      <a:pt x="1150" y="2743"/>
                    </a:cubicBezTo>
                    <a:cubicBezTo>
                      <a:pt x="1293" y="2771"/>
                      <a:pt x="1440" y="2785"/>
                      <a:pt x="1588" y="2785"/>
                    </a:cubicBezTo>
                    <a:cubicBezTo>
                      <a:pt x="2095" y="2785"/>
                      <a:pt x="2606" y="2617"/>
                      <a:pt x="2982" y="2276"/>
                    </a:cubicBezTo>
                    <a:cubicBezTo>
                      <a:pt x="3044" y="2213"/>
                      <a:pt x="3107" y="2132"/>
                      <a:pt x="3170" y="2060"/>
                    </a:cubicBezTo>
                    <a:cubicBezTo>
                      <a:pt x="3404" y="2168"/>
                      <a:pt x="3655" y="2249"/>
                      <a:pt x="3915" y="2294"/>
                    </a:cubicBezTo>
                    <a:cubicBezTo>
                      <a:pt x="4090" y="2322"/>
                      <a:pt x="4268" y="2338"/>
                      <a:pt x="4444" y="2338"/>
                    </a:cubicBezTo>
                    <a:cubicBezTo>
                      <a:pt x="4983" y="2338"/>
                      <a:pt x="5516" y="2196"/>
                      <a:pt x="5963" y="1872"/>
                    </a:cubicBezTo>
                    <a:cubicBezTo>
                      <a:pt x="5999" y="1845"/>
                      <a:pt x="6026" y="1818"/>
                      <a:pt x="6062" y="1791"/>
                    </a:cubicBezTo>
                    <a:cubicBezTo>
                      <a:pt x="6268" y="2195"/>
                      <a:pt x="6582" y="2545"/>
                      <a:pt x="6959" y="2787"/>
                    </a:cubicBezTo>
                    <a:cubicBezTo>
                      <a:pt x="7446" y="3091"/>
                      <a:pt x="7982" y="3223"/>
                      <a:pt x="8528" y="3223"/>
                    </a:cubicBezTo>
                    <a:cubicBezTo>
                      <a:pt x="8788" y="3223"/>
                      <a:pt x="9051" y="3193"/>
                      <a:pt x="9312" y="3138"/>
                    </a:cubicBezTo>
                    <a:cubicBezTo>
                      <a:pt x="9438" y="3111"/>
                      <a:pt x="9393" y="2940"/>
                      <a:pt x="9285" y="2931"/>
                    </a:cubicBezTo>
                    <a:cubicBezTo>
                      <a:pt x="8737" y="2895"/>
                      <a:pt x="8190" y="2787"/>
                      <a:pt x="7660" y="2617"/>
                    </a:cubicBezTo>
                    <a:cubicBezTo>
                      <a:pt x="7175" y="2455"/>
                      <a:pt x="6762" y="2132"/>
                      <a:pt x="6493" y="1710"/>
                    </a:cubicBezTo>
                    <a:cubicBezTo>
                      <a:pt x="6448" y="1629"/>
                      <a:pt x="6412" y="1557"/>
                      <a:pt x="6385" y="1485"/>
                    </a:cubicBezTo>
                    <a:cubicBezTo>
                      <a:pt x="6466" y="1378"/>
                      <a:pt x="6537" y="1270"/>
                      <a:pt x="6609" y="1162"/>
                    </a:cubicBezTo>
                    <a:cubicBezTo>
                      <a:pt x="6744" y="911"/>
                      <a:pt x="6852" y="623"/>
                      <a:pt x="6753" y="336"/>
                    </a:cubicBezTo>
                    <a:cubicBezTo>
                      <a:pt x="6691" y="139"/>
                      <a:pt x="6523" y="1"/>
                      <a:pt x="6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54" name="Google Shape;1354;p17"/>
              <p:cNvSpPr/>
              <p:nvPr/>
            </p:nvSpPr>
            <p:spPr>
              <a:xfrm rot="3532624">
                <a:off x="8776010" y="3447140"/>
                <a:ext cx="139931" cy="56278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2251" extrusionOk="0">
                    <a:moveTo>
                      <a:pt x="2157" y="337"/>
                    </a:moveTo>
                    <a:cubicBezTo>
                      <a:pt x="2170" y="337"/>
                      <a:pt x="2185" y="339"/>
                      <a:pt x="2201" y="342"/>
                    </a:cubicBezTo>
                    <a:cubicBezTo>
                      <a:pt x="2389" y="378"/>
                      <a:pt x="2228" y="854"/>
                      <a:pt x="2183" y="962"/>
                    </a:cubicBezTo>
                    <a:cubicBezTo>
                      <a:pt x="2165" y="1007"/>
                      <a:pt x="2147" y="1061"/>
                      <a:pt x="2120" y="1106"/>
                    </a:cubicBezTo>
                    <a:cubicBezTo>
                      <a:pt x="2084" y="1043"/>
                      <a:pt x="2057" y="980"/>
                      <a:pt x="2030" y="908"/>
                    </a:cubicBezTo>
                    <a:cubicBezTo>
                      <a:pt x="1996" y="790"/>
                      <a:pt x="1939" y="337"/>
                      <a:pt x="2157" y="337"/>
                    </a:cubicBezTo>
                    <a:close/>
                    <a:moveTo>
                      <a:pt x="2225" y="1"/>
                    </a:moveTo>
                    <a:cubicBezTo>
                      <a:pt x="2094" y="1"/>
                      <a:pt x="1959" y="56"/>
                      <a:pt x="1859" y="163"/>
                    </a:cubicBezTo>
                    <a:cubicBezTo>
                      <a:pt x="1635" y="414"/>
                      <a:pt x="1671" y="782"/>
                      <a:pt x="1788" y="1061"/>
                    </a:cubicBezTo>
                    <a:cubicBezTo>
                      <a:pt x="1824" y="1168"/>
                      <a:pt x="1886" y="1276"/>
                      <a:pt x="1958" y="1366"/>
                    </a:cubicBezTo>
                    <a:cubicBezTo>
                      <a:pt x="1904" y="1438"/>
                      <a:pt x="1842" y="1501"/>
                      <a:pt x="1779" y="1555"/>
                    </a:cubicBezTo>
                    <a:cubicBezTo>
                      <a:pt x="1554" y="1761"/>
                      <a:pt x="1285" y="1896"/>
                      <a:pt x="988" y="1959"/>
                    </a:cubicBezTo>
                    <a:cubicBezTo>
                      <a:pt x="872" y="1986"/>
                      <a:pt x="755" y="1998"/>
                      <a:pt x="635" y="1998"/>
                    </a:cubicBezTo>
                    <a:cubicBezTo>
                      <a:pt x="597" y="1998"/>
                      <a:pt x="560" y="1997"/>
                      <a:pt x="522" y="1995"/>
                    </a:cubicBezTo>
                    <a:cubicBezTo>
                      <a:pt x="405" y="1995"/>
                      <a:pt x="73" y="1995"/>
                      <a:pt x="64" y="1824"/>
                    </a:cubicBezTo>
                    <a:cubicBezTo>
                      <a:pt x="59" y="1815"/>
                      <a:pt x="52" y="1810"/>
                      <a:pt x="46" y="1810"/>
                    </a:cubicBezTo>
                    <a:cubicBezTo>
                      <a:pt x="39" y="1810"/>
                      <a:pt x="32" y="1815"/>
                      <a:pt x="28" y="1824"/>
                    </a:cubicBezTo>
                    <a:cubicBezTo>
                      <a:pt x="1" y="2129"/>
                      <a:pt x="459" y="2201"/>
                      <a:pt x="674" y="2237"/>
                    </a:cubicBezTo>
                    <a:cubicBezTo>
                      <a:pt x="745" y="2246"/>
                      <a:pt x="815" y="2250"/>
                      <a:pt x="886" y="2250"/>
                    </a:cubicBezTo>
                    <a:cubicBezTo>
                      <a:pt x="1389" y="2250"/>
                      <a:pt x="1879" y="2028"/>
                      <a:pt x="2210" y="1626"/>
                    </a:cubicBezTo>
                    <a:cubicBezTo>
                      <a:pt x="2508" y="1877"/>
                      <a:pt x="2887" y="2018"/>
                      <a:pt x="3273" y="2018"/>
                    </a:cubicBezTo>
                    <a:cubicBezTo>
                      <a:pt x="3317" y="2018"/>
                      <a:pt x="3360" y="2016"/>
                      <a:pt x="3404" y="2012"/>
                    </a:cubicBezTo>
                    <a:cubicBezTo>
                      <a:pt x="3844" y="1968"/>
                      <a:pt x="4266" y="1824"/>
                      <a:pt x="4643" y="1581"/>
                    </a:cubicBezTo>
                    <a:cubicBezTo>
                      <a:pt x="4823" y="1474"/>
                      <a:pt x="4993" y="1339"/>
                      <a:pt x="5146" y="1186"/>
                    </a:cubicBezTo>
                    <a:cubicBezTo>
                      <a:pt x="5227" y="1106"/>
                      <a:pt x="5308" y="1016"/>
                      <a:pt x="5379" y="935"/>
                    </a:cubicBezTo>
                    <a:cubicBezTo>
                      <a:pt x="5460" y="845"/>
                      <a:pt x="5496" y="764"/>
                      <a:pt x="5559" y="693"/>
                    </a:cubicBezTo>
                    <a:cubicBezTo>
                      <a:pt x="5596" y="648"/>
                      <a:pt x="5559" y="585"/>
                      <a:pt x="5515" y="585"/>
                    </a:cubicBezTo>
                    <a:cubicBezTo>
                      <a:pt x="5506" y="585"/>
                      <a:pt x="5496" y="588"/>
                      <a:pt x="5487" y="594"/>
                    </a:cubicBezTo>
                    <a:cubicBezTo>
                      <a:pt x="5424" y="639"/>
                      <a:pt x="5352" y="666"/>
                      <a:pt x="5290" y="702"/>
                    </a:cubicBezTo>
                    <a:cubicBezTo>
                      <a:pt x="5227" y="737"/>
                      <a:pt x="5182" y="773"/>
                      <a:pt x="5128" y="809"/>
                    </a:cubicBezTo>
                    <a:cubicBezTo>
                      <a:pt x="4993" y="899"/>
                      <a:pt x="4859" y="980"/>
                      <a:pt x="4733" y="1070"/>
                    </a:cubicBezTo>
                    <a:cubicBezTo>
                      <a:pt x="4508" y="1231"/>
                      <a:pt x="4266" y="1375"/>
                      <a:pt x="4006" y="1492"/>
                    </a:cubicBezTo>
                    <a:cubicBezTo>
                      <a:pt x="3757" y="1595"/>
                      <a:pt x="3474" y="1664"/>
                      <a:pt x="3195" y="1664"/>
                    </a:cubicBezTo>
                    <a:cubicBezTo>
                      <a:pt x="2940" y="1664"/>
                      <a:pt x="2689" y="1606"/>
                      <a:pt x="2470" y="1465"/>
                    </a:cubicBezTo>
                    <a:cubicBezTo>
                      <a:pt x="2434" y="1438"/>
                      <a:pt x="2407" y="1420"/>
                      <a:pt x="2380" y="1393"/>
                    </a:cubicBezTo>
                    <a:cubicBezTo>
                      <a:pt x="2398" y="1366"/>
                      <a:pt x="2416" y="1330"/>
                      <a:pt x="2434" y="1303"/>
                    </a:cubicBezTo>
                    <a:cubicBezTo>
                      <a:pt x="2578" y="1025"/>
                      <a:pt x="2721" y="621"/>
                      <a:pt x="2632" y="306"/>
                    </a:cubicBezTo>
                    <a:cubicBezTo>
                      <a:pt x="2570" y="100"/>
                      <a:pt x="2402" y="1"/>
                      <a:pt x="22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55" name="Google Shape;1355;p17"/>
              <p:cNvSpPr/>
              <p:nvPr/>
            </p:nvSpPr>
            <p:spPr>
              <a:xfrm rot="4141328">
                <a:off x="2138340" y="990226"/>
                <a:ext cx="91123" cy="185896"/>
              </a:xfrm>
              <a:custGeom>
                <a:avLst/>
                <a:gdLst/>
                <a:ahLst/>
                <a:cxnLst/>
                <a:rect l="l" t="t" r="r" b="b"/>
                <a:pathLst>
                  <a:path w="3645" h="7436" extrusionOk="0">
                    <a:moveTo>
                      <a:pt x="1355" y="2816"/>
                    </a:moveTo>
                    <a:cubicBezTo>
                      <a:pt x="1461" y="2816"/>
                      <a:pt x="1568" y="2833"/>
                      <a:pt x="1670" y="2868"/>
                    </a:cubicBezTo>
                    <a:cubicBezTo>
                      <a:pt x="1526" y="3120"/>
                      <a:pt x="1302" y="3317"/>
                      <a:pt x="1033" y="3443"/>
                    </a:cubicBezTo>
                    <a:cubicBezTo>
                      <a:pt x="971" y="3465"/>
                      <a:pt x="884" y="3489"/>
                      <a:pt x="803" y="3489"/>
                    </a:cubicBezTo>
                    <a:cubicBezTo>
                      <a:pt x="719" y="3489"/>
                      <a:pt x="643" y="3463"/>
                      <a:pt x="611" y="3380"/>
                    </a:cubicBezTo>
                    <a:cubicBezTo>
                      <a:pt x="557" y="3228"/>
                      <a:pt x="700" y="3057"/>
                      <a:pt x="808" y="2976"/>
                    </a:cubicBezTo>
                    <a:cubicBezTo>
                      <a:pt x="970" y="2872"/>
                      <a:pt x="1162" y="2816"/>
                      <a:pt x="1355" y="2816"/>
                    </a:cubicBezTo>
                    <a:close/>
                    <a:moveTo>
                      <a:pt x="448" y="0"/>
                    </a:moveTo>
                    <a:cubicBezTo>
                      <a:pt x="335" y="0"/>
                      <a:pt x="223" y="18"/>
                      <a:pt x="117" y="58"/>
                    </a:cubicBezTo>
                    <a:cubicBezTo>
                      <a:pt x="18" y="94"/>
                      <a:pt x="0" y="246"/>
                      <a:pt x="117" y="264"/>
                    </a:cubicBezTo>
                    <a:cubicBezTo>
                      <a:pt x="305" y="309"/>
                      <a:pt x="503" y="327"/>
                      <a:pt x="691" y="381"/>
                    </a:cubicBezTo>
                    <a:cubicBezTo>
                      <a:pt x="889" y="435"/>
                      <a:pt x="1069" y="516"/>
                      <a:pt x="1230" y="633"/>
                    </a:cubicBezTo>
                    <a:cubicBezTo>
                      <a:pt x="1553" y="857"/>
                      <a:pt x="1787" y="1180"/>
                      <a:pt x="1886" y="1557"/>
                    </a:cubicBezTo>
                    <a:cubicBezTo>
                      <a:pt x="1966" y="1881"/>
                      <a:pt x="1949" y="2222"/>
                      <a:pt x="1832" y="2536"/>
                    </a:cubicBezTo>
                    <a:cubicBezTo>
                      <a:pt x="1724" y="2500"/>
                      <a:pt x="1616" y="2473"/>
                      <a:pt x="1500" y="2464"/>
                    </a:cubicBezTo>
                    <a:cubicBezTo>
                      <a:pt x="1454" y="2460"/>
                      <a:pt x="1408" y="2458"/>
                      <a:pt x="1362" y="2458"/>
                    </a:cubicBezTo>
                    <a:cubicBezTo>
                      <a:pt x="937" y="2458"/>
                      <a:pt x="474" y="2644"/>
                      <a:pt x="296" y="3057"/>
                    </a:cubicBezTo>
                    <a:cubicBezTo>
                      <a:pt x="198" y="3255"/>
                      <a:pt x="224" y="3497"/>
                      <a:pt x="368" y="3677"/>
                    </a:cubicBezTo>
                    <a:cubicBezTo>
                      <a:pt x="488" y="3797"/>
                      <a:pt x="659" y="3861"/>
                      <a:pt x="831" y="3861"/>
                    </a:cubicBezTo>
                    <a:cubicBezTo>
                      <a:pt x="878" y="3861"/>
                      <a:pt x="924" y="3857"/>
                      <a:pt x="970" y="3847"/>
                    </a:cubicBezTo>
                    <a:cubicBezTo>
                      <a:pt x="1401" y="3766"/>
                      <a:pt x="1769" y="3398"/>
                      <a:pt x="1993" y="3039"/>
                    </a:cubicBezTo>
                    <a:lnTo>
                      <a:pt x="2011" y="3048"/>
                    </a:lnTo>
                    <a:cubicBezTo>
                      <a:pt x="2344" y="3317"/>
                      <a:pt x="2487" y="3757"/>
                      <a:pt x="2380" y="4170"/>
                    </a:cubicBezTo>
                    <a:cubicBezTo>
                      <a:pt x="2263" y="4610"/>
                      <a:pt x="2011" y="5005"/>
                      <a:pt x="1957" y="5463"/>
                    </a:cubicBezTo>
                    <a:cubicBezTo>
                      <a:pt x="1940" y="5742"/>
                      <a:pt x="1966" y="6029"/>
                      <a:pt x="2056" y="6307"/>
                    </a:cubicBezTo>
                    <a:cubicBezTo>
                      <a:pt x="2110" y="6550"/>
                      <a:pt x="2209" y="6783"/>
                      <a:pt x="2353" y="6990"/>
                    </a:cubicBezTo>
                    <a:cubicBezTo>
                      <a:pt x="2531" y="7255"/>
                      <a:pt x="2833" y="7435"/>
                      <a:pt x="3141" y="7435"/>
                    </a:cubicBezTo>
                    <a:cubicBezTo>
                      <a:pt x="3281" y="7435"/>
                      <a:pt x="3423" y="7398"/>
                      <a:pt x="3556" y="7313"/>
                    </a:cubicBezTo>
                    <a:cubicBezTo>
                      <a:pt x="3645" y="7256"/>
                      <a:pt x="3603" y="7119"/>
                      <a:pt x="3514" y="7119"/>
                    </a:cubicBezTo>
                    <a:cubicBezTo>
                      <a:pt x="3505" y="7119"/>
                      <a:pt x="3495" y="7121"/>
                      <a:pt x="3484" y="7125"/>
                    </a:cubicBezTo>
                    <a:cubicBezTo>
                      <a:pt x="3417" y="7150"/>
                      <a:pt x="3353" y="7161"/>
                      <a:pt x="3291" y="7161"/>
                    </a:cubicBezTo>
                    <a:cubicBezTo>
                      <a:pt x="2888" y="7161"/>
                      <a:pt x="2596" y="6676"/>
                      <a:pt x="2487" y="6325"/>
                    </a:cubicBezTo>
                    <a:cubicBezTo>
                      <a:pt x="2389" y="6065"/>
                      <a:pt x="2344" y="5778"/>
                      <a:pt x="2353" y="5499"/>
                    </a:cubicBezTo>
                    <a:cubicBezTo>
                      <a:pt x="2397" y="5248"/>
                      <a:pt x="2469" y="4997"/>
                      <a:pt x="2577" y="4772"/>
                    </a:cubicBezTo>
                    <a:cubicBezTo>
                      <a:pt x="2775" y="4278"/>
                      <a:pt x="2891" y="3793"/>
                      <a:pt x="2667" y="3290"/>
                    </a:cubicBezTo>
                    <a:cubicBezTo>
                      <a:pt x="2550" y="3048"/>
                      <a:pt x="2380" y="2841"/>
                      <a:pt x="2155" y="2698"/>
                    </a:cubicBezTo>
                    <a:cubicBezTo>
                      <a:pt x="2272" y="2393"/>
                      <a:pt x="2317" y="2069"/>
                      <a:pt x="2290" y="1755"/>
                    </a:cubicBezTo>
                    <a:cubicBezTo>
                      <a:pt x="2227" y="1234"/>
                      <a:pt x="1966" y="758"/>
                      <a:pt x="1553" y="444"/>
                    </a:cubicBezTo>
                    <a:cubicBezTo>
                      <a:pt x="1261" y="214"/>
                      <a:pt x="843" y="0"/>
                      <a:pt x="44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356" name="Google Shape;1356;p17"/>
              <p:cNvSpPr/>
              <p:nvPr/>
            </p:nvSpPr>
            <p:spPr>
              <a:xfrm rot="-2324493">
                <a:off x="8970136" y="4159605"/>
                <a:ext cx="123968" cy="42340"/>
              </a:xfrm>
              <a:custGeom>
                <a:avLst/>
                <a:gdLst/>
                <a:ahLst/>
                <a:cxnLst/>
                <a:rect l="l" t="t" r="r" b="b"/>
                <a:pathLst>
                  <a:path w="9438" h="3223" extrusionOk="0">
                    <a:moveTo>
                      <a:pt x="6340" y="426"/>
                    </a:moveTo>
                    <a:cubicBezTo>
                      <a:pt x="6349" y="435"/>
                      <a:pt x="6358" y="444"/>
                      <a:pt x="6358" y="462"/>
                    </a:cubicBezTo>
                    <a:cubicBezTo>
                      <a:pt x="6385" y="543"/>
                      <a:pt x="6385" y="632"/>
                      <a:pt x="6349" y="713"/>
                    </a:cubicBezTo>
                    <a:cubicBezTo>
                      <a:pt x="6322" y="794"/>
                      <a:pt x="6286" y="884"/>
                      <a:pt x="6241" y="956"/>
                    </a:cubicBezTo>
                    <a:cubicBezTo>
                      <a:pt x="6214" y="776"/>
                      <a:pt x="6250" y="588"/>
                      <a:pt x="6340" y="426"/>
                    </a:cubicBezTo>
                    <a:close/>
                    <a:moveTo>
                      <a:pt x="2757" y="615"/>
                    </a:moveTo>
                    <a:cubicBezTo>
                      <a:pt x="2773" y="615"/>
                      <a:pt x="2791" y="620"/>
                      <a:pt x="2811" y="632"/>
                    </a:cubicBezTo>
                    <a:cubicBezTo>
                      <a:pt x="2982" y="740"/>
                      <a:pt x="3035" y="1063"/>
                      <a:pt x="3035" y="1252"/>
                    </a:cubicBezTo>
                    <a:cubicBezTo>
                      <a:pt x="3027" y="1333"/>
                      <a:pt x="3018" y="1414"/>
                      <a:pt x="2991" y="1485"/>
                    </a:cubicBezTo>
                    <a:cubicBezTo>
                      <a:pt x="2838" y="1378"/>
                      <a:pt x="2721" y="1216"/>
                      <a:pt x="2658" y="1028"/>
                    </a:cubicBezTo>
                    <a:cubicBezTo>
                      <a:pt x="2634" y="956"/>
                      <a:pt x="2632" y="615"/>
                      <a:pt x="2757" y="615"/>
                    </a:cubicBezTo>
                    <a:close/>
                    <a:moveTo>
                      <a:pt x="6337" y="1"/>
                    </a:moveTo>
                    <a:cubicBezTo>
                      <a:pt x="6252" y="1"/>
                      <a:pt x="6164" y="29"/>
                      <a:pt x="6079" y="94"/>
                    </a:cubicBezTo>
                    <a:cubicBezTo>
                      <a:pt x="5819" y="300"/>
                      <a:pt x="5810" y="704"/>
                      <a:pt x="5837" y="992"/>
                    </a:cubicBezTo>
                    <a:cubicBezTo>
                      <a:pt x="5846" y="1117"/>
                      <a:pt x="5864" y="1252"/>
                      <a:pt x="5900" y="1378"/>
                    </a:cubicBezTo>
                    <a:cubicBezTo>
                      <a:pt x="5500" y="1750"/>
                      <a:pt x="4942" y="1936"/>
                      <a:pt x="4383" y="1936"/>
                    </a:cubicBezTo>
                    <a:cubicBezTo>
                      <a:pt x="4026" y="1936"/>
                      <a:pt x="3668" y="1860"/>
                      <a:pt x="3350" y="1710"/>
                    </a:cubicBezTo>
                    <a:cubicBezTo>
                      <a:pt x="3511" y="1315"/>
                      <a:pt x="3475" y="866"/>
                      <a:pt x="3242" y="516"/>
                    </a:cubicBezTo>
                    <a:cubicBezTo>
                      <a:pt x="3116" y="344"/>
                      <a:pt x="2931" y="216"/>
                      <a:pt x="2744" y="216"/>
                    </a:cubicBezTo>
                    <a:cubicBezTo>
                      <a:pt x="2638" y="216"/>
                      <a:pt x="2531" y="257"/>
                      <a:pt x="2434" y="354"/>
                    </a:cubicBezTo>
                    <a:cubicBezTo>
                      <a:pt x="2209" y="579"/>
                      <a:pt x="2191" y="947"/>
                      <a:pt x="2308" y="1225"/>
                    </a:cubicBezTo>
                    <a:cubicBezTo>
                      <a:pt x="2416" y="1476"/>
                      <a:pt x="2587" y="1692"/>
                      <a:pt x="2811" y="1845"/>
                    </a:cubicBezTo>
                    <a:cubicBezTo>
                      <a:pt x="2802" y="1854"/>
                      <a:pt x="2793" y="1863"/>
                      <a:pt x="2793" y="1872"/>
                    </a:cubicBezTo>
                    <a:cubicBezTo>
                      <a:pt x="2488" y="2232"/>
                      <a:pt x="1985" y="2394"/>
                      <a:pt x="1522" y="2394"/>
                    </a:cubicBezTo>
                    <a:cubicBezTo>
                      <a:pt x="1453" y="2394"/>
                      <a:pt x="1386" y="2390"/>
                      <a:pt x="1320" y="2383"/>
                    </a:cubicBezTo>
                    <a:cubicBezTo>
                      <a:pt x="818" y="2347"/>
                      <a:pt x="369" y="2060"/>
                      <a:pt x="126" y="1629"/>
                    </a:cubicBezTo>
                    <a:cubicBezTo>
                      <a:pt x="112" y="1605"/>
                      <a:pt x="90" y="1594"/>
                      <a:pt x="69" y="1594"/>
                    </a:cubicBezTo>
                    <a:cubicBezTo>
                      <a:pt x="34" y="1594"/>
                      <a:pt x="0" y="1621"/>
                      <a:pt x="0" y="1665"/>
                    </a:cubicBezTo>
                    <a:cubicBezTo>
                      <a:pt x="45" y="2249"/>
                      <a:pt x="620" y="2626"/>
                      <a:pt x="1150" y="2743"/>
                    </a:cubicBezTo>
                    <a:cubicBezTo>
                      <a:pt x="1293" y="2771"/>
                      <a:pt x="1440" y="2785"/>
                      <a:pt x="1588" y="2785"/>
                    </a:cubicBezTo>
                    <a:cubicBezTo>
                      <a:pt x="2095" y="2785"/>
                      <a:pt x="2606" y="2617"/>
                      <a:pt x="2982" y="2276"/>
                    </a:cubicBezTo>
                    <a:cubicBezTo>
                      <a:pt x="3044" y="2213"/>
                      <a:pt x="3107" y="2132"/>
                      <a:pt x="3170" y="2060"/>
                    </a:cubicBezTo>
                    <a:cubicBezTo>
                      <a:pt x="3404" y="2168"/>
                      <a:pt x="3655" y="2249"/>
                      <a:pt x="3915" y="2294"/>
                    </a:cubicBezTo>
                    <a:cubicBezTo>
                      <a:pt x="4090" y="2322"/>
                      <a:pt x="4268" y="2338"/>
                      <a:pt x="4444" y="2338"/>
                    </a:cubicBezTo>
                    <a:cubicBezTo>
                      <a:pt x="4983" y="2338"/>
                      <a:pt x="5516" y="2196"/>
                      <a:pt x="5963" y="1872"/>
                    </a:cubicBezTo>
                    <a:cubicBezTo>
                      <a:pt x="5999" y="1845"/>
                      <a:pt x="6026" y="1818"/>
                      <a:pt x="6062" y="1791"/>
                    </a:cubicBezTo>
                    <a:cubicBezTo>
                      <a:pt x="6268" y="2195"/>
                      <a:pt x="6582" y="2545"/>
                      <a:pt x="6959" y="2787"/>
                    </a:cubicBezTo>
                    <a:cubicBezTo>
                      <a:pt x="7446" y="3091"/>
                      <a:pt x="7982" y="3223"/>
                      <a:pt x="8528" y="3223"/>
                    </a:cubicBezTo>
                    <a:cubicBezTo>
                      <a:pt x="8788" y="3223"/>
                      <a:pt x="9051" y="3193"/>
                      <a:pt x="9312" y="3138"/>
                    </a:cubicBezTo>
                    <a:cubicBezTo>
                      <a:pt x="9438" y="3111"/>
                      <a:pt x="9393" y="2940"/>
                      <a:pt x="9285" y="2931"/>
                    </a:cubicBezTo>
                    <a:cubicBezTo>
                      <a:pt x="8737" y="2895"/>
                      <a:pt x="8190" y="2787"/>
                      <a:pt x="7660" y="2617"/>
                    </a:cubicBezTo>
                    <a:cubicBezTo>
                      <a:pt x="7175" y="2455"/>
                      <a:pt x="6762" y="2132"/>
                      <a:pt x="6493" y="1710"/>
                    </a:cubicBezTo>
                    <a:cubicBezTo>
                      <a:pt x="6448" y="1629"/>
                      <a:pt x="6412" y="1557"/>
                      <a:pt x="6385" y="1485"/>
                    </a:cubicBezTo>
                    <a:cubicBezTo>
                      <a:pt x="6466" y="1378"/>
                      <a:pt x="6537" y="1270"/>
                      <a:pt x="6609" y="1162"/>
                    </a:cubicBezTo>
                    <a:cubicBezTo>
                      <a:pt x="6744" y="911"/>
                      <a:pt x="6852" y="623"/>
                      <a:pt x="6753" y="336"/>
                    </a:cubicBezTo>
                    <a:cubicBezTo>
                      <a:pt x="6691" y="139"/>
                      <a:pt x="6523" y="1"/>
                      <a:pt x="6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</p:grpSp>
      </p:grpSp>
      <p:sp>
        <p:nvSpPr>
          <p:cNvPr id="1357" name="Google Shape;1357;p17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5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58" name="Google Shape;1358;p17"/>
          <p:cNvSpPr txBox="1">
            <a:spLocks noGrp="1"/>
          </p:cNvSpPr>
          <p:nvPr>
            <p:ph type="subTitle" idx="1"/>
          </p:nvPr>
        </p:nvSpPr>
        <p:spPr>
          <a:xfrm>
            <a:off x="3600767" y="1502033"/>
            <a:ext cx="4990400" cy="11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1491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5" name="Google Shape;1405;p19"/>
          <p:cNvGrpSpPr/>
          <p:nvPr/>
        </p:nvGrpSpPr>
        <p:grpSpPr>
          <a:xfrm>
            <a:off x="6718" y="-16"/>
            <a:ext cx="12170095" cy="6754051"/>
            <a:chOff x="5038" y="-12"/>
            <a:chExt cx="9127571" cy="5065538"/>
          </a:xfrm>
        </p:grpSpPr>
        <p:sp>
          <p:nvSpPr>
            <p:cNvPr id="1406" name="Google Shape;1406;p19"/>
            <p:cNvSpPr/>
            <p:nvPr/>
          </p:nvSpPr>
          <p:spPr>
            <a:xfrm>
              <a:off x="2745700" y="143738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07" name="Google Shape;1407;p19"/>
            <p:cNvSpPr/>
            <p:nvPr/>
          </p:nvSpPr>
          <p:spPr>
            <a:xfrm>
              <a:off x="5038" y="501250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08" name="Google Shape;1408;p19"/>
            <p:cNvSpPr/>
            <p:nvPr/>
          </p:nvSpPr>
          <p:spPr>
            <a:xfrm rot="10800000">
              <a:off x="6363" y="1365363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09" name="Google Shape;1409;p19"/>
            <p:cNvSpPr/>
            <p:nvPr/>
          </p:nvSpPr>
          <p:spPr>
            <a:xfrm rot="10800000">
              <a:off x="3699800" y="110850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10" name="Google Shape;1410;p19"/>
            <p:cNvSpPr/>
            <p:nvPr/>
          </p:nvSpPr>
          <p:spPr>
            <a:xfrm flipH="1">
              <a:off x="6813075" y="-12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11" name="Google Shape;1411;p19"/>
            <p:cNvSpPr/>
            <p:nvPr/>
          </p:nvSpPr>
          <p:spPr>
            <a:xfrm rot="10800000" flipH="1">
              <a:off x="494125" y="710163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12" name="Google Shape;1412;p19"/>
            <p:cNvSpPr/>
            <p:nvPr/>
          </p:nvSpPr>
          <p:spPr>
            <a:xfrm>
              <a:off x="8651450" y="690763"/>
              <a:ext cx="235950" cy="80575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13" name="Google Shape;1413;p19"/>
            <p:cNvSpPr/>
            <p:nvPr/>
          </p:nvSpPr>
          <p:spPr>
            <a:xfrm rot="10800000">
              <a:off x="8063163" y="1499950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14" name="Google Shape;1414;p19"/>
            <p:cNvSpPr/>
            <p:nvPr/>
          </p:nvSpPr>
          <p:spPr>
            <a:xfrm flipH="1">
              <a:off x="7911363" y="819775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15" name="Google Shape;1415;p19"/>
            <p:cNvSpPr/>
            <p:nvPr/>
          </p:nvSpPr>
          <p:spPr>
            <a:xfrm>
              <a:off x="1764313" y="98038"/>
              <a:ext cx="163650" cy="68125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16" name="Google Shape;1416;p19"/>
            <p:cNvSpPr/>
            <p:nvPr/>
          </p:nvSpPr>
          <p:spPr>
            <a:xfrm>
              <a:off x="5738125" y="240675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17" name="Google Shape;1417;p19"/>
            <p:cNvSpPr/>
            <p:nvPr/>
          </p:nvSpPr>
          <p:spPr>
            <a:xfrm rot="6933787">
              <a:off x="8413412" y="200722"/>
              <a:ext cx="136348" cy="73724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18" name="Google Shape;1418;p19"/>
            <p:cNvSpPr/>
            <p:nvPr/>
          </p:nvSpPr>
          <p:spPr>
            <a:xfrm rot="-9055221" flipH="1">
              <a:off x="8797211" y="169268"/>
              <a:ext cx="111819" cy="136643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19" name="Google Shape;1419;p19"/>
            <p:cNvSpPr/>
            <p:nvPr/>
          </p:nvSpPr>
          <p:spPr>
            <a:xfrm rot="-8100000">
              <a:off x="7649820" y="208971"/>
              <a:ext cx="167576" cy="57226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20" name="Google Shape;1420;p19"/>
            <p:cNvSpPr/>
            <p:nvPr/>
          </p:nvSpPr>
          <p:spPr>
            <a:xfrm rot="-5400000">
              <a:off x="8892513" y="1170126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21" name="Google Shape;1421;p19"/>
            <p:cNvSpPr/>
            <p:nvPr/>
          </p:nvSpPr>
          <p:spPr>
            <a:xfrm rot="6793631">
              <a:off x="4941617" y="56088"/>
              <a:ext cx="136358" cy="73729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22" name="Google Shape;1422;p19"/>
            <p:cNvSpPr/>
            <p:nvPr/>
          </p:nvSpPr>
          <p:spPr>
            <a:xfrm rot="5892960">
              <a:off x="1073826" y="140332"/>
              <a:ext cx="235941" cy="80572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23" name="Google Shape;1423;p19"/>
            <p:cNvSpPr/>
            <p:nvPr/>
          </p:nvSpPr>
          <p:spPr>
            <a:xfrm rot="-6608738">
              <a:off x="1226878" y="854040"/>
              <a:ext cx="163646" cy="68124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24" name="Google Shape;1424;p19"/>
            <p:cNvSpPr/>
            <p:nvPr/>
          </p:nvSpPr>
          <p:spPr>
            <a:xfrm rot="4141328">
              <a:off x="189253" y="1"/>
              <a:ext cx="91123" cy="185896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25" name="Google Shape;1425;p19"/>
            <p:cNvSpPr/>
            <p:nvPr/>
          </p:nvSpPr>
          <p:spPr>
            <a:xfrm>
              <a:off x="154713" y="2715150"/>
              <a:ext cx="163650" cy="68125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26" name="Google Shape;1426;p19"/>
            <p:cNvSpPr/>
            <p:nvPr/>
          </p:nvSpPr>
          <p:spPr>
            <a:xfrm rot="6194648">
              <a:off x="5512949" y="4850559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27" name="Google Shape;1427;p19"/>
            <p:cNvSpPr/>
            <p:nvPr/>
          </p:nvSpPr>
          <p:spPr>
            <a:xfrm>
              <a:off x="2843313" y="4770888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28" name="Google Shape;1428;p19"/>
            <p:cNvSpPr/>
            <p:nvPr/>
          </p:nvSpPr>
          <p:spPr>
            <a:xfrm rot="10800000">
              <a:off x="1230988" y="1443875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29" name="Google Shape;1429;p19"/>
            <p:cNvSpPr/>
            <p:nvPr/>
          </p:nvSpPr>
          <p:spPr>
            <a:xfrm rot="10800000">
              <a:off x="4568413" y="4753450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30" name="Google Shape;1430;p19"/>
            <p:cNvSpPr/>
            <p:nvPr/>
          </p:nvSpPr>
          <p:spPr>
            <a:xfrm rot="10800000">
              <a:off x="3955138" y="4980463"/>
              <a:ext cx="139925" cy="56275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31" name="Google Shape;1431;p19"/>
            <p:cNvSpPr/>
            <p:nvPr/>
          </p:nvSpPr>
          <p:spPr>
            <a:xfrm flipH="1">
              <a:off x="1707138" y="4879625"/>
              <a:ext cx="137275" cy="78500"/>
            </a:xfrm>
            <a:custGeom>
              <a:avLst/>
              <a:gdLst/>
              <a:ahLst/>
              <a:cxnLst/>
              <a:rect l="l" t="t" r="r" b="b"/>
              <a:pathLst>
                <a:path w="5491" h="3140" extrusionOk="0">
                  <a:moveTo>
                    <a:pt x="1577" y="285"/>
                  </a:moveTo>
                  <a:cubicBezTo>
                    <a:pt x="1591" y="285"/>
                    <a:pt x="1605" y="287"/>
                    <a:pt x="1620" y="291"/>
                  </a:cubicBezTo>
                  <a:cubicBezTo>
                    <a:pt x="1764" y="345"/>
                    <a:pt x="1845" y="578"/>
                    <a:pt x="1881" y="713"/>
                  </a:cubicBezTo>
                  <a:cubicBezTo>
                    <a:pt x="1952" y="955"/>
                    <a:pt x="1952" y="1216"/>
                    <a:pt x="1898" y="1467"/>
                  </a:cubicBezTo>
                  <a:cubicBezTo>
                    <a:pt x="1773" y="1440"/>
                    <a:pt x="1665" y="1377"/>
                    <a:pt x="1575" y="1296"/>
                  </a:cubicBezTo>
                  <a:cubicBezTo>
                    <a:pt x="1387" y="1126"/>
                    <a:pt x="1243" y="848"/>
                    <a:pt x="1306" y="587"/>
                  </a:cubicBezTo>
                  <a:cubicBezTo>
                    <a:pt x="1330" y="473"/>
                    <a:pt x="1436" y="285"/>
                    <a:pt x="1577" y="285"/>
                  </a:cubicBezTo>
                  <a:close/>
                  <a:moveTo>
                    <a:pt x="1585" y="0"/>
                  </a:moveTo>
                  <a:cubicBezTo>
                    <a:pt x="1350" y="0"/>
                    <a:pt x="1124" y="200"/>
                    <a:pt x="1036" y="443"/>
                  </a:cubicBezTo>
                  <a:cubicBezTo>
                    <a:pt x="947" y="767"/>
                    <a:pt x="1027" y="1117"/>
                    <a:pt x="1243" y="1368"/>
                  </a:cubicBezTo>
                  <a:cubicBezTo>
                    <a:pt x="1387" y="1557"/>
                    <a:pt x="1584" y="1692"/>
                    <a:pt x="1809" y="1754"/>
                  </a:cubicBezTo>
                  <a:lnTo>
                    <a:pt x="1809" y="1772"/>
                  </a:lnTo>
                  <a:cubicBezTo>
                    <a:pt x="1683" y="2132"/>
                    <a:pt x="1441" y="2518"/>
                    <a:pt x="1117" y="2733"/>
                  </a:cubicBezTo>
                  <a:cubicBezTo>
                    <a:pt x="946" y="2847"/>
                    <a:pt x="747" y="2911"/>
                    <a:pt x="552" y="2911"/>
                  </a:cubicBezTo>
                  <a:cubicBezTo>
                    <a:pt x="380" y="2911"/>
                    <a:pt x="210" y="2861"/>
                    <a:pt x="67" y="2751"/>
                  </a:cubicBezTo>
                  <a:cubicBezTo>
                    <a:pt x="61" y="2745"/>
                    <a:pt x="54" y="2743"/>
                    <a:pt x="48" y="2743"/>
                  </a:cubicBezTo>
                  <a:cubicBezTo>
                    <a:pt x="24" y="2743"/>
                    <a:pt x="1" y="2775"/>
                    <a:pt x="22" y="2796"/>
                  </a:cubicBezTo>
                  <a:cubicBezTo>
                    <a:pt x="176" y="3020"/>
                    <a:pt x="427" y="3140"/>
                    <a:pt x="692" y="3140"/>
                  </a:cubicBezTo>
                  <a:cubicBezTo>
                    <a:pt x="768" y="3140"/>
                    <a:pt x="844" y="3130"/>
                    <a:pt x="920" y="3110"/>
                  </a:cubicBezTo>
                  <a:cubicBezTo>
                    <a:pt x="1297" y="3012"/>
                    <a:pt x="1593" y="2715"/>
                    <a:pt x="1809" y="2401"/>
                  </a:cubicBezTo>
                  <a:cubicBezTo>
                    <a:pt x="1925" y="2212"/>
                    <a:pt x="2024" y="2015"/>
                    <a:pt x="2096" y="1808"/>
                  </a:cubicBezTo>
                  <a:cubicBezTo>
                    <a:pt x="2110" y="1809"/>
                    <a:pt x="2124" y="1809"/>
                    <a:pt x="2137" y="1809"/>
                  </a:cubicBezTo>
                  <a:cubicBezTo>
                    <a:pt x="2589" y="1809"/>
                    <a:pt x="3023" y="1666"/>
                    <a:pt x="3398" y="1404"/>
                  </a:cubicBezTo>
                  <a:cubicBezTo>
                    <a:pt x="3663" y="1224"/>
                    <a:pt x="3937" y="996"/>
                    <a:pt x="4240" y="996"/>
                  </a:cubicBezTo>
                  <a:cubicBezTo>
                    <a:pt x="4358" y="996"/>
                    <a:pt x="4481" y="1031"/>
                    <a:pt x="4610" y="1117"/>
                  </a:cubicBezTo>
                  <a:cubicBezTo>
                    <a:pt x="5041" y="1404"/>
                    <a:pt x="5059" y="1952"/>
                    <a:pt x="5122" y="2419"/>
                  </a:cubicBezTo>
                  <a:cubicBezTo>
                    <a:pt x="5131" y="2481"/>
                    <a:pt x="5185" y="2510"/>
                    <a:pt x="5240" y="2510"/>
                  </a:cubicBezTo>
                  <a:cubicBezTo>
                    <a:pt x="5297" y="2510"/>
                    <a:pt x="5355" y="2478"/>
                    <a:pt x="5364" y="2419"/>
                  </a:cubicBezTo>
                  <a:cubicBezTo>
                    <a:pt x="5490" y="1736"/>
                    <a:pt x="5194" y="892"/>
                    <a:pt x="4476" y="686"/>
                  </a:cubicBezTo>
                  <a:cubicBezTo>
                    <a:pt x="4393" y="663"/>
                    <a:pt x="4312" y="653"/>
                    <a:pt x="4232" y="653"/>
                  </a:cubicBezTo>
                  <a:cubicBezTo>
                    <a:pt x="3966" y="653"/>
                    <a:pt x="3716" y="769"/>
                    <a:pt x="3488" y="928"/>
                  </a:cubicBezTo>
                  <a:cubicBezTo>
                    <a:pt x="3191" y="1126"/>
                    <a:pt x="2886" y="1359"/>
                    <a:pt x="2518" y="1458"/>
                  </a:cubicBezTo>
                  <a:cubicBezTo>
                    <a:pt x="2410" y="1485"/>
                    <a:pt x="2294" y="1503"/>
                    <a:pt x="2186" y="1503"/>
                  </a:cubicBezTo>
                  <a:cubicBezTo>
                    <a:pt x="2204" y="1413"/>
                    <a:pt x="2213" y="1323"/>
                    <a:pt x="2222" y="1234"/>
                  </a:cubicBezTo>
                  <a:cubicBezTo>
                    <a:pt x="2249" y="865"/>
                    <a:pt x="2168" y="399"/>
                    <a:pt x="1889" y="129"/>
                  </a:cubicBezTo>
                  <a:cubicBezTo>
                    <a:pt x="1794" y="39"/>
                    <a:pt x="1688" y="0"/>
                    <a:pt x="1585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32" name="Google Shape;1432;p19"/>
            <p:cNvSpPr/>
            <p:nvPr/>
          </p:nvSpPr>
          <p:spPr>
            <a:xfrm flipH="1">
              <a:off x="486825" y="3605050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33" name="Google Shape;1433;p19"/>
            <p:cNvSpPr/>
            <p:nvPr/>
          </p:nvSpPr>
          <p:spPr>
            <a:xfrm flipH="1">
              <a:off x="667663" y="4879625"/>
              <a:ext cx="91125" cy="185900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34" name="Google Shape;1434;p19"/>
            <p:cNvSpPr/>
            <p:nvPr/>
          </p:nvSpPr>
          <p:spPr>
            <a:xfrm flipH="1">
              <a:off x="235288" y="4373500"/>
              <a:ext cx="83075" cy="139500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35" name="Google Shape;1435;p19"/>
            <p:cNvSpPr/>
            <p:nvPr/>
          </p:nvSpPr>
          <p:spPr>
            <a:xfrm>
              <a:off x="6802725" y="634688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36" name="Google Shape;1436;p19"/>
            <p:cNvSpPr/>
            <p:nvPr/>
          </p:nvSpPr>
          <p:spPr>
            <a:xfrm rot="10800000" flipH="1">
              <a:off x="598650" y="2324200"/>
              <a:ext cx="136350" cy="73725"/>
            </a:xfrm>
            <a:custGeom>
              <a:avLst/>
              <a:gdLst/>
              <a:ahLst/>
              <a:cxnLst/>
              <a:rect l="l" t="t" r="r" b="b"/>
              <a:pathLst>
                <a:path w="5454" h="2949" extrusionOk="0">
                  <a:moveTo>
                    <a:pt x="1961" y="400"/>
                  </a:moveTo>
                  <a:cubicBezTo>
                    <a:pt x="2091" y="400"/>
                    <a:pt x="2186" y="574"/>
                    <a:pt x="2229" y="679"/>
                  </a:cubicBezTo>
                  <a:cubicBezTo>
                    <a:pt x="2283" y="823"/>
                    <a:pt x="2301" y="966"/>
                    <a:pt x="2283" y="1119"/>
                  </a:cubicBezTo>
                  <a:cubicBezTo>
                    <a:pt x="2265" y="1361"/>
                    <a:pt x="2176" y="1586"/>
                    <a:pt x="2041" y="1783"/>
                  </a:cubicBezTo>
                  <a:cubicBezTo>
                    <a:pt x="1772" y="1649"/>
                    <a:pt x="1592" y="1379"/>
                    <a:pt x="1565" y="1083"/>
                  </a:cubicBezTo>
                  <a:lnTo>
                    <a:pt x="1556" y="1083"/>
                  </a:lnTo>
                  <a:cubicBezTo>
                    <a:pt x="1547" y="939"/>
                    <a:pt x="1574" y="805"/>
                    <a:pt x="1637" y="679"/>
                  </a:cubicBezTo>
                  <a:cubicBezTo>
                    <a:pt x="1700" y="562"/>
                    <a:pt x="1816" y="419"/>
                    <a:pt x="1951" y="401"/>
                  </a:cubicBezTo>
                  <a:cubicBezTo>
                    <a:pt x="1954" y="400"/>
                    <a:pt x="1958" y="400"/>
                    <a:pt x="1961" y="400"/>
                  </a:cubicBezTo>
                  <a:close/>
                  <a:moveTo>
                    <a:pt x="1947" y="1"/>
                  </a:moveTo>
                  <a:cubicBezTo>
                    <a:pt x="1829" y="1"/>
                    <a:pt x="1705" y="38"/>
                    <a:pt x="1583" y="122"/>
                  </a:cubicBezTo>
                  <a:cubicBezTo>
                    <a:pt x="1287" y="356"/>
                    <a:pt x="1125" y="724"/>
                    <a:pt x="1152" y="1101"/>
                  </a:cubicBezTo>
                  <a:cubicBezTo>
                    <a:pt x="1188" y="1514"/>
                    <a:pt x="1421" y="1882"/>
                    <a:pt x="1780" y="2098"/>
                  </a:cubicBezTo>
                  <a:cubicBezTo>
                    <a:pt x="1483" y="2377"/>
                    <a:pt x="1046" y="2615"/>
                    <a:pt x="630" y="2615"/>
                  </a:cubicBezTo>
                  <a:cubicBezTo>
                    <a:pt x="431" y="2615"/>
                    <a:pt x="237" y="2561"/>
                    <a:pt x="65" y="2430"/>
                  </a:cubicBezTo>
                  <a:cubicBezTo>
                    <a:pt x="58" y="2425"/>
                    <a:pt x="50" y="2423"/>
                    <a:pt x="42" y="2423"/>
                  </a:cubicBezTo>
                  <a:cubicBezTo>
                    <a:pt x="20" y="2423"/>
                    <a:pt x="1" y="2440"/>
                    <a:pt x="21" y="2466"/>
                  </a:cubicBezTo>
                  <a:cubicBezTo>
                    <a:pt x="206" y="2777"/>
                    <a:pt x="511" y="2897"/>
                    <a:pt x="837" y="2897"/>
                  </a:cubicBezTo>
                  <a:cubicBezTo>
                    <a:pt x="1207" y="2897"/>
                    <a:pt x="1603" y="2743"/>
                    <a:pt x="1879" y="2538"/>
                  </a:cubicBezTo>
                  <a:cubicBezTo>
                    <a:pt x="1978" y="2457"/>
                    <a:pt x="2077" y="2367"/>
                    <a:pt x="2167" y="2268"/>
                  </a:cubicBezTo>
                  <a:cubicBezTo>
                    <a:pt x="2330" y="2323"/>
                    <a:pt x="2498" y="2349"/>
                    <a:pt x="2667" y="2349"/>
                  </a:cubicBezTo>
                  <a:cubicBezTo>
                    <a:pt x="2749" y="2349"/>
                    <a:pt x="2830" y="2343"/>
                    <a:pt x="2912" y="2331"/>
                  </a:cubicBezTo>
                  <a:cubicBezTo>
                    <a:pt x="3172" y="2295"/>
                    <a:pt x="3433" y="2223"/>
                    <a:pt x="3666" y="2107"/>
                  </a:cubicBezTo>
                  <a:cubicBezTo>
                    <a:pt x="3839" y="2020"/>
                    <a:pt x="4046" y="1824"/>
                    <a:pt x="4251" y="1824"/>
                  </a:cubicBezTo>
                  <a:cubicBezTo>
                    <a:pt x="4281" y="1824"/>
                    <a:pt x="4310" y="1828"/>
                    <a:pt x="4340" y="1837"/>
                  </a:cubicBezTo>
                  <a:cubicBezTo>
                    <a:pt x="4546" y="1909"/>
                    <a:pt x="4726" y="2053"/>
                    <a:pt x="4851" y="2241"/>
                  </a:cubicBezTo>
                  <a:cubicBezTo>
                    <a:pt x="4923" y="2331"/>
                    <a:pt x="4977" y="2430"/>
                    <a:pt x="5022" y="2538"/>
                  </a:cubicBezTo>
                  <a:cubicBezTo>
                    <a:pt x="5094" y="2636"/>
                    <a:pt x="5148" y="2744"/>
                    <a:pt x="5184" y="2861"/>
                  </a:cubicBezTo>
                  <a:cubicBezTo>
                    <a:pt x="5204" y="2921"/>
                    <a:pt x="5255" y="2949"/>
                    <a:pt x="5307" y="2949"/>
                  </a:cubicBezTo>
                  <a:cubicBezTo>
                    <a:pt x="5371" y="2949"/>
                    <a:pt x="5435" y="2905"/>
                    <a:pt x="5435" y="2825"/>
                  </a:cubicBezTo>
                  <a:cubicBezTo>
                    <a:pt x="5435" y="2744"/>
                    <a:pt x="5453" y="2654"/>
                    <a:pt x="5453" y="2574"/>
                  </a:cubicBezTo>
                  <a:cubicBezTo>
                    <a:pt x="5444" y="2484"/>
                    <a:pt x="5417" y="2394"/>
                    <a:pt x="5381" y="2313"/>
                  </a:cubicBezTo>
                  <a:cubicBezTo>
                    <a:pt x="5318" y="2143"/>
                    <a:pt x="5220" y="1990"/>
                    <a:pt x="5094" y="1855"/>
                  </a:cubicBezTo>
                  <a:cubicBezTo>
                    <a:pt x="4886" y="1615"/>
                    <a:pt x="4570" y="1396"/>
                    <a:pt x="4237" y="1396"/>
                  </a:cubicBezTo>
                  <a:cubicBezTo>
                    <a:pt x="4197" y="1396"/>
                    <a:pt x="4156" y="1399"/>
                    <a:pt x="4115" y="1406"/>
                  </a:cubicBezTo>
                  <a:cubicBezTo>
                    <a:pt x="3918" y="1442"/>
                    <a:pt x="3756" y="1577"/>
                    <a:pt x="3585" y="1676"/>
                  </a:cubicBezTo>
                  <a:cubicBezTo>
                    <a:pt x="3415" y="1765"/>
                    <a:pt x="3235" y="1837"/>
                    <a:pt x="3047" y="1891"/>
                  </a:cubicBezTo>
                  <a:cubicBezTo>
                    <a:pt x="2928" y="1923"/>
                    <a:pt x="2803" y="1940"/>
                    <a:pt x="2677" y="1940"/>
                  </a:cubicBezTo>
                  <a:cubicBezTo>
                    <a:pt x="2594" y="1940"/>
                    <a:pt x="2510" y="1932"/>
                    <a:pt x="2427" y="1918"/>
                  </a:cubicBezTo>
                  <a:cubicBezTo>
                    <a:pt x="2687" y="1487"/>
                    <a:pt x="2795" y="966"/>
                    <a:pt x="2589" y="481"/>
                  </a:cubicBezTo>
                  <a:cubicBezTo>
                    <a:pt x="2463" y="200"/>
                    <a:pt x="2220" y="1"/>
                    <a:pt x="19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37" name="Google Shape;1437;p19"/>
            <p:cNvSpPr/>
            <p:nvPr/>
          </p:nvSpPr>
          <p:spPr>
            <a:xfrm rot="-7450486" flipH="1">
              <a:off x="9010036" y="2893155"/>
              <a:ext cx="83072" cy="139495"/>
            </a:xfrm>
            <a:custGeom>
              <a:avLst/>
              <a:gdLst/>
              <a:ahLst/>
              <a:cxnLst/>
              <a:rect l="l" t="t" r="r" b="b"/>
              <a:pathLst>
                <a:path w="3323" h="5580" extrusionOk="0">
                  <a:moveTo>
                    <a:pt x="1314" y="3433"/>
                  </a:moveTo>
                  <a:cubicBezTo>
                    <a:pt x="1557" y="3433"/>
                    <a:pt x="1810" y="3545"/>
                    <a:pt x="1877" y="3794"/>
                  </a:cubicBezTo>
                  <a:cubicBezTo>
                    <a:pt x="1940" y="4031"/>
                    <a:pt x="1795" y="4303"/>
                    <a:pt x="1550" y="4303"/>
                  </a:cubicBezTo>
                  <a:cubicBezTo>
                    <a:pt x="1517" y="4303"/>
                    <a:pt x="1482" y="4298"/>
                    <a:pt x="1446" y="4288"/>
                  </a:cubicBezTo>
                  <a:cubicBezTo>
                    <a:pt x="1141" y="4198"/>
                    <a:pt x="961" y="3839"/>
                    <a:pt x="925" y="3551"/>
                  </a:cubicBezTo>
                  <a:cubicBezTo>
                    <a:pt x="970" y="3515"/>
                    <a:pt x="1024" y="3488"/>
                    <a:pt x="1078" y="3470"/>
                  </a:cubicBezTo>
                  <a:cubicBezTo>
                    <a:pt x="1151" y="3445"/>
                    <a:pt x="1232" y="3433"/>
                    <a:pt x="1314" y="3433"/>
                  </a:cubicBezTo>
                  <a:close/>
                  <a:moveTo>
                    <a:pt x="2887" y="0"/>
                  </a:moveTo>
                  <a:cubicBezTo>
                    <a:pt x="2857" y="0"/>
                    <a:pt x="2826" y="26"/>
                    <a:pt x="2838" y="67"/>
                  </a:cubicBezTo>
                  <a:cubicBezTo>
                    <a:pt x="2919" y="435"/>
                    <a:pt x="3116" y="947"/>
                    <a:pt x="2838" y="1279"/>
                  </a:cubicBezTo>
                  <a:cubicBezTo>
                    <a:pt x="2604" y="1558"/>
                    <a:pt x="2164" y="1576"/>
                    <a:pt x="1841" y="1666"/>
                  </a:cubicBezTo>
                  <a:cubicBezTo>
                    <a:pt x="1132" y="1881"/>
                    <a:pt x="638" y="2510"/>
                    <a:pt x="593" y="3255"/>
                  </a:cubicBezTo>
                  <a:cubicBezTo>
                    <a:pt x="584" y="3336"/>
                    <a:pt x="584" y="3417"/>
                    <a:pt x="593" y="3497"/>
                  </a:cubicBezTo>
                  <a:cubicBezTo>
                    <a:pt x="422" y="3659"/>
                    <a:pt x="297" y="3865"/>
                    <a:pt x="216" y="4081"/>
                  </a:cubicBezTo>
                  <a:cubicBezTo>
                    <a:pt x="126" y="4332"/>
                    <a:pt x="72" y="4593"/>
                    <a:pt x="45" y="4862"/>
                  </a:cubicBezTo>
                  <a:cubicBezTo>
                    <a:pt x="9" y="5105"/>
                    <a:pt x="0" y="5347"/>
                    <a:pt x="153" y="5554"/>
                  </a:cubicBezTo>
                  <a:cubicBezTo>
                    <a:pt x="162" y="5572"/>
                    <a:pt x="179" y="5580"/>
                    <a:pt x="196" y="5580"/>
                  </a:cubicBezTo>
                  <a:cubicBezTo>
                    <a:pt x="229" y="5580"/>
                    <a:pt x="264" y="5550"/>
                    <a:pt x="252" y="5509"/>
                  </a:cubicBezTo>
                  <a:cubicBezTo>
                    <a:pt x="225" y="5320"/>
                    <a:pt x="225" y="5123"/>
                    <a:pt x="261" y="4943"/>
                  </a:cubicBezTo>
                  <a:cubicBezTo>
                    <a:pt x="288" y="4719"/>
                    <a:pt x="333" y="4503"/>
                    <a:pt x="396" y="4288"/>
                  </a:cubicBezTo>
                  <a:cubicBezTo>
                    <a:pt x="449" y="4117"/>
                    <a:pt x="530" y="3946"/>
                    <a:pt x="647" y="3794"/>
                  </a:cubicBezTo>
                  <a:cubicBezTo>
                    <a:pt x="701" y="3982"/>
                    <a:pt x="791" y="4162"/>
                    <a:pt x="925" y="4305"/>
                  </a:cubicBezTo>
                  <a:cubicBezTo>
                    <a:pt x="1085" y="4477"/>
                    <a:pt x="1315" y="4598"/>
                    <a:pt x="1541" y="4598"/>
                  </a:cubicBezTo>
                  <a:cubicBezTo>
                    <a:pt x="1671" y="4598"/>
                    <a:pt x="1799" y="4558"/>
                    <a:pt x="1913" y="4467"/>
                  </a:cubicBezTo>
                  <a:cubicBezTo>
                    <a:pt x="2155" y="4243"/>
                    <a:pt x="2227" y="3883"/>
                    <a:pt x="2075" y="3578"/>
                  </a:cubicBezTo>
                  <a:cubicBezTo>
                    <a:pt x="1925" y="3309"/>
                    <a:pt x="1619" y="3176"/>
                    <a:pt x="1324" y="3176"/>
                  </a:cubicBezTo>
                  <a:cubicBezTo>
                    <a:pt x="1265" y="3176"/>
                    <a:pt x="1206" y="3182"/>
                    <a:pt x="1150" y="3192"/>
                  </a:cubicBezTo>
                  <a:cubicBezTo>
                    <a:pt x="1069" y="3210"/>
                    <a:pt x="988" y="3237"/>
                    <a:pt x="916" y="3273"/>
                  </a:cubicBezTo>
                  <a:cubicBezTo>
                    <a:pt x="925" y="3066"/>
                    <a:pt x="979" y="2878"/>
                    <a:pt x="1069" y="2698"/>
                  </a:cubicBezTo>
                  <a:cubicBezTo>
                    <a:pt x="1204" y="2429"/>
                    <a:pt x="1419" y="2213"/>
                    <a:pt x="1680" y="2079"/>
                  </a:cubicBezTo>
                  <a:cubicBezTo>
                    <a:pt x="1949" y="1926"/>
                    <a:pt x="2263" y="1908"/>
                    <a:pt x="2560" y="1809"/>
                  </a:cubicBezTo>
                  <a:cubicBezTo>
                    <a:pt x="2892" y="1693"/>
                    <a:pt x="3188" y="1468"/>
                    <a:pt x="3260" y="1109"/>
                  </a:cubicBezTo>
                  <a:cubicBezTo>
                    <a:pt x="3323" y="741"/>
                    <a:pt x="3143" y="328"/>
                    <a:pt x="2928" y="22"/>
                  </a:cubicBezTo>
                  <a:cubicBezTo>
                    <a:pt x="2918" y="7"/>
                    <a:pt x="2903" y="0"/>
                    <a:pt x="28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38" name="Google Shape;1438;p19"/>
            <p:cNvSpPr/>
            <p:nvPr/>
          </p:nvSpPr>
          <p:spPr>
            <a:xfrm rot="-6201734">
              <a:off x="8835222" y="1790726"/>
              <a:ext cx="111822" cy="136646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39" name="Google Shape;1439;p19"/>
            <p:cNvSpPr/>
            <p:nvPr/>
          </p:nvSpPr>
          <p:spPr>
            <a:xfrm rot="4429393">
              <a:off x="8541037" y="4457749"/>
              <a:ext cx="235948" cy="80574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40" name="Google Shape;1440;p19"/>
            <p:cNvSpPr/>
            <p:nvPr/>
          </p:nvSpPr>
          <p:spPr>
            <a:xfrm rot="5892960">
              <a:off x="8590213" y="2480157"/>
              <a:ext cx="235941" cy="80572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41" name="Google Shape;1441;p19"/>
            <p:cNvSpPr/>
            <p:nvPr/>
          </p:nvSpPr>
          <p:spPr>
            <a:xfrm rot="3532624">
              <a:off x="8437010" y="2997515"/>
              <a:ext cx="139931" cy="56278"/>
            </a:xfrm>
            <a:custGeom>
              <a:avLst/>
              <a:gdLst/>
              <a:ahLst/>
              <a:cxnLst/>
              <a:rect l="l" t="t" r="r" b="b"/>
              <a:pathLst>
                <a:path w="5597" h="2251" extrusionOk="0">
                  <a:moveTo>
                    <a:pt x="2157" y="337"/>
                  </a:moveTo>
                  <a:cubicBezTo>
                    <a:pt x="2170" y="337"/>
                    <a:pt x="2185" y="339"/>
                    <a:pt x="2201" y="342"/>
                  </a:cubicBezTo>
                  <a:cubicBezTo>
                    <a:pt x="2389" y="378"/>
                    <a:pt x="2228" y="854"/>
                    <a:pt x="2183" y="962"/>
                  </a:cubicBezTo>
                  <a:cubicBezTo>
                    <a:pt x="2165" y="1007"/>
                    <a:pt x="2147" y="1061"/>
                    <a:pt x="2120" y="1106"/>
                  </a:cubicBezTo>
                  <a:cubicBezTo>
                    <a:pt x="2084" y="1043"/>
                    <a:pt x="2057" y="980"/>
                    <a:pt x="2030" y="908"/>
                  </a:cubicBezTo>
                  <a:cubicBezTo>
                    <a:pt x="1996" y="790"/>
                    <a:pt x="1939" y="337"/>
                    <a:pt x="2157" y="337"/>
                  </a:cubicBezTo>
                  <a:close/>
                  <a:moveTo>
                    <a:pt x="2225" y="1"/>
                  </a:moveTo>
                  <a:cubicBezTo>
                    <a:pt x="2094" y="1"/>
                    <a:pt x="1959" y="56"/>
                    <a:pt x="1859" y="163"/>
                  </a:cubicBezTo>
                  <a:cubicBezTo>
                    <a:pt x="1635" y="414"/>
                    <a:pt x="1671" y="782"/>
                    <a:pt x="1788" y="1061"/>
                  </a:cubicBezTo>
                  <a:cubicBezTo>
                    <a:pt x="1824" y="1168"/>
                    <a:pt x="1886" y="1276"/>
                    <a:pt x="1958" y="1366"/>
                  </a:cubicBezTo>
                  <a:cubicBezTo>
                    <a:pt x="1904" y="1438"/>
                    <a:pt x="1842" y="1501"/>
                    <a:pt x="1779" y="1555"/>
                  </a:cubicBezTo>
                  <a:cubicBezTo>
                    <a:pt x="1554" y="1761"/>
                    <a:pt x="1285" y="1896"/>
                    <a:pt x="988" y="1959"/>
                  </a:cubicBezTo>
                  <a:cubicBezTo>
                    <a:pt x="872" y="1986"/>
                    <a:pt x="755" y="1998"/>
                    <a:pt x="635" y="1998"/>
                  </a:cubicBezTo>
                  <a:cubicBezTo>
                    <a:pt x="597" y="1998"/>
                    <a:pt x="560" y="1997"/>
                    <a:pt x="522" y="1995"/>
                  </a:cubicBezTo>
                  <a:cubicBezTo>
                    <a:pt x="405" y="1995"/>
                    <a:pt x="73" y="1995"/>
                    <a:pt x="64" y="1824"/>
                  </a:cubicBezTo>
                  <a:cubicBezTo>
                    <a:pt x="59" y="1815"/>
                    <a:pt x="52" y="1810"/>
                    <a:pt x="46" y="1810"/>
                  </a:cubicBezTo>
                  <a:cubicBezTo>
                    <a:pt x="39" y="1810"/>
                    <a:pt x="32" y="1815"/>
                    <a:pt x="28" y="1824"/>
                  </a:cubicBezTo>
                  <a:cubicBezTo>
                    <a:pt x="1" y="2129"/>
                    <a:pt x="459" y="2201"/>
                    <a:pt x="674" y="2237"/>
                  </a:cubicBezTo>
                  <a:cubicBezTo>
                    <a:pt x="745" y="2246"/>
                    <a:pt x="815" y="2250"/>
                    <a:pt x="886" y="2250"/>
                  </a:cubicBezTo>
                  <a:cubicBezTo>
                    <a:pt x="1389" y="2250"/>
                    <a:pt x="1879" y="2028"/>
                    <a:pt x="2210" y="1626"/>
                  </a:cubicBezTo>
                  <a:cubicBezTo>
                    <a:pt x="2508" y="1877"/>
                    <a:pt x="2887" y="2018"/>
                    <a:pt x="3273" y="2018"/>
                  </a:cubicBezTo>
                  <a:cubicBezTo>
                    <a:pt x="3317" y="2018"/>
                    <a:pt x="3360" y="2016"/>
                    <a:pt x="3404" y="2012"/>
                  </a:cubicBezTo>
                  <a:cubicBezTo>
                    <a:pt x="3844" y="1968"/>
                    <a:pt x="4266" y="1824"/>
                    <a:pt x="4643" y="1581"/>
                  </a:cubicBezTo>
                  <a:cubicBezTo>
                    <a:pt x="4823" y="1474"/>
                    <a:pt x="4993" y="1339"/>
                    <a:pt x="5146" y="1186"/>
                  </a:cubicBezTo>
                  <a:cubicBezTo>
                    <a:pt x="5227" y="1106"/>
                    <a:pt x="5308" y="1016"/>
                    <a:pt x="5379" y="935"/>
                  </a:cubicBezTo>
                  <a:cubicBezTo>
                    <a:pt x="5460" y="845"/>
                    <a:pt x="5496" y="764"/>
                    <a:pt x="5559" y="693"/>
                  </a:cubicBezTo>
                  <a:cubicBezTo>
                    <a:pt x="5596" y="648"/>
                    <a:pt x="5559" y="585"/>
                    <a:pt x="5515" y="585"/>
                  </a:cubicBezTo>
                  <a:cubicBezTo>
                    <a:pt x="5506" y="585"/>
                    <a:pt x="5496" y="588"/>
                    <a:pt x="5487" y="594"/>
                  </a:cubicBezTo>
                  <a:cubicBezTo>
                    <a:pt x="5424" y="639"/>
                    <a:pt x="5352" y="666"/>
                    <a:pt x="5290" y="702"/>
                  </a:cubicBezTo>
                  <a:cubicBezTo>
                    <a:pt x="5227" y="737"/>
                    <a:pt x="5182" y="773"/>
                    <a:pt x="5128" y="809"/>
                  </a:cubicBezTo>
                  <a:cubicBezTo>
                    <a:pt x="4993" y="899"/>
                    <a:pt x="4859" y="980"/>
                    <a:pt x="4733" y="1070"/>
                  </a:cubicBezTo>
                  <a:cubicBezTo>
                    <a:pt x="4508" y="1231"/>
                    <a:pt x="4266" y="1375"/>
                    <a:pt x="4006" y="1492"/>
                  </a:cubicBezTo>
                  <a:cubicBezTo>
                    <a:pt x="3757" y="1595"/>
                    <a:pt x="3474" y="1664"/>
                    <a:pt x="3195" y="1664"/>
                  </a:cubicBezTo>
                  <a:cubicBezTo>
                    <a:pt x="2940" y="1664"/>
                    <a:pt x="2689" y="1606"/>
                    <a:pt x="2470" y="1465"/>
                  </a:cubicBezTo>
                  <a:cubicBezTo>
                    <a:pt x="2434" y="1438"/>
                    <a:pt x="2407" y="1420"/>
                    <a:pt x="2380" y="1393"/>
                  </a:cubicBezTo>
                  <a:cubicBezTo>
                    <a:pt x="2398" y="1366"/>
                    <a:pt x="2416" y="1330"/>
                    <a:pt x="2434" y="1303"/>
                  </a:cubicBezTo>
                  <a:cubicBezTo>
                    <a:pt x="2578" y="1025"/>
                    <a:pt x="2721" y="621"/>
                    <a:pt x="2632" y="306"/>
                  </a:cubicBezTo>
                  <a:cubicBezTo>
                    <a:pt x="2570" y="100"/>
                    <a:pt x="2402" y="1"/>
                    <a:pt x="22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42" name="Google Shape;1442;p19"/>
            <p:cNvSpPr/>
            <p:nvPr/>
          </p:nvSpPr>
          <p:spPr>
            <a:xfrm rot="4141328">
              <a:off x="2138340" y="990226"/>
              <a:ext cx="91123" cy="185896"/>
            </a:xfrm>
            <a:custGeom>
              <a:avLst/>
              <a:gdLst/>
              <a:ahLst/>
              <a:cxnLst/>
              <a:rect l="l" t="t" r="r" b="b"/>
              <a:pathLst>
                <a:path w="3645" h="7436" extrusionOk="0">
                  <a:moveTo>
                    <a:pt x="1355" y="2816"/>
                  </a:moveTo>
                  <a:cubicBezTo>
                    <a:pt x="1461" y="2816"/>
                    <a:pt x="1568" y="2833"/>
                    <a:pt x="1670" y="2868"/>
                  </a:cubicBezTo>
                  <a:cubicBezTo>
                    <a:pt x="1526" y="3120"/>
                    <a:pt x="1302" y="3317"/>
                    <a:pt x="1033" y="3443"/>
                  </a:cubicBezTo>
                  <a:cubicBezTo>
                    <a:pt x="971" y="3465"/>
                    <a:pt x="884" y="3489"/>
                    <a:pt x="803" y="3489"/>
                  </a:cubicBezTo>
                  <a:cubicBezTo>
                    <a:pt x="719" y="3489"/>
                    <a:pt x="643" y="3463"/>
                    <a:pt x="611" y="3380"/>
                  </a:cubicBezTo>
                  <a:cubicBezTo>
                    <a:pt x="557" y="3228"/>
                    <a:pt x="700" y="3057"/>
                    <a:pt x="808" y="2976"/>
                  </a:cubicBezTo>
                  <a:cubicBezTo>
                    <a:pt x="970" y="2872"/>
                    <a:pt x="1162" y="2816"/>
                    <a:pt x="1355" y="2816"/>
                  </a:cubicBezTo>
                  <a:close/>
                  <a:moveTo>
                    <a:pt x="448" y="0"/>
                  </a:moveTo>
                  <a:cubicBezTo>
                    <a:pt x="335" y="0"/>
                    <a:pt x="223" y="18"/>
                    <a:pt x="117" y="58"/>
                  </a:cubicBezTo>
                  <a:cubicBezTo>
                    <a:pt x="18" y="94"/>
                    <a:pt x="0" y="246"/>
                    <a:pt x="117" y="264"/>
                  </a:cubicBezTo>
                  <a:cubicBezTo>
                    <a:pt x="305" y="309"/>
                    <a:pt x="503" y="327"/>
                    <a:pt x="691" y="381"/>
                  </a:cubicBezTo>
                  <a:cubicBezTo>
                    <a:pt x="889" y="435"/>
                    <a:pt x="1069" y="516"/>
                    <a:pt x="1230" y="633"/>
                  </a:cubicBezTo>
                  <a:cubicBezTo>
                    <a:pt x="1553" y="857"/>
                    <a:pt x="1787" y="1180"/>
                    <a:pt x="1886" y="1557"/>
                  </a:cubicBezTo>
                  <a:cubicBezTo>
                    <a:pt x="1966" y="1881"/>
                    <a:pt x="1949" y="2222"/>
                    <a:pt x="1832" y="2536"/>
                  </a:cubicBezTo>
                  <a:cubicBezTo>
                    <a:pt x="1724" y="2500"/>
                    <a:pt x="1616" y="2473"/>
                    <a:pt x="1500" y="2464"/>
                  </a:cubicBezTo>
                  <a:cubicBezTo>
                    <a:pt x="1454" y="2460"/>
                    <a:pt x="1408" y="2458"/>
                    <a:pt x="1362" y="2458"/>
                  </a:cubicBezTo>
                  <a:cubicBezTo>
                    <a:pt x="937" y="2458"/>
                    <a:pt x="474" y="2644"/>
                    <a:pt x="296" y="3057"/>
                  </a:cubicBezTo>
                  <a:cubicBezTo>
                    <a:pt x="198" y="3255"/>
                    <a:pt x="224" y="3497"/>
                    <a:pt x="368" y="3677"/>
                  </a:cubicBezTo>
                  <a:cubicBezTo>
                    <a:pt x="488" y="3797"/>
                    <a:pt x="659" y="3861"/>
                    <a:pt x="831" y="3861"/>
                  </a:cubicBezTo>
                  <a:cubicBezTo>
                    <a:pt x="878" y="3861"/>
                    <a:pt x="924" y="3857"/>
                    <a:pt x="970" y="3847"/>
                  </a:cubicBezTo>
                  <a:cubicBezTo>
                    <a:pt x="1401" y="3766"/>
                    <a:pt x="1769" y="3398"/>
                    <a:pt x="1993" y="3039"/>
                  </a:cubicBezTo>
                  <a:lnTo>
                    <a:pt x="2011" y="3048"/>
                  </a:lnTo>
                  <a:cubicBezTo>
                    <a:pt x="2344" y="3317"/>
                    <a:pt x="2487" y="3757"/>
                    <a:pt x="2380" y="4170"/>
                  </a:cubicBezTo>
                  <a:cubicBezTo>
                    <a:pt x="2263" y="4610"/>
                    <a:pt x="2011" y="5005"/>
                    <a:pt x="1957" y="5463"/>
                  </a:cubicBezTo>
                  <a:cubicBezTo>
                    <a:pt x="1940" y="5742"/>
                    <a:pt x="1966" y="6029"/>
                    <a:pt x="2056" y="6307"/>
                  </a:cubicBezTo>
                  <a:cubicBezTo>
                    <a:pt x="2110" y="6550"/>
                    <a:pt x="2209" y="6783"/>
                    <a:pt x="2353" y="6990"/>
                  </a:cubicBezTo>
                  <a:cubicBezTo>
                    <a:pt x="2531" y="7255"/>
                    <a:pt x="2833" y="7435"/>
                    <a:pt x="3141" y="7435"/>
                  </a:cubicBezTo>
                  <a:cubicBezTo>
                    <a:pt x="3281" y="7435"/>
                    <a:pt x="3423" y="7398"/>
                    <a:pt x="3556" y="7313"/>
                  </a:cubicBezTo>
                  <a:cubicBezTo>
                    <a:pt x="3645" y="7256"/>
                    <a:pt x="3603" y="7119"/>
                    <a:pt x="3514" y="7119"/>
                  </a:cubicBezTo>
                  <a:cubicBezTo>
                    <a:pt x="3505" y="7119"/>
                    <a:pt x="3495" y="7121"/>
                    <a:pt x="3484" y="7125"/>
                  </a:cubicBezTo>
                  <a:cubicBezTo>
                    <a:pt x="3417" y="7150"/>
                    <a:pt x="3353" y="7161"/>
                    <a:pt x="3291" y="7161"/>
                  </a:cubicBezTo>
                  <a:cubicBezTo>
                    <a:pt x="2888" y="7161"/>
                    <a:pt x="2596" y="6676"/>
                    <a:pt x="2487" y="6325"/>
                  </a:cubicBezTo>
                  <a:cubicBezTo>
                    <a:pt x="2389" y="6065"/>
                    <a:pt x="2344" y="5778"/>
                    <a:pt x="2353" y="5499"/>
                  </a:cubicBezTo>
                  <a:cubicBezTo>
                    <a:pt x="2397" y="5248"/>
                    <a:pt x="2469" y="4997"/>
                    <a:pt x="2577" y="4772"/>
                  </a:cubicBezTo>
                  <a:cubicBezTo>
                    <a:pt x="2775" y="4278"/>
                    <a:pt x="2891" y="3793"/>
                    <a:pt x="2667" y="3290"/>
                  </a:cubicBezTo>
                  <a:cubicBezTo>
                    <a:pt x="2550" y="3048"/>
                    <a:pt x="2380" y="2841"/>
                    <a:pt x="2155" y="2698"/>
                  </a:cubicBezTo>
                  <a:cubicBezTo>
                    <a:pt x="2272" y="2393"/>
                    <a:pt x="2317" y="2069"/>
                    <a:pt x="2290" y="1755"/>
                  </a:cubicBezTo>
                  <a:cubicBezTo>
                    <a:pt x="2227" y="1234"/>
                    <a:pt x="1966" y="758"/>
                    <a:pt x="1553" y="444"/>
                  </a:cubicBezTo>
                  <a:cubicBezTo>
                    <a:pt x="1261" y="214"/>
                    <a:pt x="843" y="0"/>
                    <a:pt x="4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43" name="Google Shape;1443;p19"/>
            <p:cNvSpPr/>
            <p:nvPr/>
          </p:nvSpPr>
          <p:spPr>
            <a:xfrm rot="-2324493">
              <a:off x="8791136" y="3719855"/>
              <a:ext cx="123968" cy="42340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44" name="Google Shape;1444;p19"/>
            <p:cNvSpPr/>
            <p:nvPr/>
          </p:nvSpPr>
          <p:spPr>
            <a:xfrm rot="10800000" flipH="1">
              <a:off x="6369675" y="4850538"/>
              <a:ext cx="111825" cy="136650"/>
            </a:xfrm>
            <a:custGeom>
              <a:avLst/>
              <a:gdLst/>
              <a:ahLst/>
              <a:cxnLst/>
              <a:rect l="l" t="t" r="r" b="b"/>
              <a:pathLst>
                <a:path w="4473" h="5466" extrusionOk="0">
                  <a:moveTo>
                    <a:pt x="3467" y="2463"/>
                  </a:moveTo>
                  <a:cubicBezTo>
                    <a:pt x="3533" y="2463"/>
                    <a:pt x="3603" y="2486"/>
                    <a:pt x="3673" y="2530"/>
                  </a:cubicBezTo>
                  <a:cubicBezTo>
                    <a:pt x="3934" y="2674"/>
                    <a:pt x="4293" y="3006"/>
                    <a:pt x="4068" y="3312"/>
                  </a:cubicBezTo>
                  <a:cubicBezTo>
                    <a:pt x="3967" y="3448"/>
                    <a:pt x="3824" y="3507"/>
                    <a:pt x="3678" y="3507"/>
                  </a:cubicBezTo>
                  <a:cubicBezTo>
                    <a:pt x="3526" y="3507"/>
                    <a:pt x="3370" y="3444"/>
                    <a:pt x="3251" y="3339"/>
                  </a:cubicBezTo>
                  <a:cubicBezTo>
                    <a:pt x="3197" y="3294"/>
                    <a:pt x="3152" y="3240"/>
                    <a:pt x="3107" y="3177"/>
                  </a:cubicBezTo>
                  <a:lnTo>
                    <a:pt x="3107" y="3168"/>
                  </a:lnTo>
                  <a:cubicBezTo>
                    <a:pt x="3125" y="2979"/>
                    <a:pt x="3116" y="2773"/>
                    <a:pt x="3224" y="2611"/>
                  </a:cubicBezTo>
                  <a:cubicBezTo>
                    <a:pt x="3288" y="2511"/>
                    <a:pt x="3373" y="2463"/>
                    <a:pt x="3467" y="2463"/>
                  </a:cubicBezTo>
                  <a:close/>
                  <a:moveTo>
                    <a:pt x="3569" y="1"/>
                  </a:moveTo>
                  <a:cubicBezTo>
                    <a:pt x="3303" y="1"/>
                    <a:pt x="3095" y="284"/>
                    <a:pt x="2982" y="510"/>
                  </a:cubicBezTo>
                  <a:cubicBezTo>
                    <a:pt x="2793" y="941"/>
                    <a:pt x="2667" y="1408"/>
                    <a:pt x="2632" y="1875"/>
                  </a:cubicBezTo>
                  <a:cubicBezTo>
                    <a:pt x="2587" y="2288"/>
                    <a:pt x="2578" y="2737"/>
                    <a:pt x="2748" y="3123"/>
                  </a:cubicBezTo>
                  <a:cubicBezTo>
                    <a:pt x="2739" y="3213"/>
                    <a:pt x="2730" y="3294"/>
                    <a:pt x="2712" y="3375"/>
                  </a:cubicBezTo>
                  <a:cubicBezTo>
                    <a:pt x="2667" y="3572"/>
                    <a:pt x="2605" y="3770"/>
                    <a:pt x="2515" y="3949"/>
                  </a:cubicBezTo>
                  <a:cubicBezTo>
                    <a:pt x="2299" y="4362"/>
                    <a:pt x="1967" y="4694"/>
                    <a:pt x="1545" y="4892"/>
                  </a:cubicBezTo>
                  <a:cubicBezTo>
                    <a:pt x="1175" y="5077"/>
                    <a:pt x="769" y="5164"/>
                    <a:pt x="356" y="5164"/>
                  </a:cubicBezTo>
                  <a:cubicBezTo>
                    <a:pt x="268" y="5164"/>
                    <a:pt x="179" y="5160"/>
                    <a:pt x="90" y="5152"/>
                  </a:cubicBezTo>
                  <a:cubicBezTo>
                    <a:pt x="87" y="5152"/>
                    <a:pt x="84" y="5152"/>
                    <a:pt x="81" y="5152"/>
                  </a:cubicBezTo>
                  <a:cubicBezTo>
                    <a:pt x="1" y="5152"/>
                    <a:pt x="3" y="5270"/>
                    <a:pt x="72" y="5296"/>
                  </a:cubicBezTo>
                  <a:cubicBezTo>
                    <a:pt x="326" y="5407"/>
                    <a:pt x="599" y="5465"/>
                    <a:pt x="877" y="5465"/>
                  </a:cubicBezTo>
                  <a:cubicBezTo>
                    <a:pt x="982" y="5465"/>
                    <a:pt x="1089" y="5457"/>
                    <a:pt x="1195" y="5440"/>
                  </a:cubicBezTo>
                  <a:cubicBezTo>
                    <a:pt x="1554" y="5377"/>
                    <a:pt x="1904" y="5215"/>
                    <a:pt x="2192" y="4982"/>
                  </a:cubicBezTo>
                  <a:cubicBezTo>
                    <a:pt x="2640" y="4632"/>
                    <a:pt x="2946" y="4120"/>
                    <a:pt x="3063" y="3563"/>
                  </a:cubicBezTo>
                  <a:cubicBezTo>
                    <a:pt x="3233" y="3725"/>
                    <a:pt x="3467" y="3814"/>
                    <a:pt x="3709" y="3814"/>
                  </a:cubicBezTo>
                  <a:cubicBezTo>
                    <a:pt x="4077" y="3797"/>
                    <a:pt x="4418" y="3518"/>
                    <a:pt x="4445" y="3141"/>
                  </a:cubicBezTo>
                  <a:cubicBezTo>
                    <a:pt x="4472" y="2728"/>
                    <a:pt x="4095" y="2378"/>
                    <a:pt x="3754" y="2207"/>
                  </a:cubicBezTo>
                  <a:cubicBezTo>
                    <a:pt x="3659" y="2161"/>
                    <a:pt x="3565" y="2140"/>
                    <a:pt x="3476" y="2140"/>
                  </a:cubicBezTo>
                  <a:cubicBezTo>
                    <a:pt x="3235" y="2140"/>
                    <a:pt x="3025" y="2292"/>
                    <a:pt x="2901" y="2521"/>
                  </a:cubicBezTo>
                  <a:cubicBezTo>
                    <a:pt x="2901" y="2459"/>
                    <a:pt x="2892" y="2387"/>
                    <a:pt x="2892" y="2324"/>
                  </a:cubicBezTo>
                  <a:cubicBezTo>
                    <a:pt x="2901" y="1857"/>
                    <a:pt x="2964" y="1399"/>
                    <a:pt x="3098" y="950"/>
                  </a:cubicBezTo>
                  <a:cubicBezTo>
                    <a:pt x="3188" y="591"/>
                    <a:pt x="3341" y="187"/>
                    <a:pt x="3727" y="61"/>
                  </a:cubicBezTo>
                  <a:cubicBezTo>
                    <a:pt x="3736" y="61"/>
                    <a:pt x="3736" y="34"/>
                    <a:pt x="3727" y="34"/>
                  </a:cubicBezTo>
                  <a:cubicBezTo>
                    <a:pt x="3672" y="11"/>
                    <a:pt x="3619" y="1"/>
                    <a:pt x="3569" y="1"/>
                  </a:cubicBezTo>
                  <a:close/>
                </a:path>
              </a:pathLst>
            </a:custGeom>
            <a:solidFill>
              <a:srgbClr val="F9B2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45" name="Google Shape;1445;p19"/>
            <p:cNvSpPr/>
            <p:nvPr/>
          </p:nvSpPr>
          <p:spPr>
            <a:xfrm rot="9016885">
              <a:off x="7413737" y="4878596"/>
              <a:ext cx="235931" cy="80568"/>
            </a:xfrm>
            <a:custGeom>
              <a:avLst/>
              <a:gdLst/>
              <a:ahLst/>
              <a:cxnLst/>
              <a:rect l="l" t="t" r="r" b="b"/>
              <a:pathLst>
                <a:path w="9438" h="3223" extrusionOk="0">
                  <a:moveTo>
                    <a:pt x="6340" y="426"/>
                  </a:moveTo>
                  <a:cubicBezTo>
                    <a:pt x="6349" y="435"/>
                    <a:pt x="6358" y="444"/>
                    <a:pt x="6358" y="462"/>
                  </a:cubicBezTo>
                  <a:cubicBezTo>
                    <a:pt x="6385" y="543"/>
                    <a:pt x="6385" y="632"/>
                    <a:pt x="6349" y="713"/>
                  </a:cubicBezTo>
                  <a:cubicBezTo>
                    <a:pt x="6322" y="794"/>
                    <a:pt x="6286" y="884"/>
                    <a:pt x="6241" y="956"/>
                  </a:cubicBezTo>
                  <a:cubicBezTo>
                    <a:pt x="6214" y="776"/>
                    <a:pt x="6250" y="588"/>
                    <a:pt x="6340" y="426"/>
                  </a:cubicBezTo>
                  <a:close/>
                  <a:moveTo>
                    <a:pt x="2757" y="615"/>
                  </a:moveTo>
                  <a:cubicBezTo>
                    <a:pt x="2773" y="615"/>
                    <a:pt x="2791" y="620"/>
                    <a:pt x="2811" y="632"/>
                  </a:cubicBezTo>
                  <a:cubicBezTo>
                    <a:pt x="2982" y="740"/>
                    <a:pt x="3035" y="1063"/>
                    <a:pt x="3035" y="1252"/>
                  </a:cubicBezTo>
                  <a:cubicBezTo>
                    <a:pt x="3027" y="1333"/>
                    <a:pt x="3018" y="1414"/>
                    <a:pt x="2991" y="1485"/>
                  </a:cubicBezTo>
                  <a:cubicBezTo>
                    <a:pt x="2838" y="1378"/>
                    <a:pt x="2721" y="1216"/>
                    <a:pt x="2658" y="1028"/>
                  </a:cubicBezTo>
                  <a:cubicBezTo>
                    <a:pt x="2634" y="956"/>
                    <a:pt x="2632" y="615"/>
                    <a:pt x="2757" y="615"/>
                  </a:cubicBezTo>
                  <a:close/>
                  <a:moveTo>
                    <a:pt x="6337" y="1"/>
                  </a:moveTo>
                  <a:cubicBezTo>
                    <a:pt x="6252" y="1"/>
                    <a:pt x="6164" y="29"/>
                    <a:pt x="6079" y="94"/>
                  </a:cubicBezTo>
                  <a:cubicBezTo>
                    <a:pt x="5819" y="300"/>
                    <a:pt x="5810" y="704"/>
                    <a:pt x="5837" y="992"/>
                  </a:cubicBezTo>
                  <a:cubicBezTo>
                    <a:pt x="5846" y="1117"/>
                    <a:pt x="5864" y="1252"/>
                    <a:pt x="5900" y="1378"/>
                  </a:cubicBezTo>
                  <a:cubicBezTo>
                    <a:pt x="5500" y="1750"/>
                    <a:pt x="4942" y="1936"/>
                    <a:pt x="4383" y="1936"/>
                  </a:cubicBezTo>
                  <a:cubicBezTo>
                    <a:pt x="4026" y="1936"/>
                    <a:pt x="3668" y="1860"/>
                    <a:pt x="3350" y="1710"/>
                  </a:cubicBezTo>
                  <a:cubicBezTo>
                    <a:pt x="3511" y="1315"/>
                    <a:pt x="3475" y="866"/>
                    <a:pt x="3242" y="516"/>
                  </a:cubicBezTo>
                  <a:cubicBezTo>
                    <a:pt x="3116" y="344"/>
                    <a:pt x="2931" y="216"/>
                    <a:pt x="2744" y="216"/>
                  </a:cubicBezTo>
                  <a:cubicBezTo>
                    <a:pt x="2638" y="216"/>
                    <a:pt x="2531" y="257"/>
                    <a:pt x="2434" y="354"/>
                  </a:cubicBezTo>
                  <a:cubicBezTo>
                    <a:pt x="2209" y="579"/>
                    <a:pt x="2191" y="947"/>
                    <a:pt x="2308" y="1225"/>
                  </a:cubicBezTo>
                  <a:cubicBezTo>
                    <a:pt x="2416" y="1476"/>
                    <a:pt x="2587" y="1692"/>
                    <a:pt x="2811" y="1845"/>
                  </a:cubicBezTo>
                  <a:cubicBezTo>
                    <a:pt x="2802" y="1854"/>
                    <a:pt x="2793" y="1863"/>
                    <a:pt x="2793" y="1872"/>
                  </a:cubicBezTo>
                  <a:cubicBezTo>
                    <a:pt x="2488" y="2232"/>
                    <a:pt x="1985" y="2394"/>
                    <a:pt x="1522" y="2394"/>
                  </a:cubicBezTo>
                  <a:cubicBezTo>
                    <a:pt x="1453" y="2394"/>
                    <a:pt x="1386" y="2390"/>
                    <a:pt x="1320" y="2383"/>
                  </a:cubicBezTo>
                  <a:cubicBezTo>
                    <a:pt x="818" y="2347"/>
                    <a:pt x="369" y="2060"/>
                    <a:pt x="126" y="1629"/>
                  </a:cubicBezTo>
                  <a:cubicBezTo>
                    <a:pt x="112" y="1605"/>
                    <a:pt x="90" y="1594"/>
                    <a:pt x="69" y="1594"/>
                  </a:cubicBezTo>
                  <a:cubicBezTo>
                    <a:pt x="34" y="1594"/>
                    <a:pt x="0" y="1621"/>
                    <a:pt x="0" y="1665"/>
                  </a:cubicBezTo>
                  <a:cubicBezTo>
                    <a:pt x="45" y="2249"/>
                    <a:pt x="620" y="2626"/>
                    <a:pt x="1150" y="2743"/>
                  </a:cubicBezTo>
                  <a:cubicBezTo>
                    <a:pt x="1293" y="2771"/>
                    <a:pt x="1440" y="2785"/>
                    <a:pt x="1588" y="2785"/>
                  </a:cubicBezTo>
                  <a:cubicBezTo>
                    <a:pt x="2095" y="2785"/>
                    <a:pt x="2606" y="2617"/>
                    <a:pt x="2982" y="2276"/>
                  </a:cubicBezTo>
                  <a:cubicBezTo>
                    <a:pt x="3044" y="2213"/>
                    <a:pt x="3107" y="2132"/>
                    <a:pt x="3170" y="2060"/>
                  </a:cubicBezTo>
                  <a:cubicBezTo>
                    <a:pt x="3404" y="2168"/>
                    <a:pt x="3655" y="2249"/>
                    <a:pt x="3915" y="2294"/>
                  </a:cubicBezTo>
                  <a:cubicBezTo>
                    <a:pt x="4090" y="2322"/>
                    <a:pt x="4268" y="2338"/>
                    <a:pt x="4444" y="2338"/>
                  </a:cubicBezTo>
                  <a:cubicBezTo>
                    <a:pt x="4983" y="2338"/>
                    <a:pt x="5516" y="2196"/>
                    <a:pt x="5963" y="1872"/>
                  </a:cubicBezTo>
                  <a:cubicBezTo>
                    <a:pt x="5999" y="1845"/>
                    <a:pt x="6026" y="1818"/>
                    <a:pt x="6062" y="1791"/>
                  </a:cubicBezTo>
                  <a:cubicBezTo>
                    <a:pt x="6268" y="2195"/>
                    <a:pt x="6582" y="2545"/>
                    <a:pt x="6959" y="2787"/>
                  </a:cubicBezTo>
                  <a:cubicBezTo>
                    <a:pt x="7446" y="3091"/>
                    <a:pt x="7982" y="3223"/>
                    <a:pt x="8528" y="3223"/>
                  </a:cubicBezTo>
                  <a:cubicBezTo>
                    <a:pt x="8788" y="3223"/>
                    <a:pt x="9051" y="3193"/>
                    <a:pt x="9312" y="3138"/>
                  </a:cubicBezTo>
                  <a:cubicBezTo>
                    <a:pt x="9438" y="3111"/>
                    <a:pt x="9393" y="2940"/>
                    <a:pt x="9285" y="2931"/>
                  </a:cubicBezTo>
                  <a:cubicBezTo>
                    <a:pt x="8737" y="2895"/>
                    <a:pt x="8190" y="2787"/>
                    <a:pt x="7660" y="2617"/>
                  </a:cubicBezTo>
                  <a:cubicBezTo>
                    <a:pt x="7175" y="2455"/>
                    <a:pt x="6762" y="2132"/>
                    <a:pt x="6493" y="1710"/>
                  </a:cubicBezTo>
                  <a:cubicBezTo>
                    <a:pt x="6448" y="1629"/>
                    <a:pt x="6412" y="1557"/>
                    <a:pt x="6385" y="1485"/>
                  </a:cubicBezTo>
                  <a:cubicBezTo>
                    <a:pt x="6466" y="1378"/>
                    <a:pt x="6537" y="1270"/>
                    <a:pt x="6609" y="1162"/>
                  </a:cubicBezTo>
                  <a:cubicBezTo>
                    <a:pt x="6744" y="911"/>
                    <a:pt x="6852" y="623"/>
                    <a:pt x="6753" y="336"/>
                  </a:cubicBezTo>
                  <a:cubicBezTo>
                    <a:pt x="6691" y="139"/>
                    <a:pt x="6523" y="1"/>
                    <a:pt x="6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46" name="Google Shape;1446;p19"/>
            <p:cNvSpPr/>
            <p:nvPr/>
          </p:nvSpPr>
          <p:spPr>
            <a:xfrm rot="-6608738">
              <a:off x="8228553" y="4825390"/>
              <a:ext cx="163646" cy="68124"/>
            </a:xfrm>
            <a:custGeom>
              <a:avLst/>
              <a:gdLst/>
              <a:ahLst/>
              <a:cxnLst/>
              <a:rect l="l" t="t" r="r" b="b"/>
              <a:pathLst>
                <a:path w="6546" h="2725" extrusionOk="0">
                  <a:moveTo>
                    <a:pt x="1933" y="1018"/>
                  </a:moveTo>
                  <a:cubicBezTo>
                    <a:pt x="2292" y="1054"/>
                    <a:pt x="2643" y="1360"/>
                    <a:pt x="2553" y="1746"/>
                  </a:cubicBezTo>
                  <a:cubicBezTo>
                    <a:pt x="2495" y="1999"/>
                    <a:pt x="2279" y="2352"/>
                    <a:pt x="2010" y="2352"/>
                  </a:cubicBezTo>
                  <a:cubicBezTo>
                    <a:pt x="1945" y="2352"/>
                    <a:pt x="1877" y="2331"/>
                    <a:pt x="1808" y="2284"/>
                  </a:cubicBezTo>
                  <a:cubicBezTo>
                    <a:pt x="1484" y="2060"/>
                    <a:pt x="1529" y="1656"/>
                    <a:pt x="1700" y="1342"/>
                  </a:cubicBezTo>
                  <a:cubicBezTo>
                    <a:pt x="1763" y="1225"/>
                    <a:pt x="1843" y="1117"/>
                    <a:pt x="1933" y="1018"/>
                  </a:cubicBezTo>
                  <a:close/>
                  <a:moveTo>
                    <a:pt x="3111" y="1"/>
                  </a:moveTo>
                  <a:cubicBezTo>
                    <a:pt x="3084" y="1"/>
                    <a:pt x="3056" y="2"/>
                    <a:pt x="3029" y="4"/>
                  </a:cubicBezTo>
                  <a:cubicBezTo>
                    <a:pt x="2553" y="31"/>
                    <a:pt x="2104" y="309"/>
                    <a:pt x="1763" y="641"/>
                  </a:cubicBezTo>
                  <a:lnTo>
                    <a:pt x="1727" y="686"/>
                  </a:lnTo>
                  <a:cubicBezTo>
                    <a:pt x="1359" y="731"/>
                    <a:pt x="1008" y="884"/>
                    <a:pt x="730" y="1126"/>
                  </a:cubicBezTo>
                  <a:cubicBezTo>
                    <a:pt x="353" y="1449"/>
                    <a:pt x="101" y="1889"/>
                    <a:pt x="12" y="2374"/>
                  </a:cubicBezTo>
                  <a:cubicBezTo>
                    <a:pt x="1" y="2401"/>
                    <a:pt x="22" y="2418"/>
                    <a:pt x="45" y="2418"/>
                  </a:cubicBezTo>
                  <a:cubicBezTo>
                    <a:pt x="60" y="2418"/>
                    <a:pt x="76" y="2410"/>
                    <a:pt x="84" y="2392"/>
                  </a:cubicBezTo>
                  <a:cubicBezTo>
                    <a:pt x="218" y="2024"/>
                    <a:pt x="452" y="1701"/>
                    <a:pt x="757" y="1449"/>
                  </a:cubicBezTo>
                  <a:cubicBezTo>
                    <a:pt x="946" y="1288"/>
                    <a:pt x="1170" y="1162"/>
                    <a:pt x="1412" y="1081"/>
                  </a:cubicBezTo>
                  <a:lnTo>
                    <a:pt x="1412" y="1081"/>
                  </a:lnTo>
                  <a:cubicBezTo>
                    <a:pt x="1242" y="1333"/>
                    <a:pt x="1161" y="1629"/>
                    <a:pt x="1188" y="1925"/>
                  </a:cubicBezTo>
                  <a:cubicBezTo>
                    <a:pt x="1233" y="2338"/>
                    <a:pt x="1592" y="2724"/>
                    <a:pt x="2014" y="2724"/>
                  </a:cubicBezTo>
                  <a:cubicBezTo>
                    <a:pt x="2490" y="2724"/>
                    <a:pt x="2849" y="2186"/>
                    <a:pt x="2912" y="1773"/>
                  </a:cubicBezTo>
                  <a:cubicBezTo>
                    <a:pt x="2993" y="1306"/>
                    <a:pt x="2679" y="893"/>
                    <a:pt x="2248" y="740"/>
                  </a:cubicBezTo>
                  <a:lnTo>
                    <a:pt x="2239" y="740"/>
                  </a:lnTo>
                  <a:cubicBezTo>
                    <a:pt x="2346" y="650"/>
                    <a:pt x="2463" y="578"/>
                    <a:pt x="2589" y="516"/>
                  </a:cubicBezTo>
                  <a:cubicBezTo>
                    <a:pt x="2753" y="433"/>
                    <a:pt x="2922" y="389"/>
                    <a:pt x="3087" y="389"/>
                  </a:cubicBezTo>
                  <a:cubicBezTo>
                    <a:pt x="3282" y="389"/>
                    <a:pt x="3473" y="451"/>
                    <a:pt x="3648" y="587"/>
                  </a:cubicBezTo>
                  <a:cubicBezTo>
                    <a:pt x="3936" y="812"/>
                    <a:pt x="4151" y="1117"/>
                    <a:pt x="4474" y="1297"/>
                  </a:cubicBezTo>
                  <a:cubicBezTo>
                    <a:pt x="4675" y="1397"/>
                    <a:pt x="4891" y="1447"/>
                    <a:pt x="5107" y="1447"/>
                  </a:cubicBezTo>
                  <a:cubicBezTo>
                    <a:pt x="5354" y="1447"/>
                    <a:pt x="5601" y="1381"/>
                    <a:pt x="5821" y="1252"/>
                  </a:cubicBezTo>
                  <a:cubicBezTo>
                    <a:pt x="6243" y="1009"/>
                    <a:pt x="6432" y="614"/>
                    <a:pt x="6540" y="156"/>
                  </a:cubicBezTo>
                  <a:cubicBezTo>
                    <a:pt x="6546" y="115"/>
                    <a:pt x="6509" y="85"/>
                    <a:pt x="6472" y="85"/>
                  </a:cubicBezTo>
                  <a:cubicBezTo>
                    <a:pt x="6454" y="85"/>
                    <a:pt x="6435" y="93"/>
                    <a:pt x="6423" y="111"/>
                  </a:cubicBezTo>
                  <a:cubicBezTo>
                    <a:pt x="6288" y="300"/>
                    <a:pt x="6127" y="480"/>
                    <a:pt x="5947" y="632"/>
                  </a:cubicBezTo>
                  <a:cubicBezTo>
                    <a:pt x="5776" y="794"/>
                    <a:pt x="5579" y="911"/>
                    <a:pt x="5363" y="982"/>
                  </a:cubicBezTo>
                  <a:cubicBezTo>
                    <a:pt x="5264" y="1020"/>
                    <a:pt x="5159" y="1038"/>
                    <a:pt x="5055" y="1038"/>
                  </a:cubicBezTo>
                  <a:cubicBezTo>
                    <a:pt x="4932" y="1038"/>
                    <a:pt x="4810" y="1013"/>
                    <a:pt x="4699" y="964"/>
                  </a:cubicBezTo>
                  <a:cubicBezTo>
                    <a:pt x="4510" y="866"/>
                    <a:pt x="4340" y="731"/>
                    <a:pt x="4196" y="569"/>
                  </a:cubicBezTo>
                  <a:cubicBezTo>
                    <a:pt x="3891" y="273"/>
                    <a:pt x="3554" y="1"/>
                    <a:pt x="3111" y="1"/>
                  </a:cubicBezTo>
                  <a:close/>
                </a:path>
              </a:pathLst>
            </a:custGeom>
            <a:solidFill>
              <a:srgbClr val="F05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</p:grpSp>
      <p:sp>
        <p:nvSpPr>
          <p:cNvPr id="1447" name="Google Shape;1447;p19"/>
          <p:cNvSpPr txBox="1">
            <a:spLocks noGrp="1"/>
          </p:cNvSpPr>
          <p:nvPr>
            <p:ph type="title"/>
          </p:nvPr>
        </p:nvSpPr>
        <p:spPr>
          <a:xfrm>
            <a:off x="6207600" y="2228200"/>
            <a:ext cx="4419600" cy="12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48" name="Google Shape;1448;p19"/>
          <p:cNvSpPr txBox="1">
            <a:spLocks noGrp="1"/>
          </p:cNvSpPr>
          <p:nvPr>
            <p:ph type="subTitle" idx="1"/>
          </p:nvPr>
        </p:nvSpPr>
        <p:spPr>
          <a:xfrm>
            <a:off x="6192519" y="3598700"/>
            <a:ext cx="4419600" cy="11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49" name="Google Shape;1449;p19"/>
          <p:cNvGrpSpPr/>
          <p:nvPr/>
        </p:nvGrpSpPr>
        <p:grpSpPr>
          <a:xfrm>
            <a:off x="9543193" y="4317321"/>
            <a:ext cx="1879528" cy="2065689"/>
            <a:chOff x="7345245" y="3351401"/>
            <a:chExt cx="1174999" cy="1355914"/>
          </a:xfrm>
        </p:grpSpPr>
        <p:sp>
          <p:nvSpPr>
            <p:cNvPr id="1450" name="Google Shape;1450;p19"/>
            <p:cNvSpPr/>
            <p:nvPr/>
          </p:nvSpPr>
          <p:spPr>
            <a:xfrm rot="1307993">
              <a:off x="7987863" y="3411005"/>
              <a:ext cx="413091" cy="478224"/>
            </a:xfrm>
            <a:custGeom>
              <a:avLst/>
              <a:gdLst/>
              <a:ahLst/>
              <a:cxnLst/>
              <a:rect l="l" t="t" r="r" b="b"/>
              <a:pathLst>
                <a:path w="7858" h="9097" extrusionOk="0">
                  <a:moveTo>
                    <a:pt x="5137" y="0"/>
                  </a:moveTo>
                  <a:lnTo>
                    <a:pt x="1" y="9016"/>
                  </a:lnTo>
                  <a:lnTo>
                    <a:pt x="7858" y="9097"/>
                  </a:lnTo>
                  <a:cubicBezTo>
                    <a:pt x="7058" y="6017"/>
                    <a:pt x="6152" y="2991"/>
                    <a:pt x="51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51" name="Google Shape;1451;p19"/>
            <p:cNvSpPr/>
            <p:nvPr/>
          </p:nvSpPr>
          <p:spPr>
            <a:xfrm rot="1307993">
              <a:off x="8040396" y="3701310"/>
              <a:ext cx="297438" cy="98252"/>
            </a:xfrm>
            <a:custGeom>
              <a:avLst/>
              <a:gdLst/>
              <a:ahLst/>
              <a:cxnLst/>
              <a:rect l="l" t="t" r="r" b="b"/>
              <a:pathLst>
                <a:path w="5658" h="1869" extrusionOk="0">
                  <a:moveTo>
                    <a:pt x="333" y="1"/>
                  </a:moveTo>
                  <a:cubicBezTo>
                    <a:pt x="225" y="199"/>
                    <a:pt x="109" y="387"/>
                    <a:pt x="1" y="585"/>
                  </a:cubicBezTo>
                  <a:cubicBezTo>
                    <a:pt x="1958" y="728"/>
                    <a:pt x="3889" y="1087"/>
                    <a:pt x="5658" y="1869"/>
                  </a:cubicBezTo>
                  <a:lnTo>
                    <a:pt x="5451" y="1132"/>
                  </a:lnTo>
                  <a:cubicBezTo>
                    <a:pt x="3835" y="486"/>
                    <a:pt x="2093" y="154"/>
                    <a:pt x="3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52" name="Google Shape;1452;p19"/>
            <p:cNvSpPr/>
            <p:nvPr/>
          </p:nvSpPr>
          <p:spPr>
            <a:xfrm rot="1307993">
              <a:off x="8101555" y="3646517"/>
              <a:ext cx="239822" cy="81745"/>
            </a:xfrm>
            <a:custGeom>
              <a:avLst/>
              <a:gdLst/>
              <a:ahLst/>
              <a:cxnLst/>
              <a:rect l="l" t="t" r="r" b="b"/>
              <a:pathLst>
                <a:path w="4562" h="1555" extrusionOk="0">
                  <a:moveTo>
                    <a:pt x="332" y="1"/>
                  </a:moveTo>
                  <a:cubicBezTo>
                    <a:pt x="225" y="198"/>
                    <a:pt x="108" y="396"/>
                    <a:pt x="0" y="593"/>
                  </a:cubicBezTo>
                  <a:cubicBezTo>
                    <a:pt x="1554" y="719"/>
                    <a:pt x="3089" y="1042"/>
                    <a:pt x="4562" y="1554"/>
                  </a:cubicBezTo>
                  <a:cubicBezTo>
                    <a:pt x="4490" y="1303"/>
                    <a:pt x="4418" y="1069"/>
                    <a:pt x="4355" y="827"/>
                  </a:cubicBezTo>
                  <a:cubicBezTo>
                    <a:pt x="3044" y="414"/>
                    <a:pt x="1697" y="135"/>
                    <a:pt x="3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53" name="Google Shape;1453;p19"/>
            <p:cNvSpPr/>
            <p:nvPr/>
          </p:nvSpPr>
          <p:spPr>
            <a:xfrm rot="1307993">
              <a:off x="8164076" y="3590675"/>
              <a:ext cx="179893" cy="62347"/>
            </a:xfrm>
            <a:custGeom>
              <a:avLst/>
              <a:gdLst/>
              <a:ahLst/>
              <a:cxnLst/>
              <a:rect l="l" t="t" r="r" b="b"/>
              <a:pathLst>
                <a:path w="3422" h="1186" extrusionOk="0">
                  <a:moveTo>
                    <a:pt x="342" y="0"/>
                  </a:moveTo>
                  <a:lnTo>
                    <a:pt x="1" y="584"/>
                  </a:lnTo>
                  <a:cubicBezTo>
                    <a:pt x="1159" y="683"/>
                    <a:pt x="2299" y="889"/>
                    <a:pt x="3422" y="1186"/>
                  </a:cubicBezTo>
                  <a:cubicBezTo>
                    <a:pt x="3350" y="952"/>
                    <a:pt x="3278" y="728"/>
                    <a:pt x="3206" y="494"/>
                  </a:cubicBezTo>
                  <a:cubicBezTo>
                    <a:pt x="2263" y="261"/>
                    <a:pt x="1303" y="99"/>
                    <a:pt x="3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54" name="Google Shape;1454;p19"/>
            <p:cNvSpPr/>
            <p:nvPr/>
          </p:nvSpPr>
          <p:spPr>
            <a:xfrm rot="1307993">
              <a:off x="8229428" y="3531030"/>
              <a:ext cx="116652" cy="51045"/>
            </a:xfrm>
            <a:custGeom>
              <a:avLst/>
              <a:gdLst/>
              <a:ahLst/>
              <a:cxnLst/>
              <a:rect l="l" t="t" r="r" b="b"/>
              <a:pathLst>
                <a:path w="2219" h="971" extrusionOk="0">
                  <a:moveTo>
                    <a:pt x="333" y="0"/>
                  </a:moveTo>
                  <a:cubicBezTo>
                    <a:pt x="225" y="189"/>
                    <a:pt x="109" y="387"/>
                    <a:pt x="1" y="584"/>
                  </a:cubicBezTo>
                  <a:cubicBezTo>
                    <a:pt x="746" y="665"/>
                    <a:pt x="1492" y="791"/>
                    <a:pt x="2219" y="970"/>
                  </a:cubicBezTo>
                  <a:cubicBezTo>
                    <a:pt x="2147" y="737"/>
                    <a:pt x="2075" y="512"/>
                    <a:pt x="2003" y="288"/>
                  </a:cubicBezTo>
                  <a:cubicBezTo>
                    <a:pt x="1456" y="162"/>
                    <a:pt x="890" y="72"/>
                    <a:pt x="3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55" name="Google Shape;1455;p19"/>
            <p:cNvSpPr/>
            <p:nvPr/>
          </p:nvSpPr>
          <p:spPr>
            <a:xfrm rot="1307993">
              <a:off x="8299875" y="3466624"/>
              <a:ext cx="47733" cy="38271"/>
            </a:xfrm>
            <a:custGeom>
              <a:avLst/>
              <a:gdLst/>
              <a:ahLst/>
              <a:cxnLst/>
              <a:rect l="l" t="t" r="r" b="b"/>
              <a:pathLst>
                <a:path w="908" h="728" extrusionOk="0">
                  <a:moveTo>
                    <a:pt x="332" y="1"/>
                  </a:moveTo>
                  <a:lnTo>
                    <a:pt x="0" y="575"/>
                  </a:lnTo>
                  <a:cubicBezTo>
                    <a:pt x="305" y="620"/>
                    <a:pt x="611" y="665"/>
                    <a:pt x="907" y="728"/>
                  </a:cubicBezTo>
                  <a:cubicBezTo>
                    <a:pt x="835" y="503"/>
                    <a:pt x="754" y="279"/>
                    <a:pt x="683" y="63"/>
                  </a:cubicBezTo>
                  <a:cubicBezTo>
                    <a:pt x="566" y="37"/>
                    <a:pt x="449" y="19"/>
                    <a:pt x="3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56" name="Google Shape;1456;p19"/>
            <p:cNvSpPr/>
            <p:nvPr/>
          </p:nvSpPr>
          <p:spPr>
            <a:xfrm rot="1307993">
              <a:off x="7468951" y="3720443"/>
              <a:ext cx="927587" cy="844843"/>
            </a:xfrm>
            <a:custGeom>
              <a:avLst/>
              <a:gdLst/>
              <a:ahLst/>
              <a:cxnLst/>
              <a:rect l="l" t="t" r="r" b="b"/>
              <a:pathLst>
                <a:path w="17645" h="16071" extrusionOk="0">
                  <a:moveTo>
                    <a:pt x="8668" y="1"/>
                  </a:moveTo>
                  <a:cubicBezTo>
                    <a:pt x="8088" y="1"/>
                    <a:pt x="7509" y="27"/>
                    <a:pt x="6942" y="66"/>
                  </a:cubicBezTo>
                  <a:cubicBezTo>
                    <a:pt x="6008" y="138"/>
                    <a:pt x="5119" y="228"/>
                    <a:pt x="4257" y="605"/>
                  </a:cubicBezTo>
                  <a:cubicBezTo>
                    <a:pt x="3467" y="955"/>
                    <a:pt x="2757" y="1467"/>
                    <a:pt x="2174" y="2113"/>
                  </a:cubicBezTo>
                  <a:cubicBezTo>
                    <a:pt x="1195" y="3209"/>
                    <a:pt x="629" y="4619"/>
                    <a:pt x="342" y="6055"/>
                  </a:cubicBezTo>
                  <a:cubicBezTo>
                    <a:pt x="1" y="7752"/>
                    <a:pt x="28" y="9548"/>
                    <a:pt x="620" y="11173"/>
                  </a:cubicBezTo>
                  <a:cubicBezTo>
                    <a:pt x="1213" y="12790"/>
                    <a:pt x="2461" y="14092"/>
                    <a:pt x="3952" y="14954"/>
                  </a:cubicBezTo>
                  <a:cubicBezTo>
                    <a:pt x="5200" y="15681"/>
                    <a:pt x="6672" y="15888"/>
                    <a:pt x="8091" y="16004"/>
                  </a:cubicBezTo>
                  <a:cubicBezTo>
                    <a:pt x="8562" y="16046"/>
                    <a:pt x="9042" y="16070"/>
                    <a:pt x="9525" y="16070"/>
                  </a:cubicBezTo>
                  <a:cubicBezTo>
                    <a:pt x="11121" y="16070"/>
                    <a:pt x="12743" y="15805"/>
                    <a:pt x="14143" y="15026"/>
                  </a:cubicBezTo>
                  <a:cubicBezTo>
                    <a:pt x="15580" y="14235"/>
                    <a:pt x="16540" y="12844"/>
                    <a:pt x="17043" y="11299"/>
                  </a:cubicBezTo>
                  <a:cubicBezTo>
                    <a:pt x="17645" y="9467"/>
                    <a:pt x="17304" y="7438"/>
                    <a:pt x="16729" y="5633"/>
                  </a:cubicBezTo>
                  <a:cubicBezTo>
                    <a:pt x="16029" y="3424"/>
                    <a:pt x="15086" y="1539"/>
                    <a:pt x="12814" y="659"/>
                  </a:cubicBezTo>
                  <a:cubicBezTo>
                    <a:pt x="11503" y="156"/>
                    <a:pt x="10080" y="1"/>
                    <a:pt x="86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grpSp>
          <p:nvGrpSpPr>
            <p:cNvPr id="1457" name="Google Shape;1457;p19"/>
            <p:cNvGrpSpPr/>
            <p:nvPr/>
          </p:nvGrpSpPr>
          <p:grpSpPr>
            <a:xfrm>
              <a:off x="7512749" y="3737706"/>
              <a:ext cx="810377" cy="833351"/>
              <a:chOff x="7512749" y="3737706"/>
              <a:chExt cx="810377" cy="833351"/>
            </a:xfrm>
          </p:grpSpPr>
          <p:sp>
            <p:nvSpPr>
              <p:cNvPr id="1458" name="Google Shape;1458;p19"/>
              <p:cNvSpPr/>
              <p:nvPr/>
            </p:nvSpPr>
            <p:spPr>
              <a:xfrm rot="1307993">
                <a:off x="7871102" y="3743414"/>
                <a:ext cx="80747" cy="259693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4940" extrusionOk="0">
                    <a:moveTo>
                      <a:pt x="37" y="1"/>
                    </a:moveTo>
                    <a:cubicBezTo>
                      <a:pt x="37" y="1"/>
                      <a:pt x="37" y="1"/>
                      <a:pt x="36" y="1"/>
                    </a:cubicBezTo>
                    <a:cubicBezTo>
                      <a:pt x="0" y="10"/>
                      <a:pt x="306" y="1123"/>
                      <a:pt x="710" y="2488"/>
                    </a:cubicBezTo>
                    <a:cubicBezTo>
                      <a:pt x="1112" y="3848"/>
                      <a:pt x="1470" y="4940"/>
                      <a:pt x="1500" y="4940"/>
                    </a:cubicBezTo>
                    <a:cubicBezTo>
                      <a:pt x="1500" y="4940"/>
                      <a:pt x="1500" y="4940"/>
                      <a:pt x="1500" y="4940"/>
                    </a:cubicBezTo>
                    <a:cubicBezTo>
                      <a:pt x="1536" y="4931"/>
                      <a:pt x="1230" y="3817"/>
                      <a:pt x="826" y="2452"/>
                    </a:cubicBezTo>
                    <a:cubicBezTo>
                      <a:pt x="426" y="1090"/>
                      <a:pt x="78" y="1"/>
                      <a:pt x="3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59" name="Google Shape;1459;p19"/>
              <p:cNvSpPr/>
              <p:nvPr/>
            </p:nvSpPr>
            <p:spPr>
              <a:xfrm rot="1307993">
                <a:off x="7773708" y="3758976"/>
                <a:ext cx="125115" cy="243659"/>
              </a:xfrm>
              <a:custGeom>
                <a:avLst/>
                <a:gdLst/>
                <a:ahLst/>
                <a:cxnLst/>
                <a:rect l="l" t="t" r="r" b="b"/>
                <a:pathLst>
                  <a:path w="2380" h="4635" extrusionOk="0">
                    <a:moveTo>
                      <a:pt x="19" y="1"/>
                    </a:moveTo>
                    <a:cubicBezTo>
                      <a:pt x="19" y="1"/>
                      <a:pt x="18" y="1"/>
                      <a:pt x="18" y="1"/>
                    </a:cubicBezTo>
                    <a:cubicBezTo>
                      <a:pt x="0" y="1"/>
                      <a:pt x="135" y="262"/>
                      <a:pt x="350" y="684"/>
                    </a:cubicBezTo>
                    <a:cubicBezTo>
                      <a:pt x="575" y="1097"/>
                      <a:pt x="880" y="1671"/>
                      <a:pt x="1203" y="2309"/>
                    </a:cubicBezTo>
                    <a:cubicBezTo>
                      <a:pt x="1527" y="2946"/>
                      <a:pt x="1805" y="3530"/>
                      <a:pt x="2012" y="3952"/>
                    </a:cubicBezTo>
                    <a:cubicBezTo>
                      <a:pt x="2215" y="4376"/>
                      <a:pt x="2348" y="4635"/>
                      <a:pt x="2370" y="4635"/>
                    </a:cubicBezTo>
                    <a:cubicBezTo>
                      <a:pt x="2370" y="4635"/>
                      <a:pt x="2370" y="4635"/>
                      <a:pt x="2371" y="4634"/>
                    </a:cubicBezTo>
                    <a:cubicBezTo>
                      <a:pt x="2380" y="4625"/>
                      <a:pt x="2281" y="4356"/>
                      <a:pt x="2101" y="3916"/>
                    </a:cubicBezTo>
                    <a:cubicBezTo>
                      <a:pt x="1913" y="3485"/>
                      <a:pt x="1652" y="2892"/>
                      <a:pt x="1311" y="2255"/>
                    </a:cubicBezTo>
                    <a:cubicBezTo>
                      <a:pt x="979" y="1608"/>
                      <a:pt x="674" y="1043"/>
                      <a:pt x="431" y="639"/>
                    </a:cubicBezTo>
                    <a:cubicBezTo>
                      <a:pt x="193" y="242"/>
                      <a:pt x="33" y="1"/>
                      <a:pt x="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60" name="Google Shape;1460;p19"/>
              <p:cNvSpPr/>
              <p:nvPr/>
            </p:nvSpPr>
            <p:spPr>
              <a:xfrm rot="1307993">
                <a:off x="7649328" y="3800488"/>
                <a:ext cx="188409" cy="171902"/>
              </a:xfrm>
              <a:custGeom>
                <a:avLst/>
                <a:gdLst/>
                <a:ahLst/>
                <a:cxnLst/>
                <a:rect l="l" t="t" r="r" b="b"/>
                <a:pathLst>
                  <a:path w="3584" h="3270" extrusionOk="0">
                    <a:moveTo>
                      <a:pt x="11" y="0"/>
                    </a:moveTo>
                    <a:cubicBezTo>
                      <a:pt x="10" y="0"/>
                      <a:pt x="10" y="1"/>
                      <a:pt x="9" y="1"/>
                    </a:cubicBezTo>
                    <a:cubicBezTo>
                      <a:pt x="0" y="10"/>
                      <a:pt x="207" y="198"/>
                      <a:pt x="530" y="486"/>
                    </a:cubicBezTo>
                    <a:cubicBezTo>
                      <a:pt x="862" y="773"/>
                      <a:pt x="1320" y="1168"/>
                      <a:pt x="1805" y="1617"/>
                    </a:cubicBezTo>
                    <a:cubicBezTo>
                      <a:pt x="2290" y="2066"/>
                      <a:pt x="2730" y="2488"/>
                      <a:pt x="3035" y="2784"/>
                    </a:cubicBezTo>
                    <a:cubicBezTo>
                      <a:pt x="3342" y="3083"/>
                      <a:pt x="3547" y="3270"/>
                      <a:pt x="3564" y="3270"/>
                    </a:cubicBezTo>
                    <a:cubicBezTo>
                      <a:pt x="3565" y="3270"/>
                      <a:pt x="3565" y="3269"/>
                      <a:pt x="3565" y="3269"/>
                    </a:cubicBezTo>
                    <a:cubicBezTo>
                      <a:pt x="3583" y="3251"/>
                      <a:pt x="3412" y="3045"/>
                      <a:pt x="3107" y="2731"/>
                    </a:cubicBezTo>
                    <a:cubicBezTo>
                      <a:pt x="2811" y="2416"/>
                      <a:pt x="2380" y="1976"/>
                      <a:pt x="1886" y="1527"/>
                    </a:cubicBezTo>
                    <a:cubicBezTo>
                      <a:pt x="1401" y="1069"/>
                      <a:pt x="934" y="683"/>
                      <a:pt x="593" y="414"/>
                    </a:cubicBezTo>
                    <a:cubicBezTo>
                      <a:pt x="253" y="152"/>
                      <a:pt x="39" y="0"/>
                      <a:pt x="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61" name="Google Shape;1461;p19"/>
              <p:cNvSpPr/>
              <p:nvPr/>
            </p:nvSpPr>
            <p:spPr>
              <a:xfrm rot="1307993">
                <a:off x="7605266" y="3892954"/>
                <a:ext cx="161020" cy="74911"/>
              </a:xfrm>
              <a:custGeom>
                <a:avLst/>
                <a:gdLst/>
                <a:ahLst/>
                <a:cxnLst/>
                <a:rect l="l" t="t" r="r" b="b"/>
                <a:pathLst>
                  <a:path w="3063" h="1425" extrusionOk="0">
                    <a:moveTo>
                      <a:pt x="30" y="1"/>
                    </a:moveTo>
                    <a:cubicBezTo>
                      <a:pt x="23" y="1"/>
                      <a:pt x="19" y="2"/>
                      <a:pt x="18" y="4"/>
                    </a:cubicBezTo>
                    <a:cubicBezTo>
                      <a:pt x="0" y="40"/>
                      <a:pt x="692" y="327"/>
                      <a:pt x="1527" y="722"/>
                    </a:cubicBezTo>
                    <a:cubicBezTo>
                      <a:pt x="2339" y="1102"/>
                      <a:pt x="2984" y="1424"/>
                      <a:pt x="3048" y="1424"/>
                    </a:cubicBezTo>
                    <a:cubicBezTo>
                      <a:pt x="3051" y="1424"/>
                      <a:pt x="3053" y="1424"/>
                      <a:pt x="3053" y="1423"/>
                    </a:cubicBezTo>
                    <a:cubicBezTo>
                      <a:pt x="3062" y="1405"/>
                      <a:pt x="2901" y="1306"/>
                      <a:pt x="2640" y="1153"/>
                    </a:cubicBezTo>
                    <a:cubicBezTo>
                      <a:pt x="2371" y="1001"/>
                      <a:pt x="2003" y="803"/>
                      <a:pt x="1581" y="606"/>
                    </a:cubicBezTo>
                    <a:cubicBezTo>
                      <a:pt x="1168" y="408"/>
                      <a:pt x="773" y="255"/>
                      <a:pt x="494" y="148"/>
                    </a:cubicBezTo>
                    <a:cubicBezTo>
                      <a:pt x="243" y="54"/>
                      <a:pt x="75" y="1"/>
                      <a:pt x="3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62" name="Google Shape;1462;p19"/>
              <p:cNvSpPr/>
              <p:nvPr/>
            </p:nvSpPr>
            <p:spPr>
              <a:xfrm rot="1307993">
                <a:off x="7534171" y="3973054"/>
                <a:ext cx="251650" cy="71652"/>
              </a:xfrm>
              <a:custGeom>
                <a:avLst/>
                <a:gdLst/>
                <a:ahLst/>
                <a:cxnLst/>
                <a:rect l="l" t="t" r="r" b="b"/>
                <a:pathLst>
                  <a:path w="4787" h="1363" extrusionOk="0">
                    <a:moveTo>
                      <a:pt x="21" y="0"/>
                    </a:moveTo>
                    <a:cubicBezTo>
                      <a:pt x="14" y="0"/>
                      <a:pt x="10" y="1"/>
                      <a:pt x="9" y="3"/>
                    </a:cubicBezTo>
                    <a:cubicBezTo>
                      <a:pt x="0" y="30"/>
                      <a:pt x="1060" y="362"/>
                      <a:pt x="2371" y="740"/>
                    </a:cubicBezTo>
                    <a:cubicBezTo>
                      <a:pt x="3614" y="1095"/>
                      <a:pt x="4642" y="1362"/>
                      <a:pt x="4765" y="1362"/>
                    </a:cubicBezTo>
                    <a:cubicBezTo>
                      <a:pt x="4772" y="1362"/>
                      <a:pt x="4777" y="1361"/>
                      <a:pt x="4777" y="1359"/>
                    </a:cubicBezTo>
                    <a:cubicBezTo>
                      <a:pt x="4786" y="1332"/>
                      <a:pt x="3727" y="1000"/>
                      <a:pt x="2407" y="623"/>
                    </a:cubicBezTo>
                    <a:cubicBezTo>
                      <a:pt x="1172" y="268"/>
                      <a:pt x="145" y="0"/>
                      <a:pt x="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63" name="Google Shape;1463;p19"/>
              <p:cNvSpPr/>
              <p:nvPr/>
            </p:nvSpPr>
            <p:spPr>
              <a:xfrm rot="1307993">
                <a:off x="7522770" y="4076207"/>
                <a:ext cx="207754" cy="10461"/>
              </a:xfrm>
              <a:custGeom>
                <a:avLst/>
                <a:gdLst/>
                <a:ahLst/>
                <a:cxnLst/>
                <a:rect l="l" t="t" r="r" b="b"/>
                <a:pathLst>
                  <a:path w="3952" h="199" extrusionOk="0">
                    <a:moveTo>
                      <a:pt x="3497" y="1"/>
                    </a:moveTo>
                    <a:cubicBezTo>
                      <a:pt x="3134" y="1"/>
                      <a:pt x="2586" y="12"/>
                      <a:pt x="1976" y="32"/>
                    </a:cubicBezTo>
                    <a:cubicBezTo>
                      <a:pt x="889" y="77"/>
                      <a:pt x="0" y="149"/>
                      <a:pt x="9" y="176"/>
                    </a:cubicBezTo>
                    <a:cubicBezTo>
                      <a:pt x="9" y="191"/>
                      <a:pt x="163" y="198"/>
                      <a:pt x="421" y="198"/>
                    </a:cubicBezTo>
                    <a:cubicBezTo>
                      <a:pt x="781" y="198"/>
                      <a:pt x="1347" y="184"/>
                      <a:pt x="1985" y="158"/>
                    </a:cubicBezTo>
                    <a:cubicBezTo>
                      <a:pt x="3071" y="113"/>
                      <a:pt x="3951" y="59"/>
                      <a:pt x="3951" y="23"/>
                    </a:cubicBezTo>
                    <a:cubicBezTo>
                      <a:pt x="3951" y="8"/>
                      <a:pt x="3780" y="1"/>
                      <a:pt x="34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64" name="Google Shape;1464;p19"/>
              <p:cNvSpPr/>
              <p:nvPr/>
            </p:nvSpPr>
            <p:spPr>
              <a:xfrm rot="1307993">
                <a:off x="7518995" y="4132906"/>
                <a:ext cx="221422" cy="76278"/>
              </a:xfrm>
              <a:custGeom>
                <a:avLst/>
                <a:gdLst/>
                <a:ahLst/>
                <a:cxnLst/>
                <a:rect l="l" t="t" r="r" b="b"/>
                <a:pathLst>
                  <a:path w="4212" h="1451" extrusionOk="0">
                    <a:moveTo>
                      <a:pt x="4191" y="1"/>
                    </a:moveTo>
                    <a:cubicBezTo>
                      <a:pt x="4138" y="1"/>
                      <a:pt x="3909" y="53"/>
                      <a:pt x="3565" y="139"/>
                    </a:cubicBezTo>
                    <a:cubicBezTo>
                      <a:pt x="3179" y="247"/>
                      <a:pt x="2640" y="399"/>
                      <a:pt x="2065" y="597"/>
                    </a:cubicBezTo>
                    <a:cubicBezTo>
                      <a:pt x="1482" y="803"/>
                      <a:pt x="961" y="1001"/>
                      <a:pt x="593" y="1163"/>
                    </a:cubicBezTo>
                    <a:cubicBezTo>
                      <a:pt x="216" y="1324"/>
                      <a:pt x="0" y="1432"/>
                      <a:pt x="0" y="1450"/>
                    </a:cubicBezTo>
                    <a:cubicBezTo>
                      <a:pt x="0" y="1450"/>
                      <a:pt x="2" y="1451"/>
                      <a:pt x="3" y="1451"/>
                    </a:cubicBezTo>
                    <a:cubicBezTo>
                      <a:pt x="33" y="1451"/>
                      <a:pt x="262" y="1371"/>
                      <a:pt x="620" y="1243"/>
                    </a:cubicBezTo>
                    <a:cubicBezTo>
                      <a:pt x="997" y="1109"/>
                      <a:pt x="1518" y="920"/>
                      <a:pt x="2101" y="723"/>
                    </a:cubicBezTo>
                    <a:cubicBezTo>
                      <a:pt x="2685" y="525"/>
                      <a:pt x="3206" y="354"/>
                      <a:pt x="3592" y="229"/>
                    </a:cubicBezTo>
                    <a:cubicBezTo>
                      <a:pt x="3978" y="103"/>
                      <a:pt x="4211" y="22"/>
                      <a:pt x="4202" y="4"/>
                    </a:cubicBezTo>
                    <a:cubicBezTo>
                      <a:pt x="4202" y="2"/>
                      <a:pt x="4198" y="1"/>
                      <a:pt x="41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65" name="Google Shape;1465;p19"/>
              <p:cNvSpPr/>
              <p:nvPr/>
            </p:nvSpPr>
            <p:spPr>
              <a:xfrm rot="1307993">
                <a:off x="7535355" y="4210400"/>
                <a:ext cx="142148" cy="108766"/>
              </a:xfrm>
              <a:custGeom>
                <a:avLst/>
                <a:gdLst/>
                <a:ahLst/>
                <a:cxnLst/>
                <a:rect l="l" t="t" r="r" b="b"/>
                <a:pathLst>
                  <a:path w="2704" h="2069" extrusionOk="0">
                    <a:moveTo>
                      <a:pt x="2673" y="1"/>
                    </a:moveTo>
                    <a:cubicBezTo>
                      <a:pt x="2619" y="1"/>
                      <a:pt x="2007" y="397"/>
                      <a:pt x="1294" y="954"/>
                    </a:cubicBezTo>
                    <a:cubicBezTo>
                      <a:pt x="557" y="1528"/>
                      <a:pt x="1" y="2040"/>
                      <a:pt x="28" y="2067"/>
                    </a:cubicBezTo>
                    <a:cubicBezTo>
                      <a:pt x="28" y="2068"/>
                      <a:pt x="29" y="2068"/>
                      <a:pt x="30" y="2068"/>
                    </a:cubicBezTo>
                    <a:cubicBezTo>
                      <a:pt x="78" y="2068"/>
                      <a:pt x="659" y="1611"/>
                      <a:pt x="1375" y="1052"/>
                    </a:cubicBezTo>
                    <a:cubicBezTo>
                      <a:pt x="2111" y="487"/>
                      <a:pt x="2703" y="29"/>
                      <a:pt x="2677" y="2"/>
                    </a:cubicBezTo>
                    <a:cubicBezTo>
                      <a:pt x="2676" y="1"/>
                      <a:pt x="2675" y="1"/>
                      <a:pt x="26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66" name="Google Shape;1466;p19"/>
              <p:cNvSpPr/>
              <p:nvPr/>
            </p:nvSpPr>
            <p:spPr>
              <a:xfrm rot="1307993">
                <a:off x="7993850" y="3744310"/>
                <a:ext cx="10461" cy="296492"/>
              </a:xfrm>
              <a:custGeom>
                <a:avLst/>
                <a:gdLst/>
                <a:ahLst/>
                <a:cxnLst/>
                <a:rect l="l" t="t" r="r" b="b"/>
                <a:pathLst>
                  <a:path w="199" h="5640" extrusionOk="0">
                    <a:moveTo>
                      <a:pt x="180" y="0"/>
                    </a:moveTo>
                    <a:cubicBezTo>
                      <a:pt x="163" y="0"/>
                      <a:pt x="127" y="315"/>
                      <a:pt x="91" y="827"/>
                    </a:cubicBezTo>
                    <a:cubicBezTo>
                      <a:pt x="55" y="1329"/>
                      <a:pt x="28" y="2039"/>
                      <a:pt x="19" y="2820"/>
                    </a:cubicBezTo>
                    <a:cubicBezTo>
                      <a:pt x="1" y="3601"/>
                      <a:pt x="19" y="4302"/>
                      <a:pt x="37" y="4813"/>
                    </a:cubicBezTo>
                    <a:cubicBezTo>
                      <a:pt x="64" y="5325"/>
                      <a:pt x="91" y="5639"/>
                      <a:pt x="100" y="5639"/>
                    </a:cubicBezTo>
                    <a:cubicBezTo>
                      <a:pt x="118" y="5639"/>
                      <a:pt x="127" y="5325"/>
                      <a:pt x="127" y="4813"/>
                    </a:cubicBezTo>
                    <a:cubicBezTo>
                      <a:pt x="127" y="4302"/>
                      <a:pt x="127" y="3601"/>
                      <a:pt x="136" y="2820"/>
                    </a:cubicBezTo>
                    <a:cubicBezTo>
                      <a:pt x="154" y="2039"/>
                      <a:pt x="172" y="1338"/>
                      <a:pt x="180" y="827"/>
                    </a:cubicBezTo>
                    <a:cubicBezTo>
                      <a:pt x="189" y="315"/>
                      <a:pt x="198" y="0"/>
                      <a:pt x="1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67" name="Google Shape;1467;p19"/>
              <p:cNvSpPr/>
              <p:nvPr/>
            </p:nvSpPr>
            <p:spPr>
              <a:xfrm rot="1307993">
                <a:off x="8047365" y="3847249"/>
                <a:ext cx="28861" cy="205389"/>
              </a:xfrm>
              <a:custGeom>
                <a:avLst/>
                <a:gdLst/>
                <a:ahLst/>
                <a:cxnLst/>
                <a:rect l="l" t="t" r="r" b="b"/>
                <a:pathLst>
                  <a:path w="549" h="3907" extrusionOk="0">
                    <a:moveTo>
                      <a:pt x="513" y="0"/>
                    </a:moveTo>
                    <a:cubicBezTo>
                      <a:pt x="477" y="0"/>
                      <a:pt x="342" y="871"/>
                      <a:pt x="207" y="1949"/>
                    </a:cubicBezTo>
                    <a:cubicBezTo>
                      <a:pt x="73" y="3026"/>
                      <a:pt x="1" y="3906"/>
                      <a:pt x="28" y="3906"/>
                    </a:cubicBezTo>
                    <a:cubicBezTo>
                      <a:pt x="64" y="3906"/>
                      <a:pt x="198" y="3044"/>
                      <a:pt x="333" y="1967"/>
                    </a:cubicBezTo>
                    <a:cubicBezTo>
                      <a:pt x="468" y="880"/>
                      <a:pt x="549" y="9"/>
                      <a:pt x="5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68" name="Google Shape;1468;p19"/>
              <p:cNvSpPr/>
              <p:nvPr/>
            </p:nvSpPr>
            <p:spPr>
              <a:xfrm rot="1307993">
                <a:off x="8062666" y="3855213"/>
                <a:ext cx="109082" cy="273361"/>
              </a:xfrm>
              <a:custGeom>
                <a:avLst/>
                <a:gdLst/>
                <a:ahLst/>
                <a:cxnLst/>
                <a:rect l="l" t="t" r="r" b="b"/>
                <a:pathLst>
                  <a:path w="2075" h="5200" extrusionOk="0">
                    <a:moveTo>
                      <a:pt x="2057" y="1"/>
                    </a:moveTo>
                    <a:cubicBezTo>
                      <a:pt x="2012" y="55"/>
                      <a:pt x="1967" y="118"/>
                      <a:pt x="1940" y="189"/>
                    </a:cubicBezTo>
                    <a:cubicBezTo>
                      <a:pt x="1868" y="306"/>
                      <a:pt x="1770" y="495"/>
                      <a:pt x="1653" y="719"/>
                    </a:cubicBezTo>
                    <a:cubicBezTo>
                      <a:pt x="1428" y="1168"/>
                      <a:pt x="1132" y="1806"/>
                      <a:pt x="845" y="2533"/>
                    </a:cubicBezTo>
                    <a:cubicBezTo>
                      <a:pt x="557" y="3251"/>
                      <a:pt x="342" y="3916"/>
                      <a:pt x="198" y="4401"/>
                    </a:cubicBezTo>
                    <a:cubicBezTo>
                      <a:pt x="126" y="4652"/>
                      <a:pt x="72" y="4850"/>
                      <a:pt x="37" y="4984"/>
                    </a:cubicBezTo>
                    <a:cubicBezTo>
                      <a:pt x="19" y="5056"/>
                      <a:pt x="1" y="5128"/>
                      <a:pt x="1" y="5200"/>
                    </a:cubicBezTo>
                    <a:cubicBezTo>
                      <a:pt x="19" y="5200"/>
                      <a:pt x="117" y="4913"/>
                      <a:pt x="279" y="4428"/>
                    </a:cubicBezTo>
                    <a:cubicBezTo>
                      <a:pt x="450" y="3952"/>
                      <a:pt x="674" y="3296"/>
                      <a:pt x="961" y="2578"/>
                    </a:cubicBezTo>
                    <a:cubicBezTo>
                      <a:pt x="1249" y="1860"/>
                      <a:pt x="1527" y="1213"/>
                      <a:pt x="1734" y="755"/>
                    </a:cubicBezTo>
                    <a:cubicBezTo>
                      <a:pt x="1949" y="297"/>
                      <a:pt x="2075" y="10"/>
                      <a:pt x="20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69" name="Google Shape;1469;p19"/>
              <p:cNvSpPr/>
              <p:nvPr/>
            </p:nvSpPr>
            <p:spPr>
              <a:xfrm rot="1307993">
                <a:off x="8091744" y="3940930"/>
                <a:ext cx="163859" cy="236615"/>
              </a:xfrm>
              <a:custGeom>
                <a:avLst/>
                <a:gdLst/>
                <a:ahLst/>
                <a:cxnLst/>
                <a:rect l="l" t="t" r="r" b="b"/>
                <a:pathLst>
                  <a:path w="3117" h="4501" extrusionOk="0">
                    <a:moveTo>
                      <a:pt x="3097" y="1"/>
                    </a:moveTo>
                    <a:cubicBezTo>
                      <a:pt x="3073" y="1"/>
                      <a:pt x="2886" y="233"/>
                      <a:pt x="2595" y="621"/>
                    </a:cubicBezTo>
                    <a:cubicBezTo>
                      <a:pt x="2299" y="1016"/>
                      <a:pt x="1895" y="1573"/>
                      <a:pt x="1473" y="2192"/>
                    </a:cubicBezTo>
                    <a:cubicBezTo>
                      <a:pt x="1042" y="2821"/>
                      <a:pt x="674" y="3386"/>
                      <a:pt x="413" y="3799"/>
                    </a:cubicBezTo>
                    <a:cubicBezTo>
                      <a:pt x="153" y="4221"/>
                      <a:pt x="0" y="4482"/>
                      <a:pt x="18" y="4500"/>
                    </a:cubicBezTo>
                    <a:cubicBezTo>
                      <a:pt x="19" y="4500"/>
                      <a:pt x="19" y="4500"/>
                      <a:pt x="19" y="4500"/>
                    </a:cubicBezTo>
                    <a:cubicBezTo>
                      <a:pt x="34" y="4500"/>
                      <a:pt x="212" y="4250"/>
                      <a:pt x="485" y="3853"/>
                    </a:cubicBezTo>
                    <a:cubicBezTo>
                      <a:pt x="844" y="3324"/>
                      <a:pt x="1195" y="2821"/>
                      <a:pt x="1572" y="2264"/>
                    </a:cubicBezTo>
                    <a:cubicBezTo>
                      <a:pt x="1958" y="1707"/>
                      <a:pt x="2308" y="1204"/>
                      <a:pt x="2667" y="684"/>
                    </a:cubicBezTo>
                    <a:cubicBezTo>
                      <a:pt x="2946" y="271"/>
                      <a:pt x="3116" y="19"/>
                      <a:pt x="3098" y="1"/>
                    </a:cubicBezTo>
                    <a:cubicBezTo>
                      <a:pt x="3098" y="1"/>
                      <a:pt x="3098" y="1"/>
                      <a:pt x="30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70" name="Google Shape;1470;p19"/>
              <p:cNvSpPr/>
              <p:nvPr/>
            </p:nvSpPr>
            <p:spPr>
              <a:xfrm rot="1307993">
                <a:off x="8076705" y="4072218"/>
                <a:ext cx="228519" cy="140413"/>
              </a:xfrm>
              <a:custGeom>
                <a:avLst/>
                <a:gdLst/>
                <a:ahLst/>
                <a:cxnLst/>
                <a:rect l="l" t="t" r="r" b="b"/>
                <a:pathLst>
                  <a:path w="4347" h="2671" extrusionOk="0">
                    <a:moveTo>
                      <a:pt x="4333" y="0"/>
                    </a:moveTo>
                    <a:cubicBezTo>
                      <a:pt x="4293" y="0"/>
                      <a:pt x="4041" y="116"/>
                      <a:pt x="3664" y="325"/>
                    </a:cubicBezTo>
                    <a:cubicBezTo>
                      <a:pt x="3260" y="541"/>
                      <a:pt x="2704" y="846"/>
                      <a:pt x="2102" y="1223"/>
                    </a:cubicBezTo>
                    <a:cubicBezTo>
                      <a:pt x="1500" y="1591"/>
                      <a:pt x="980" y="1942"/>
                      <a:pt x="602" y="2211"/>
                    </a:cubicBezTo>
                    <a:cubicBezTo>
                      <a:pt x="216" y="2480"/>
                      <a:pt x="1" y="2660"/>
                      <a:pt x="10" y="2669"/>
                    </a:cubicBezTo>
                    <a:cubicBezTo>
                      <a:pt x="10" y="2670"/>
                      <a:pt x="11" y="2670"/>
                      <a:pt x="13" y="2670"/>
                    </a:cubicBezTo>
                    <a:cubicBezTo>
                      <a:pt x="45" y="2670"/>
                      <a:pt x="282" y="2521"/>
                      <a:pt x="647" y="2283"/>
                    </a:cubicBezTo>
                    <a:cubicBezTo>
                      <a:pt x="1042" y="2040"/>
                      <a:pt x="1572" y="1690"/>
                      <a:pt x="2165" y="1322"/>
                    </a:cubicBezTo>
                    <a:cubicBezTo>
                      <a:pt x="2766" y="954"/>
                      <a:pt x="3314" y="631"/>
                      <a:pt x="3709" y="397"/>
                    </a:cubicBezTo>
                    <a:cubicBezTo>
                      <a:pt x="4104" y="164"/>
                      <a:pt x="4347" y="20"/>
                      <a:pt x="4338" y="2"/>
                    </a:cubicBezTo>
                    <a:cubicBezTo>
                      <a:pt x="4337" y="1"/>
                      <a:pt x="4335" y="0"/>
                      <a:pt x="43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71" name="Google Shape;1471;p19"/>
              <p:cNvSpPr/>
              <p:nvPr/>
            </p:nvSpPr>
            <p:spPr>
              <a:xfrm rot="1307993">
                <a:off x="8068321" y="4181141"/>
                <a:ext cx="221475" cy="62242"/>
              </a:xfrm>
              <a:custGeom>
                <a:avLst/>
                <a:gdLst/>
                <a:ahLst/>
                <a:cxnLst/>
                <a:rect l="l" t="t" r="r" b="b"/>
                <a:pathLst>
                  <a:path w="4213" h="1184" extrusionOk="0">
                    <a:moveTo>
                      <a:pt x="4176" y="1"/>
                    </a:moveTo>
                    <a:cubicBezTo>
                      <a:pt x="4103" y="1"/>
                      <a:pt x="3885" y="31"/>
                      <a:pt x="3575" y="96"/>
                    </a:cubicBezTo>
                    <a:cubicBezTo>
                      <a:pt x="3180" y="177"/>
                      <a:pt x="2650" y="303"/>
                      <a:pt x="2066" y="464"/>
                    </a:cubicBezTo>
                    <a:cubicBezTo>
                      <a:pt x="1483" y="626"/>
                      <a:pt x="962" y="796"/>
                      <a:pt x="594" y="931"/>
                    </a:cubicBezTo>
                    <a:cubicBezTo>
                      <a:pt x="225" y="1066"/>
                      <a:pt x="1" y="1165"/>
                      <a:pt x="1" y="1183"/>
                    </a:cubicBezTo>
                    <a:cubicBezTo>
                      <a:pt x="2" y="1183"/>
                      <a:pt x="3" y="1183"/>
                      <a:pt x="5" y="1183"/>
                    </a:cubicBezTo>
                    <a:cubicBezTo>
                      <a:pt x="40" y="1183"/>
                      <a:pt x="267" y="1121"/>
                      <a:pt x="621" y="1012"/>
                    </a:cubicBezTo>
                    <a:cubicBezTo>
                      <a:pt x="998" y="904"/>
                      <a:pt x="1518" y="743"/>
                      <a:pt x="2102" y="581"/>
                    </a:cubicBezTo>
                    <a:cubicBezTo>
                      <a:pt x="2686" y="419"/>
                      <a:pt x="3207" y="285"/>
                      <a:pt x="3593" y="186"/>
                    </a:cubicBezTo>
                    <a:cubicBezTo>
                      <a:pt x="3979" y="87"/>
                      <a:pt x="4212" y="24"/>
                      <a:pt x="4203" y="6"/>
                    </a:cubicBezTo>
                    <a:cubicBezTo>
                      <a:pt x="4203" y="3"/>
                      <a:pt x="4194" y="1"/>
                      <a:pt x="41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72" name="Google Shape;1472;p19"/>
              <p:cNvSpPr/>
              <p:nvPr/>
            </p:nvSpPr>
            <p:spPr>
              <a:xfrm rot="1307993">
                <a:off x="8011443" y="4257857"/>
                <a:ext cx="298857" cy="20134"/>
              </a:xfrm>
              <a:custGeom>
                <a:avLst/>
                <a:gdLst/>
                <a:ahLst/>
                <a:cxnLst/>
                <a:rect l="l" t="t" r="r" b="b"/>
                <a:pathLst>
                  <a:path w="5685" h="383" extrusionOk="0">
                    <a:moveTo>
                      <a:pt x="5514" y="1"/>
                    </a:moveTo>
                    <a:cubicBezTo>
                      <a:pt x="5124" y="1"/>
                      <a:pt x="4070" y="51"/>
                      <a:pt x="2838" y="128"/>
                    </a:cubicBezTo>
                    <a:cubicBezTo>
                      <a:pt x="1267" y="218"/>
                      <a:pt x="1" y="335"/>
                      <a:pt x="1" y="371"/>
                    </a:cubicBezTo>
                    <a:cubicBezTo>
                      <a:pt x="1" y="378"/>
                      <a:pt x="57" y="382"/>
                      <a:pt x="162" y="382"/>
                    </a:cubicBezTo>
                    <a:cubicBezTo>
                      <a:pt x="552" y="382"/>
                      <a:pt x="1607" y="332"/>
                      <a:pt x="2847" y="254"/>
                    </a:cubicBezTo>
                    <a:cubicBezTo>
                      <a:pt x="4409" y="155"/>
                      <a:pt x="5684" y="57"/>
                      <a:pt x="5675" y="12"/>
                    </a:cubicBezTo>
                    <a:cubicBezTo>
                      <a:pt x="5675" y="4"/>
                      <a:pt x="5619" y="1"/>
                      <a:pt x="5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73" name="Google Shape;1473;p19"/>
              <p:cNvSpPr/>
              <p:nvPr/>
            </p:nvSpPr>
            <p:spPr>
              <a:xfrm rot="1307993">
                <a:off x="8042605" y="4325410"/>
                <a:ext cx="190301" cy="41267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785" extrusionOk="0">
                    <a:moveTo>
                      <a:pt x="40" y="1"/>
                    </a:moveTo>
                    <a:cubicBezTo>
                      <a:pt x="14" y="1"/>
                      <a:pt x="1" y="3"/>
                      <a:pt x="1" y="8"/>
                    </a:cubicBezTo>
                    <a:cubicBezTo>
                      <a:pt x="1" y="26"/>
                      <a:pt x="198" y="70"/>
                      <a:pt x="531" y="151"/>
                    </a:cubicBezTo>
                    <a:lnTo>
                      <a:pt x="1806" y="421"/>
                    </a:lnTo>
                    <a:lnTo>
                      <a:pt x="3081" y="699"/>
                    </a:lnTo>
                    <a:cubicBezTo>
                      <a:pt x="3355" y="751"/>
                      <a:pt x="3544" y="784"/>
                      <a:pt x="3601" y="784"/>
                    </a:cubicBezTo>
                    <a:cubicBezTo>
                      <a:pt x="3613" y="784"/>
                      <a:pt x="3619" y="783"/>
                      <a:pt x="3619" y="780"/>
                    </a:cubicBezTo>
                    <a:cubicBezTo>
                      <a:pt x="3619" y="771"/>
                      <a:pt x="3431" y="699"/>
                      <a:pt x="3108" y="609"/>
                    </a:cubicBezTo>
                    <a:cubicBezTo>
                      <a:pt x="2784" y="519"/>
                      <a:pt x="2335" y="412"/>
                      <a:pt x="1833" y="304"/>
                    </a:cubicBezTo>
                    <a:cubicBezTo>
                      <a:pt x="1330" y="196"/>
                      <a:pt x="872" y="106"/>
                      <a:pt x="540" y="62"/>
                    </a:cubicBezTo>
                    <a:cubicBezTo>
                      <a:pt x="297" y="21"/>
                      <a:pt x="115" y="1"/>
                      <a:pt x="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74" name="Google Shape;1474;p19"/>
              <p:cNvSpPr/>
              <p:nvPr/>
            </p:nvSpPr>
            <p:spPr>
              <a:xfrm rot="1307993">
                <a:off x="8015983" y="4403624"/>
                <a:ext cx="199711" cy="88579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685" extrusionOk="0">
                    <a:moveTo>
                      <a:pt x="25" y="1"/>
                    </a:moveTo>
                    <a:cubicBezTo>
                      <a:pt x="21" y="1"/>
                      <a:pt x="19" y="1"/>
                      <a:pt x="18" y="3"/>
                    </a:cubicBezTo>
                    <a:cubicBezTo>
                      <a:pt x="0" y="30"/>
                      <a:pt x="835" y="434"/>
                      <a:pt x="1877" y="901"/>
                    </a:cubicBezTo>
                    <a:cubicBezTo>
                      <a:pt x="2870" y="1338"/>
                      <a:pt x="3692" y="1685"/>
                      <a:pt x="3774" y="1685"/>
                    </a:cubicBezTo>
                    <a:cubicBezTo>
                      <a:pt x="3778" y="1685"/>
                      <a:pt x="3780" y="1684"/>
                      <a:pt x="3781" y="1682"/>
                    </a:cubicBezTo>
                    <a:cubicBezTo>
                      <a:pt x="3798" y="1655"/>
                      <a:pt x="2963" y="1251"/>
                      <a:pt x="1922" y="784"/>
                    </a:cubicBezTo>
                    <a:cubicBezTo>
                      <a:pt x="938" y="340"/>
                      <a:pt x="109" y="1"/>
                      <a:pt x="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75" name="Google Shape;1475;p19"/>
              <p:cNvSpPr/>
              <p:nvPr/>
            </p:nvSpPr>
            <p:spPr>
              <a:xfrm rot="1307993">
                <a:off x="7653464" y="4242925"/>
                <a:ext cx="53411" cy="186043"/>
              </a:xfrm>
              <a:custGeom>
                <a:avLst/>
                <a:gdLst/>
                <a:ahLst/>
                <a:cxnLst/>
                <a:rect l="l" t="t" r="r" b="b"/>
                <a:pathLst>
                  <a:path w="1016" h="3539" extrusionOk="0">
                    <a:moveTo>
                      <a:pt x="997" y="1"/>
                    </a:moveTo>
                    <a:cubicBezTo>
                      <a:pt x="979" y="1"/>
                      <a:pt x="899" y="189"/>
                      <a:pt x="782" y="495"/>
                    </a:cubicBezTo>
                    <a:cubicBezTo>
                      <a:pt x="665" y="809"/>
                      <a:pt x="521" y="1249"/>
                      <a:pt x="387" y="1734"/>
                    </a:cubicBezTo>
                    <a:cubicBezTo>
                      <a:pt x="252" y="2219"/>
                      <a:pt x="153" y="2668"/>
                      <a:pt x="90" y="3000"/>
                    </a:cubicBezTo>
                    <a:cubicBezTo>
                      <a:pt x="28" y="3323"/>
                      <a:pt x="1" y="3530"/>
                      <a:pt x="19" y="3539"/>
                    </a:cubicBezTo>
                    <a:cubicBezTo>
                      <a:pt x="37" y="3539"/>
                      <a:pt x="90" y="3341"/>
                      <a:pt x="171" y="3018"/>
                    </a:cubicBezTo>
                    <a:cubicBezTo>
                      <a:pt x="261" y="2695"/>
                      <a:pt x="369" y="2255"/>
                      <a:pt x="512" y="1770"/>
                    </a:cubicBezTo>
                    <a:cubicBezTo>
                      <a:pt x="647" y="1276"/>
                      <a:pt x="773" y="836"/>
                      <a:pt x="872" y="522"/>
                    </a:cubicBezTo>
                    <a:cubicBezTo>
                      <a:pt x="961" y="207"/>
                      <a:pt x="1015" y="10"/>
                      <a:pt x="9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76" name="Google Shape;1476;p19"/>
              <p:cNvSpPr/>
              <p:nvPr/>
            </p:nvSpPr>
            <p:spPr>
              <a:xfrm rot="1307993">
                <a:off x="7767133" y="4271418"/>
                <a:ext cx="22710" cy="220949"/>
              </a:xfrm>
              <a:custGeom>
                <a:avLst/>
                <a:gdLst/>
                <a:ahLst/>
                <a:cxnLst/>
                <a:rect l="l" t="t" r="r" b="b"/>
                <a:pathLst>
                  <a:path w="432" h="4203" extrusionOk="0">
                    <a:moveTo>
                      <a:pt x="413" y="0"/>
                    </a:moveTo>
                    <a:cubicBezTo>
                      <a:pt x="395" y="0"/>
                      <a:pt x="350" y="225"/>
                      <a:pt x="288" y="602"/>
                    </a:cubicBezTo>
                    <a:cubicBezTo>
                      <a:pt x="225" y="988"/>
                      <a:pt x="153" y="1500"/>
                      <a:pt x="99" y="2083"/>
                    </a:cubicBezTo>
                    <a:cubicBezTo>
                      <a:pt x="45" y="2676"/>
                      <a:pt x="18" y="3197"/>
                      <a:pt x="9" y="3583"/>
                    </a:cubicBezTo>
                    <a:cubicBezTo>
                      <a:pt x="0" y="3960"/>
                      <a:pt x="9" y="4203"/>
                      <a:pt x="27" y="4203"/>
                    </a:cubicBezTo>
                    <a:cubicBezTo>
                      <a:pt x="45" y="4203"/>
                      <a:pt x="72" y="3960"/>
                      <a:pt x="99" y="3583"/>
                    </a:cubicBezTo>
                    <a:cubicBezTo>
                      <a:pt x="126" y="3206"/>
                      <a:pt x="171" y="2676"/>
                      <a:pt x="225" y="2101"/>
                    </a:cubicBezTo>
                    <a:cubicBezTo>
                      <a:pt x="279" y="1518"/>
                      <a:pt x="332" y="997"/>
                      <a:pt x="368" y="611"/>
                    </a:cubicBezTo>
                    <a:cubicBezTo>
                      <a:pt x="413" y="234"/>
                      <a:pt x="431" y="0"/>
                      <a:pt x="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77" name="Google Shape;1477;p19"/>
              <p:cNvSpPr/>
              <p:nvPr/>
            </p:nvSpPr>
            <p:spPr>
              <a:xfrm rot="1307993">
                <a:off x="7854082" y="4318203"/>
                <a:ext cx="35432" cy="203549"/>
              </a:xfrm>
              <a:custGeom>
                <a:avLst/>
                <a:gdLst/>
                <a:ahLst/>
                <a:cxnLst/>
                <a:rect l="l" t="t" r="r" b="b"/>
                <a:pathLst>
                  <a:path w="674" h="3872" extrusionOk="0">
                    <a:moveTo>
                      <a:pt x="19" y="1"/>
                    </a:moveTo>
                    <a:cubicBezTo>
                      <a:pt x="19" y="1"/>
                      <a:pt x="18" y="1"/>
                      <a:pt x="18" y="1"/>
                    </a:cubicBezTo>
                    <a:cubicBezTo>
                      <a:pt x="0" y="10"/>
                      <a:pt x="36" y="225"/>
                      <a:pt x="99" y="567"/>
                    </a:cubicBezTo>
                    <a:cubicBezTo>
                      <a:pt x="180" y="1078"/>
                      <a:pt x="251" y="1500"/>
                      <a:pt x="332" y="1940"/>
                    </a:cubicBezTo>
                    <a:cubicBezTo>
                      <a:pt x="404" y="2380"/>
                      <a:pt x="467" y="2802"/>
                      <a:pt x="548" y="3305"/>
                    </a:cubicBezTo>
                    <a:cubicBezTo>
                      <a:pt x="601" y="3649"/>
                      <a:pt x="645" y="3871"/>
                      <a:pt x="655" y="3871"/>
                    </a:cubicBezTo>
                    <a:cubicBezTo>
                      <a:pt x="655" y="3871"/>
                      <a:pt x="655" y="3871"/>
                      <a:pt x="656" y="3871"/>
                    </a:cubicBezTo>
                    <a:cubicBezTo>
                      <a:pt x="673" y="3871"/>
                      <a:pt x="665" y="3646"/>
                      <a:pt x="638" y="3296"/>
                    </a:cubicBezTo>
                    <a:cubicBezTo>
                      <a:pt x="602" y="2946"/>
                      <a:pt x="539" y="2452"/>
                      <a:pt x="449" y="1922"/>
                    </a:cubicBezTo>
                    <a:cubicBezTo>
                      <a:pt x="368" y="1384"/>
                      <a:pt x="260" y="899"/>
                      <a:pt x="180" y="558"/>
                    </a:cubicBezTo>
                    <a:cubicBezTo>
                      <a:pt x="100" y="214"/>
                      <a:pt x="38" y="1"/>
                      <a:pt x="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78" name="Google Shape;1478;p19"/>
              <p:cNvSpPr/>
              <p:nvPr/>
            </p:nvSpPr>
            <p:spPr>
              <a:xfrm rot="1307993">
                <a:off x="7928954" y="4343847"/>
                <a:ext cx="137416" cy="209174"/>
              </a:xfrm>
              <a:custGeom>
                <a:avLst/>
                <a:gdLst/>
                <a:ahLst/>
                <a:cxnLst/>
                <a:rect l="l" t="t" r="r" b="b"/>
                <a:pathLst>
                  <a:path w="2614" h="3979" extrusionOk="0">
                    <a:moveTo>
                      <a:pt x="29" y="1"/>
                    </a:moveTo>
                    <a:cubicBezTo>
                      <a:pt x="28" y="1"/>
                      <a:pt x="28" y="1"/>
                      <a:pt x="28" y="1"/>
                    </a:cubicBezTo>
                    <a:cubicBezTo>
                      <a:pt x="1" y="19"/>
                      <a:pt x="548" y="926"/>
                      <a:pt x="1258" y="2021"/>
                    </a:cubicBezTo>
                    <a:cubicBezTo>
                      <a:pt x="1951" y="3106"/>
                      <a:pt x="2548" y="3979"/>
                      <a:pt x="2586" y="3979"/>
                    </a:cubicBezTo>
                    <a:cubicBezTo>
                      <a:pt x="2586" y="3979"/>
                      <a:pt x="2586" y="3979"/>
                      <a:pt x="2587" y="3979"/>
                    </a:cubicBezTo>
                    <a:cubicBezTo>
                      <a:pt x="2614" y="3961"/>
                      <a:pt x="2066" y="3054"/>
                      <a:pt x="1357" y="1958"/>
                    </a:cubicBezTo>
                    <a:cubicBezTo>
                      <a:pt x="663" y="874"/>
                      <a:pt x="67" y="1"/>
                      <a:pt x="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</p:grpSp>
        <p:sp>
          <p:nvSpPr>
            <p:cNvPr id="1479" name="Google Shape;1479;p19"/>
            <p:cNvSpPr/>
            <p:nvPr/>
          </p:nvSpPr>
          <p:spPr>
            <a:xfrm rot="1307993">
              <a:off x="7613986" y="3882788"/>
              <a:ext cx="581628" cy="572323"/>
            </a:xfrm>
            <a:custGeom>
              <a:avLst/>
              <a:gdLst/>
              <a:ahLst/>
              <a:cxnLst/>
              <a:rect l="l" t="t" r="r" b="b"/>
              <a:pathLst>
                <a:path w="11064" h="10887" extrusionOk="0">
                  <a:moveTo>
                    <a:pt x="9220" y="0"/>
                  </a:moveTo>
                  <a:cubicBezTo>
                    <a:pt x="8973" y="0"/>
                    <a:pt x="8727" y="73"/>
                    <a:pt x="8513" y="219"/>
                  </a:cubicBezTo>
                  <a:cubicBezTo>
                    <a:pt x="8028" y="578"/>
                    <a:pt x="7885" y="1234"/>
                    <a:pt x="7831" y="1791"/>
                  </a:cubicBezTo>
                  <a:cubicBezTo>
                    <a:pt x="7005" y="1719"/>
                    <a:pt x="6187" y="1593"/>
                    <a:pt x="5352" y="1566"/>
                  </a:cubicBezTo>
                  <a:cubicBezTo>
                    <a:pt x="5342" y="1566"/>
                    <a:pt x="5328" y="1565"/>
                    <a:pt x="5309" y="1565"/>
                  </a:cubicBezTo>
                  <a:cubicBezTo>
                    <a:pt x="4923" y="1565"/>
                    <a:pt x="2799" y="1650"/>
                    <a:pt x="2802" y="1718"/>
                  </a:cubicBezTo>
                  <a:lnTo>
                    <a:pt x="2802" y="1718"/>
                  </a:lnTo>
                  <a:cubicBezTo>
                    <a:pt x="2748" y="1350"/>
                    <a:pt x="2605" y="1000"/>
                    <a:pt x="2371" y="713"/>
                  </a:cubicBezTo>
                  <a:cubicBezTo>
                    <a:pt x="2160" y="445"/>
                    <a:pt x="1839" y="295"/>
                    <a:pt x="1501" y="295"/>
                  </a:cubicBezTo>
                  <a:cubicBezTo>
                    <a:pt x="1465" y="295"/>
                    <a:pt x="1429" y="297"/>
                    <a:pt x="1393" y="300"/>
                  </a:cubicBezTo>
                  <a:cubicBezTo>
                    <a:pt x="324" y="471"/>
                    <a:pt x="1" y="1880"/>
                    <a:pt x="800" y="2563"/>
                  </a:cubicBezTo>
                  <a:cubicBezTo>
                    <a:pt x="818" y="2581"/>
                    <a:pt x="836" y="2599"/>
                    <a:pt x="845" y="2617"/>
                  </a:cubicBezTo>
                  <a:cubicBezTo>
                    <a:pt x="854" y="2644"/>
                    <a:pt x="854" y="2680"/>
                    <a:pt x="845" y="2706"/>
                  </a:cubicBezTo>
                  <a:cubicBezTo>
                    <a:pt x="692" y="3739"/>
                    <a:pt x="468" y="4754"/>
                    <a:pt x="378" y="5804"/>
                  </a:cubicBezTo>
                  <a:cubicBezTo>
                    <a:pt x="297" y="6720"/>
                    <a:pt x="126" y="7753"/>
                    <a:pt x="459" y="8633"/>
                  </a:cubicBezTo>
                  <a:cubicBezTo>
                    <a:pt x="1132" y="10384"/>
                    <a:pt x="3197" y="10815"/>
                    <a:pt x="4877" y="10860"/>
                  </a:cubicBezTo>
                  <a:cubicBezTo>
                    <a:pt x="5303" y="10869"/>
                    <a:pt x="5725" y="10887"/>
                    <a:pt x="6147" y="10887"/>
                  </a:cubicBezTo>
                  <a:cubicBezTo>
                    <a:pt x="6569" y="10887"/>
                    <a:pt x="6991" y="10869"/>
                    <a:pt x="7418" y="10806"/>
                  </a:cubicBezTo>
                  <a:cubicBezTo>
                    <a:pt x="7714" y="10779"/>
                    <a:pt x="8010" y="10734"/>
                    <a:pt x="8307" y="10680"/>
                  </a:cubicBezTo>
                  <a:cubicBezTo>
                    <a:pt x="8504" y="10617"/>
                    <a:pt x="8711" y="10536"/>
                    <a:pt x="8908" y="10447"/>
                  </a:cubicBezTo>
                  <a:cubicBezTo>
                    <a:pt x="9411" y="10267"/>
                    <a:pt x="9869" y="9980"/>
                    <a:pt x="10255" y="9612"/>
                  </a:cubicBezTo>
                  <a:cubicBezTo>
                    <a:pt x="11063" y="8821"/>
                    <a:pt x="11063" y="7394"/>
                    <a:pt x="10911" y="6334"/>
                  </a:cubicBezTo>
                  <a:cubicBezTo>
                    <a:pt x="10794" y="5517"/>
                    <a:pt x="10614" y="4700"/>
                    <a:pt x="10372" y="3910"/>
                  </a:cubicBezTo>
                  <a:cubicBezTo>
                    <a:pt x="10291" y="3667"/>
                    <a:pt x="10210" y="3425"/>
                    <a:pt x="10120" y="3173"/>
                  </a:cubicBezTo>
                  <a:cubicBezTo>
                    <a:pt x="10093" y="3102"/>
                    <a:pt x="9833" y="2509"/>
                    <a:pt x="9860" y="2482"/>
                  </a:cubicBezTo>
                  <a:cubicBezTo>
                    <a:pt x="10417" y="1925"/>
                    <a:pt x="10677" y="866"/>
                    <a:pt x="10013" y="282"/>
                  </a:cubicBezTo>
                  <a:cubicBezTo>
                    <a:pt x="9783" y="95"/>
                    <a:pt x="9501" y="0"/>
                    <a:pt x="92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80" name="Google Shape;1480;p19"/>
            <p:cNvSpPr/>
            <p:nvPr/>
          </p:nvSpPr>
          <p:spPr>
            <a:xfrm rot="1307993">
              <a:off x="7844859" y="4014918"/>
              <a:ext cx="158655" cy="236668"/>
            </a:xfrm>
            <a:custGeom>
              <a:avLst/>
              <a:gdLst/>
              <a:ahLst/>
              <a:cxnLst/>
              <a:rect l="l" t="t" r="r" b="b"/>
              <a:pathLst>
                <a:path w="3018" h="4502" extrusionOk="0">
                  <a:moveTo>
                    <a:pt x="1505" y="1"/>
                  </a:moveTo>
                  <a:cubicBezTo>
                    <a:pt x="1148" y="1"/>
                    <a:pt x="884" y="680"/>
                    <a:pt x="772" y="973"/>
                  </a:cubicBezTo>
                  <a:cubicBezTo>
                    <a:pt x="629" y="1395"/>
                    <a:pt x="503" y="1826"/>
                    <a:pt x="404" y="2266"/>
                  </a:cubicBezTo>
                  <a:cubicBezTo>
                    <a:pt x="216" y="3002"/>
                    <a:pt x="81" y="3747"/>
                    <a:pt x="0" y="4502"/>
                  </a:cubicBezTo>
                  <a:lnTo>
                    <a:pt x="3017" y="4502"/>
                  </a:lnTo>
                  <a:cubicBezTo>
                    <a:pt x="2999" y="4241"/>
                    <a:pt x="2945" y="3972"/>
                    <a:pt x="2919" y="3765"/>
                  </a:cubicBezTo>
                  <a:cubicBezTo>
                    <a:pt x="2847" y="3218"/>
                    <a:pt x="2739" y="2679"/>
                    <a:pt x="2586" y="2149"/>
                  </a:cubicBezTo>
                  <a:cubicBezTo>
                    <a:pt x="2559" y="2050"/>
                    <a:pt x="2532" y="1952"/>
                    <a:pt x="2505" y="1844"/>
                  </a:cubicBezTo>
                  <a:cubicBezTo>
                    <a:pt x="2344" y="1305"/>
                    <a:pt x="2209" y="632"/>
                    <a:pt x="1832" y="192"/>
                  </a:cubicBezTo>
                  <a:cubicBezTo>
                    <a:pt x="1716" y="56"/>
                    <a:pt x="1607" y="1"/>
                    <a:pt x="15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81" name="Google Shape;1481;p19"/>
            <p:cNvSpPr/>
            <p:nvPr/>
          </p:nvSpPr>
          <p:spPr>
            <a:xfrm rot="1307993">
              <a:off x="7775028" y="4225439"/>
              <a:ext cx="188882" cy="99304"/>
            </a:xfrm>
            <a:custGeom>
              <a:avLst/>
              <a:gdLst/>
              <a:ahLst/>
              <a:cxnLst/>
              <a:rect l="l" t="t" r="r" b="b"/>
              <a:pathLst>
                <a:path w="3593" h="1889" extrusionOk="0">
                  <a:moveTo>
                    <a:pt x="1856" y="1"/>
                  </a:moveTo>
                  <a:cubicBezTo>
                    <a:pt x="1596" y="1"/>
                    <a:pt x="1338" y="12"/>
                    <a:pt x="1087" y="25"/>
                  </a:cubicBezTo>
                  <a:cubicBezTo>
                    <a:pt x="773" y="43"/>
                    <a:pt x="1" y="97"/>
                    <a:pt x="207" y="600"/>
                  </a:cubicBezTo>
                  <a:cubicBezTo>
                    <a:pt x="468" y="1238"/>
                    <a:pt x="935" y="1498"/>
                    <a:pt x="1500" y="1812"/>
                  </a:cubicBezTo>
                  <a:cubicBezTo>
                    <a:pt x="1602" y="1866"/>
                    <a:pt x="1704" y="1889"/>
                    <a:pt x="1804" y="1889"/>
                  </a:cubicBezTo>
                  <a:cubicBezTo>
                    <a:pt x="2225" y="1889"/>
                    <a:pt x="2622" y="1483"/>
                    <a:pt x="2919" y="1229"/>
                  </a:cubicBezTo>
                  <a:cubicBezTo>
                    <a:pt x="3081" y="1094"/>
                    <a:pt x="3593" y="286"/>
                    <a:pt x="3206" y="169"/>
                  </a:cubicBezTo>
                  <a:cubicBezTo>
                    <a:pt x="2777" y="37"/>
                    <a:pt x="2314" y="1"/>
                    <a:pt x="18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82" name="Google Shape;1482;p19"/>
            <p:cNvSpPr/>
            <p:nvPr/>
          </p:nvSpPr>
          <p:spPr>
            <a:xfrm rot="1307993">
              <a:off x="7754371" y="3876807"/>
              <a:ext cx="64240" cy="72598"/>
            </a:xfrm>
            <a:custGeom>
              <a:avLst/>
              <a:gdLst/>
              <a:ahLst/>
              <a:cxnLst/>
              <a:rect l="l" t="t" r="r" b="b"/>
              <a:pathLst>
                <a:path w="1222" h="1381" extrusionOk="0">
                  <a:moveTo>
                    <a:pt x="413" y="0"/>
                  </a:moveTo>
                  <a:cubicBezTo>
                    <a:pt x="339" y="0"/>
                    <a:pt x="264" y="17"/>
                    <a:pt x="198" y="47"/>
                  </a:cubicBezTo>
                  <a:cubicBezTo>
                    <a:pt x="72" y="137"/>
                    <a:pt x="0" y="281"/>
                    <a:pt x="9" y="442"/>
                  </a:cubicBezTo>
                  <a:cubicBezTo>
                    <a:pt x="18" y="595"/>
                    <a:pt x="72" y="739"/>
                    <a:pt x="153" y="864"/>
                  </a:cubicBezTo>
                  <a:cubicBezTo>
                    <a:pt x="270" y="1062"/>
                    <a:pt x="422" y="1223"/>
                    <a:pt x="602" y="1358"/>
                  </a:cubicBezTo>
                  <a:cubicBezTo>
                    <a:pt x="628" y="1374"/>
                    <a:pt x="652" y="1380"/>
                    <a:pt x="676" y="1380"/>
                  </a:cubicBezTo>
                  <a:cubicBezTo>
                    <a:pt x="734" y="1380"/>
                    <a:pt x="787" y="1340"/>
                    <a:pt x="844" y="1295"/>
                  </a:cubicBezTo>
                  <a:cubicBezTo>
                    <a:pt x="943" y="1232"/>
                    <a:pt x="1060" y="1179"/>
                    <a:pt x="1177" y="1134"/>
                  </a:cubicBezTo>
                  <a:cubicBezTo>
                    <a:pt x="1222" y="1125"/>
                    <a:pt x="1177" y="855"/>
                    <a:pt x="1177" y="810"/>
                  </a:cubicBezTo>
                  <a:cubicBezTo>
                    <a:pt x="1150" y="703"/>
                    <a:pt x="1114" y="586"/>
                    <a:pt x="1060" y="487"/>
                  </a:cubicBezTo>
                  <a:lnTo>
                    <a:pt x="1051" y="469"/>
                  </a:lnTo>
                  <a:cubicBezTo>
                    <a:pt x="961" y="263"/>
                    <a:pt x="791" y="110"/>
                    <a:pt x="575" y="29"/>
                  </a:cubicBezTo>
                  <a:cubicBezTo>
                    <a:pt x="525" y="10"/>
                    <a:pt x="469" y="0"/>
                    <a:pt x="4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83" name="Google Shape;1483;p19"/>
            <p:cNvSpPr/>
            <p:nvPr/>
          </p:nvSpPr>
          <p:spPr>
            <a:xfrm rot="1307993">
              <a:off x="8109384" y="4018795"/>
              <a:ext cx="64240" cy="72598"/>
            </a:xfrm>
            <a:custGeom>
              <a:avLst/>
              <a:gdLst/>
              <a:ahLst/>
              <a:cxnLst/>
              <a:rect l="l" t="t" r="r" b="b"/>
              <a:pathLst>
                <a:path w="1222" h="1381" extrusionOk="0">
                  <a:moveTo>
                    <a:pt x="813" y="0"/>
                  </a:moveTo>
                  <a:cubicBezTo>
                    <a:pt x="757" y="0"/>
                    <a:pt x="701" y="10"/>
                    <a:pt x="647" y="29"/>
                  </a:cubicBezTo>
                  <a:cubicBezTo>
                    <a:pt x="441" y="110"/>
                    <a:pt x="270" y="263"/>
                    <a:pt x="171" y="469"/>
                  </a:cubicBezTo>
                  <a:lnTo>
                    <a:pt x="162" y="487"/>
                  </a:lnTo>
                  <a:cubicBezTo>
                    <a:pt x="108" y="586"/>
                    <a:pt x="72" y="703"/>
                    <a:pt x="55" y="810"/>
                  </a:cubicBezTo>
                  <a:cubicBezTo>
                    <a:pt x="46" y="855"/>
                    <a:pt x="1" y="1125"/>
                    <a:pt x="55" y="1134"/>
                  </a:cubicBezTo>
                  <a:cubicBezTo>
                    <a:pt x="171" y="1179"/>
                    <a:pt x="279" y="1232"/>
                    <a:pt x="378" y="1295"/>
                  </a:cubicBezTo>
                  <a:cubicBezTo>
                    <a:pt x="435" y="1340"/>
                    <a:pt x="488" y="1380"/>
                    <a:pt x="546" y="1380"/>
                  </a:cubicBezTo>
                  <a:cubicBezTo>
                    <a:pt x="570" y="1380"/>
                    <a:pt x="594" y="1374"/>
                    <a:pt x="620" y="1358"/>
                  </a:cubicBezTo>
                  <a:cubicBezTo>
                    <a:pt x="809" y="1223"/>
                    <a:pt x="961" y="1062"/>
                    <a:pt x="1069" y="864"/>
                  </a:cubicBezTo>
                  <a:cubicBezTo>
                    <a:pt x="1159" y="739"/>
                    <a:pt x="1204" y="595"/>
                    <a:pt x="1222" y="442"/>
                  </a:cubicBezTo>
                  <a:cubicBezTo>
                    <a:pt x="1222" y="281"/>
                    <a:pt x="1150" y="137"/>
                    <a:pt x="1024" y="47"/>
                  </a:cubicBezTo>
                  <a:cubicBezTo>
                    <a:pt x="958" y="17"/>
                    <a:pt x="886" y="0"/>
                    <a:pt x="8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84" name="Google Shape;1484;p19"/>
            <p:cNvSpPr/>
            <p:nvPr/>
          </p:nvSpPr>
          <p:spPr>
            <a:xfrm rot="1307993">
              <a:off x="7668740" y="4205375"/>
              <a:ext cx="106295" cy="62715"/>
            </a:xfrm>
            <a:custGeom>
              <a:avLst/>
              <a:gdLst/>
              <a:ahLst/>
              <a:cxnLst/>
              <a:rect l="l" t="t" r="r" b="b"/>
              <a:pathLst>
                <a:path w="2022" h="1193" extrusionOk="0">
                  <a:moveTo>
                    <a:pt x="785" y="0"/>
                  </a:moveTo>
                  <a:cubicBezTo>
                    <a:pt x="603" y="0"/>
                    <a:pt x="418" y="55"/>
                    <a:pt x="261" y="165"/>
                  </a:cubicBezTo>
                  <a:cubicBezTo>
                    <a:pt x="82" y="291"/>
                    <a:pt x="1" y="516"/>
                    <a:pt x="46" y="722"/>
                  </a:cubicBezTo>
                  <a:cubicBezTo>
                    <a:pt x="126" y="911"/>
                    <a:pt x="270" y="1054"/>
                    <a:pt x="468" y="1108"/>
                  </a:cubicBezTo>
                  <a:cubicBezTo>
                    <a:pt x="602" y="1164"/>
                    <a:pt x="748" y="1192"/>
                    <a:pt x="892" y="1192"/>
                  </a:cubicBezTo>
                  <a:cubicBezTo>
                    <a:pt x="979" y="1192"/>
                    <a:pt x="1066" y="1182"/>
                    <a:pt x="1150" y="1162"/>
                  </a:cubicBezTo>
                  <a:cubicBezTo>
                    <a:pt x="1689" y="1018"/>
                    <a:pt x="2021" y="273"/>
                    <a:pt x="1321" y="76"/>
                  </a:cubicBezTo>
                  <a:lnTo>
                    <a:pt x="1321" y="76"/>
                  </a:lnTo>
                  <a:lnTo>
                    <a:pt x="1375" y="94"/>
                  </a:lnTo>
                  <a:cubicBezTo>
                    <a:pt x="1213" y="40"/>
                    <a:pt x="1042" y="4"/>
                    <a:pt x="863" y="4"/>
                  </a:cubicBezTo>
                  <a:cubicBezTo>
                    <a:pt x="837" y="2"/>
                    <a:pt x="811" y="0"/>
                    <a:pt x="7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85" name="Google Shape;1485;p19"/>
            <p:cNvSpPr/>
            <p:nvPr/>
          </p:nvSpPr>
          <p:spPr>
            <a:xfrm rot="1307993">
              <a:off x="7951007" y="4318352"/>
              <a:ext cx="106716" cy="62715"/>
            </a:xfrm>
            <a:custGeom>
              <a:avLst/>
              <a:gdLst/>
              <a:ahLst/>
              <a:cxnLst/>
              <a:rect l="l" t="t" r="r" b="b"/>
              <a:pathLst>
                <a:path w="2030" h="1193" extrusionOk="0">
                  <a:moveTo>
                    <a:pt x="1239" y="0"/>
                  </a:moveTo>
                  <a:cubicBezTo>
                    <a:pt x="1213" y="0"/>
                    <a:pt x="1186" y="2"/>
                    <a:pt x="1159" y="4"/>
                  </a:cubicBezTo>
                  <a:cubicBezTo>
                    <a:pt x="988" y="4"/>
                    <a:pt x="817" y="40"/>
                    <a:pt x="647" y="94"/>
                  </a:cubicBezTo>
                  <a:lnTo>
                    <a:pt x="701" y="76"/>
                  </a:lnTo>
                  <a:lnTo>
                    <a:pt x="701" y="76"/>
                  </a:lnTo>
                  <a:cubicBezTo>
                    <a:pt x="0" y="273"/>
                    <a:pt x="333" y="1018"/>
                    <a:pt x="871" y="1162"/>
                  </a:cubicBezTo>
                  <a:cubicBezTo>
                    <a:pt x="959" y="1182"/>
                    <a:pt x="1048" y="1192"/>
                    <a:pt x="1136" y="1192"/>
                  </a:cubicBezTo>
                  <a:cubicBezTo>
                    <a:pt x="1283" y="1192"/>
                    <a:pt x="1428" y="1164"/>
                    <a:pt x="1563" y="1108"/>
                  </a:cubicBezTo>
                  <a:cubicBezTo>
                    <a:pt x="1751" y="1054"/>
                    <a:pt x="1904" y="911"/>
                    <a:pt x="1976" y="722"/>
                  </a:cubicBezTo>
                  <a:cubicBezTo>
                    <a:pt x="2030" y="516"/>
                    <a:pt x="1940" y="291"/>
                    <a:pt x="1769" y="165"/>
                  </a:cubicBezTo>
                  <a:cubicBezTo>
                    <a:pt x="1612" y="55"/>
                    <a:pt x="1427" y="0"/>
                    <a:pt x="12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86" name="Google Shape;1486;p19"/>
            <p:cNvSpPr/>
            <p:nvPr/>
          </p:nvSpPr>
          <p:spPr>
            <a:xfrm rot="1307993">
              <a:off x="7713570" y="4116977"/>
              <a:ext cx="84059" cy="79853"/>
            </a:xfrm>
            <a:custGeom>
              <a:avLst/>
              <a:gdLst/>
              <a:ahLst/>
              <a:cxnLst/>
              <a:rect l="l" t="t" r="r" b="b"/>
              <a:pathLst>
                <a:path w="1599" h="1519" extrusionOk="0">
                  <a:moveTo>
                    <a:pt x="1491" y="1"/>
                  </a:moveTo>
                  <a:cubicBezTo>
                    <a:pt x="1464" y="1"/>
                    <a:pt x="1500" y="208"/>
                    <a:pt x="1437" y="504"/>
                  </a:cubicBezTo>
                  <a:cubicBezTo>
                    <a:pt x="1410" y="674"/>
                    <a:pt x="1347" y="836"/>
                    <a:pt x="1257" y="989"/>
                  </a:cubicBezTo>
                  <a:cubicBezTo>
                    <a:pt x="1149" y="1150"/>
                    <a:pt x="1006" y="1330"/>
                    <a:pt x="817" y="1330"/>
                  </a:cubicBezTo>
                  <a:cubicBezTo>
                    <a:pt x="718" y="1330"/>
                    <a:pt x="620" y="1303"/>
                    <a:pt x="539" y="1249"/>
                  </a:cubicBezTo>
                  <a:cubicBezTo>
                    <a:pt x="458" y="1195"/>
                    <a:pt x="395" y="1123"/>
                    <a:pt x="341" y="1043"/>
                  </a:cubicBezTo>
                  <a:cubicBezTo>
                    <a:pt x="243" y="899"/>
                    <a:pt x="180" y="737"/>
                    <a:pt x="153" y="567"/>
                  </a:cubicBezTo>
                  <a:cubicBezTo>
                    <a:pt x="90" y="270"/>
                    <a:pt x="144" y="82"/>
                    <a:pt x="108" y="73"/>
                  </a:cubicBezTo>
                  <a:lnTo>
                    <a:pt x="108" y="73"/>
                  </a:lnTo>
                  <a:cubicBezTo>
                    <a:pt x="99" y="73"/>
                    <a:pt x="72" y="109"/>
                    <a:pt x="45" y="199"/>
                  </a:cubicBezTo>
                  <a:cubicBezTo>
                    <a:pt x="9" y="324"/>
                    <a:pt x="0" y="459"/>
                    <a:pt x="18" y="585"/>
                  </a:cubicBezTo>
                  <a:cubicBezTo>
                    <a:pt x="36" y="782"/>
                    <a:pt x="90" y="971"/>
                    <a:pt x="189" y="1141"/>
                  </a:cubicBezTo>
                  <a:cubicBezTo>
                    <a:pt x="252" y="1240"/>
                    <a:pt x="341" y="1339"/>
                    <a:pt x="440" y="1402"/>
                  </a:cubicBezTo>
                  <a:cubicBezTo>
                    <a:pt x="548" y="1483"/>
                    <a:pt x="683" y="1518"/>
                    <a:pt x="826" y="1518"/>
                  </a:cubicBezTo>
                  <a:cubicBezTo>
                    <a:pt x="961" y="1510"/>
                    <a:pt x="1096" y="1456"/>
                    <a:pt x="1194" y="1357"/>
                  </a:cubicBezTo>
                  <a:cubicBezTo>
                    <a:pt x="1275" y="1267"/>
                    <a:pt x="1347" y="1177"/>
                    <a:pt x="1401" y="1070"/>
                  </a:cubicBezTo>
                  <a:cubicBezTo>
                    <a:pt x="1500" y="899"/>
                    <a:pt x="1554" y="710"/>
                    <a:pt x="1572" y="522"/>
                  </a:cubicBezTo>
                  <a:cubicBezTo>
                    <a:pt x="1598" y="190"/>
                    <a:pt x="1509" y="1"/>
                    <a:pt x="14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87" name="Google Shape;1487;p19"/>
            <p:cNvSpPr/>
            <p:nvPr/>
          </p:nvSpPr>
          <p:spPr>
            <a:xfrm rot="1307993">
              <a:off x="7984869" y="4225484"/>
              <a:ext cx="84059" cy="79853"/>
            </a:xfrm>
            <a:custGeom>
              <a:avLst/>
              <a:gdLst/>
              <a:ahLst/>
              <a:cxnLst/>
              <a:rect l="l" t="t" r="r" b="b"/>
              <a:pathLst>
                <a:path w="1599" h="1519" extrusionOk="0">
                  <a:moveTo>
                    <a:pt x="108" y="1"/>
                  </a:moveTo>
                  <a:cubicBezTo>
                    <a:pt x="90" y="1"/>
                    <a:pt x="0" y="190"/>
                    <a:pt x="27" y="522"/>
                  </a:cubicBezTo>
                  <a:cubicBezTo>
                    <a:pt x="45" y="710"/>
                    <a:pt x="99" y="899"/>
                    <a:pt x="198" y="1070"/>
                  </a:cubicBezTo>
                  <a:cubicBezTo>
                    <a:pt x="252" y="1177"/>
                    <a:pt x="324" y="1267"/>
                    <a:pt x="404" y="1357"/>
                  </a:cubicBezTo>
                  <a:cubicBezTo>
                    <a:pt x="503" y="1456"/>
                    <a:pt x="638" y="1510"/>
                    <a:pt x="782" y="1518"/>
                  </a:cubicBezTo>
                  <a:cubicBezTo>
                    <a:pt x="916" y="1518"/>
                    <a:pt x="1051" y="1483"/>
                    <a:pt x="1168" y="1402"/>
                  </a:cubicBezTo>
                  <a:cubicBezTo>
                    <a:pt x="1266" y="1339"/>
                    <a:pt x="1347" y="1249"/>
                    <a:pt x="1410" y="1141"/>
                  </a:cubicBezTo>
                  <a:cubicBezTo>
                    <a:pt x="1509" y="971"/>
                    <a:pt x="1563" y="782"/>
                    <a:pt x="1581" y="585"/>
                  </a:cubicBezTo>
                  <a:cubicBezTo>
                    <a:pt x="1599" y="459"/>
                    <a:pt x="1590" y="324"/>
                    <a:pt x="1554" y="199"/>
                  </a:cubicBezTo>
                  <a:cubicBezTo>
                    <a:pt x="1527" y="118"/>
                    <a:pt x="1500" y="73"/>
                    <a:pt x="1491" y="73"/>
                  </a:cubicBezTo>
                  <a:lnTo>
                    <a:pt x="1491" y="73"/>
                  </a:lnTo>
                  <a:cubicBezTo>
                    <a:pt x="1464" y="82"/>
                    <a:pt x="1509" y="270"/>
                    <a:pt x="1455" y="567"/>
                  </a:cubicBezTo>
                  <a:cubicBezTo>
                    <a:pt x="1419" y="737"/>
                    <a:pt x="1356" y="899"/>
                    <a:pt x="1266" y="1052"/>
                  </a:cubicBezTo>
                  <a:cubicBezTo>
                    <a:pt x="1213" y="1123"/>
                    <a:pt x="1141" y="1195"/>
                    <a:pt x="1060" y="1249"/>
                  </a:cubicBezTo>
                  <a:cubicBezTo>
                    <a:pt x="979" y="1303"/>
                    <a:pt x="880" y="1330"/>
                    <a:pt x="782" y="1330"/>
                  </a:cubicBezTo>
                  <a:cubicBezTo>
                    <a:pt x="593" y="1330"/>
                    <a:pt x="449" y="1150"/>
                    <a:pt x="350" y="989"/>
                  </a:cubicBezTo>
                  <a:cubicBezTo>
                    <a:pt x="261" y="836"/>
                    <a:pt x="198" y="674"/>
                    <a:pt x="162" y="504"/>
                  </a:cubicBezTo>
                  <a:cubicBezTo>
                    <a:pt x="99" y="208"/>
                    <a:pt x="144" y="10"/>
                    <a:pt x="1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88" name="Google Shape;1488;p19"/>
            <p:cNvSpPr/>
            <p:nvPr/>
          </p:nvSpPr>
          <p:spPr>
            <a:xfrm rot="1307993">
              <a:off x="7841405" y="4313222"/>
              <a:ext cx="5730" cy="39585"/>
            </a:xfrm>
            <a:custGeom>
              <a:avLst/>
              <a:gdLst/>
              <a:ahLst/>
              <a:cxnLst/>
              <a:rect l="l" t="t" r="r" b="b"/>
              <a:pathLst>
                <a:path w="109" h="753" extrusionOk="0">
                  <a:moveTo>
                    <a:pt x="55" y="1"/>
                  </a:moveTo>
                  <a:cubicBezTo>
                    <a:pt x="28" y="1"/>
                    <a:pt x="1" y="21"/>
                    <a:pt x="1" y="61"/>
                  </a:cubicBezTo>
                  <a:lnTo>
                    <a:pt x="1" y="699"/>
                  </a:lnTo>
                  <a:cubicBezTo>
                    <a:pt x="1" y="735"/>
                    <a:pt x="28" y="753"/>
                    <a:pt x="55" y="753"/>
                  </a:cubicBezTo>
                  <a:cubicBezTo>
                    <a:pt x="82" y="753"/>
                    <a:pt x="109" y="735"/>
                    <a:pt x="109" y="699"/>
                  </a:cubicBezTo>
                  <a:lnTo>
                    <a:pt x="109" y="61"/>
                  </a:lnTo>
                  <a:cubicBezTo>
                    <a:pt x="109" y="21"/>
                    <a:pt x="82" y="1"/>
                    <a:pt x="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sp>
          <p:nvSpPr>
            <p:cNvPr id="1489" name="Google Shape;1489;p19"/>
            <p:cNvSpPr/>
            <p:nvPr/>
          </p:nvSpPr>
          <p:spPr>
            <a:xfrm rot="1307993">
              <a:off x="7801789" y="4317197"/>
              <a:ext cx="82166" cy="41162"/>
            </a:xfrm>
            <a:custGeom>
              <a:avLst/>
              <a:gdLst/>
              <a:ahLst/>
              <a:cxnLst/>
              <a:rect l="l" t="t" r="r" b="b"/>
              <a:pathLst>
                <a:path w="1563" h="783" extrusionOk="0">
                  <a:moveTo>
                    <a:pt x="1527" y="0"/>
                  </a:moveTo>
                  <a:cubicBezTo>
                    <a:pt x="1500" y="0"/>
                    <a:pt x="1491" y="126"/>
                    <a:pt x="1392" y="288"/>
                  </a:cubicBezTo>
                  <a:cubicBezTo>
                    <a:pt x="1338" y="377"/>
                    <a:pt x="1258" y="458"/>
                    <a:pt x="1168" y="521"/>
                  </a:cubicBezTo>
                  <a:cubicBezTo>
                    <a:pt x="1060" y="602"/>
                    <a:pt x="934" y="647"/>
                    <a:pt x="800" y="656"/>
                  </a:cubicBezTo>
                  <a:cubicBezTo>
                    <a:pt x="783" y="657"/>
                    <a:pt x="766" y="657"/>
                    <a:pt x="749" y="657"/>
                  </a:cubicBezTo>
                  <a:cubicBezTo>
                    <a:pt x="633" y="657"/>
                    <a:pt x="523" y="631"/>
                    <a:pt x="414" y="584"/>
                  </a:cubicBezTo>
                  <a:cubicBezTo>
                    <a:pt x="315" y="530"/>
                    <a:pt x="234" y="467"/>
                    <a:pt x="162" y="386"/>
                  </a:cubicBezTo>
                  <a:cubicBezTo>
                    <a:pt x="99" y="297"/>
                    <a:pt x="54" y="207"/>
                    <a:pt x="19" y="108"/>
                  </a:cubicBezTo>
                  <a:cubicBezTo>
                    <a:pt x="10" y="108"/>
                    <a:pt x="1" y="144"/>
                    <a:pt x="1" y="198"/>
                  </a:cubicBezTo>
                  <a:cubicBezTo>
                    <a:pt x="10" y="279"/>
                    <a:pt x="36" y="359"/>
                    <a:pt x="90" y="431"/>
                  </a:cubicBezTo>
                  <a:cubicBezTo>
                    <a:pt x="153" y="539"/>
                    <a:pt x="252" y="629"/>
                    <a:pt x="360" y="683"/>
                  </a:cubicBezTo>
                  <a:cubicBezTo>
                    <a:pt x="489" y="747"/>
                    <a:pt x="625" y="783"/>
                    <a:pt x="762" y="783"/>
                  </a:cubicBezTo>
                  <a:cubicBezTo>
                    <a:pt x="778" y="783"/>
                    <a:pt x="793" y="782"/>
                    <a:pt x="809" y="781"/>
                  </a:cubicBezTo>
                  <a:cubicBezTo>
                    <a:pt x="970" y="772"/>
                    <a:pt x="1123" y="719"/>
                    <a:pt x="1240" y="620"/>
                  </a:cubicBezTo>
                  <a:cubicBezTo>
                    <a:pt x="1338" y="539"/>
                    <a:pt x="1419" y="440"/>
                    <a:pt x="1473" y="323"/>
                  </a:cubicBezTo>
                  <a:cubicBezTo>
                    <a:pt x="1563" y="135"/>
                    <a:pt x="1536" y="0"/>
                    <a:pt x="15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/>
            </a:p>
          </p:txBody>
        </p:sp>
        <p:grpSp>
          <p:nvGrpSpPr>
            <p:cNvPr id="1490" name="Google Shape;1490;p19"/>
            <p:cNvGrpSpPr/>
            <p:nvPr/>
          </p:nvGrpSpPr>
          <p:grpSpPr>
            <a:xfrm>
              <a:off x="8245924" y="3368173"/>
              <a:ext cx="181841" cy="179231"/>
              <a:chOff x="8245924" y="3368173"/>
              <a:chExt cx="181841" cy="179231"/>
            </a:xfrm>
          </p:grpSpPr>
          <p:sp>
            <p:nvSpPr>
              <p:cNvPr id="1491" name="Google Shape;1491;p19"/>
              <p:cNvSpPr/>
              <p:nvPr/>
            </p:nvSpPr>
            <p:spPr>
              <a:xfrm rot="1307993">
                <a:off x="8347053" y="3378832"/>
                <a:ext cx="25076" cy="93048"/>
              </a:xfrm>
              <a:custGeom>
                <a:avLst/>
                <a:gdLst/>
                <a:ahLst/>
                <a:cxnLst/>
                <a:rect l="l" t="t" r="r" b="b"/>
                <a:pathLst>
                  <a:path w="477" h="1770" extrusionOk="0">
                    <a:moveTo>
                      <a:pt x="418" y="0"/>
                    </a:moveTo>
                    <a:cubicBezTo>
                      <a:pt x="360" y="0"/>
                      <a:pt x="186" y="371"/>
                      <a:pt x="90" y="854"/>
                    </a:cubicBezTo>
                    <a:cubicBezTo>
                      <a:pt x="0" y="1348"/>
                      <a:pt x="18" y="1770"/>
                      <a:pt x="72" y="1770"/>
                    </a:cubicBezTo>
                    <a:cubicBezTo>
                      <a:pt x="135" y="1770"/>
                      <a:pt x="216" y="1384"/>
                      <a:pt x="305" y="899"/>
                    </a:cubicBezTo>
                    <a:cubicBezTo>
                      <a:pt x="395" y="414"/>
                      <a:pt x="476" y="19"/>
                      <a:pt x="422" y="1"/>
                    </a:cubicBezTo>
                    <a:cubicBezTo>
                      <a:pt x="421" y="0"/>
                      <a:pt x="420" y="0"/>
                      <a:pt x="41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92" name="Google Shape;1492;p19"/>
              <p:cNvSpPr/>
              <p:nvPr/>
            </p:nvSpPr>
            <p:spPr>
              <a:xfrm rot="1307993">
                <a:off x="8343656" y="3418104"/>
                <a:ext cx="69865" cy="55408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1054" extrusionOk="0">
                    <a:moveTo>
                      <a:pt x="1279" y="0"/>
                    </a:moveTo>
                    <a:cubicBezTo>
                      <a:pt x="1191" y="0"/>
                      <a:pt x="882" y="143"/>
                      <a:pt x="566" y="404"/>
                    </a:cubicBezTo>
                    <a:cubicBezTo>
                      <a:pt x="207" y="691"/>
                      <a:pt x="0" y="1014"/>
                      <a:pt x="45" y="1050"/>
                    </a:cubicBezTo>
                    <a:cubicBezTo>
                      <a:pt x="48" y="1053"/>
                      <a:pt x="52" y="1054"/>
                      <a:pt x="57" y="1054"/>
                    </a:cubicBezTo>
                    <a:cubicBezTo>
                      <a:pt x="126" y="1054"/>
                      <a:pt x="382" y="825"/>
                      <a:pt x="700" y="565"/>
                    </a:cubicBezTo>
                    <a:cubicBezTo>
                      <a:pt x="1042" y="287"/>
                      <a:pt x="1329" y="62"/>
                      <a:pt x="1302" y="9"/>
                    </a:cubicBezTo>
                    <a:cubicBezTo>
                      <a:pt x="1299" y="3"/>
                      <a:pt x="1291" y="0"/>
                      <a:pt x="127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93" name="Google Shape;1493;p19"/>
              <p:cNvSpPr/>
              <p:nvPr/>
            </p:nvSpPr>
            <p:spPr>
              <a:xfrm rot="1307993">
                <a:off x="8337167" y="3464170"/>
                <a:ext cx="91103" cy="14825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282" extrusionOk="0">
                    <a:moveTo>
                      <a:pt x="1007" y="1"/>
                    </a:moveTo>
                    <a:cubicBezTo>
                      <a:pt x="960" y="1"/>
                      <a:pt x="912" y="2"/>
                      <a:pt x="863" y="5"/>
                    </a:cubicBezTo>
                    <a:cubicBezTo>
                      <a:pt x="369" y="32"/>
                      <a:pt x="1" y="202"/>
                      <a:pt x="28" y="256"/>
                    </a:cubicBezTo>
                    <a:cubicBezTo>
                      <a:pt x="33" y="274"/>
                      <a:pt x="67" y="281"/>
                      <a:pt x="125" y="281"/>
                    </a:cubicBezTo>
                    <a:cubicBezTo>
                      <a:pt x="266" y="281"/>
                      <a:pt x="546" y="239"/>
                      <a:pt x="872" y="220"/>
                    </a:cubicBezTo>
                    <a:cubicBezTo>
                      <a:pt x="1330" y="184"/>
                      <a:pt x="1707" y="211"/>
                      <a:pt x="1725" y="148"/>
                    </a:cubicBezTo>
                    <a:cubicBezTo>
                      <a:pt x="1733" y="100"/>
                      <a:pt x="1422" y="1"/>
                      <a:pt x="100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94" name="Google Shape;1494;p19"/>
              <p:cNvSpPr/>
              <p:nvPr/>
            </p:nvSpPr>
            <p:spPr>
              <a:xfrm rot="1307993">
                <a:off x="8324395" y="3473290"/>
                <a:ext cx="90682" cy="45367"/>
              </a:xfrm>
              <a:custGeom>
                <a:avLst/>
                <a:gdLst/>
                <a:ahLst/>
                <a:cxnLst/>
                <a:rect l="l" t="t" r="r" b="b"/>
                <a:pathLst>
                  <a:path w="1725" h="863" extrusionOk="0">
                    <a:moveTo>
                      <a:pt x="186" y="0"/>
                    </a:moveTo>
                    <a:cubicBezTo>
                      <a:pt x="74" y="0"/>
                      <a:pt x="9" y="21"/>
                      <a:pt x="9" y="42"/>
                    </a:cubicBezTo>
                    <a:cubicBezTo>
                      <a:pt x="0" y="105"/>
                      <a:pt x="422" y="168"/>
                      <a:pt x="889" y="383"/>
                    </a:cubicBezTo>
                    <a:cubicBezTo>
                      <a:pt x="1321" y="587"/>
                      <a:pt x="1618" y="862"/>
                      <a:pt x="1695" y="862"/>
                    </a:cubicBezTo>
                    <a:cubicBezTo>
                      <a:pt x="1699" y="862"/>
                      <a:pt x="1703" y="861"/>
                      <a:pt x="1706" y="859"/>
                    </a:cubicBezTo>
                    <a:cubicBezTo>
                      <a:pt x="1724" y="832"/>
                      <a:pt x="1670" y="733"/>
                      <a:pt x="1553" y="599"/>
                    </a:cubicBezTo>
                    <a:cubicBezTo>
                      <a:pt x="1221" y="258"/>
                      <a:pt x="772" y="42"/>
                      <a:pt x="296" y="6"/>
                    </a:cubicBezTo>
                    <a:cubicBezTo>
                      <a:pt x="256" y="2"/>
                      <a:pt x="219" y="0"/>
                      <a:pt x="18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95" name="Google Shape;1495;p19"/>
              <p:cNvSpPr/>
              <p:nvPr/>
            </p:nvSpPr>
            <p:spPr>
              <a:xfrm rot="1307993">
                <a:off x="8323875" y="3471546"/>
                <a:ext cx="57196" cy="67657"/>
              </a:xfrm>
              <a:custGeom>
                <a:avLst/>
                <a:gdLst/>
                <a:ahLst/>
                <a:cxnLst/>
                <a:rect l="l" t="t" r="r" b="b"/>
                <a:pathLst>
                  <a:path w="1088" h="1287" extrusionOk="0">
                    <a:moveTo>
                      <a:pt x="59" y="1"/>
                    </a:moveTo>
                    <a:cubicBezTo>
                      <a:pt x="47" y="1"/>
                      <a:pt x="39" y="4"/>
                      <a:pt x="37" y="11"/>
                    </a:cubicBezTo>
                    <a:cubicBezTo>
                      <a:pt x="1" y="65"/>
                      <a:pt x="288" y="289"/>
                      <a:pt x="567" y="630"/>
                    </a:cubicBezTo>
                    <a:cubicBezTo>
                      <a:pt x="838" y="963"/>
                      <a:pt x="990" y="1287"/>
                      <a:pt x="1055" y="1287"/>
                    </a:cubicBezTo>
                    <a:cubicBezTo>
                      <a:pt x="1057" y="1287"/>
                      <a:pt x="1059" y="1286"/>
                      <a:pt x="1060" y="1286"/>
                    </a:cubicBezTo>
                    <a:cubicBezTo>
                      <a:pt x="1087" y="1277"/>
                      <a:pt x="1078" y="1178"/>
                      <a:pt x="1033" y="1026"/>
                    </a:cubicBezTo>
                    <a:cubicBezTo>
                      <a:pt x="890" y="639"/>
                      <a:pt x="629" y="307"/>
                      <a:pt x="279" y="92"/>
                    </a:cubicBezTo>
                    <a:cubicBezTo>
                      <a:pt x="178" y="31"/>
                      <a:pt x="97" y="1"/>
                      <a:pt x="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96" name="Google Shape;1496;p19"/>
              <p:cNvSpPr/>
              <p:nvPr/>
            </p:nvSpPr>
            <p:spPr>
              <a:xfrm rot="1307993">
                <a:off x="8284456" y="3378317"/>
                <a:ext cx="68498" cy="72020"/>
              </a:xfrm>
              <a:custGeom>
                <a:avLst/>
                <a:gdLst/>
                <a:ahLst/>
                <a:cxnLst/>
                <a:rect l="l" t="t" r="r" b="b"/>
                <a:pathLst>
                  <a:path w="1303" h="1370" extrusionOk="0">
                    <a:moveTo>
                      <a:pt x="55" y="1"/>
                    </a:moveTo>
                    <a:cubicBezTo>
                      <a:pt x="36" y="1"/>
                      <a:pt x="24" y="5"/>
                      <a:pt x="19" y="12"/>
                    </a:cubicBezTo>
                    <a:cubicBezTo>
                      <a:pt x="1" y="66"/>
                      <a:pt x="360" y="282"/>
                      <a:pt x="701" y="650"/>
                    </a:cubicBezTo>
                    <a:cubicBezTo>
                      <a:pt x="1031" y="997"/>
                      <a:pt x="1210" y="1369"/>
                      <a:pt x="1278" y="1369"/>
                    </a:cubicBezTo>
                    <a:cubicBezTo>
                      <a:pt x="1281" y="1369"/>
                      <a:pt x="1283" y="1369"/>
                      <a:pt x="1285" y="1368"/>
                    </a:cubicBezTo>
                    <a:cubicBezTo>
                      <a:pt x="1303" y="1359"/>
                      <a:pt x="1294" y="1251"/>
                      <a:pt x="1231" y="1081"/>
                    </a:cubicBezTo>
                    <a:cubicBezTo>
                      <a:pt x="1052" y="650"/>
                      <a:pt x="728" y="300"/>
                      <a:pt x="306" y="84"/>
                    </a:cubicBezTo>
                    <a:cubicBezTo>
                      <a:pt x="190" y="26"/>
                      <a:pt x="102" y="1"/>
                      <a:pt x="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97" name="Google Shape;1497;p19"/>
              <p:cNvSpPr/>
              <p:nvPr/>
            </p:nvSpPr>
            <p:spPr>
              <a:xfrm rot="1307993">
                <a:off x="8253306" y="3400799"/>
                <a:ext cx="96307" cy="40952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779" extrusionOk="0">
                    <a:moveTo>
                      <a:pt x="239" y="1"/>
                    </a:moveTo>
                    <a:cubicBezTo>
                      <a:pt x="86" y="1"/>
                      <a:pt x="0" y="32"/>
                      <a:pt x="0" y="56"/>
                    </a:cubicBezTo>
                    <a:cubicBezTo>
                      <a:pt x="0" y="119"/>
                      <a:pt x="440" y="155"/>
                      <a:pt x="934" y="343"/>
                    </a:cubicBezTo>
                    <a:cubicBezTo>
                      <a:pt x="1392" y="526"/>
                      <a:pt x="1719" y="779"/>
                      <a:pt x="1800" y="779"/>
                    </a:cubicBezTo>
                    <a:cubicBezTo>
                      <a:pt x="1806" y="779"/>
                      <a:pt x="1811" y="777"/>
                      <a:pt x="1814" y="774"/>
                    </a:cubicBezTo>
                    <a:cubicBezTo>
                      <a:pt x="1832" y="747"/>
                      <a:pt x="1769" y="648"/>
                      <a:pt x="1634" y="523"/>
                    </a:cubicBezTo>
                    <a:cubicBezTo>
                      <a:pt x="1266" y="200"/>
                      <a:pt x="790" y="11"/>
                      <a:pt x="296" y="2"/>
                    </a:cubicBezTo>
                    <a:cubicBezTo>
                      <a:pt x="276" y="1"/>
                      <a:pt x="257" y="1"/>
                      <a:pt x="23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98" name="Google Shape;1498;p19"/>
              <p:cNvSpPr/>
              <p:nvPr/>
            </p:nvSpPr>
            <p:spPr>
              <a:xfrm rot="1307993">
                <a:off x="8245477" y="3427683"/>
                <a:ext cx="103404" cy="17506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333" extrusionOk="0">
                    <a:moveTo>
                      <a:pt x="847" y="1"/>
                    </a:moveTo>
                    <a:cubicBezTo>
                      <a:pt x="657" y="1"/>
                      <a:pt x="466" y="22"/>
                      <a:pt x="279" y="65"/>
                    </a:cubicBezTo>
                    <a:cubicBezTo>
                      <a:pt x="99" y="118"/>
                      <a:pt x="0" y="172"/>
                      <a:pt x="0" y="199"/>
                    </a:cubicBezTo>
                    <a:cubicBezTo>
                      <a:pt x="6" y="220"/>
                      <a:pt x="56" y="226"/>
                      <a:pt x="140" y="226"/>
                    </a:cubicBezTo>
                    <a:cubicBezTo>
                      <a:pt x="269" y="226"/>
                      <a:pt x="479" y="211"/>
                      <a:pt x="726" y="211"/>
                    </a:cubicBezTo>
                    <a:cubicBezTo>
                      <a:pt x="810" y="211"/>
                      <a:pt x="897" y="213"/>
                      <a:pt x="988" y="217"/>
                    </a:cubicBezTo>
                    <a:cubicBezTo>
                      <a:pt x="1412" y="239"/>
                      <a:pt x="1771" y="333"/>
                      <a:pt x="1904" y="333"/>
                    </a:cubicBezTo>
                    <a:cubicBezTo>
                      <a:pt x="1934" y="333"/>
                      <a:pt x="1953" y="328"/>
                      <a:pt x="1958" y="316"/>
                    </a:cubicBezTo>
                    <a:cubicBezTo>
                      <a:pt x="1967" y="298"/>
                      <a:pt x="1877" y="226"/>
                      <a:pt x="1706" y="154"/>
                    </a:cubicBezTo>
                    <a:cubicBezTo>
                      <a:pt x="1429" y="51"/>
                      <a:pt x="1139" y="1"/>
                      <a:pt x="84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  <p:sp>
            <p:nvSpPr>
              <p:cNvPr id="1499" name="Google Shape;1499;p19"/>
              <p:cNvSpPr/>
              <p:nvPr/>
            </p:nvSpPr>
            <p:spPr>
              <a:xfrm rot="1307993">
                <a:off x="8254280" y="3440913"/>
                <a:ext cx="81693" cy="36851"/>
              </a:xfrm>
              <a:custGeom>
                <a:avLst/>
                <a:gdLst/>
                <a:ahLst/>
                <a:cxnLst/>
                <a:rect l="l" t="t" r="r" b="b"/>
                <a:pathLst>
                  <a:path w="1554" h="701" extrusionOk="0">
                    <a:moveTo>
                      <a:pt x="1302" y="0"/>
                    </a:moveTo>
                    <a:cubicBezTo>
                      <a:pt x="1087" y="9"/>
                      <a:pt x="880" y="63"/>
                      <a:pt x="692" y="153"/>
                    </a:cubicBezTo>
                    <a:cubicBezTo>
                      <a:pt x="503" y="243"/>
                      <a:pt x="333" y="350"/>
                      <a:pt x="180" y="494"/>
                    </a:cubicBezTo>
                    <a:cubicBezTo>
                      <a:pt x="63" y="593"/>
                      <a:pt x="0" y="674"/>
                      <a:pt x="18" y="692"/>
                    </a:cubicBezTo>
                    <a:cubicBezTo>
                      <a:pt x="22" y="698"/>
                      <a:pt x="30" y="700"/>
                      <a:pt x="40" y="700"/>
                    </a:cubicBezTo>
                    <a:cubicBezTo>
                      <a:pt x="126" y="700"/>
                      <a:pt x="422" y="518"/>
                      <a:pt x="782" y="350"/>
                    </a:cubicBezTo>
                    <a:cubicBezTo>
                      <a:pt x="952" y="270"/>
                      <a:pt x="1132" y="207"/>
                      <a:pt x="1320" y="153"/>
                    </a:cubicBezTo>
                    <a:cubicBezTo>
                      <a:pt x="1464" y="117"/>
                      <a:pt x="1554" y="90"/>
                      <a:pt x="1554" y="63"/>
                    </a:cubicBezTo>
                    <a:cubicBezTo>
                      <a:pt x="1554" y="36"/>
                      <a:pt x="1464" y="0"/>
                      <a:pt x="130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dirty="0"/>
              </a:p>
            </p:txBody>
          </p:sp>
        </p:grpSp>
      </p:grpSp>
      <p:sp>
        <p:nvSpPr>
          <p:cNvPr id="1500" name="Google Shape;1500;p19"/>
          <p:cNvSpPr/>
          <p:nvPr/>
        </p:nvSpPr>
        <p:spPr>
          <a:xfrm rot="6279697">
            <a:off x="7588774" y="1269220"/>
            <a:ext cx="149095" cy="182193"/>
          </a:xfrm>
          <a:custGeom>
            <a:avLst/>
            <a:gdLst/>
            <a:ahLst/>
            <a:cxnLst/>
            <a:rect l="l" t="t" r="r" b="b"/>
            <a:pathLst>
              <a:path w="4473" h="5466" extrusionOk="0">
                <a:moveTo>
                  <a:pt x="3467" y="2463"/>
                </a:moveTo>
                <a:cubicBezTo>
                  <a:pt x="3533" y="2463"/>
                  <a:pt x="3603" y="2486"/>
                  <a:pt x="3673" y="2530"/>
                </a:cubicBezTo>
                <a:cubicBezTo>
                  <a:pt x="3934" y="2674"/>
                  <a:pt x="4293" y="3006"/>
                  <a:pt x="4068" y="3312"/>
                </a:cubicBezTo>
                <a:cubicBezTo>
                  <a:pt x="3967" y="3448"/>
                  <a:pt x="3824" y="3507"/>
                  <a:pt x="3678" y="3507"/>
                </a:cubicBezTo>
                <a:cubicBezTo>
                  <a:pt x="3526" y="3507"/>
                  <a:pt x="3370" y="3444"/>
                  <a:pt x="3251" y="3339"/>
                </a:cubicBezTo>
                <a:cubicBezTo>
                  <a:pt x="3197" y="3294"/>
                  <a:pt x="3152" y="3240"/>
                  <a:pt x="3107" y="3177"/>
                </a:cubicBezTo>
                <a:lnTo>
                  <a:pt x="3107" y="3168"/>
                </a:lnTo>
                <a:cubicBezTo>
                  <a:pt x="3125" y="2979"/>
                  <a:pt x="3116" y="2773"/>
                  <a:pt x="3224" y="2611"/>
                </a:cubicBezTo>
                <a:cubicBezTo>
                  <a:pt x="3288" y="2511"/>
                  <a:pt x="3373" y="2463"/>
                  <a:pt x="3467" y="2463"/>
                </a:cubicBezTo>
                <a:close/>
                <a:moveTo>
                  <a:pt x="3569" y="1"/>
                </a:moveTo>
                <a:cubicBezTo>
                  <a:pt x="3303" y="1"/>
                  <a:pt x="3095" y="284"/>
                  <a:pt x="2982" y="510"/>
                </a:cubicBezTo>
                <a:cubicBezTo>
                  <a:pt x="2793" y="941"/>
                  <a:pt x="2667" y="1408"/>
                  <a:pt x="2632" y="1875"/>
                </a:cubicBezTo>
                <a:cubicBezTo>
                  <a:pt x="2587" y="2288"/>
                  <a:pt x="2578" y="2737"/>
                  <a:pt x="2748" y="3123"/>
                </a:cubicBezTo>
                <a:cubicBezTo>
                  <a:pt x="2739" y="3213"/>
                  <a:pt x="2730" y="3294"/>
                  <a:pt x="2712" y="3375"/>
                </a:cubicBezTo>
                <a:cubicBezTo>
                  <a:pt x="2667" y="3572"/>
                  <a:pt x="2605" y="3770"/>
                  <a:pt x="2515" y="3949"/>
                </a:cubicBezTo>
                <a:cubicBezTo>
                  <a:pt x="2299" y="4362"/>
                  <a:pt x="1967" y="4694"/>
                  <a:pt x="1545" y="4892"/>
                </a:cubicBezTo>
                <a:cubicBezTo>
                  <a:pt x="1175" y="5077"/>
                  <a:pt x="769" y="5164"/>
                  <a:pt x="356" y="5164"/>
                </a:cubicBezTo>
                <a:cubicBezTo>
                  <a:pt x="268" y="5164"/>
                  <a:pt x="179" y="5160"/>
                  <a:pt x="90" y="5152"/>
                </a:cubicBezTo>
                <a:cubicBezTo>
                  <a:pt x="87" y="5152"/>
                  <a:pt x="84" y="5152"/>
                  <a:pt x="81" y="5152"/>
                </a:cubicBezTo>
                <a:cubicBezTo>
                  <a:pt x="1" y="5152"/>
                  <a:pt x="3" y="5270"/>
                  <a:pt x="72" y="5296"/>
                </a:cubicBezTo>
                <a:cubicBezTo>
                  <a:pt x="326" y="5407"/>
                  <a:pt x="599" y="5465"/>
                  <a:pt x="877" y="5465"/>
                </a:cubicBezTo>
                <a:cubicBezTo>
                  <a:pt x="982" y="5465"/>
                  <a:pt x="1089" y="5457"/>
                  <a:pt x="1195" y="5440"/>
                </a:cubicBezTo>
                <a:cubicBezTo>
                  <a:pt x="1554" y="5377"/>
                  <a:pt x="1904" y="5215"/>
                  <a:pt x="2192" y="4982"/>
                </a:cubicBezTo>
                <a:cubicBezTo>
                  <a:pt x="2640" y="4632"/>
                  <a:pt x="2946" y="4120"/>
                  <a:pt x="3063" y="3563"/>
                </a:cubicBezTo>
                <a:cubicBezTo>
                  <a:pt x="3233" y="3725"/>
                  <a:pt x="3467" y="3814"/>
                  <a:pt x="3709" y="3814"/>
                </a:cubicBezTo>
                <a:cubicBezTo>
                  <a:pt x="4077" y="3797"/>
                  <a:pt x="4418" y="3518"/>
                  <a:pt x="4445" y="3141"/>
                </a:cubicBezTo>
                <a:cubicBezTo>
                  <a:pt x="4472" y="2728"/>
                  <a:pt x="4095" y="2378"/>
                  <a:pt x="3754" y="2207"/>
                </a:cubicBezTo>
                <a:cubicBezTo>
                  <a:pt x="3659" y="2161"/>
                  <a:pt x="3565" y="2140"/>
                  <a:pt x="3476" y="2140"/>
                </a:cubicBezTo>
                <a:cubicBezTo>
                  <a:pt x="3235" y="2140"/>
                  <a:pt x="3025" y="2292"/>
                  <a:pt x="2901" y="2521"/>
                </a:cubicBezTo>
                <a:cubicBezTo>
                  <a:pt x="2901" y="2459"/>
                  <a:pt x="2892" y="2387"/>
                  <a:pt x="2892" y="2324"/>
                </a:cubicBezTo>
                <a:cubicBezTo>
                  <a:pt x="2901" y="1857"/>
                  <a:pt x="2964" y="1399"/>
                  <a:pt x="3098" y="950"/>
                </a:cubicBezTo>
                <a:cubicBezTo>
                  <a:pt x="3188" y="591"/>
                  <a:pt x="3341" y="187"/>
                  <a:pt x="3727" y="61"/>
                </a:cubicBezTo>
                <a:cubicBezTo>
                  <a:pt x="3736" y="61"/>
                  <a:pt x="3736" y="34"/>
                  <a:pt x="3727" y="34"/>
                </a:cubicBezTo>
                <a:cubicBezTo>
                  <a:pt x="3672" y="11"/>
                  <a:pt x="3619" y="1"/>
                  <a:pt x="35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330593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BC6C3-2A12-45DD-86FC-47F1E55C3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2E244-42DE-4113-A621-C6B64C166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AE31-8DBF-4DF5-A633-62C9050E4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7057A-3CB6-4482-95B3-991E6705BD35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DB619-CB95-4139-8402-B1294AA19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F0A53-ACCF-488C-AAD4-9DEAB8181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58438-8E98-4F0D-B134-7A50166EB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4" r:id="rId13"/>
    <p:sldLayoutId id="2147483665" r:id="rId14"/>
    <p:sldLayoutId id="2147483667" r:id="rId15"/>
    <p:sldLayoutId id="2147483668" r:id="rId16"/>
    <p:sldLayoutId id="214748366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D5B7-6262-735A-FE49-77DDB3E50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B87780-A6E3-4DB9-E9E0-B0E04F68F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E060EB-B25C-DE4E-2AEB-8F81D2ABC004}"/>
              </a:ext>
            </a:extLst>
          </p:cNvPr>
          <p:cNvSpPr txBox="1"/>
          <p:nvPr/>
        </p:nvSpPr>
        <p:spPr>
          <a:xfrm>
            <a:off x="2557461" y="1701870"/>
            <a:ext cx="93542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CHÀO MỪNG QUÝ THẦY CÔ </a:t>
            </a:r>
          </a:p>
          <a:p>
            <a:r>
              <a:rPr lang="en-US" sz="4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VÀ CÁC 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58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6435" y="0"/>
            <a:ext cx="10799266" cy="68580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8819851" y="247799"/>
            <a:ext cx="2977371" cy="6284688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2887504"/>
            <a:ext cx="3631320" cy="4210226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750302" y="-382071"/>
            <a:ext cx="2789777" cy="3036492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826" y="741145"/>
            <a:ext cx="6343048" cy="43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1">
            <a:hlinkClick r:id="" action="ppaction://media"/>
            <a:extLst>
              <a:ext uri="{FF2B5EF4-FFF2-40B4-BE49-F238E27FC236}">
                <a16:creationId xmlns:a16="http://schemas.microsoft.com/office/drawing/2014/main" id="{3153663E-110D-EEFC-2C41-B8CECD50B9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209" y="0"/>
            <a:ext cx="118871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018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淘宝网chenying0907出品 4"/>
          <p:cNvSpPr/>
          <p:nvPr/>
        </p:nvSpPr>
        <p:spPr>
          <a:xfrm>
            <a:off x="116958" y="0"/>
            <a:ext cx="11919098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9" name="Picture 2" descr="E:\丫头\png\小人\卡通类素材\yun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758" y="221234"/>
            <a:ext cx="1629202" cy="91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丫头\png\小人\卡通类素材\yun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68" y="334352"/>
            <a:ext cx="1347858" cy="75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81200" y="178826"/>
            <a:ext cx="868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vi-VN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06762" y="1187249"/>
            <a:ext cx="6795450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Righ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altLang="zh-CN" sz="4800" kern="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iCiel Cadena" pitchFamily="2" charset="0"/>
              </a:rPr>
              <a:t>CHỦ ĐỀ</a:t>
            </a:r>
          </a:p>
          <a:p>
            <a:pPr algn="ctr"/>
            <a:r>
              <a:rPr lang="en-US" altLang="zh-CN" sz="7200" kern="0" dirty="0" err="1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iCiel Cadena" pitchFamily="2" charset="0"/>
              </a:rPr>
              <a:t>Những</a:t>
            </a:r>
            <a:r>
              <a:rPr lang="en-US" altLang="zh-CN" sz="7200" kern="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altLang="zh-CN" sz="7200" kern="0" dirty="0" err="1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iCiel Cadena" pitchFamily="2" charset="0"/>
              </a:rPr>
              <a:t>người</a:t>
            </a:r>
            <a:r>
              <a:rPr lang="en-US" altLang="zh-CN" sz="7200" kern="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altLang="zh-CN" sz="7200" kern="0" dirty="0" err="1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iCiel Cadena" pitchFamily="2" charset="0"/>
              </a:rPr>
              <a:t>bạn</a:t>
            </a:r>
            <a:endParaRPr lang="en-US" altLang="zh-CN" sz="7200" kern="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iCiel Cadena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906" y="677060"/>
            <a:ext cx="1394103" cy="1293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617A0D-183B-B113-B9B6-B52B924952C1}"/>
              </a:ext>
            </a:extLst>
          </p:cNvPr>
          <p:cNvSpPr txBox="1"/>
          <p:nvPr/>
        </p:nvSpPr>
        <p:spPr>
          <a:xfrm rot="21416012">
            <a:off x="-146635" y="3047995"/>
            <a:ext cx="12942469" cy="33239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z="-31750" extrusionH="57150">
              <a:bevelT w="57150" h="38100" prst="hardEdge"/>
              <a:bevelB w="12700" h="26035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0" cap="none" spc="0" normalizeH="0" baseline="0" noProof="0" dirty="0">
                <a:ln w="38100">
                  <a:solidFill>
                    <a:sysClr val="windowText" lastClr="000000"/>
                  </a:solidFill>
                </a:ln>
                <a:solidFill>
                  <a:srgbClr val="2CFE22"/>
                </a:solidFill>
                <a:effectLst/>
                <a:uLnTx/>
                <a:uFillTx/>
                <a:latin typeface="iCiel Cadena" pitchFamily="2" charset="0"/>
              </a:rPr>
              <a:t>Tranh </a:t>
            </a:r>
            <a:r>
              <a:rPr kumimoji="0" lang="en-US" sz="10500" b="0" i="0" u="none" strike="noStrike" kern="0" cap="none" spc="0" normalizeH="0" baseline="0" noProof="0" dirty="0" err="1">
                <a:ln w="38100">
                  <a:solidFill>
                    <a:sysClr val="windowText" lastClr="000000"/>
                  </a:solidFill>
                </a:ln>
                <a:solidFill>
                  <a:srgbClr val="2CFE22"/>
                </a:solidFill>
                <a:effectLst/>
                <a:uLnTx/>
                <a:uFillTx/>
                <a:latin typeface="iCiel Cadena" pitchFamily="2" charset="0"/>
              </a:rPr>
              <a:t>chân</a:t>
            </a:r>
            <a:r>
              <a:rPr kumimoji="0" lang="en-US" sz="10500" b="0" i="0" u="none" strike="noStrike" kern="0" cap="none" spc="0" normalizeH="0" noProof="0" dirty="0">
                <a:ln w="38100">
                  <a:solidFill>
                    <a:sysClr val="windowText" lastClr="000000"/>
                  </a:solidFill>
                </a:ln>
                <a:solidFill>
                  <a:srgbClr val="2CFE22"/>
                </a:solidFill>
                <a:effectLst/>
                <a:uLnTx/>
                <a:uFillTx/>
                <a:latin typeface="iCiel Cadena" pitchFamily="2" charset="0"/>
              </a:rPr>
              <a:t> dung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0" cap="none" spc="0" normalizeH="0" noProof="0" dirty="0" err="1">
                <a:ln w="38100">
                  <a:solidFill>
                    <a:sysClr val="windowText" lastClr="000000"/>
                  </a:solidFill>
                </a:ln>
                <a:solidFill>
                  <a:srgbClr val="2CFE22"/>
                </a:solidFill>
                <a:effectLst/>
                <a:uLnTx/>
                <a:uFillTx/>
                <a:latin typeface="iCiel Cadena" pitchFamily="2" charset="0"/>
              </a:rPr>
              <a:t>biểu</a:t>
            </a:r>
            <a:r>
              <a:rPr kumimoji="0" lang="en-US" sz="10500" b="0" i="0" u="none" strike="noStrike" kern="0" cap="none" spc="0" normalizeH="0" noProof="0" dirty="0">
                <a:ln w="38100">
                  <a:solidFill>
                    <a:sysClr val="windowText" lastClr="000000"/>
                  </a:solidFill>
                </a:ln>
                <a:solidFill>
                  <a:srgbClr val="2CFE22"/>
                </a:solidFill>
                <a:effectLst/>
                <a:uLnTx/>
                <a:uFillTx/>
                <a:latin typeface="iCiel Cadena" pitchFamily="2" charset="0"/>
              </a:rPr>
              <a:t> </a:t>
            </a:r>
            <a:r>
              <a:rPr kumimoji="0" lang="en-US" sz="10500" b="0" i="0" u="none" strike="noStrike" kern="0" cap="none" spc="0" normalizeH="0" noProof="0" dirty="0" err="1">
                <a:ln w="38100">
                  <a:solidFill>
                    <a:sysClr val="windowText" lastClr="000000"/>
                  </a:solidFill>
                </a:ln>
                <a:solidFill>
                  <a:srgbClr val="2CFE22"/>
                </a:solidFill>
                <a:effectLst/>
                <a:uLnTx/>
                <a:uFillTx/>
                <a:latin typeface="iCiel Cadena" pitchFamily="2" charset="0"/>
              </a:rPr>
              <a:t>cảm.tiết</a:t>
            </a:r>
            <a:r>
              <a:rPr kumimoji="0" lang="en-US" sz="10500" b="0" i="0" u="none" strike="noStrike" kern="0" cap="none" spc="0" normalizeH="0" noProof="0" dirty="0">
                <a:ln w="38100">
                  <a:solidFill>
                    <a:sysClr val="windowText" lastClr="000000"/>
                  </a:solidFill>
                </a:ln>
                <a:solidFill>
                  <a:srgbClr val="2CFE22"/>
                </a:solidFill>
                <a:effectLst/>
                <a:uLnTx/>
                <a:uFillTx/>
                <a:latin typeface="iCiel Cadena" pitchFamily="2" charset="0"/>
              </a:rPr>
              <a:t> 2</a:t>
            </a:r>
            <a:endParaRPr kumimoji="0" lang="en-US" sz="10500" b="0" i="0" u="none" strike="noStrike" kern="0" cap="none" spc="0" normalizeH="0" baseline="0" noProof="0" dirty="0">
              <a:ln w="38100">
                <a:solidFill>
                  <a:sysClr val="windowText" lastClr="000000"/>
                </a:solidFill>
              </a:ln>
              <a:solidFill>
                <a:srgbClr val="2CFE22"/>
              </a:solidFill>
              <a:effectLst/>
              <a:uLnTx/>
              <a:uFillTx/>
              <a:latin typeface="iCiel Cad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6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3 -0.00062 L 0.01875 2.46914E-6 " pathEditMode="relative" rAng="0" ptsTypes="AA">
                                      <p:cBhvr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" y="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3.20988E-6 L -0.02362 0.00031 " pathEditMode="relative" ptsTypes="AA">
                                      <p:cBhvr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1510C-7D47-07E4-6200-D54955FCA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157" y="500062"/>
            <a:ext cx="10515600" cy="1325563"/>
          </a:xfrm>
        </p:spPr>
        <p:txBody>
          <a:bodyPr/>
          <a:lstStyle/>
          <a:p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tập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5BD84-D2C4-A6ED-9A7F-8E723104D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861" y="1302026"/>
            <a:ext cx="11022496" cy="532737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912A40-3757-2BDE-9B82-CBFEDC79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907" y="1884914"/>
            <a:ext cx="8634307" cy="381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57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2119744" y="554804"/>
            <a:ext cx="7928381" cy="416553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8098" y="2371280"/>
            <a:ext cx="5257472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FF0000"/>
                </a:solidFill>
                <a:latin typeface="+mj-lt"/>
              </a:rPr>
              <a:t>KHÁM PHÁ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389" y="1966489"/>
            <a:ext cx="2488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+mj-lt"/>
              </a:rPr>
              <a:t>Hoạt động 1</a:t>
            </a:r>
          </a:p>
        </p:txBody>
      </p:sp>
      <p:pic>
        <p:nvPicPr>
          <p:cNvPr id="10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1" y="4738823"/>
            <a:ext cx="4301882" cy="2119177"/>
          </a:xfrm>
          <a:prstGeom prst="rect">
            <a:avLst/>
          </a:prstGeom>
        </p:spPr>
      </p:pic>
      <p:pic>
        <p:nvPicPr>
          <p:cNvPr id="12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2" y="5535989"/>
            <a:ext cx="1851394" cy="1259402"/>
          </a:xfrm>
          <a:prstGeom prst="rect">
            <a:avLst/>
          </a:prstGeom>
        </p:spPr>
      </p:pic>
      <p:pic>
        <p:nvPicPr>
          <p:cNvPr id="13" name="Picture 12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7" y="4001490"/>
            <a:ext cx="8262986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20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BE3AD7-B51E-49D6-BDF7-2119AEF11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252" y="-553998"/>
            <a:ext cx="499538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prstTxWarp prst="textArchDown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5333" b="1" dirty="0">
                <a:solidFill>
                  <a:schemeClr val="accent4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TRÒ CHƠI</a:t>
            </a:r>
          </a:p>
          <a:p>
            <a:pPr algn="ctr"/>
            <a:r>
              <a:rPr lang="en-US" altLang="en-US" sz="5333" b="1" dirty="0">
                <a:solidFill>
                  <a:schemeClr val="accent4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BIỂU CẢM KHUÔN MẶT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-172" r="65366" b="85488"/>
          <a:stretch/>
        </p:blipFill>
        <p:spPr>
          <a:xfrm>
            <a:off x="2718472" y="2335441"/>
            <a:ext cx="5989501" cy="41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2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BE3AD7-B51E-49D6-BDF7-2119AEF11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252" y="-553998"/>
            <a:ext cx="499538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prstTxWarp prst="textArchDown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5333" b="1" dirty="0">
                <a:solidFill>
                  <a:schemeClr val="accent4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TRÒ CHƠI</a:t>
            </a:r>
          </a:p>
          <a:p>
            <a:pPr algn="ctr"/>
            <a:r>
              <a:rPr lang="en-US" altLang="en-US" sz="5333" b="1" dirty="0">
                <a:solidFill>
                  <a:schemeClr val="accent4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BIỂU CẢM KHUÔN MẶT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2817" t="43016" r="32484" b="42904"/>
          <a:stretch/>
        </p:blipFill>
        <p:spPr>
          <a:xfrm>
            <a:off x="2946055" y="2480312"/>
            <a:ext cx="6087779" cy="405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825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BE3AD7-B51E-49D6-BDF7-2119AEF11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252" y="-553998"/>
            <a:ext cx="499538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prstTxWarp prst="textArchDown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5333" b="1" dirty="0">
                <a:solidFill>
                  <a:schemeClr val="accent4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TRÒ CHƠI</a:t>
            </a:r>
          </a:p>
          <a:p>
            <a:pPr algn="ctr"/>
            <a:r>
              <a:rPr lang="en-US" altLang="en-US" sz="5333" b="1" dirty="0">
                <a:solidFill>
                  <a:schemeClr val="accent4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BIỂU CẢM KHUÔN MẶT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5" t="57803" r="66523" b="28519"/>
          <a:stretch/>
        </p:blipFill>
        <p:spPr>
          <a:xfrm>
            <a:off x="2386389" y="2294440"/>
            <a:ext cx="6764955" cy="456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95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BE3AD7-B51E-49D6-BDF7-2119AEF11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252" y="-553998"/>
            <a:ext cx="499538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prstTxWarp prst="textArchDown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5333" b="1" dirty="0">
                <a:solidFill>
                  <a:schemeClr val="accent4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TRÒ CHƠI</a:t>
            </a:r>
          </a:p>
          <a:p>
            <a:pPr algn="ctr"/>
            <a:r>
              <a:rPr lang="en-US" altLang="en-US" sz="5333" b="1" dirty="0">
                <a:solidFill>
                  <a:schemeClr val="accent4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BIỂU CẢM KHUÔN MẶT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7019" t="28331" r="-66" b="56181"/>
          <a:stretch/>
        </p:blipFill>
        <p:spPr>
          <a:xfrm>
            <a:off x="2946592" y="2415906"/>
            <a:ext cx="6086704" cy="468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65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6817" y="195487"/>
            <a:ext cx="74735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1: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khám</a:t>
            </a:r>
            <a:r>
              <a:rPr kumimoji="0" lang="en-US" sz="4800" b="1" i="0" u="none" strike="noStrike" kern="0" cap="none" spc="0" normalizeH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0" cap="none" spc="0" normalizeH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phá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69340" y="1138317"/>
            <a:ext cx="10058400" cy="5629585"/>
            <a:chOff x="869340" y="1138317"/>
            <a:chExt cx="10058400" cy="5629585"/>
          </a:xfrm>
        </p:grpSpPr>
        <p:grpSp>
          <p:nvGrpSpPr>
            <p:cNvPr id="6" name="Group 5"/>
            <p:cNvGrpSpPr/>
            <p:nvPr/>
          </p:nvGrpSpPr>
          <p:grpSpPr>
            <a:xfrm>
              <a:off x="869340" y="1138317"/>
              <a:ext cx="10058400" cy="5629585"/>
              <a:chOff x="869340" y="1138317"/>
              <a:chExt cx="10058400" cy="5629585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9340" y="1138317"/>
                <a:ext cx="10058400" cy="562958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1360438" y="1214163"/>
                <a:ext cx="9076203" cy="646331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 BỘ PHẬN CHÍNH TRÊN KHUÔN MẶT</a:t>
                </a:r>
              </a:p>
            </p:txBody>
          </p:sp>
        </p:grpSp>
        <p:cxnSp>
          <p:nvCxnSpPr>
            <p:cNvPr id="9" name="Straight Arrow Connector 8"/>
            <p:cNvCxnSpPr/>
            <p:nvPr/>
          </p:nvCxnSpPr>
          <p:spPr>
            <a:xfrm>
              <a:off x="7024255" y="3873731"/>
              <a:ext cx="1138843" cy="831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8312727" y="3882044"/>
              <a:ext cx="8451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ooper Black" panose="020B0604020202020204" pitchFamily="18" charset="0"/>
                </a:rPr>
                <a:t>Hair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3481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1" name="Google Shape;2371;p33"/>
          <p:cNvSpPr txBox="1">
            <a:spLocks noGrp="1"/>
          </p:cNvSpPr>
          <p:nvPr>
            <p:ph type="title"/>
          </p:nvPr>
        </p:nvSpPr>
        <p:spPr>
          <a:xfrm>
            <a:off x="695221" y="0"/>
            <a:ext cx="10290000" cy="52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6400" dirty="0" err="1">
                <a:solidFill>
                  <a:srgbClr val="1E4F70"/>
                </a:solidFill>
              </a:rPr>
              <a:t>Quan</a:t>
            </a:r>
            <a:r>
              <a:rPr lang="en-US" sz="6400" dirty="0">
                <a:solidFill>
                  <a:srgbClr val="1E4F70"/>
                </a:solidFill>
              </a:rPr>
              <a:t> </a:t>
            </a:r>
            <a:r>
              <a:rPr lang="en-US" sz="6400" dirty="0" err="1">
                <a:solidFill>
                  <a:srgbClr val="1E4F70"/>
                </a:solidFill>
              </a:rPr>
              <a:t>sát</a:t>
            </a:r>
            <a:endParaRPr sz="6400" dirty="0">
              <a:solidFill>
                <a:srgbClr val="1E4F7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6213" y="734459"/>
            <a:ext cx="7761677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Hình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ảnh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biểu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hiện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cảm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xúc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khuôn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mặt</a:t>
            </a:r>
            <a:endParaRPr lang="en-US" sz="3733" dirty="0">
              <a:solidFill>
                <a:srgbClr val="C00000"/>
              </a:solidFill>
              <a:latin typeface="UTM Mabella" panose="02040603050506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21" y="1589132"/>
            <a:ext cx="2545259" cy="36622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1193" y="1640544"/>
            <a:ext cx="2923172" cy="36539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8186" y="1831501"/>
            <a:ext cx="4774932" cy="3177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40481" y="5513296"/>
            <a:ext cx="4922373" cy="42056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133" dirty="0" err="1">
                <a:solidFill>
                  <a:srgbClr val="002060"/>
                </a:solidFill>
              </a:rPr>
              <a:t>Em</a:t>
            </a:r>
            <a:r>
              <a:rPr lang="en-US" sz="2133" dirty="0">
                <a:solidFill>
                  <a:srgbClr val="002060"/>
                </a:solidFill>
              </a:rPr>
              <a:t> </a:t>
            </a:r>
            <a:r>
              <a:rPr lang="en-US" sz="2133" dirty="0" err="1">
                <a:solidFill>
                  <a:srgbClr val="002060"/>
                </a:solidFill>
              </a:rPr>
              <a:t>có</a:t>
            </a:r>
            <a:r>
              <a:rPr lang="en-US" sz="2133" dirty="0">
                <a:solidFill>
                  <a:srgbClr val="002060"/>
                </a:solidFill>
              </a:rPr>
              <a:t> </a:t>
            </a:r>
            <a:r>
              <a:rPr lang="en-US" sz="2133" dirty="0" err="1">
                <a:solidFill>
                  <a:srgbClr val="002060"/>
                </a:solidFill>
              </a:rPr>
              <a:t>nhận</a:t>
            </a:r>
            <a:r>
              <a:rPr lang="en-US" sz="2133" dirty="0">
                <a:solidFill>
                  <a:srgbClr val="002060"/>
                </a:solidFill>
              </a:rPr>
              <a:t> </a:t>
            </a:r>
            <a:r>
              <a:rPr lang="en-US" sz="2133" dirty="0" err="1">
                <a:solidFill>
                  <a:srgbClr val="002060"/>
                </a:solidFill>
              </a:rPr>
              <a:t>xét</a:t>
            </a:r>
            <a:r>
              <a:rPr lang="en-US" sz="2133" dirty="0">
                <a:solidFill>
                  <a:srgbClr val="002060"/>
                </a:solidFill>
              </a:rPr>
              <a:t> </a:t>
            </a:r>
            <a:r>
              <a:rPr lang="en-US" sz="2133" dirty="0" err="1">
                <a:solidFill>
                  <a:srgbClr val="002060"/>
                </a:solidFill>
              </a:rPr>
              <a:t>gì</a:t>
            </a:r>
            <a:r>
              <a:rPr lang="en-US" sz="2133" dirty="0">
                <a:solidFill>
                  <a:srgbClr val="002060"/>
                </a:solidFill>
              </a:rPr>
              <a:t> </a:t>
            </a:r>
            <a:r>
              <a:rPr lang="en-US" sz="2133" dirty="0" err="1">
                <a:solidFill>
                  <a:srgbClr val="002060"/>
                </a:solidFill>
              </a:rPr>
              <a:t>về</a:t>
            </a:r>
            <a:r>
              <a:rPr lang="en-US" sz="2133" dirty="0">
                <a:solidFill>
                  <a:srgbClr val="002060"/>
                </a:solidFill>
              </a:rPr>
              <a:t> </a:t>
            </a:r>
            <a:r>
              <a:rPr lang="en-US" sz="2133" dirty="0" err="1">
                <a:solidFill>
                  <a:srgbClr val="002060"/>
                </a:solidFill>
              </a:rPr>
              <a:t>biểu</a:t>
            </a:r>
            <a:r>
              <a:rPr lang="en-US" sz="2133" dirty="0">
                <a:solidFill>
                  <a:srgbClr val="002060"/>
                </a:solidFill>
              </a:rPr>
              <a:t> </a:t>
            </a:r>
            <a:r>
              <a:rPr lang="en-US" sz="2133" dirty="0" err="1">
                <a:solidFill>
                  <a:srgbClr val="002060"/>
                </a:solidFill>
              </a:rPr>
              <a:t>cảm</a:t>
            </a:r>
            <a:r>
              <a:rPr lang="en-US" sz="2133" dirty="0">
                <a:solidFill>
                  <a:srgbClr val="002060"/>
                </a:solidFill>
              </a:rPr>
              <a:t> </a:t>
            </a:r>
            <a:r>
              <a:rPr lang="en-US" sz="2133" dirty="0" err="1">
                <a:solidFill>
                  <a:srgbClr val="002060"/>
                </a:solidFill>
              </a:rPr>
              <a:t>khuôn</a:t>
            </a:r>
            <a:r>
              <a:rPr lang="en-US" sz="2133" dirty="0">
                <a:solidFill>
                  <a:srgbClr val="002060"/>
                </a:solidFill>
              </a:rPr>
              <a:t> </a:t>
            </a:r>
            <a:r>
              <a:rPr lang="en-US" sz="2133" dirty="0" err="1">
                <a:solidFill>
                  <a:srgbClr val="002060"/>
                </a:solidFill>
              </a:rPr>
              <a:t>mặt</a:t>
            </a:r>
            <a:r>
              <a:rPr lang="en-US" sz="2133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97303" y="6148604"/>
            <a:ext cx="5703869" cy="420564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2133" dirty="0" err="1">
                <a:solidFill>
                  <a:srgbClr val="C00000"/>
                </a:solidFill>
              </a:rPr>
              <a:t>Em</a:t>
            </a:r>
            <a:r>
              <a:rPr lang="en-US" sz="2133" dirty="0">
                <a:solidFill>
                  <a:srgbClr val="C00000"/>
                </a:solidFill>
              </a:rPr>
              <a:t> </a:t>
            </a:r>
            <a:r>
              <a:rPr lang="en-US" sz="2133" dirty="0" err="1">
                <a:solidFill>
                  <a:srgbClr val="C00000"/>
                </a:solidFill>
              </a:rPr>
              <a:t>thấy</a:t>
            </a:r>
            <a:r>
              <a:rPr lang="en-US" sz="2133" dirty="0">
                <a:solidFill>
                  <a:srgbClr val="C00000"/>
                </a:solidFill>
              </a:rPr>
              <a:t> </a:t>
            </a:r>
            <a:r>
              <a:rPr lang="en-US" sz="2133" dirty="0" err="1">
                <a:solidFill>
                  <a:srgbClr val="C00000"/>
                </a:solidFill>
              </a:rPr>
              <a:t>các</a:t>
            </a:r>
            <a:r>
              <a:rPr lang="en-US" sz="2133" dirty="0">
                <a:solidFill>
                  <a:srgbClr val="C00000"/>
                </a:solidFill>
              </a:rPr>
              <a:t> </a:t>
            </a:r>
            <a:r>
              <a:rPr lang="en-US" sz="2133" dirty="0" err="1">
                <a:solidFill>
                  <a:srgbClr val="C00000"/>
                </a:solidFill>
              </a:rPr>
              <a:t>biểu</a:t>
            </a:r>
            <a:r>
              <a:rPr lang="en-US" sz="2133" dirty="0">
                <a:solidFill>
                  <a:srgbClr val="C00000"/>
                </a:solidFill>
              </a:rPr>
              <a:t> </a:t>
            </a:r>
            <a:r>
              <a:rPr lang="en-US" sz="2133" dirty="0" err="1">
                <a:solidFill>
                  <a:srgbClr val="C00000"/>
                </a:solidFill>
              </a:rPr>
              <a:t>cảm</a:t>
            </a:r>
            <a:r>
              <a:rPr lang="en-US" sz="2133" dirty="0">
                <a:solidFill>
                  <a:srgbClr val="C00000"/>
                </a:solidFill>
              </a:rPr>
              <a:t> </a:t>
            </a:r>
            <a:r>
              <a:rPr lang="en-US" sz="2133" dirty="0" err="1">
                <a:solidFill>
                  <a:srgbClr val="C00000"/>
                </a:solidFill>
              </a:rPr>
              <a:t>đó</a:t>
            </a:r>
            <a:r>
              <a:rPr lang="en-US" sz="2133" dirty="0">
                <a:solidFill>
                  <a:srgbClr val="C00000"/>
                </a:solidFill>
              </a:rPr>
              <a:t> </a:t>
            </a:r>
            <a:r>
              <a:rPr lang="en-US" sz="2133" dirty="0" err="1">
                <a:solidFill>
                  <a:srgbClr val="C00000"/>
                </a:solidFill>
              </a:rPr>
              <a:t>khác</a:t>
            </a:r>
            <a:r>
              <a:rPr lang="en-US" sz="2133" dirty="0">
                <a:solidFill>
                  <a:srgbClr val="C00000"/>
                </a:solidFill>
              </a:rPr>
              <a:t> </a:t>
            </a:r>
            <a:r>
              <a:rPr lang="en-US" sz="2133" dirty="0" err="1">
                <a:solidFill>
                  <a:srgbClr val="C00000"/>
                </a:solidFill>
              </a:rPr>
              <a:t>nhau</a:t>
            </a:r>
            <a:r>
              <a:rPr lang="en-US" sz="2133" dirty="0">
                <a:solidFill>
                  <a:srgbClr val="C00000"/>
                </a:solidFill>
              </a:rPr>
              <a:t> </a:t>
            </a:r>
            <a:r>
              <a:rPr lang="en-US" sz="2133" dirty="0" err="1">
                <a:solidFill>
                  <a:srgbClr val="C00000"/>
                </a:solidFill>
              </a:rPr>
              <a:t>như</a:t>
            </a:r>
            <a:r>
              <a:rPr lang="en-US" sz="2133" dirty="0">
                <a:solidFill>
                  <a:srgbClr val="C00000"/>
                </a:solidFill>
              </a:rPr>
              <a:t> </a:t>
            </a:r>
            <a:r>
              <a:rPr lang="en-US" sz="2133" dirty="0" err="1">
                <a:solidFill>
                  <a:srgbClr val="C00000"/>
                </a:solidFill>
              </a:rPr>
              <a:t>thế</a:t>
            </a:r>
            <a:r>
              <a:rPr lang="en-US" sz="2133" dirty="0">
                <a:solidFill>
                  <a:srgbClr val="C00000"/>
                </a:solidFill>
              </a:rPr>
              <a:t> </a:t>
            </a:r>
            <a:r>
              <a:rPr lang="en-US" sz="2133" dirty="0" err="1">
                <a:solidFill>
                  <a:srgbClr val="C00000"/>
                </a:solidFill>
              </a:rPr>
              <a:t>nào</a:t>
            </a:r>
            <a:r>
              <a:rPr lang="en-US" sz="2133" dirty="0">
                <a:solidFill>
                  <a:srgbClr val="C00000"/>
                </a:solidFill>
              </a:rPr>
              <a:t>?</a:t>
            </a:r>
          </a:p>
        </p:txBody>
      </p:sp>
      <p:pic>
        <p:nvPicPr>
          <p:cNvPr id="11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9089" y="5057646"/>
            <a:ext cx="1214315" cy="1853013"/>
          </a:xfrm>
          <a:prstGeom prst="rect">
            <a:avLst/>
          </a:prstGeom>
        </p:spPr>
      </p:pic>
      <p:pic>
        <p:nvPicPr>
          <p:cNvPr id="12" name="PA_库_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60546" y="4994787"/>
            <a:ext cx="1046823" cy="1863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1" name="Google Shape;2371;p33"/>
          <p:cNvSpPr txBox="1">
            <a:spLocks noGrp="1"/>
          </p:cNvSpPr>
          <p:nvPr>
            <p:ph type="title"/>
          </p:nvPr>
        </p:nvSpPr>
        <p:spPr>
          <a:xfrm>
            <a:off x="668016" y="167640"/>
            <a:ext cx="10290000" cy="52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/>
            <a:r>
              <a:rPr lang="en-US" sz="6400" dirty="0" err="1">
                <a:solidFill>
                  <a:srgbClr val="1E4F70"/>
                </a:solidFill>
              </a:rPr>
              <a:t>Quan</a:t>
            </a:r>
            <a:r>
              <a:rPr lang="en-US" sz="6400" dirty="0">
                <a:solidFill>
                  <a:srgbClr val="1E4F70"/>
                </a:solidFill>
              </a:rPr>
              <a:t> </a:t>
            </a:r>
            <a:r>
              <a:rPr lang="en-US" sz="6400" dirty="0" err="1">
                <a:solidFill>
                  <a:srgbClr val="1E4F70"/>
                </a:solidFill>
              </a:rPr>
              <a:t>sát</a:t>
            </a:r>
            <a:endParaRPr sz="6400" dirty="0">
              <a:solidFill>
                <a:srgbClr val="1E4F7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6213" y="734459"/>
            <a:ext cx="766139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Tranh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vẽ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biểu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hiện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cảm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xúc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khuôn</a:t>
            </a:r>
            <a:r>
              <a:rPr lang="en-US" sz="3733" dirty="0">
                <a:solidFill>
                  <a:srgbClr val="C00000"/>
                </a:solidFill>
                <a:latin typeface="UTM Mabella" panose="02040603050506020204" pitchFamily="18" charset="0"/>
              </a:rPr>
              <a:t> </a:t>
            </a:r>
            <a:r>
              <a:rPr lang="en-US" sz="3733" dirty="0" err="1">
                <a:solidFill>
                  <a:srgbClr val="C00000"/>
                </a:solidFill>
                <a:latin typeface="UTM Mabella" panose="02040603050506020204" pitchFamily="18" charset="0"/>
              </a:rPr>
              <a:t>mặt</a:t>
            </a:r>
            <a:endParaRPr lang="en-US" sz="3733" dirty="0">
              <a:solidFill>
                <a:srgbClr val="C00000"/>
              </a:solidFill>
              <a:latin typeface="UTM Mabella" panose="02040603050506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032" y="1305250"/>
            <a:ext cx="3511537" cy="36596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65" y="1614489"/>
            <a:ext cx="2366783" cy="3168039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1335" y="1614489"/>
            <a:ext cx="2048719" cy="316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-1" r="1700"/>
          <a:stretch/>
        </p:blipFill>
        <p:spPr>
          <a:xfrm flipH="1">
            <a:off x="9055179" y="1614489"/>
            <a:ext cx="2495643" cy="3168039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078353" y="5086208"/>
            <a:ext cx="3867084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</a:rPr>
              <a:t>Các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bức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tranh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vẽ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hình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ảnh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gì</a:t>
            </a:r>
            <a:r>
              <a:rPr lang="en-US" sz="2400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0077" y="5558805"/>
            <a:ext cx="5114862" cy="461665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2060"/>
                </a:solidFill>
              </a:rPr>
              <a:t>Trên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khuôn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mặt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em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thấy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có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bộ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phận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gì</a:t>
            </a:r>
            <a:r>
              <a:rPr lang="en-US" sz="2400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0955" y="6031404"/>
            <a:ext cx="7770845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Em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có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nhận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xét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gì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về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biểu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cảm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khuôn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mặt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của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các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bức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</a:rPr>
              <a:t>tranh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9673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983962" y="454692"/>
            <a:ext cx="10006689" cy="470866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TextBox 7"/>
          <p:cNvSpPr txBox="1"/>
          <p:nvPr/>
        </p:nvSpPr>
        <p:spPr>
          <a:xfrm>
            <a:off x="2378001" y="2617309"/>
            <a:ext cx="6650487" cy="1446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300" b="1" dirty="0">
                <a:solidFill>
                  <a:srgbClr val="FF0000"/>
                </a:solidFill>
                <a:latin typeface="+mj-lt"/>
              </a:rPr>
              <a:t>KIẾN TẠO KIẾN THỨC KĨ NĂNG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33490" y="1892253"/>
            <a:ext cx="3140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002060"/>
                </a:solidFill>
                <a:latin typeface="+mj-lt"/>
              </a:rPr>
              <a:t>Hoạt động 2</a:t>
            </a:r>
          </a:p>
        </p:txBody>
      </p:sp>
      <p:pic>
        <p:nvPicPr>
          <p:cNvPr id="6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1" y="4738823"/>
            <a:ext cx="4301882" cy="2119177"/>
          </a:xfrm>
          <a:prstGeom prst="rect">
            <a:avLst/>
          </a:prstGeom>
        </p:spPr>
      </p:pic>
      <p:pic>
        <p:nvPicPr>
          <p:cNvPr id="10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2" y="5535989"/>
            <a:ext cx="1851394" cy="1259402"/>
          </a:xfrm>
          <a:prstGeom prst="rect">
            <a:avLst/>
          </a:prstGeom>
        </p:spPr>
      </p:pic>
      <p:pic>
        <p:nvPicPr>
          <p:cNvPr id="12" name="Picture 11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7" y="4001490"/>
            <a:ext cx="8262986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0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73" y="904827"/>
            <a:ext cx="3514163" cy="5478656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344" y="904827"/>
            <a:ext cx="3536325" cy="5492581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</a:ln>
        </p:spPr>
      </p:pic>
      <p:pic>
        <p:nvPicPr>
          <p:cNvPr id="22" name="Picture 2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081" y="904827"/>
            <a:ext cx="3982872" cy="5478656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690391" y="411297"/>
            <a:ext cx="2713628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2060"/>
                </a:solidFill>
              </a:rPr>
              <a:t>Bước</a:t>
            </a:r>
            <a:r>
              <a:rPr lang="en-US" sz="2400" dirty="0">
                <a:solidFill>
                  <a:srgbClr val="002060"/>
                </a:solidFill>
              </a:rPr>
              <a:t> 1: </a:t>
            </a:r>
            <a:r>
              <a:rPr lang="en-US" sz="2400" dirty="0" err="1">
                <a:solidFill>
                  <a:srgbClr val="002060"/>
                </a:solidFill>
              </a:rPr>
              <a:t>Vẽ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bao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quát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01037" y="380986"/>
            <a:ext cx="4958089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2060"/>
                </a:solidFill>
              </a:rPr>
              <a:t>Bước</a:t>
            </a:r>
            <a:r>
              <a:rPr lang="en-US" sz="2400" dirty="0">
                <a:solidFill>
                  <a:srgbClr val="002060"/>
                </a:solidFill>
              </a:rPr>
              <a:t> 2: </a:t>
            </a:r>
            <a:r>
              <a:rPr lang="en-US" sz="2400" dirty="0" err="1">
                <a:solidFill>
                  <a:srgbClr val="002060"/>
                </a:solidFill>
              </a:rPr>
              <a:t>Vẽ</a:t>
            </a:r>
            <a:r>
              <a:rPr lang="en-US" sz="2400" dirty="0">
                <a:solidFill>
                  <a:srgbClr val="002060"/>
                </a:solidFill>
              </a:rPr>
              <a:t> chi </a:t>
            </a:r>
            <a:r>
              <a:rPr lang="en-US" sz="2400" dirty="0" err="1">
                <a:solidFill>
                  <a:srgbClr val="002060"/>
                </a:solidFill>
              </a:rPr>
              <a:t>tiết</a:t>
            </a:r>
            <a:r>
              <a:rPr lang="en-US" sz="2400" dirty="0">
                <a:solidFill>
                  <a:srgbClr val="002060"/>
                </a:solidFill>
              </a:rPr>
              <a:t> (</a:t>
            </a:r>
            <a:r>
              <a:rPr lang="en-US" sz="2400" dirty="0" err="1">
                <a:solidFill>
                  <a:srgbClr val="002060"/>
                </a:solidFill>
              </a:rPr>
              <a:t>thể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hiện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biểu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cảm</a:t>
            </a:r>
            <a:r>
              <a:rPr lang="en-US" sz="24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0167" y="411294"/>
            <a:ext cx="2157065" cy="461665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</a:rPr>
              <a:t>Bước</a:t>
            </a:r>
            <a:r>
              <a:rPr lang="en-US" sz="2400" dirty="0">
                <a:solidFill>
                  <a:srgbClr val="C00000"/>
                </a:solidFill>
              </a:rPr>
              <a:t> 3: </a:t>
            </a:r>
            <a:r>
              <a:rPr lang="en-US" sz="2400" dirty="0" err="1">
                <a:solidFill>
                  <a:srgbClr val="C00000"/>
                </a:solidFill>
              </a:rPr>
              <a:t>Vẽ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màu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9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0391" y="411297"/>
            <a:ext cx="2713628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2060"/>
                </a:solidFill>
              </a:rPr>
              <a:t>Bước</a:t>
            </a:r>
            <a:r>
              <a:rPr lang="en-US" sz="2400" dirty="0">
                <a:solidFill>
                  <a:srgbClr val="002060"/>
                </a:solidFill>
              </a:rPr>
              <a:t> 1: </a:t>
            </a:r>
            <a:r>
              <a:rPr lang="en-US" sz="2400" dirty="0" err="1">
                <a:solidFill>
                  <a:srgbClr val="002060"/>
                </a:solidFill>
              </a:rPr>
              <a:t>Vẽ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bao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quát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01037" y="380986"/>
            <a:ext cx="4958089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2060"/>
                </a:solidFill>
              </a:rPr>
              <a:t>Bước</a:t>
            </a:r>
            <a:r>
              <a:rPr lang="en-US" sz="2400" dirty="0">
                <a:solidFill>
                  <a:srgbClr val="002060"/>
                </a:solidFill>
              </a:rPr>
              <a:t> 2: </a:t>
            </a:r>
            <a:r>
              <a:rPr lang="en-US" sz="2400" dirty="0" err="1">
                <a:solidFill>
                  <a:srgbClr val="002060"/>
                </a:solidFill>
              </a:rPr>
              <a:t>Vẽ</a:t>
            </a:r>
            <a:r>
              <a:rPr lang="en-US" sz="2400" dirty="0">
                <a:solidFill>
                  <a:srgbClr val="002060"/>
                </a:solidFill>
              </a:rPr>
              <a:t> chi </a:t>
            </a:r>
            <a:r>
              <a:rPr lang="en-US" sz="2400" dirty="0" err="1">
                <a:solidFill>
                  <a:srgbClr val="002060"/>
                </a:solidFill>
              </a:rPr>
              <a:t>tiết</a:t>
            </a:r>
            <a:r>
              <a:rPr lang="en-US" sz="2400" dirty="0">
                <a:solidFill>
                  <a:srgbClr val="002060"/>
                </a:solidFill>
              </a:rPr>
              <a:t> (</a:t>
            </a:r>
            <a:r>
              <a:rPr lang="en-US" sz="2400" dirty="0" err="1">
                <a:solidFill>
                  <a:srgbClr val="002060"/>
                </a:solidFill>
              </a:rPr>
              <a:t>thể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hiện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biểu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cảm</a:t>
            </a:r>
            <a:r>
              <a:rPr lang="en-US" sz="24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0167" y="411294"/>
            <a:ext cx="2157065" cy="461665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</a:rPr>
              <a:t>Bước</a:t>
            </a:r>
            <a:r>
              <a:rPr lang="en-US" sz="2400" dirty="0">
                <a:solidFill>
                  <a:srgbClr val="C00000"/>
                </a:solidFill>
              </a:rPr>
              <a:t> 3: </a:t>
            </a:r>
            <a:r>
              <a:rPr lang="en-US" sz="2400" dirty="0" err="1">
                <a:solidFill>
                  <a:srgbClr val="C00000"/>
                </a:solidFill>
              </a:rPr>
              <a:t>Vẽ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màu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87" y="1284213"/>
            <a:ext cx="3203709" cy="5035115"/>
          </a:xfrm>
          <a:prstGeom prst="rect">
            <a:avLst/>
          </a:prstGeom>
          <a:noFill/>
        </p:spPr>
      </p:pic>
      <p:pic>
        <p:nvPicPr>
          <p:cNvPr id="12" name="Picture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684" y="1254880"/>
            <a:ext cx="3397973" cy="5064448"/>
          </a:xfrm>
          <a:prstGeom prst="rect">
            <a:avLst/>
          </a:prstGeom>
          <a:noFill/>
        </p:spPr>
      </p:pic>
      <p:pic>
        <p:nvPicPr>
          <p:cNvPr id="13" name="Picture 1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710" y="1284214"/>
            <a:ext cx="3399279" cy="5035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604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576535508933300039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0968" y="1019400"/>
            <a:ext cx="9065811" cy="50955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1847" y="320101"/>
            <a:ext cx="5874557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333" b="1" dirty="0">
                <a:solidFill>
                  <a:srgbClr val="C00000"/>
                </a:solidFill>
                <a:latin typeface="UTM Camellia" panose="02040603050506020204" pitchFamily="18" charset="0"/>
              </a:rPr>
              <a:t>VIDEO HƯỚNG DẪN</a:t>
            </a:r>
          </a:p>
        </p:txBody>
      </p:sp>
    </p:spTree>
    <p:extLst>
      <p:ext uri="{BB962C8B-B14F-4D97-AF65-F5344CB8AC3E}">
        <p14:creationId xmlns:p14="http://schemas.microsoft.com/office/powerpoint/2010/main" val="380324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9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31443820357988307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6714" y="323162"/>
            <a:ext cx="9210101" cy="58453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7992" y="6168528"/>
            <a:ext cx="506775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rgbClr val="C00000"/>
                </a:solidFill>
                <a:latin typeface="UTM Camellia" panose="02040603050506020204" pitchFamily="18" charset="0"/>
              </a:rPr>
              <a:t>VIDEO HƯỚNG DẪN</a:t>
            </a:r>
          </a:p>
        </p:txBody>
      </p:sp>
    </p:spTree>
    <p:extLst>
      <p:ext uri="{BB962C8B-B14F-4D97-AF65-F5344CB8AC3E}">
        <p14:creationId xmlns:p14="http://schemas.microsoft.com/office/powerpoint/2010/main" val="69740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4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7571" y="3079202"/>
            <a:ext cx="1579751" cy="15797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62400" y="127001"/>
            <a:ext cx="5132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UTM Gradoo" panose="02040603050506020204" pitchFamily="18" charset="0"/>
              </a:rPr>
              <a:t>TRẠNG THÁI KHUÔN MẶT</a:t>
            </a:r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312400" y="-39288"/>
            <a:ext cx="2387600" cy="2387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57921"/>
          <a:stretch/>
        </p:blipFill>
        <p:spPr>
          <a:xfrm>
            <a:off x="2946401" y="877937"/>
            <a:ext cx="7089641" cy="27411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-1" t="49487" r="33046" b="7407"/>
          <a:stretch/>
        </p:blipFill>
        <p:spPr>
          <a:xfrm>
            <a:off x="4114801" y="3619068"/>
            <a:ext cx="4860033" cy="287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7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96E758-6C9F-4D50-9A6D-DEDF93E25EE1}"/>
              </a:ext>
            </a:extLst>
          </p:cNvPr>
          <p:cNvSpPr txBox="1"/>
          <p:nvPr/>
        </p:nvSpPr>
        <p:spPr>
          <a:xfrm>
            <a:off x="462116" y="540776"/>
            <a:ext cx="5498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+mj-lt"/>
              </a:rPr>
              <a:t>3</a:t>
            </a:r>
            <a:r>
              <a:rPr lang="vi-VN" sz="3600" dirty="0">
                <a:solidFill>
                  <a:srgbClr val="FF0000"/>
                </a:solidFill>
                <a:latin typeface="+mj-lt"/>
              </a:rPr>
              <a:t>.Luyện tập – sáng tạo</a:t>
            </a:r>
            <a:r>
              <a:rPr lang="vi-VN" sz="3200" dirty="0">
                <a:solidFill>
                  <a:srgbClr val="FF0000"/>
                </a:solidFill>
                <a:latin typeface="+mj-lt"/>
              </a:rPr>
              <a:t>.</a:t>
            </a:r>
            <a:endParaRPr lang="vi-VN" sz="36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9E3D4D3B-71B6-4919-991E-4DB6380AB5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8" y="0"/>
            <a:chExt cx="5760" cy="4320"/>
          </a:xfrm>
        </p:grpSpPr>
        <p:pic>
          <p:nvPicPr>
            <p:cNvPr id="6" name="Picture 6" descr="GRANS024">
              <a:extLst>
                <a:ext uri="{FF2B5EF4-FFF2-40B4-BE49-F238E27FC236}">
                  <a16:creationId xmlns:a16="http://schemas.microsoft.com/office/drawing/2014/main" id="{DDE58F70-1569-4104-9422-E03FE52617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31882" flipH="1">
              <a:off x="4848" y="3394"/>
              <a:ext cx="912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GRANS024">
              <a:extLst>
                <a:ext uri="{FF2B5EF4-FFF2-40B4-BE49-F238E27FC236}">
                  <a16:creationId xmlns:a16="http://schemas.microsoft.com/office/drawing/2014/main" id="{3D5C2592-FDFB-4FC3-8C24-921F42DA9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5066">
              <a:off x="96" y="3394"/>
              <a:ext cx="961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25505F16-4F74-49CA-9E67-244CD5180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" y="0"/>
              <a:ext cx="5760" cy="4320"/>
              <a:chOff x="672" y="0"/>
              <a:chExt cx="5760" cy="4320"/>
            </a:xfrm>
          </p:grpSpPr>
          <p:pic>
            <p:nvPicPr>
              <p:cNvPr id="9" name="Picture 9" descr="BD21325_">
                <a:extLst>
                  <a:ext uri="{FF2B5EF4-FFF2-40B4-BE49-F238E27FC236}">
                    <a16:creationId xmlns:a16="http://schemas.microsoft.com/office/drawing/2014/main" id="{A81DCF68-B424-4BF4-B902-023AE80310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4176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10" descr="BD21325_">
                <a:extLst>
                  <a:ext uri="{FF2B5EF4-FFF2-40B4-BE49-F238E27FC236}">
                    <a16:creationId xmlns:a16="http://schemas.microsoft.com/office/drawing/2014/main" id="{61600BE2-DAEA-43B7-A733-1C13787A4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1" descr="BD21325_">
                <a:extLst>
                  <a:ext uri="{FF2B5EF4-FFF2-40B4-BE49-F238E27FC236}">
                    <a16:creationId xmlns:a16="http://schemas.microsoft.com/office/drawing/2014/main" id="{6F23B755-7F41-4B48-80AC-93AFA4B781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8" y="192"/>
                <a:ext cx="144" cy="398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2" descr="BD21325_">
                <a:extLst>
                  <a:ext uri="{FF2B5EF4-FFF2-40B4-BE49-F238E27FC236}">
                    <a16:creationId xmlns:a16="http://schemas.microsoft.com/office/drawing/2014/main" id="{E3DB2B7B-45C4-483E-BB4A-317F28D4BA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153" cy="422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86217FC-CE1D-495B-BA4E-9B080D1B76FD}"/>
              </a:ext>
            </a:extLst>
          </p:cNvPr>
          <p:cNvSpPr txBox="1"/>
          <p:nvPr/>
        </p:nvSpPr>
        <p:spPr>
          <a:xfrm>
            <a:off x="1101090" y="1652652"/>
            <a:ext cx="102994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</a:rPr>
              <a:t>    </a:t>
            </a:r>
            <a:r>
              <a:rPr lang="vi-VN" sz="4800" dirty="0">
                <a:latin typeface="+mj-lt"/>
              </a:rPr>
              <a:t>Em hãy </a:t>
            </a:r>
            <a:r>
              <a:rPr lang="en-US" sz="4800" dirty="0" err="1">
                <a:latin typeface="+mj-lt"/>
              </a:rPr>
              <a:t>sáng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tạo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vẽ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tranh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chân</a:t>
            </a:r>
            <a:r>
              <a:rPr lang="en-US" sz="4800" dirty="0">
                <a:latin typeface="+mj-lt"/>
              </a:rPr>
              <a:t> dung </a:t>
            </a:r>
            <a:r>
              <a:rPr lang="en-US" sz="4800" dirty="0" err="1">
                <a:latin typeface="+mj-lt"/>
              </a:rPr>
              <a:t>biểu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cảm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theo</a:t>
            </a:r>
            <a:r>
              <a:rPr lang="en-US" sz="4800" dirty="0">
                <a:latin typeface="+mj-lt"/>
              </a:rPr>
              <a:t> ý </a:t>
            </a:r>
            <a:r>
              <a:rPr lang="en-US" sz="4800" dirty="0" err="1">
                <a:latin typeface="+mj-lt"/>
              </a:rPr>
              <a:t>thích</a:t>
            </a:r>
            <a:endParaRPr lang="en-US" sz="4800" dirty="0">
              <a:latin typeface="+mj-lt"/>
            </a:endParaRPr>
          </a:p>
          <a:p>
            <a:r>
              <a:rPr lang="en-US" sz="4800" dirty="0">
                <a:latin typeface="+mj-lt"/>
              </a:rPr>
              <a:t> </a:t>
            </a:r>
            <a:endParaRPr lang="vi-VN" sz="48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E77B-73D7-4640-A72C-FD64C2DEEDA6}"/>
              </a:ext>
            </a:extLst>
          </p:cNvPr>
          <p:cNvSpPr txBox="1"/>
          <p:nvPr/>
        </p:nvSpPr>
        <p:spPr>
          <a:xfrm>
            <a:off x="1203326" y="3424535"/>
            <a:ext cx="102994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dirty="0">
                <a:solidFill>
                  <a:srgbClr val="FF0000"/>
                </a:solidFill>
                <a:latin typeface="+mj-lt"/>
              </a:rPr>
              <a:t>* Lưu ý: Có thể tham khảo các </a:t>
            </a:r>
            <a:r>
              <a:rPr lang="en-US" sz="4800" dirty="0" err="1">
                <a:solidFill>
                  <a:srgbClr val="FF0000"/>
                </a:solidFill>
                <a:latin typeface="+mj-lt"/>
              </a:rPr>
              <a:t>sản</a:t>
            </a:r>
            <a:r>
              <a:rPr lang="en-US" sz="4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+mj-lt"/>
              </a:rPr>
              <a:t>phẩm</a:t>
            </a:r>
            <a:r>
              <a:rPr lang="en-US" sz="4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vi-VN" sz="4800" dirty="0">
                <a:solidFill>
                  <a:srgbClr val="FF0000"/>
                </a:solidFill>
                <a:latin typeface="+mj-lt"/>
              </a:rPr>
              <a:t>để có ý tưởng sáng tạo riêng cho bài của mình.</a:t>
            </a:r>
          </a:p>
        </p:txBody>
      </p:sp>
    </p:spTree>
    <p:extLst>
      <p:ext uri="{BB962C8B-B14F-4D97-AF65-F5344CB8AC3E}">
        <p14:creationId xmlns:p14="http://schemas.microsoft.com/office/powerpoint/2010/main" val="282728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thumb_91">
            <a:extLst>
              <a:ext uri="{FF2B5EF4-FFF2-40B4-BE49-F238E27FC236}">
                <a16:creationId xmlns:a16="http://schemas.microsoft.com/office/drawing/2014/main" id="{289A6A23-12BF-4C56-BF78-7AD549C3B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500" y="1004576"/>
            <a:ext cx="3642211" cy="523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Related image">
            <a:extLst>
              <a:ext uri="{FF2B5EF4-FFF2-40B4-BE49-F238E27FC236}">
                <a16:creationId xmlns:a16="http://schemas.microsoft.com/office/drawing/2014/main" id="{4F321747-D10B-4508-9221-EC3E6BB109E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95" y="986222"/>
            <a:ext cx="3569122" cy="512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46E1B32D-BFCA-4D91-A327-FD274509FFF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509" y="1010812"/>
            <a:ext cx="3836301" cy="51989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18A4FA-1DC1-1BCC-5EF1-F9DDAEE2E7D4}"/>
              </a:ext>
            </a:extLst>
          </p:cNvPr>
          <p:cNvSpPr txBox="1"/>
          <p:nvPr/>
        </p:nvSpPr>
        <p:spPr>
          <a:xfrm>
            <a:off x="1839433" y="76200"/>
            <a:ext cx="10059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Tranh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vẽ</a:t>
            </a:r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chân</a:t>
            </a:r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 dung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biểu</a:t>
            </a:r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cảm</a:t>
            </a:r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tham</a:t>
            </a:r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khảo</a:t>
            </a:r>
            <a:endParaRPr lang="en-US" sz="4000" dirty="0">
              <a:solidFill>
                <a:srgbClr val="FF0000"/>
              </a:solidFill>
              <a:latin typeface="iCiel Cad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53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76" y="925033"/>
            <a:ext cx="4641491" cy="5797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-1" r="1700"/>
          <a:stretch/>
        </p:blipFill>
        <p:spPr>
          <a:xfrm flipH="1">
            <a:off x="6066620" y="925031"/>
            <a:ext cx="5097137" cy="5797948"/>
          </a:xfrm>
          <a:prstGeom prst="rect">
            <a:avLst/>
          </a:prstGeom>
          <a:noFill/>
          <a:ln w="76200">
            <a:solidFill>
              <a:srgbClr val="FFFF66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EFF24D-F203-A7A6-A1E4-A2689F8F1AFC}"/>
              </a:ext>
            </a:extLst>
          </p:cNvPr>
          <p:cNvSpPr txBox="1"/>
          <p:nvPr/>
        </p:nvSpPr>
        <p:spPr>
          <a:xfrm>
            <a:off x="1839433" y="76200"/>
            <a:ext cx="10059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Tranh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vẽ</a:t>
            </a:r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chân</a:t>
            </a:r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 dung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biểu</a:t>
            </a:r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cảm</a:t>
            </a:r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tham</a:t>
            </a:r>
            <a:r>
              <a:rPr lang="en-US" sz="40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iCiel Cadena" pitchFamily="2" charset="0"/>
              </a:rPr>
              <a:t>khảo</a:t>
            </a:r>
            <a:endParaRPr lang="en-US" sz="4000" dirty="0">
              <a:solidFill>
                <a:srgbClr val="FF0000"/>
              </a:solidFill>
              <a:latin typeface="iCiel Cad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86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002" y="653790"/>
            <a:ext cx="4257100" cy="47306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391" y="653790"/>
            <a:ext cx="3543915" cy="47306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759" y="552894"/>
            <a:ext cx="3728465" cy="5010810"/>
          </a:xfrm>
          <a:prstGeom prst="rect">
            <a:avLst/>
          </a:prstGeom>
        </p:spPr>
      </p:pic>
      <p:sp>
        <p:nvSpPr>
          <p:cNvPr id="8" name="Google Shape;3608;p52"/>
          <p:cNvSpPr txBox="1">
            <a:spLocks noGrp="1"/>
          </p:cNvSpPr>
          <p:nvPr>
            <p:ph type="subTitle" idx="1"/>
          </p:nvPr>
        </p:nvSpPr>
        <p:spPr>
          <a:xfrm>
            <a:off x="1013553" y="5673415"/>
            <a:ext cx="9969208" cy="84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marL="0" indent="0">
              <a:spcAft>
                <a:spcPts val="2133"/>
              </a:spcAft>
            </a:pPr>
            <a:r>
              <a:rPr lang="en" sz="5867" dirty="0">
                <a:latin typeface="UTM Flamenco" panose="02040603050506020204" pitchFamily="18" charset="0"/>
              </a:rPr>
              <a:t>TRANH THAM KHẢO</a:t>
            </a:r>
            <a:endParaRPr sz="5867" dirty="0">
              <a:latin typeface="UTM Flamenc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412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5" name="Google Shape;4815;p67"/>
          <p:cNvGrpSpPr/>
          <p:nvPr/>
        </p:nvGrpSpPr>
        <p:grpSpPr>
          <a:xfrm>
            <a:off x="2053295" y="1207034"/>
            <a:ext cx="3402637" cy="4564865"/>
            <a:chOff x="1404496" y="788362"/>
            <a:chExt cx="2551978" cy="3423649"/>
          </a:xfrm>
        </p:grpSpPr>
        <p:pic>
          <p:nvPicPr>
            <p:cNvPr id="4816" name="Google Shape;4816;p67"/>
            <p:cNvPicPr preferRelativeResize="0"/>
            <p:nvPr/>
          </p:nvPicPr>
          <p:blipFill rotWithShape="1">
            <a:blip r:embed="rId3">
              <a:alphaModFix/>
            </a:blip>
            <a:srcRect l="23565" r="26792"/>
            <a:stretch/>
          </p:blipFill>
          <p:spPr>
            <a:xfrm>
              <a:off x="1404496" y="788364"/>
              <a:ext cx="2546229" cy="3423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17" name="Google Shape;4817;p67"/>
            <p:cNvPicPr preferRelativeResize="0"/>
            <p:nvPr/>
          </p:nvPicPr>
          <p:blipFill rotWithShape="1">
            <a:blip r:embed="rId4">
              <a:alphaModFix amt="15000"/>
            </a:blip>
            <a:srcRect l="23565" r="26792"/>
            <a:stretch/>
          </p:blipFill>
          <p:spPr>
            <a:xfrm>
              <a:off x="1410245" y="788362"/>
              <a:ext cx="2546229" cy="3423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18" name="Google Shape;4818;p67"/>
          <p:cNvSpPr/>
          <p:nvPr/>
        </p:nvSpPr>
        <p:spPr>
          <a:xfrm rot="-395689">
            <a:off x="1836051" y="958061"/>
            <a:ext cx="3810475" cy="4941884"/>
          </a:xfrm>
          <a:custGeom>
            <a:avLst/>
            <a:gdLst/>
            <a:ahLst/>
            <a:cxnLst/>
            <a:rect l="l" t="t" r="r" b="b"/>
            <a:pathLst>
              <a:path w="31858" h="38726" extrusionOk="0">
                <a:moveTo>
                  <a:pt x="6430" y="1"/>
                </a:moveTo>
                <a:cubicBezTo>
                  <a:pt x="4523" y="1"/>
                  <a:pt x="3314" y="274"/>
                  <a:pt x="3169" y="818"/>
                </a:cubicBezTo>
                <a:cubicBezTo>
                  <a:pt x="2897" y="1826"/>
                  <a:pt x="1" y="35748"/>
                  <a:pt x="1185" y="37028"/>
                </a:cubicBezTo>
                <a:cubicBezTo>
                  <a:pt x="2369" y="38308"/>
                  <a:pt x="25651" y="37188"/>
                  <a:pt x="29011" y="38724"/>
                </a:cubicBezTo>
                <a:cubicBezTo>
                  <a:pt x="29012" y="38725"/>
                  <a:pt x="29014" y="38725"/>
                  <a:pt x="29015" y="38725"/>
                </a:cubicBezTo>
                <a:cubicBezTo>
                  <a:pt x="29438" y="38725"/>
                  <a:pt x="31108" y="9433"/>
                  <a:pt x="31491" y="6546"/>
                </a:cubicBezTo>
                <a:cubicBezTo>
                  <a:pt x="31858" y="3783"/>
                  <a:pt x="31583" y="2215"/>
                  <a:pt x="30807" y="2215"/>
                </a:cubicBezTo>
                <a:cubicBezTo>
                  <a:pt x="30770" y="2215"/>
                  <a:pt x="30731" y="2218"/>
                  <a:pt x="30691" y="2226"/>
                </a:cubicBezTo>
                <a:cubicBezTo>
                  <a:pt x="30616" y="2239"/>
                  <a:pt x="30464" y="2246"/>
                  <a:pt x="30244" y="2246"/>
                </a:cubicBezTo>
                <a:cubicBezTo>
                  <a:pt x="27883" y="2246"/>
                  <a:pt x="17770" y="1491"/>
                  <a:pt x="12866" y="642"/>
                </a:cubicBezTo>
                <a:cubicBezTo>
                  <a:pt x="10344" y="214"/>
                  <a:pt x="8115" y="1"/>
                  <a:pt x="6430" y="1"/>
                </a:cubicBezTo>
                <a:close/>
              </a:path>
            </a:pathLst>
          </a:custGeom>
          <a:noFill/>
          <a:ln w="228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grpSp>
        <p:nvGrpSpPr>
          <p:cNvPr id="4821" name="Google Shape;4821;p67"/>
          <p:cNvGrpSpPr/>
          <p:nvPr/>
        </p:nvGrpSpPr>
        <p:grpSpPr>
          <a:xfrm>
            <a:off x="4750093" y="19337"/>
            <a:ext cx="2335075" cy="2040275"/>
            <a:chOff x="3420420" y="14503"/>
            <a:chExt cx="1751306" cy="1530206"/>
          </a:xfrm>
        </p:grpSpPr>
        <p:grpSp>
          <p:nvGrpSpPr>
            <p:cNvPr id="4822" name="Google Shape;4822;p67"/>
            <p:cNvGrpSpPr/>
            <p:nvPr/>
          </p:nvGrpSpPr>
          <p:grpSpPr>
            <a:xfrm rot="-731315" flipH="1">
              <a:off x="4017939" y="767270"/>
              <a:ext cx="718011" cy="709452"/>
              <a:chOff x="6354875" y="2536550"/>
              <a:chExt cx="909925" cy="894000"/>
            </a:xfrm>
          </p:grpSpPr>
          <p:sp>
            <p:nvSpPr>
              <p:cNvPr id="4823" name="Google Shape;4823;p67"/>
              <p:cNvSpPr/>
              <p:nvPr/>
            </p:nvSpPr>
            <p:spPr>
              <a:xfrm>
                <a:off x="6354875" y="2889250"/>
                <a:ext cx="354275" cy="82975"/>
              </a:xfrm>
              <a:custGeom>
                <a:avLst/>
                <a:gdLst/>
                <a:ahLst/>
                <a:cxnLst/>
                <a:rect l="l" t="t" r="r" b="b"/>
                <a:pathLst>
                  <a:path w="14171" h="3319" extrusionOk="0">
                    <a:moveTo>
                      <a:pt x="7094" y="0"/>
                    </a:moveTo>
                    <a:cubicBezTo>
                      <a:pt x="7027" y="0"/>
                      <a:pt x="6959" y="1"/>
                      <a:pt x="6892" y="2"/>
                    </a:cubicBezTo>
                    <a:cubicBezTo>
                      <a:pt x="4808" y="2"/>
                      <a:pt x="1157" y="481"/>
                      <a:pt x="143" y="2639"/>
                    </a:cubicBezTo>
                    <a:cubicBezTo>
                      <a:pt x="0" y="2924"/>
                      <a:pt x="239" y="3318"/>
                      <a:pt x="543" y="3318"/>
                    </a:cubicBezTo>
                    <a:cubicBezTo>
                      <a:pt x="592" y="3318"/>
                      <a:pt x="644" y="3308"/>
                      <a:pt x="696" y="3284"/>
                    </a:cubicBezTo>
                    <a:cubicBezTo>
                      <a:pt x="1673" y="2823"/>
                      <a:pt x="2521" y="2196"/>
                      <a:pt x="3554" y="1827"/>
                    </a:cubicBezTo>
                    <a:cubicBezTo>
                      <a:pt x="4716" y="1403"/>
                      <a:pt x="5933" y="1108"/>
                      <a:pt x="7168" y="998"/>
                    </a:cubicBezTo>
                    <a:cubicBezTo>
                      <a:pt x="7496" y="972"/>
                      <a:pt x="7825" y="959"/>
                      <a:pt x="8155" y="959"/>
                    </a:cubicBezTo>
                    <a:cubicBezTo>
                      <a:pt x="9012" y="959"/>
                      <a:pt x="9870" y="1046"/>
                      <a:pt x="10709" y="1219"/>
                    </a:cubicBezTo>
                    <a:cubicBezTo>
                      <a:pt x="11871" y="1440"/>
                      <a:pt x="12903" y="1920"/>
                      <a:pt x="14028" y="2178"/>
                    </a:cubicBezTo>
                    <a:cubicBezTo>
                      <a:pt x="14035" y="2179"/>
                      <a:pt x="14042" y="2180"/>
                      <a:pt x="14048" y="2180"/>
                    </a:cubicBezTo>
                    <a:cubicBezTo>
                      <a:pt x="14128" y="2180"/>
                      <a:pt x="14170" y="2081"/>
                      <a:pt x="14102" y="2030"/>
                    </a:cubicBezTo>
                    <a:cubicBezTo>
                      <a:pt x="13272" y="1274"/>
                      <a:pt x="11926" y="795"/>
                      <a:pt x="10856" y="481"/>
                    </a:cubicBezTo>
                    <a:cubicBezTo>
                      <a:pt x="9630" y="166"/>
                      <a:pt x="8371" y="0"/>
                      <a:pt x="70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24" name="Google Shape;4824;p67"/>
              <p:cNvSpPr/>
              <p:nvPr/>
            </p:nvSpPr>
            <p:spPr>
              <a:xfrm>
                <a:off x="6404150" y="2603975"/>
                <a:ext cx="349375" cy="307200"/>
              </a:xfrm>
              <a:custGeom>
                <a:avLst/>
                <a:gdLst/>
                <a:ahLst/>
                <a:cxnLst/>
                <a:rect l="l" t="t" r="r" b="b"/>
                <a:pathLst>
                  <a:path w="13975" h="12288" extrusionOk="0">
                    <a:moveTo>
                      <a:pt x="652" y="0"/>
                    </a:moveTo>
                    <a:cubicBezTo>
                      <a:pt x="199" y="0"/>
                      <a:pt x="1" y="752"/>
                      <a:pt x="477" y="939"/>
                    </a:cubicBezTo>
                    <a:cubicBezTo>
                      <a:pt x="3280" y="2101"/>
                      <a:pt x="5824" y="3373"/>
                      <a:pt x="8185" y="5365"/>
                    </a:cubicBezTo>
                    <a:cubicBezTo>
                      <a:pt x="9328" y="6305"/>
                      <a:pt x="10379" y="7356"/>
                      <a:pt x="11320" y="8499"/>
                    </a:cubicBezTo>
                    <a:cubicBezTo>
                      <a:pt x="12297" y="9661"/>
                      <a:pt x="13016" y="10989"/>
                      <a:pt x="13827" y="12261"/>
                    </a:cubicBezTo>
                    <a:cubicBezTo>
                      <a:pt x="13846" y="12280"/>
                      <a:pt x="13868" y="12288"/>
                      <a:pt x="13890" y="12288"/>
                    </a:cubicBezTo>
                    <a:cubicBezTo>
                      <a:pt x="13934" y="12288"/>
                      <a:pt x="13975" y="12255"/>
                      <a:pt x="13975" y="12206"/>
                    </a:cubicBezTo>
                    <a:cubicBezTo>
                      <a:pt x="13016" y="9384"/>
                      <a:pt x="10932" y="6692"/>
                      <a:pt x="8775" y="4682"/>
                    </a:cubicBezTo>
                    <a:cubicBezTo>
                      <a:pt x="6562" y="2617"/>
                      <a:pt x="3704" y="810"/>
                      <a:pt x="772" y="17"/>
                    </a:cubicBezTo>
                    <a:cubicBezTo>
                      <a:pt x="730" y="5"/>
                      <a:pt x="690" y="0"/>
                      <a:pt x="6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25" name="Google Shape;4825;p67"/>
              <p:cNvSpPr/>
              <p:nvPr/>
            </p:nvSpPr>
            <p:spPr>
              <a:xfrm>
                <a:off x="6789375" y="2536550"/>
                <a:ext cx="114450" cy="374825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14993" extrusionOk="0">
                    <a:moveTo>
                      <a:pt x="3112" y="1"/>
                    </a:moveTo>
                    <a:cubicBezTo>
                      <a:pt x="2828" y="1"/>
                      <a:pt x="2505" y="262"/>
                      <a:pt x="2586" y="630"/>
                    </a:cubicBezTo>
                    <a:cubicBezTo>
                      <a:pt x="3194" y="3083"/>
                      <a:pt x="3268" y="5646"/>
                      <a:pt x="2807" y="8117"/>
                    </a:cubicBezTo>
                    <a:cubicBezTo>
                      <a:pt x="2346" y="10588"/>
                      <a:pt x="1277" y="12708"/>
                      <a:pt x="41" y="14847"/>
                    </a:cubicBezTo>
                    <a:cubicBezTo>
                      <a:pt x="1" y="14915"/>
                      <a:pt x="69" y="14993"/>
                      <a:pt x="138" y="14993"/>
                    </a:cubicBezTo>
                    <a:cubicBezTo>
                      <a:pt x="163" y="14993"/>
                      <a:pt x="188" y="14983"/>
                      <a:pt x="207" y="14958"/>
                    </a:cubicBezTo>
                    <a:cubicBezTo>
                      <a:pt x="3563" y="11141"/>
                      <a:pt x="4577" y="5185"/>
                      <a:pt x="3490" y="317"/>
                    </a:cubicBezTo>
                    <a:cubicBezTo>
                      <a:pt x="3441" y="95"/>
                      <a:pt x="3283" y="1"/>
                      <a:pt x="31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26" name="Google Shape;4826;p67"/>
              <p:cNvSpPr/>
              <p:nvPr/>
            </p:nvSpPr>
            <p:spPr>
              <a:xfrm>
                <a:off x="6818975" y="2921800"/>
                <a:ext cx="445825" cy="204750"/>
              </a:xfrm>
              <a:custGeom>
                <a:avLst/>
                <a:gdLst/>
                <a:ahLst/>
                <a:cxnLst/>
                <a:rect l="l" t="t" r="r" b="b"/>
                <a:pathLst>
                  <a:path w="17833" h="8190" extrusionOk="0">
                    <a:moveTo>
                      <a:pt x="1687" y="1"/>
                    </a:moveTo>
                    <a:cubicBezTo>
                      <a:pt x="1120" y="1"/>
                      <a:pt x="562" y="54"/>
                      <a:pt x="37" y="194"/>
                    </a:cubicBezTo>
                    <a:cubicBezTo>
                      <a:pt x="0" y="212"/>
                      <a:pt x="0" y="286"/>
                      <a:pt x="37" y="286"/>
                    </a:cubicBezTo>
                    <a:cubicBezTo>
                      <a:pt x="1513" y="599"/>
                      <a:pt x="3062" y="562"/>
                      <a:pt x="4537" y="839"/>
                    </a:cubicBezTo>
                    <a:cubicBezTo>
                      <a:pt x="6196" y="1152"/>
                      <a:pt x="7819" y="1687"/>
                      <a:pt x="9331" y="2406"/>
                    </a:cubicBezTo>
                    <a:cubicBezTo>
                      <a:pt x="10788" y="3107"/>
                      <a:pt x="12153" y="3955"/>
                      <a:pt x="13425" y="4933"/>
                    </a:cubicBezTo>
                    <a:cubicBezTo>
                      <a:pt x="14716" y="5892"/>
                      <a:pt x="15748" y="7072"/>
                      <a:pt x="16966" y="8086"/>
                    </a:cubicBezTo>
                    <a:cubicBezTo>
                      <a:pt x="17055" y="8158"/>
                      <a:pt x="17152" y="8189"/>
                      <a:pt x="17245" y="8189"/>
                    </a:cubicBezTo>
                    <a:cubicBezTo>
                      <a:pt x="17558" y="8189"/>
                      <a:pt x="17832" y="7841"/>
                      <a:pt x="17648" y="7514"/>
                    </a:cubicBezTo>
                    <a:cubicBezTo>
                      <a:pt x="15859" y="4785"/>
                      <a:pt x="12448" y="2867"/>
                      <a:pt x="9479" y="1706"/>
                    </a:cubicBezTo>
                    <a:cubicBezTo>
                      <a:pt x="7911" y="1097"/>
                      <a:pt x="6307" y="636"/>
                      <a:pt x="4647" y="323"/>
                    </a:cubicBezTo>
                    <a:cubicBezTo>
                      <a:pt x="3727" y="169"/>
                      <a:pt x="2693" y="1"/>
                      <a:pt x="16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27" name="Google Shape;4827;p67"/>
              <p:cNvSpPr/>
              <p:nvPr/>
            </p:nvSpPr>
            <p:spPr>
              <a:xfrm>
                <a:off x="6902075" y="2851650"/>
                <a:ext cx="307475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12299" h="2328" extrusionOk="0">
                    <a:moveTo>
                      <a:pt x="6364" y="1"/>
                    </a:moveTo>
                    <a:cubicBezTo>
                      <a:pt x="4199" y="1"/>
                      <a:pt x="1990" y="546"/>
                      <a:pt x="88" y="1358"/>
                    </a:cubicBezTo>
                    <a:cubicBezTo>
                      <a:pt x="1" y="1393"/>
                      <a:pt x="13" y="1544"/>
                      <a:pt x="108" y="1544"/>
                    </a:cubicBezTo>
                    <a:cubicBezTo>
                      <a:pt x="113" y="1544"/>
                      <a:pt x="119" y="1544"/>
                      <a:pt x="125" y="1543"/>
                    </a:cubicBezTo>
                    <a:cubicBezTo>
                      <a:pt x="2104" y="1134"/>
                      <a:pt x="4012" y="770"/>
                      <a:pt x="5883" y="770"/>
                    </a:cubicBezTo>
                    <a:cubicBezTo>
                      <a:pt x="7813" y="770"/>
                      <a:pt x="9704" y="1157"/>
                      <a:pt x="11595" y="2280"/>
                    </a:cubicBezTo>
                    <a:cubicBezTo>
                      <a:pt x="11650" y="2313"/>
                      <a:pt x="11705" y="2328"/>
                      <a:pt x="11758" y="2328"/>
                    </a:cubicBezTo>
                    <a:cubicBezTo>
                      <a:pt x="12063" y="2328"/>
                      <a:pt x="12298" y="1855"/>
                      <a:pt x="12000" y="1635"/>
                    </a:cubicBezTo>
                    <a:cubicBezTo>
                      <a:pt x="10348" y="471"/>
                      <a:pt x="8375" y="1"/>
                      <a:pt x="636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28" name="Google Shape;4828;p67"/>
              <p:cNvSpPr/>
              <p:nvPr/>
            </p:nvSpPr>
            <p:spPr>
              <a:xfrm>
                <a:off x="6755950" y="2975575"/>
                <a:ext cx="119750" cy="454975"/>
              </a:xfrm>
              <a:custGeom>
                <a:avLst/>
                <a:gdLst/>
                <a:ahLst/>
                <a:cxnLst/>
                <a:rect l="l" t="t" r="r" b="b"/>
                <a:pathLst>
                  <a:path w="4790" h="18199" extrusionOk="0">
                    <a:moveTo>
                      <a:pt x="54" y="1"/>
                    </a:moveTo>
                    <a:cubicBezTo>
                      <a:pt x="25" y="1"/>
                      <a:pt x="0" y="31"/>
                      <a:pt x="14" y="71"/>
                    </a:cubicBezTo>
                    <a:cubicBezTo>
                      <a:pt x="1581" y="2671"/>
                      <a:pt x="2282" y="5732"/>
                      <a:pt x="2282" y="8756"/>
                    </a:cubicBezTo>
                    <a:cubicBezTo>
                      <a:pt x="2282" y="11836"/>
                      <a:pt x="1397" y="14528"/>
                      <a:pt x="272" y="17331"/>
                    </a:cubicBezTo>
                    <a:cubicBezTo>
                      <a:pt x="98" y="17745"/>
                      <a:pt x="477" y="18199"/>
                      <a:pt x="839" y="18199"/>
                    </a:cubicBezTo>
                    <a:cubicBezTo>
                      <a:pt x="976" y="18199"/>
                      <a:pt x="1111" y="18133"/>
                      <a:pt x="1212" y="17976"/>
                    </a:cubicBezTo>
                    <a:cubicBezTo>
                      <a:pt x="4790" y="12573"/>
                      <a:pt x="3517" y="5087"/>
                      <a:pt x="87" y="16"/>
                    </a:cubicBezTo>
                    <a:cubicBezTo>
                      <a:pt x="77" y="5"/>
                      <a:pt x="65" y="1"/>
                      <a:pt x="5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29" name="Google Shape;4829;p67"/>
              <p:cNvSpPr/>
              <p:nvPr/>
            </p:nvSpPr>
            <p:spPr>
              <a:xfrm>
                <a:off x="6811700" y="2977275"/>
                <a:ext cx="197225" cy="321150"/>
              </a:xfrm>
              <a:custGeom>
                <a:avLst/>
                <a:gdLst/>
                <a:ahLst/>
                <a:cxnLst/>
                <a:rect l="l" t="t" r="r" b="b"/>
                <a:pathLst>
                  <a:path w="7889" h="12846" extrusionOk="0">
                    <a:moveTo>
                      <a:pt x="58" y="0"/>
                    </a:moveTo>
                    <a:cubicBezTo>
                      <a:pt x="26" y="0"/>
                      <a:pt x="0" y="60"/>
                      <a:pt x="33" y="77"/>
                    </a:cubicBezTo>
                    <a:cubicBezTo>
                      <a:pt x="1877" y="1773"/>
                      <a:pt x="3463" y="3433"/>
                      <a:pt x="4680" y="5664"/>
                    </a:cubicBezTo>
                    <a:cubicBezTo>
                      <a:pt x="5233" y="6715"/>
                      <a:pt x="5713" y="7822"/>
                      <a:pt x="6063" y="8965"/>
                    </a:cubicBezTo>
                    <a:cubicBezTo>
                      <a:pt x="6414" y="10127"/>
                      <a:pt x="6506" y="11381"/>
                      <a:pt x="6875" y="12542"/>
                    </a:cubicBezTo>
                    <a:cubicBezTo>
                      <a:pt x="6936" y="12743"/>
                      <a:pt x="7134" y="12845"/>
                      <a:pt x="7330" y="12845"/>
                    </a:cubicBezTo>
                    <a:cubicBezTo>
                      <a:pt x="7546" y="12845"/>
                      <a:pt x="7759" y="12720"/>
                      <a:pt x="7778" y="12468"/>
                    </a:cubicBezTo>
                    <a:cubicBezTo>
                      <a:pt x="7889" y="10071"/>
                      <a:pt x="6561" y="7397"/>
                      <a:pt x="5326" y="5424"/>
                    </a:cubicBezTo>
                    <a:cubicBezTo>
                      <a:pt x="4035" y="3359"/>
                      <a:pt x="2191" y="1257"/>
                      <a:pt x="70" y="3"/>
                    </a:cubicBezTo>
                    <a:cubicBezTo>
                      <a:pt x="66" y="1"/>
                      <a:pt x="62" y="0"/>
                      <a:pt x="5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30" name="Google Shape;4830;p67"/>
              <p:cNvSpPr/>
              <p:nvPr/>
            </p:nvSpPr>
            <p:spPr>
              <a:xfrm>
                <a:off x="6396300" y="2971050"/>
                <a:ext cx="328025" cy="309500"/>
              </a:xfrm>
              <a:custGeom>
                <a:avLst/>
                <a:gdLst/>
                <a:ahLst/>
                <a:cxnLst/>
                <a:rect l="l" t="t" r="r" b="b"/>
                <a:pathLst>
                  <a:path w="13121" h="12380" extrusionOk="0">
                    <a:moveTo>
                      <a:pt x="12971" y="0"/>
                    </a:moveTo>
                    <a:cubicBezTo>
                      <a:pt x="12930" y="0"/>
                      <a:pt x="12889" y="20"/>
                      <a:pt x="12869" y="68"/>
                    </a:cubicBezTo>
                    <a:cubicBezTo>
                      <a:pt x="11707" y="2963"/>
                      <a:pt x="10103" y="5212"/>
                      <a:pt x="7595" y="7093"/>
                    </a:cubicBezTo>
                    <a:cubicBezTo>
                      <a:pt x="6544" y="7868"/>
                      <a:pt x="5438" y="8587"/>
                      <a:pt x="4294" y="9232"/>
                    </a:cubicBezTo>
                    <a:cubicBezTo>
                      <a:pt x="3059" y="9933"/>
                      <a:pt x="1639" y="10486"/>
                      <a:pt x="496" y="11334"/>
                    </a:cubicBezTo>
                    <a:cubicBezTo>
                      <a:pt x="0" y="11665"/>
                      <a:pt x="289" y="12380"/>
                      <a:pt x="805" y="12380"/>
                    </a:cubicBezTo>
                    <a:cubicBezTo>
                      <a:pt x="865" y="12380"/>
                      <a:pt x="928" y="12370"/>
                      <a:pt x="994" y="12349"/>
                    </a:cubicBezTo>
                    <a:cubicBezTo>
                      <a:pt x="2377" y="11888"/>
                      <a:pt x="3723" y="11003"/>
                      <a:pt x="4977" y="10247"/>
                    </a:cubicBezTo>
                    <a:cubicBezTo>
                      <a:pt x="6267" y="9490"/>
                      <a:pt x="7466" y="8605"/>
                      <a:pt x="8591" y="7628"/>
                    </a:cubicBezTo>
                    <a:cubicBezTo>
                      <a:pt x="10748" y="5673"/>
                      <a:pt x="12611" y="3055"/>
                      <a:pt x="13109" y="141"/>
                    </a:cubicBezTo>
                    <a:cubicBezTo>
                      <a:pt x="13120" y="60"/>
                      <a:pt x="13044" y="0"/>
                      <a:pt x="1297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31" name="Google Shape;4831;p67"/>
              <p:cNvSpPr/>
              <p:nvPr/>
            </p:nvSpPr>
            <p:spPr>
              <a:xfrm>
                <a:off x="6442450" y="2973050"/>
                <a:ext cx="238700" cy="96100"/>
              </a:xfrm>
              <a:custGeom>
                <a:avLst/>
                <a:gdLst/>
                <a:ahLst/>
                <a:cxnLst/>
                <a:rect l="l" t="t" r="r" b="b"/>
                <a:pathLst>
                  <a:path w="9548" h="3844" extrusionOk="0">
                    <a:moveTo>
                      <a:pt x="7324" y="0"/>
                    </a:moveTo>
                    <a:cubicBezTo>
                      <a:pt x="4649" y="0"/>
                      <a:pt x="1547" y="920"/>
                      <a:pt x="236" y="3067"/>
                    </a:cubicBezTo>
                    <a:cubicBezTo>
                      <a:pt x="0" y="3479"/>
                      <a:pt x="386" y="3844"/>
                      <a:pt x="768" y="3844"/>
                    </a:cubicBezTo>
                    <a:cubicBezTo>
                      <a:pt x="864" y="3844"/>
                      <a:pt x="961" y="3820"/>
                      <a:pt x="1047" y="3768"/>
                    </a:cubicBezTo>
                    <a:cubicBezTo>
                      <a:pt x="1674" y="3399"/>
                      <a:pt x="2190" y="2846"/>
                      <a:pt x="2799" y="2440"/>
                    </a:cubicBezTo>
                    <a:cubicBezTo>
                      <a:pt x="3444" y="1979"/>
                      <a:pt x="4145" y="1592"/>
                      <a:pt x="4882" y="1278"/>
                    </a:cubicBezTo>
                    <a:cubicBezTo>
                      <a:pt x="6232" y="654"/>
                      <a:pt x="7550" y="462"/>
                      <a:pt x="8993" y="462"/>
                    </a:cubicBezTo>
                    <a:cubicBezTo>
                      <a:pt x="9128" y="462"/>
                      <a:pt x="9263" y="464"/>
                      <a:pt x="9400" y="467"/>
                    </a:cubicBezTo>
                    <a:cubicBezTo>
                      <a:pt x="9548" y="467"/>
                      <a:pt x="9548" y="246"/>
                      <a:pt x="9419" y="209"/>
                    </a:cubicBezTo>
                    <a:cubicBezTo>
                      <a:pt x="8786" y="72"/>
                      <a:pt x="8072" y="0"/>
                      <a:pt x="73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32" name="Google Shape;4832;p67"/>
              <p:cNvSpPr/>
              <p:nvPr/>
            </p:nvSpPr>
            <p:spPr>
              <a:xfrm>
                <a:off x="6706500" y="2624150"/>
                <a:ext cx="94525" cy="242175"/>
              </a:xfrm>
              <a:custGeom>
                <a:avLst/>
                <a:gdLst/>
                <a:ahLst/>
                <a:cxnLst/>
                <a:rect l="l" t="t" r="r" b="b"/>
                <a:pathLst>
                  <a:path w="3781" h="9687" extrusionOk="0">
                    <a:moveTo>
                      <a:pt x="606" y="1"/>
                    </a:moveTo>
                    <a:cubicBezTo>
                      <a:pt x="298" y="1"/>
                      <a:pt x="1" y="329"/>
                      <a:pt x="240" y="648"/>
                    </a:cubicBezTo>
                    <a:cubicBezTo>
                      <a:pt x="2287" y="3230"/>
                      <a:pt x="3227" y="6365"/>
                      <a:pt x="2748" y="9629"/>
                    </a:cubicBezTo>
                    <a:cubicBezTo>
                      <a:pt x="2748" y="9668"/>
                      <a:pt x="2769" y="9686"/>
                      <a:pt x="2791" y="9686"/>
                    </a:cubicBezTo>
                    <a:cubicBezTo>
                      <a:pt x="2811" y="9686"/>
                      <a:pt x="2831" y="9673"/>
                      <a:pt x="2840" y="9647"/>
                    </a:cubicBezTo>
                    <a:cubicBezTo>
                      <a:pt x="3780" y="6365"/>
                      <a:pt x="3080" y="2843"/>
                      <a:pt x="941" y="169"/>
                    </a:cubicBezTo>
                    <a:cubicBezTo>
                      <a:pt x="848" y="50"/>
                      <a:pt x="726" y="1"/>
                      <a:pt x="60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33" name="Google Shape;4833;p67"/>
              <p:cNvSpPr/>
              <p:nvPr/>
            </p:nvSpPr>
            <p:spPr>
              <a:xfrm>
                <a:off x="6434125" y="2738350"/>
                <a:ext cx="245550" cy="141600"/>
              </a:xfrm>
              <a:custGeom>
                <a:avLst/>
                <a:gdLst/>
                <a:ahLst/>
                <a:cxnLst/>
                <a:rect l="l" t="t" r="r" b="b"/>
                <a:pathLst>
                  <a:path w="9822" h="5664" extrusionOk="0">
                    <a:moveTo>
                      <a:pt x="416" y="1"/>
                    </a:moveTo>
                    <a:cubicBezTo>
                      <a:pt x="141" y="1"/>
                      <a:pt x="0" y="457"/>
                      <a:pt x="310" y="543"/>
                    </a:cubicBezTo>
                    <a:cubicBezTo>
                      <a:pt x="3777" y="1723"/>
                      <a:pt x="6967" y="3180"/>
                      <a:pt x="9752" y="5651"/>
                    </a:cubicBezTo>
                    <a:cubicBezTo>
                      <a:pt x="9761" y="5659"/>
                      <a:pt x="9770" y="5663"/>
                      <a:pt x="9778" y="5663"/>
                    </a:cubicBezTo>
                    <a:cubicBezTo>
                      <a:pt x="9803" y="5663"/>
                      <a:pt x="9821" y="5628"/>
                      <a:pt x="9807" y="5614"/>
                    </a:cubicBezTo>
                    <a:cubicBezTo>
                      <a:pt x="7262" y="2995"/>
                      <a:pt x="4072" y="819"/>
                      <a:pt x="476" y="8"/>
                    </a:cubicBezTo>
                    <a:cubicBezTo>
                      <a:pt x="456" y="3"/>
                      <a:pt x="435" y="1"/>
                      <a:pt x="41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34" name="Google Shape;4834;p67"/>
              <p:cNvSpPr/>
              <p:nvPr/>
            </p:nvSpPr>
            <p:spPr>
              <a:xfrm>
                <a:off x="6875100" y="2730600"/>
                <a:ext cx="228425" cy="128650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5146" extrusionOk="0">
                    <a:moveTo>
                      <a:pt x="8813" y="0"/>
                    </a:moveTo>
                    <a:cubicBezTo>
                      <a:pt x="8798" y="0"/>
                      <a:pt x="8781" y="1"/>
                      <a:pt x="8764" y="4"/>
                    </a:cubicBezTo>
                    <a:cubicBezTo>
                      <a:pt x="7160" y="281"/>
                      <a:pt x="5593" y="1000"/>
                      <a:pt x="4154" y="1775"/>
                    </a:cubicBezTo>
                    <a:cubicBezTo>
                      <a:pt x="2697" y="2586"/>
                      <a:pt x="1056" y="3600"/>
                      <a:pt x="61" y="4983"/>
                    </a:cubicBezTo>
                    <a:cubicBezTo>
                      <a:pt x="0" y="5058"/>
                      <a:pt x="63" y="5146"/>
                      <a:pt x="138" y="5146"/>
                    </a:cubicBezTo>
                    <a:cubicBezTo>
                      <a:pt x="155" y="5146"/>
                      <a:pt x="172" y="5141"/>
                      <a:pt x="190" y="5131"/>
                    </a:cubicBezTo>
                    <a:cubicBezTo>
                      <a:pt x="1536" y="4264"/>
                      <a:pt x="2716" y="3176"/>
                      <a:pt x="4136" y="2402"/>
                    </a:cubicBezTo>
                    <a:cubicBezTo>
                      <a:pt x="5648" y="1553"/>
                      <a:pt x="7234" y="1092"/>
                      <a:pt x="8875" y="521"/>
                    </a:cubicBezTo>
                    <a:cubicBezTo>
                      <a:pt x="9137" y="434"/>
                      <a:pt x="9085" y="0"/>
                      <a:pt x="8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35" name="Google Shape;4835;p67"/>
              <p:cNvSpPr/>
              <p:nvPr/>
            </p:nvSpPr>
            <p:spPr>
              <a:xfrm>
                <a:off x="6883625" y="2986050"/>
                <a:ext cx="241200" cy="204175"/>
              </a:xfrm>
              <a:custGeom>
                <a:avLst/>
                <a:gdLst/>
                <a:ahLst/>
                <a:cxnLst/>
                <a:rect l="l" t="t" r="r" b="b"/>
                <a:pathLst>
                  <a:path w="9648" h="8167" extrusionOk="0">
                    <a:moveTo>
                      <a:pt x="76" y="0"/>
                    </a:moveTo>
                    <a:cubicBezTo>
                      <a:pt x="28" y="0"/>
                      <a:pt x="0" y="96"/>
                      <a:pt x="51" y="113"/>
                    </a:cubicBezTo>
                    <a:cubicBezTo>
                      <a:pt x="4053" y="1459"/>
                      <a:pt x="6708" y="4059"/>
                      <a:pt x="8479" y="7839"/>
                    </a:cubicBezTo>
                    <a:cubicBezTo>
                      <a:pt x="8582" y="8068"/>
                      <a:pt x="8787" y="8166"/>
                      <a:pt x="8988" y="8166"/>
                    </a:cubicBezTo>
                    <a:cubicBezTo>
                      <a:pt x="9323" y="8166"/>
                      <a:pt x="9647" y="7892"/>
                      <a:pt x="9474" y="7489"/>
                    </a:cubicBezTo>
                    <a:cubicBezTo>
                      <a:pt x="7944" y="3727"/>
                      <a:pt x="4053" y="758"/>
                      <a:pt x="88" y="2"/>
                    </a:cubicBezTo>
                    <a:cubicBezTo>
                      <a:pt x="84" y="1"/>
                      <a:pt x="80" y="0"/>
                      <a:pt x="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36" name="Google Shape;4836;p67"/>
              <p:cNvSpPr/>
              <p:nvPr/>
            </p:nvSpPr>
            <p:spPr>
              <a:xfrm>
                <a:off x="6655275" y="3115275"/>
                <a:ext cx="107025" cy="229350"/>
              </a:xfrm>
              <a:custGeom>
                <a:avLst/>
                <a:gdLst/>
                <a:ahLst/>
                <a:cxnLst/>
                <a:rect l="l" t="t" r="r" b="b"/>
                <a:pathLst>
                  <a:path w="4281" h="9174" extrusionOk="0">
                    <a:moveTo>
                      <a:pt x="4000" y="1"/>
                    </a:moveTo>
                    <a:cubicBezTo>
                      <a:pt x="3945" y="1"/>
                      <a:pt x="3893" y="29"/>
                      <a:pt x="3893" y="89"/>
                    </a:cubicBezTo>
                    <a:cubicBezTo>
                      <a:pt x="3672" y="3279"/>
                      <a:pt x="2289" y="6026"/>
                      <a:pt x="279" y="8442"/>
                    </a:cubicBezTo>
                    <a:cubicBezTo>
                      <a:pt x="0" y="8776"/>
                      <a:pt x="300" y="9173"/>
                      <a:pt x="630" y="9173"/>
                    </a:cubicBezTo>
                    <a:cubicBezTo>
                      <a:pt x="737" y="9173"/>
                      <a:pt x="848" y="9132"/>
                      <a:pt x="943" y="9032"/>
                    </a:cubicBezTo>
                    <a:cubicBezTo>
                      <a:pt x="3285" y="6690"/>
                      <a:pt x="4280" y="3353"/>
                      <a:pt x="4133" y="107"/>
                    </a:cubicBezTo>
                    <a:cubicBezTo>
                      <a:pt x="4133" y="38"/>
                      <a:pt x="4064" y="1"/>
                      <a:pt x="40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37" name="Google Shape;4837;p67"/>
              <p:cNvSpPr/>
              <p:nvPr/>
            </p:nvSpPr>
            <p:spPr>
              <a:xfrm>
                <a:off x="6375475" y="2722900"/>
                <a:ext cx="30050" cy="22500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900" extrusionOk="0">
                    <a:moveTo>
                      <a:pt x="481" y="0"/>
                    </a:moveTo>
                    <a:cubicBezTo>
                      <a:pt x="326" y="0"/>
                      <a:pt x="175" y="89"/>
                      <a:pt x="93" y="239"/>
                    </a:cubicBezTo>
                    <a:cubicBezTo>
                      <a:pt x="1" y="442"/>
                      <a:pt x="93" y="681"/>
                      <a:pt x="296" y="792"/>
                    </a:cubicBezTo>
                    <a:lnTo>
                      <a:pt x="388" y="847"/>
                    </a:lnTo>
                    <a:cubicBezTo>
                      <a:pt x="460" y="883"/>
                      <a:pt x="530" y="899"/>
                      <a:pt x="594" y="899"/>
                    </a:cubicBezTo>
                    <a:cubicBezTo>
                      <a:pt x="990" y="899"/>
                      <a:pt x="1201" y="295"/>
                      <a:pt x="757" y="73"/>
                    </a:cubicBezTo>
                    <a:lnTo>
                      <a:pt x="646" y="36"/>
                    </a:lnTo>
                    <a:cubicBezTo>
                      <a:pt x="593" y="12"/>
                      <a:pt x="537" y="0"/>
                      <a:pt x="48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38" name="Google Shape;4838;p67"/>
              <p:cNvSpPr/>
              <p:nvPr/>
            </p:nvSpPr>
            <p:spPr>
              <a:xfrm>
                <a:off x="6675400" y="2590775"/>
                <a:ext cx="25775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1031" h="721" extrusionOk="0">
                    <a:moveTo>
                      <a:pt x="529" y="0"/>
                    </a:moveTo>
                    <a:cubicBezTo>
                      <a:pt x="189" y="0"/>
                      <a:pt x="1" y="497"/>
                      <a:pt x="359" y="692"/>
                    </a:cubicBezTo>
                    <a:cubicBezTo>
                      <a:pt x="409" y="712"/>
                      <a:pt x="457" y="721"/>
                      <a:pt x="502" y="721"/>
                    </a:cubicBezTo>
                    <a:cubicBezTo>
                      <a:pt x="843" y="721"/>
                      <a:pt x="1030" y="224"/>
                      <a:pt x="672" y="29"/>
                    </a:cubicBezTo>
                    <a:cubicBezTo>
                      <a:pt x="623" y="9"/>
                      <a:pt x="575" y="0"/>
                      <a:pt x="5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39" name="Google Shape;4839;p67"/>
              <p:cNvSpPr/>
              <p:nvPr/>
            </p:nvSpPr>
            <p:spPr>
              <a:xfrm>
                <a:off x="7120575" y="2714525"/>
                <a:ext cx="27675" cy="20000"/>
              </a:xfrm>
              <a:custGeom>
                <a:avLst/>
                <a:gdLst/>
                <a:ahLst/>
                <a:cxnLst/>
                <a:rect l="l" t="t" r="r" b="b"/>
                <a:pathLst>
                  <a:path w="1107" h="800" extrusionOk="0">
                    <a:moveTo>
                      <a:pt x="600" y="0"/>
                    </a:moveTo>
                    <a:cubicBezTo>
                      <a:pt x="280" y="0"/>
                      <a:pt x="1" y="714"/>
                      <a:pt x="439" y="777"/>
                    </a:cubicBezTo>
                    <a:lnTo>
                      <a:pt x="550" y="795"/>
                    </a:lnTo>
                    <a:cubicBezTo>
                      <a:pt x="570" y="798"/>
                      <a:pt x="590" y="800"/>
                      <a:pt x="609" y="800"/>
                    </a:cubicBezTo>
                    <a:cubicBezTo>
                      <a:pt x="924" y="800"/>
                      <a:pt x="1106" y="393"/>
                      <a:pt x="863" y="150"/>
                    </a:cubicBezTo>
                    <a:lnTo>
                      <a:pt x="771" y="76"/>
                    </a:lnTo>
                    <a:cubicBezTo>
                      <a:pt x="715" y="23"/>
                      <a:pt x="657" y="0"/>
                      <a:pt x="6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40" name="Google Shape;4840;p67"/>
              <p:cNvSpPr/>
              <p:nvPr/>
            </p:nvSpPr>
            <p:spPr>
              <a:xfrm>
                <a:off x="7128675" y="3215200"/>
                <a:ext cx="22450" cy="15550"/>
              </a:xfrm>
              <a:custGeom>
                <a:avLst/>
                <a:gdLst/>
                <a:ahLst/>
                <a:cxnLst/>
                <a:rect l="l" t="t" r="r" b="b"/>
                <a:pathLst>
                  <a:path w="898" h="622" extrusionOk="0">
                    <a:moveTo>
                      <a:pt x="429" y="1"/>
                    </a:moveTo>
                    <a:cubicBezTo>
                      <a:pt x="147" y="1"/>
                      <a:pt x="0" y="432"/>
                      <a:pt x="318" y="591"/>
                    </a:cubicBezTo>
                    <a:cubicBezTo>
                      <a:pt x="365" y="612"/>
                      <a:pt x="410" y="622"/>
                      <a:pt x="453" y="622"/>
                    </a:cubicBezTo>
                    <a:cubicBezTo>
                      <a:pt x="742" y="622"/>
                      <a:pt x="898" y="183"/>
                      <a:pt x="576" y="38"/>
                    </a:cubicBezTo>
                    <a:cubicBezTo>
                      <a:pt x="524" y="12"/>
                      <a:pt x="475" y="1"/>
                      <a:pt x="4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41" name="Google Shape;4841;p67"/>
              <p:cNvSpPr/>
              <p:nvPr/>
            </p:nvSpPr>
            <p:spPr>
              <a:xfrm>
                <a:off x="6643125" y="3368850"/>
                <a:ext cx="21225" cy="14550"/>
              </a:xfrm>
              <a:custGeom>
                <a:avLst/>
                <a:gdLst/>
                <a:ahLst/>
                <a:cxnLst/>
                <a:rect l="l" t="t" r="r" b="b"/>
                <a:pathLst>
                  <a:path w="849" h="582" extrusionOk="0">
                    <a:moveTo>
                      <a:pt x="426" y="0"/>
                    </a:moveTo>
                    <a:cubicBezTo>
                      <a:pt x="153" y="0"/>
                      <a:pt x="1" y="405"/>
                      <a:pt x="304" y="549"/>
                    </a:cubicBezTo>
                    <a:cubicBezTo>
                      <a:pt x="351" y="571"/>
                      <a:pt x="397" y="581"/>
                      <a:pt x="439" y="581"/>
                    </a:cubicBezTo>
                    <a:cubicBezTo>
                      <a:pt x="709" y="581"/>
                      <a:pt x="849" y="176"/>
                      <a:pt x="562" y="33"/>
                    </a:cubicBezTo>
                    <a:cubicBezTo>
                      <a:pt x="514" y="10"/>
                      <a:pt x="469" y="0"/>
                      <a:pt x="4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42" name="Google Shape;4842;p67"/>
              <p:cNvSpPr/>
              <p:nvPr/>
            </p:nvSpPr>
            <p:spPr>
              <a:xfrm>
                <a:off x="6625750" y="3079075"/>
                <a:ext cx="99925" cy="179075"/>
              </a:xfrm>
              <a:custGeom>
                <a:avLst/>
                <a:gdLst/>
                <a:ahLst/>
                <a:cxnLst/>
                <a:rect l="l" t="t" r="r" b="b"/>
                <a:pathLst>
                  <a:path w="3997" h="7163" extrusionOk="0">
                    <a:moveTo>
                      <a:pt x="3926" y="1"/>
                    </a:moveTo>
                    <a:cubicBezTo>
                      <a:pt x="3896" y="1"/>
                      <a:pt x="3865" y="20"/>
                      <a:pt x="3857" y="62"/>
                    </a:cubicBezTo>
                    <a:cubicBezTo>
                      <a:pt x="3175" y="2551"/>
                      <a:pt x="1921" y="4856"/>
                      <a:pt x="169" y="6755"/>
                    </a:cubicBezTo>
                    <a:cubicBezTo>
                      <a:pt x="1" y="6938"/>
                      <a:pt x="174" y="7163"/>
                      <a:pt x="364" y="7163"/>
                    </a:cubicBezTo>
                    <a:cubicBezTo>
                      <a:pt x="423" y="7163"/>
                      <a:pt x="485" y="7140"/>
                      <a:pt x="538" y="7087"/>
                    </a:cubicBezTo>
                    <a:cubicBezTo>
                      <a:pt x="2326" y="5133"/>
                      <a:pt x="3525" y="2698"/>
                      <a:pt x="3986" y="80"/>
                    </a:cubicBezTo>
                    <a:cubicBezTo>
                      <a:pt x="3996" y="29"/>
                      <a:pt x="3962" y="1"/>
                      <a:pt x="39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43" name="Google Shape;4843;p67"/>
              <p:cNvSpPr/>
              <p:nvPr/>
            </p:nvSpPr>
            <p:spPr>
              <a:xfrm>
                <a:off x="6868375" y="3073400"/>
                <a:ext cx="79700" cy="215725"/>
              </a:xfrm>
              <a:custGeom>
                <a:avLst/>
                <a:gdLst/>
                <a:ahLst/>
                <a:cxnLst/>
                <a:rect l="l" t="t" r="r" b="b"/>
                <a:pathLst>
                  <a:path w="3188" h="8629" extrusionOk="0">
                    <a:moveTo>
                      <a:pt x="119" y="0"/>
                    </a:moveTo>
                    <a:cubicBezTo>
                      <a:pt x="60" y="0"/>
                      <a:pt x="0" y="57"/>
                      <a:pt x="53" y="123"/>
                    </a:cubicBezTo>
                    <a:cubicBezTo>
                      <a:pt x="1786" y="2612"/>
                      <a:pt x="2487" y="5452"/>
                      <a:pt x="2671" y="8439"/>
                    </a:cubicBezTo>
                    <a:cubicBezTo>
                      <a:pt x="2680" y="8568"/>
                      <a:pt x="2773" y="8629"/>
                      <a:pt x="2870" y="8629"/>
                    </a:cubicBezTo>
                    <a:cubicBezTo>
                      <a:pt x="2980" y="8629"/>
                      <a:pt x="3096" y="8550"/>
                      <a:pt x="3096" y="8402"/>
                    </a:cubicBezTo>
                    <a:cubicBezTo>
                      <a:pt x="3188" y="5360"/>
                      <a:pt x="1971" y="2446"/>
                      <a:pt x="182" y="30"/>
                    </a:cubicBezTo>
                    <a:cubicBezTo>
                      <a:pt x="166" y="9"/>
                      <a:pt x="143" y="0"/>
                      <a:pt x="1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44" name="Google Shape;4844;p67"/>
              <p:cNvSpPr/>
              <p:nvPr/>
            </p:nvSpPr>
            <p:spPr>
              <a:xfrm>
                <a:off x="6890525" y="2630700"/>
                <a:ext cx="67700" cy="162850"/>
              </a:xfrm>
              <a:custGeom>
                <a:avLst/>
                <a:gdLst/>
                <a:ahLst/>
                <a:cxnLst/>
                <a:rect l="l" t="t" r="r" b="b"/>
                <a:pathLst>
                  <a:path w="2708" h="6514" extrusionOk="0">
                    <a:moveTo>
                      <a:pt x="2239" y="1"/>
                    </a:moveTo>
                    <a:cubicBezTo>
                      <a:pt x="2160" y="1"/>
                      <a:pt x="2080" y="56"/>
                      <a:pt x="2080" y="165"/>
                    </a:cubicBezTo>
                    <a:cubicBezTo>
                      <a:pt x="2173" y="2470"/>
                      <a:pt x="1619" y="4738"/>
                      <a:pt x="15" y="6471"/>
                    </a:cubicBezTo>
                    <a:cubicBezTo>
                      <a:pt x="0" y="6486"/>
                      <a:pt x="22" y="6513"/>
                      <a:pt x="40" y="6513"/>
                    </a:cubicBezTo>
                    <a:cubicBezTo>
                      <a:pt x="44" y="6513"/>
                      <a:pt x="49" y="6512"/>
                      <a:pt x="52" y="6508"/>
                    </a:cubicBezTo>
                    <a:cubicBezTo>
                      <a:pt x="1712" y="4775"/>
                      <a:pt x="2707" y="2581"/>
                      <a:pt x="2394" y="128"/>
                    </a:cubicBezTo>
                    <a:cubicBezTo>
                      <a:pt x="2377" y="42"/>
                      <a:pt x="2308" y="1"/>
                      <a:pt x="22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45" name="Google Shape;4845;p67"/>
              <p:cNvSpPr/>
              <p:nvPr/>
            </p:nvSpPr>
            <p:spPr>
              <a:xfrm>
                <a:off x="6613725" y="2632275"/>
                <a:ext cx="140550" cy="188625"/>
              </a:xfrm>
              <a:custGeom>
                <a:avLst/>
                <a:gdLst/>
                <a:ahLst/>
                <a:cxnLst/>
                <a:rect l="l" t="t" r="r" b="b"/>
                <a:pathLst>
                  <a:path w="5622" h="7545" extrusionOk="0">
                    <a:moveTo>
                      <a:pt x="226" y="1"/>
                    </a:moveTo>
                    <a:cubicBezTo>
                      <a:pt x="98" y="1"/>
                      <a:pt x="0" y="175"/>
                      <a:pt x="115" y="305"/>
                    </a:cubicBezTo>
                    <a:cubicBezTo>
                      <a:pt x="2217" y="2554"/>
                      <a:pt x="4356" y="4509"/>
                      <a:pt x="5481" y="7496"/>
                    </a:cubicBezTo>
                    <a:cubicBezTo>
                      <a:pt x="5488" y="7531"/>
                      <a:pt x="5511" y="7545"/>
                      <a:pt x="5535" y="7545"/>
                    </a:cubicBezTo>
                    <a:cubicBezTo>
                      <a:pt x="5576" y="7545"/>
                      <a:pt x="5622" y="7506"/>
                      <a:pt x="5610" y="7460"/>
                    </a:cubicBezTo>
                    <a:cubicBezTo>
                      <a:pt x="4910" y="4491"/>
                      <a:pt x="2586" y="1983"/>
                      <a:pt x="336" y="47"/>
                    </a:cubicBezTo>
                    <a:cubicBezTo>
                      <a:pt x="300" y="14"/>
                      <a:pt x="262" y="1"/>
                      <a:pt x="22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46" name="Google Shape;4846;p67"/>
              <p:cNvSpPr/>
              <p:nvPr/>
            </p:nvSpPr>
            <p:spPr>
              <a:xfrm>
                <a:off x="6428500" y="2832900"/>
                <a:ext cx="135700" cy="25250"/>
              </a:xfrm>
              <a:custGeom>
                <a:avLst/>
                <a:gdLst/>
                <a:ahLst/>
                <a:cxnLst/>
                <a:rect l="l" t="t" r="r" b="b"/>
                <a:pathLst>
                  <a:path w="5428" h="1010" extrusionOk="0">
                    <a:moveTo>
                      <a:pt x="1247" y="1"/>
                    </a:moveTo>
                    <a:cubicBezTo>
                      <a:pt x="918" y="1"/>
                      <a:pt x="588" y="15"/>
                      <a:pt x="259" y="43"/>
                    </a:cubicBezTo>
                    <a:cubicBezTo>
                      <a:pt x="1" y="80"/>
                      <a:pt x="19" y="467"/>
                      <a:pt x="296" y="467"/>
                    </a:cubicBezTo>
                    <a:cubicBezTo>
                      <a:pt x="639" y="440"/>
                      <a:pt x="983" y="427"/>
                      <a:pt x="1326" y="427"/>
                    </a:cubicBezTo>
                    <a:cubicBezTo>
                      <a:pt x="2640" y="427"/>
                      <a:pt x="3943" y="622"/>
                      <a:pt x="5201" y="1002"/>
                    </a:cubicBezTo>
                    <a:cubicBezTo>
                      <a:pt x="5216" y="1007"/>
                      <a:pt x="5230" y="1009"/>
                      <a:pt x="5243" y="1009"/>
                    </a:cubicBezTo>
                    <a:cubicBezTo>
                      <a:pt x="5378" y="1009"/>
                      <a:pt x="5427" y="776"/>
                      <a:pt x="5293" y="725"/>
                    </a:cubicBezTo>
                    <a:cubicBezTo>
                      <a:pt x="3997" y="249"/>
                      <a:pt x="2629" y="1"/>
                      <a:pt x="124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47" name="Google Shape;4847;p67"/>
              <p:cNvSpPr/>
              <p:nvPr/>
            </p:nvSpPr>
            <p:spPr>
              <a:xfrm>
                <a:off x="6549650" y="3053800"/>
                <a:ext cx="69625" cy="59725"/>
              </a:xfrm>
              <a:custGeom>
                <a:avLst/>
                <a:gdLst/>
                <a:ahLst/>
                <a:cxnLst/>
                <a:rect l="l" t="t" r="r" b="b"/>
                <a:pathLst>
                  <a:path w="2785" h="2389" extrusionOk="0">
                    <a:moveTo>
                      <a:pt x="2602" y="1"/>
                    </a:moveTo>
                    <a:cubicBezTo>
                      <a:pt x="2571" y="1"/>
                      <a:pt x="2540" y="13"/>
                      <a:pt x="2512" y="40"/>
                    </a:cubicBezTo>
                    <a:cubicBezTo>
                      <a:pt x="1830" y="814"/>
                      <a:pt x="1037" y="1515"/>
                      <a:pt x="170" y="2068"/>
                    </a:cubicBezTo>
                    <a:cubicBezTo>
                      <a:pt x="0" y="2177"/>
                      <a:pt x="116" y="2389"/>
                      <a:pt x="266" y="2389"/>
                    </a:cubicBezTo>
                    <a:cubicBezTo>
                      <a:pt x="295" y="2389"/>
                      <a:pt x="325" y="2381"/>
                      <a:pt x="355" y="2363"/>
                    </a:cubicBezTo>
                    <a:cubicBezTo>
                      <a:pt x="1277" y="1810"/>
                      <a:pt x="2088" y="1073"/>
                      <a:pt x="2715" y="206"/>
                    </a:cubicBezTo>
                    <a:cubicBezTo>
                      <a:pt x="2785" y="109"/>
                      <a:pt x="2697" y="1"/>
                      <a:pt x="26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  <p:grpSp>
          <p:nvGrpSpPr>
            <p:cNvPr id="4848" name="Google Shape;4848;p67"/>
            <p:cNvGrpSpPr/>
            <p:nvPr/>
          </p:nvGrpSpPr>
          <p:grpSpPr>
            <a:xfrm rot="-727021" flipH="1">
              <a:off x="4512643" y="375931"/>
              <a:ext cx="600302" cy="623781"/>
              <a:chOff x="5674950" y="2418150"/>
              <a:chExt cx="596350" cy="619675"/>
            </a:xfrm>
          </p:grpSpPr>
          <p:sp>
            <p:nvSpPr>
              <p:cNvPr id="4849" name="Google Shape;4849;p67"/>
              <p:cNvSpPr/>
              <p:nvPr/>
            </p:nvSpPr>
            <p:spPr>
              <a:xfrm>
                <a:off x="5751675" y="2753150"/>
                <a:ext cx="191150" cy="221125"/>
              </a:xfrm>
              <a:custGeom>
                <a:avLst/>
                <a:gdLst/>
                <a:ahLst/>
                <a:cxnLst/>
                <a:rect l="l" t="t" r="r" b="b"/>
                <a:pathLst>
                  <a:path w="7646" h="8845" extrusionOk="0">
                    <a:moveTo>
                      <a:pt x="7503" y="1"/>
                    </a:moveTo>
                    <a:cubicBezTo>
                      <a:pt x="7493" y="1"/>
                      <a:pt x="7483" y="2"/>
                      <a:pt x="7472" y="6"/>
                    </a:cubicBezTo>
                    <a:cubicBezTo>
                      <a:pt x="3950" y="1297"/>
                      <a:pt x="796" y="4579"/>
                      <a:pt x="77" y="8341"/>
                    </a:cubicBezTo>
                    <a:cubicBezTo>
                      <a:pt x="0" y="8648"/>
                      <a:pt x="250" y="8844"/>
                      <a:pt x="491" y="8844"/>
                    </a:cubicBezTo>
                    <a:cubicBezTo>
                      <a:pt x="656" y="8844"/>
                      <a:pt x="818" y="8753"/>
                      <a:pt x="870" y="8544"/>
                    </a:cubicBezTo>
                    <a:cubicBezTo>
                      <a:pt x="2105" y="4874"/>
                      <a:pt x="4115" y="2090"/>
                      <a:pt x="7545" y="172"/>
                    </a:cubicBezTo>
                    <a:cubicBezTo>
                      <a:pt x="7645" y="139"/>
                      <a:pt x="7595" y="1"/>
                      <a:pt x="750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50" name="Google Shape;4850;p67"/>
              <p:cNvSpPr/>
              <p:nvPr/>
            </p:nvSpPr>
            <p:spPr>
              <a:xfrm>
                <a:off x="5956825" y="2760000"/>
                <a:ext cx="80775" cy="277825"/>
              </a:xfrm>
              <a:custGeom>
                <a:avLst/>
                <a:gdLst/>
                <a:ahLst/>
                <a:cxnLst/>
                <a:rect l="l" t="t" r="r" b="b"/>
                <a:pathLst>
                  <a:path w="3231" h="11113" extrusionOk="0">
                    <a:moveTo>
                      <a:pt x="183" y="1"/>
                    </a:moveTo>
                    <a:cubicBezTo>
                      <a:pt x="93" y="1"/>
                      <a:pt x="0" y="87"/>
                      <a:pt x="40" y="193"/>
                    </a:cubicBezTo>
                    <a:cubicBezTo>
                      <a:pt x="741" y="1908"/>
                      <a:pt x="1368" y="3439"/>
                      <a:pt x="1478" y="5319"/>
                    </a:cubicBezTo>
                    <a:cubicBezTo>
                      <a:pt x="1589" y="7200"/>
                      <a:pt x="1091" y="8805"/>
                      <a:pt x="593" y="10593"/>
                    </a:cubicBezTo>
                    <a:cubicBezTo>
                      <a:pt x="510" y="10903"/>
                      <a:pt x="765" y="11113"/>
                      <a:pt x="1021" y="11113"/>
                    </a:cubicBezTo>
                    <a:cubicBezTo>
                      <a:pt x="1161" y="11113"/>
                      <a:pt x="1301" y="11050"/>
                      <a:pt x="1386" y="10907"/>
                    </a:cubicBezTo>
                    <a:cubicBezTo>
                      <a:pt x="3230" y="7864"/>
                      <a:pt x="2677" y="2664"/>
                      <a:pt x="280" y="46"/>
                    </a:cubicBezTo>
                    <a:cubicBezTo>
                      <a:pt x="254" y="14"/>
                      <a:pt x="219" y="1"/>
                      <a:pt x="18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51" name="Google Shape;4851;p67"/>
              <p:cNvSpPr/>
              <p:nvPr/>
            </p:nvSpPr>
            <p:spPr>
              <a:xfrm>
                <a:off x="5776250" y="2518400"/>
                <a:ext cx="190025" cy="179775"/>
              </a:xfrm>
              <a:custGeom>
                <a:avLst/>
                <a:gdLst/>
                <a:ahLst/>
                <a:cxnLst/>
                <a:rect l="l" t="t" r="r" b="b"/>
                <a:pathLst>
                  <a:path w="7601" h="7191" extrusionOk="0">
                    <a:moveTo>
                      <a:pt x="618" y="0"/>
                    </a:moveTo>
                    <a:cubicBezTo>
                      <a:pt x="159" y="0"/>
                      <a:pt x="0" y="800"/>
                      <a:pt x="551" y="950"/>
                    </a:cubicBezTo>
                    <a:cubicBezTo>
                      <a:pt x="3723" y="1909"/>
                      <a:pt x="5935" y="4214"/>
                      <a:pt x="7374" y="7128"/>
                    </a:cubicBezTo>
                    <a:cubicBezTo>
                      <a:pt x="7393" y="7172"/>
                      <a:pt x="7426" y="7190"/>
                      <a:pt x="7461" y="7190"/>
                    </a:cubicBezTo>
                    <a:cubicBezTo>
                      <a:pt x="7529" y="7190"/>
                      <a:pt x="7601" y="7121"/>
                      <a:pt x="7577" y="7036"/>
                    </a:cubicBezTo>
                    <a:cubicBezTo>
                      <a:pt x="6728" y="3698"/>
                      <a:pt x="3944" y="1172"/>
                      <a:pt x="772" y="28"/>
                    </a:cubicBezTo>
                    <a:cubicBezTo>
                      <a:pt x="718" y="9"/>
                      <a:pt x="666" y="0"/>
                      <a:pt x="6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52" name="Google Shape;4852;p67"/>
              <p:cNvSpPr/>
              <p:nvPr/>
            </p:nvSpPr>
            <p:spPr>
              <a:xfrm>
                <a:off x="5982575" y="2561275"/>
                <a:ext cx="288725" cy="128900"/>
              </a:xfrm>
              <a:custGeom>
                <a:avLst/>
                <a:gdLst/>
                <a:ahLst/>
                <a:cxnLst/>
                <a:rect l="l" t="t" r="r" b="b"/>
                <a:pathLst>
                  <a:path w="11549" h="5156" extrusionOk="0">
                    <a:moveTo>
                      <a:pt x="10046" y="0"/>
                    </a:moveTo>
                    <a:cubicBezTo>
                      <a:pt x="6211" y="0"/>
                      <a:pt x="2287" y="1989"/>
                      <a:pt x="43" y="5044"/>
                    </a:cubicBezTo>
                    <a:cubicBezTo>
                      <a:pt x="1" y="5100"/>
                      <a:pt x="54" y="5156"/>
                      <a:pt x="106" y="5156"/>
                    </a:cubicBezTo>
                    <a:cubicBezTo>
                      <a:pt x="123" y="5156"/>
                      <a:pt x="140" y="5150"/>
                      <a:pt x="153" y="5136"/>
                    </a:cubicBezTo>
                    <a:cubicBezTo>
                      <a:pt x="2971" y="2406"/>
                      <a:pt x="6297" y="1102"/>
                      <a:pt x="10132" y="1102"/>
                    </a:cubicBezTo>
                    <a:cubicBezTo>
                      <a:pt x="10363" y="1102"/>
                      <a:pt x="10596" y="1107"/>
                      <a:pt x="10830" y="1116"/>
                    </a:cubicBezTo>
                    <a:cubicBezTo>
                      <a:pt x="10837" y="1116"/>
                      <a:pt x="10843" y="1117"/>
                      <a:pt x="10849" y="1117"/>
                    </a:cubicBezTo>
                    <a:cubicBezTo>
                      <a:pt x="11549" y="1117"/>
                      <a:pt x="11507" y="83"/>
                      <a:pt x="10830" y="28"/>
                    </a:cubicBezTo>
                    <a:cubicBezTo>
                      <a:pt x="10570" y="9"/>
                      <a:pt x="10308" y="0"/>
                      <a:pt x="1004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53" name="Google Shape;4853;p67"/>
              <p:cNvSpPr/>
              <p:nvPr/>
            </p:nvSpPr>
            <p:spPr>
              <a:xfrm>
                <a:off x="6005150" y="2499350"/>
                <a:ext cx="153500" cy="124875"/>
              </a:xfrm>
              <a:custGeom>
                <a:avLst/>
                <a:gdLst/>
                <a:ahLst/>
                <a:cxnLst/>
                <a:rect l="l" t="t" r="r" b="b"/>
                <a:pathLst>
                  <a:path w="6140" h="4995" extrusionOk="0">
                    <a:moveTo>
                      <a:pt x="5586" y="0"/>
                    </a:moveTo>
                    <a:cubicBezTo>
                      <a:pt x="5548" y="0"/>
                      <a:pt x="5508" y="5"/>
                      <a:pt x="5465" y="16"/>
                    </a:cubicBezTo>
                    <a:cubicBezTo>
                      <a:pt x="2938" y="717"/>
                      <a:pt x="892" y="2321"/>
                      <a:pt x="25" y="4866"/>
                    </a:cubicBezTo>
                    <a:cubicBezTo>
                      <a:pt x="1" y="4938"/>
                      <a:pt x="71" y="4994"/>
                      <a:pt x="138" y="4994"/>
                    </a:cubicBezTo>
                    <a:cubicBezTo>
                      <a:pt x="173" y="4994"/>
                      <a:pt x="208" y="4978"/>
                      <a:pt x="228" y="4939"/>
                    </a:cubicBezTo>
                    <a:cubicBezTo>
                      <a:pt x="1131" y="2764"/>
                      <a:pt x="3160" y="993"/>
                      <a:pt x="5575" y="846"/>
                    </a:cubicBezTo>
                    <a:cubicBezTo>
                      <a:pt x="6140" y="812"/>
                      <a:pt x="6070" y="0"/>
                      <a:pt x="55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54" name="Google Shape;4854;p67"/>
              <p:cNvSpPr/>
              <p:nvPr/>
            </p:nvSpPr>
            <p:spPr>
              <a:xfrm>
                <a:off x="5989900" y="2712775"/>
                <a:ext cx="261725" cy="125400"/>
              </a:xfrm>
              <a:custGeom>
                <a:avLst/>
                <a:gdLst/>
                <a:ahLst/>
                <a:cxnLst/>
                <a:rect l="l" t="t" r="r" b="b"/>
                <a:pathLst>
                  <a:path w="10469" h="5016" extrusionOk="0">
                    <a:moveTo>
                      <a:pt x="2573" y="0"/>
                    </a:moveTo>
                    <a:cubicBezTo>
                      <a:pt x="1748" y="0"/>
                      <a:pt x="920" y="130"/>
                      <a:pt x="119" y="386"/>
                    </a:cubicBezTo>
                    <a:cubicBezTo>
                      <a:pt x="0" y="402"/>
                      <a:pt x="37" y="574"/>
                      <a:pt x="143" y="574"/>
                    </a:cubicBezTo>
                    <a:cubicBezTo>
                      <a:pt x="153" y="574"/>
                      <a:pt x="163" y="573"/>
                      <a:pt x="174" y="570"/>
                    </a:cubicBezTo>
                    <a:cubicBezTo>
                      <a:pt x="655" y="481"/>
                      <a:pt x="1139" y="437"/>
                      <a:pt x="1620" y="437"/>
                    </a:cubicBezTo>
                    <a:cubicBezTo>
                      <a:pt x="2929" y="437"/>
                      <a:pt x="4220" y="761"/>
                      <a:pt x="5392" y="1381"/>
                    </a:cubicBezTo>
                    <a:cubicBezTo>
                      <a:pt x="7089" y="2266"/>
                      <a:pt x="8066" y="3723"/>
                      <a:pt x="9505" y="4885"/>
                    </a:cubicBezTo>
                    <a:cubicBezTo>
                      <a:pt x="9605" y="4976"/>
                      <a:pt x="9719" y="5015"/>
                      <a:pt x="9829" y="5015"/>
                    </a:cubicBezTo>
                    <a:cubicBezTo>
                      <a:pt x="10165" y="5015"/>
                      <a:pt x="10469" y="4651"/>
                      <a:pt x="10261" y="4276"/>
                    </a:cubicBezTo>
                    <a:cubicBezTo>
                      <a:pt x="9357" y="2543"/>
                      <a:pt x="7200" y="1197"/>
                      <a:pt x="5392" y="533"/>
                    </a:cubicBezTo>
                    <a:cubicBezTo>
                      <a:pt x="4490" y="176"/>
                      <a:pt x="3534" y="0"/>
                      <a:pt x="257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55" name="Google Shape;4855;p67"/>
              <p:cNvSpPr/>
              <p:nvPr/>
            </p:nvSpPr>
            <p:spPr>
              <a:xfrm>
                <a:off x="5674950" y="2697000"/>
                <a:ext cx="266150" cy="83325"/>
              </a:xfrm>
              <a:custGeom>
                <a:avLst/>
                <a:gdLst/>
                <a:ahLst/>
                <a:cxnLst/>
                <a:rect l="l" t="t" r="r" b="b"/>
                <a:pathLst>
                  <a:path w="10646" h="3333" extrusionOk="0">
                    <a:moveTo>
                      <a:pt x="6491" y="1"/>
                    </a:moveTo>
                    <a:cubicBezTo>
                      <a:pt x="4156" y="1"/>
                      <a:pt x="1788" y="757"/>
                      <a:pt x="288" y="2473"/>
                    </a:cubicBezTo>
                    <a:cubicBezTo>
                      <a:pt x="0" y="2791"/>
                      <a:pt x="259" y="3333"/>
                      <a:pt x="627" y="3333"/>
                    </a:cubicBezTo>
                    <a:cubicBezTo>
                      <a:pt x="707" y="3333"/>
                      <a:pt x="792" y="3307"/>
                      <a:pt x="878" y="3248"/>
                    </a:cubicBezTo>
                    <a:cubicBezTo>
                      <a:pt x="2316" y="2215"/>
                      <a:pt x="3515" y="1275"/>
                      <a:pt x="5267" y="814"/>
                    </a:cubicBezTo>
                    <a:cubicBezTo>
                      <a:pt x="6072" y="617"/>
                      <a:pt x="6896" y="519"/>
                      <a:pt x="7722" y="519"/>
                    </a:cubicBezTo>
                    <a:cubicBezTo>
                      <a:pt x="8675" y="519"/>
                      <a:pt x="9630" y="649"/>
                      <a:pt x="10559" y="906"/>
                    </a:cubicBezTo>
                    <a:cubicBezTo>
                      <a:pt x="10565" y="908"/>
                      <a:pt x="10571" y="909"/>
                      <a:pt x="10576" y="909"/>
                    </a:cubicBezTo>
                    <a:cubicBezTo>
                      <a:pt x="10621" y="909"/>
                      <a:pt x="10645" y="849"/>
                      <a:pt x="10596" y="832"/>
                    </a:cubicBezTo>
                    <a:cubicBezTo>
                      <a:pt x="9386" y="294"/>
                      <a:pt x="7945" y="1"/>
                      <a:pt x="64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56" name="Google Shape;4856;p67"/>
              <p:cNvSpPr/>
              <p:nvPr/>
            </p:nvSpPr>
            <p:spPr>
              <a:xfrm>
                <a:off x="5735225" y="2745450"/>
                <a:ext cx="140100" cy="74800"/>
              </a:xfrm>
              <a:custGeom>
                <a:avLst/>
                <a:gdLst/>
                <a:ahLst/>
                <a:cxnLst/>
                <a:rect l="l" t="t" r="r" b="b"/>
                <a:pathLst>
                  <a:path w="5604" h="2992" extrusionOk="0">
                    <a:moveTo>
                      <a:pt x="5493" y="1"/>
                    </a:moveTo>
                    <a:cubicBezTo>
                      <a:pt x="3427" y="222"/>
                      <a:pt x="1639" y="1365"/>
                      <a:pt x="108" y="2730"/>
                    </a:cubicBezTo>
                    <a:cubicBezTo>
                      <a:pt x="0" y="2822"/>
                      <a:pt x="98" y="2991"/>
                      <a:pt x="219" y="2991"/>
                    </a:cubicBezTo>
                    <a:cubicBezTo>
                      <a:pt x="243" y="2991"/>
                      <a:pt x="268" y="2985"/>
                      <a:pt x="293" y="2969"/>
                    </a:cubicBezTo>
                    <a:cubicBezTo>
                      <a:pt x="1971" y="1863"/>
                      <a:pt x="3483" y="572"/>
                      <a:pt x="5511" y="167"/>
                    </a:cubicBezTo>
                    <a:cubicBezTo>
                      <a:pt x="5603" y="148"/>
                      <a:pt x="5585" y="1"/>
                      <a:pt x="54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57" name="Google Shape;4857;p67"/>
              <p:cNvSpPr/>
              <p:nvPr/>
            </p:nvSpPr>
            <p:spPr>
              <a:xfrm>
                <a:off x="5718350" y="2606875"/>
                <a:ext cx="199525" cy="62400"/>
              </a:xfrm>
              <a:custGeom>
                <a:avLst/>
                <a:gdLst/>
                <a:ahLst/>
                <a:cxnLst/>
                <a:rect l="l" t="t" r="r" b="b"/>
                <a:pathLst>
                  <a:path w="7981" h="2496" extrusionOk="0">
                    <a:moveTo>
                      <a:pt x="2247" y="1"/>
                    </a:moveTo>
                    <a:cubicBezTo>
                      <a:pt x="1584" y="1"/>
                      <a:pt x="928" y="102"/>
                      <a:pt x="304" y="325"/>
                    </a:cubicBezTo>
                    <a:cubicBezTo>
                      <a:pt x="0" y="432"/>
                      <a:pt x="8" y="954"/>
                      <a:pt x="360" y="954"/>
                    </a:cubicBezTo>
                    <a:cubicBezTo>
                      <a:pt x="371" y="954"/>
                      <a:pt x="383" y="953"/>
                      <a:pt x="396" y="952"/>
                    </a:cubicBezTo>
                    <a:cubicBezTo>
                      <a:pt x="1205" y="885"/>
                      <a:pt x="1966" y="797"/>
                      <a:pt x="2738" y="797"/>
                    </a:cubicBezTo>
                    <a:cubicBezTo>
                      <a:pt x="3232" y="797"/>
                      <a:pt x="3731" y="833"/>
                      <a:pt x="4250" y="934"/>
                    </a:cubicBezTo>
                    <a:cubicBezTo>
                      <a:pt x="5541" y="1192"/>
                      <a:pt x="6739" y="1708"/>
                      <a:pt x="7809" y="2482"/>
                    </a:cubicBezTo>
                    <a:cubicBezTo>
                      <a:pt x="7821" y="2492"/>
                      <a:pt x="7835" y="2496"/>
                      <a:pt x="7848" y="2496"/>
                    </a:cubicBezTo>
                    <a:cubicBezTo>
                      <a:pt x="7915" y="2496"/>
                      <a:pt x="7981" y="2396"/>
                      <a:pt x="7919" y="2335"/>
                    </a:cubicBezTo>
                    <a:cubicBezTo>
                      <a:pt x="6466" y="993"/>
                      <a:pt x="4323" y="1"/>
                      <a:pt x="22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58" name="Google Shape;4858;p67"/>
              <p:cNvSpPr/>
              <p:nvPr/>
            </p:nvSpPr>
            <p:spPr>
              <a:xfrm>
                <a:off x="5937075" y="2450550"/>
                <a:ext cx="72400" cy="189775"/>
              </a:xfrm>
              <a:custGeom>
                <a:avLst/>
                <a:gdLst/>
                <a:ahLst/>
                <a:cxnLst/>
                <a:rect l="l" t="t" r="r" b="b"/>
                <a:pathLst>
                  <a:path w="2896" h="7591" extrusionOk="0">
                    <a:moveTo>
                      <a:pt x="2404" y="0"/>
                    </a:moveTo>
                    <a:cubicBezTo>
                      <a:pt x="2322" y="0"/>
                      <a:pt x="2241" y="31"/>
                      <a:pt x="2176" y="105"/>
                    </a:cubicBezTo>
                    <a:cubicBezTo>
                      <a:pt x="498" y="2023"/>
                      <a:pt x="0" y="5232"/>
                      <a:pt x="1070" y="7555"/>
                    </a:cubicBezTo>
                    <a:cubicBezTo>
                      <a:pt x="1082" y="7580"/>
                      <a:pt x="1103" y="7590"/>
                      <a:pt x="1124" y="7590"/>
                    </a:cubicBezTo>
                    <a:cubicBezTo>
                      <a:pt x="1168" y="7590"/>
                      <a:pt x="1217" y="7549"/>
                      <a:pt x="1217" y="7500"/>
                    </a:cubicBezTo>
                    <a:cubicBezTo>
                      <a:pt x="664" y="4826"/>
                      <a:pt x="1144" y="2706"/>
                      <a:pt x="2729" y="511"/>
                    </a:cubicBezTo>
                    <a:cubicBezTo>
                      <a:pt x="2895" y="276"/>
                      <a:pt x="2647" y="0"/>
                      <a:pt x="24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59" name="Google Shape;4859;p67"/>
              <p:cNvSpPr/>
              <p:nvPr/>
            </p:nvSpPr>
            <p:spPr>
              <a:xfrm>
                <a:off x="6011650" y="2653925"/>
                <a:ext cx="251350" cy="41600"/>
              </a:xfrm>
              <a:custGeom>
                <a:avLst/>
                <a:gdLst/>
                <a:ahLst/>
                <a:cxnLst/>
                <a:rect l="l" t="t" r="r" b="b"/>
                <a:pathLst>
                  <a:path w="10054" h="1664" extrusionOk="0">
                    <a:moveTo>
                      <a:pt x="4990" y="1"/>
                    </a:moveTo>
                    <a:cubicBezTo>
                      <a:pt x="3256" y="1"/>
                      <a:pt x="1561" y="400"/>
                      <a:pt x="78" y="1486"/>
                    </a:cubicBezTo>
                    <a:cubicBezTo>
                      <a:pt x="0" y="1548"/>
                      <a:pt x="55" y="1664"/>
                      <a:pt x="129" y="1664"/>
                    </a:cubicBezTo>
                    <a:cubicBezTo>
                      <a:pt x="143" y="1664"/>
                      <a:pt x="157" y="1660"/>
                      <a:pt x="171" y="1652"/>
                    </a:cubicBezTo>
                    <a:cubicBezTo>
                      <a:pt x="1742" y="732"/>
                      <a:pt x="3417" y="385"/>
                      <a:pt x="5117" y="385"/>
                    </a:cubicBezTo>
                    <a:cubicBezTo>
                      <a:pt x="6689" y="385"/>
                      <a:pt x="8283" y="682"/>
                      <a:pt x="9833" y="1098"/>
                    </a:cubicBezTo>
                    <a:cubicBezTo>
                      <a:pt x="9855" y="1107"/>
                      <a:pt x="9874" y="1111"/>
                      <a:pt x="9892" y="1111"/>
                    </a:cubicBezTo>
                    <a:cubicBezTo>
                      <a:pt x="10028" y="1111"/>
                      <a:pt x="10054" y="889"/>
                      <a:pt x="9907" y="840"/>
                    </a:cubicBezTo>
                    <a:cubicBezTo>
                      <a:pt x="8332" y="363"/>
                      <a:pt x="6643" y="1"/>
                      <a:pt x="499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60" name="Google Shape;4860;p67"/>
              <p:cNvSpPr/>
              <p:nvPr/>
            </p:nvSpPr>
            <p:spPr>
              <a:xfrm>
                <a:off x="6011875" y="2767550"/>
                <a:ext cx="148000" cy="144275"/>
              </a:xfrm>
              <a:custGeom>
                <a:avLst/>
                <a:gdLst/>
                <a:ahLst/>
                <a:cxnLst/>
                <a:rect l="l" t="t" r="r" b="b"/>
                <a:pathLst>
                  <a:path w="5920" h="5771" extrusionOk="0">
                    <a:moveTo>
                      <a:pt x="144" y="0"/>
                    </a:moveTo>
                    <a:cubicBezTo>
                      <a:pt x="29" y="0"/>
                      <a:pt x="1" y="169"/>
                      <a:pt x="106" y="205"/>
                    </a:cubicBezTo>
                    <a:cubicBezTo>
                      <a:pt x="2817" y="1145"/>
                      <a:pt x="3831" y="3321"/>
                      <a:pt x="5196" y="5607"/>
                    </a:cubicBezTo>
                    <a:cubicBezTo>
                      <a:pt x="5259" y="5721"/>
                      <a:pt x="5370" y="5770"/>
                      <a:pt x="5483" y="5770"/>
                    </a:cubicBezTo>
                    <a:cubicBezTo>
                      <a:pt x="5698" y="5770"/>
                      <a:pt x="5920" y="5592"/>
                      <a:pt x="5823" y="5349"/>
                    </a:cubicBezTo>
                    <a:cubicBezTo>
                      <a:pt x="4827" y="2712"/>
                      <a:pt x="3057" y="444"/>
                      <a:pt x="162" y="2"/>
                    </a:cubicBezTo>
                    <a:cubicBezTo>
                      <a:pt x="155" y="1"/>
                      <a:pt x="150" y="0"/>
                      <a:pt x="1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61" name="Google Shape;4861;p67"/>
              <p:cNvSpPr/>
              <p:nvPr/>
            </p:nvSpPr>
            <p:spPr>
              <a:xfrm>
                <a:off x="5977650" y="2473750"/>
                <a:ext cx="51450" cy="116125"/>
              </a:xfrm>
              <a:custGeom>
                <a:avLst/>
                <a:gdLst/>
                <a:ahLst/>
                <a:cxnLst/>
                <a:rect l="l" t="t" r="r" b="b"/>
                <a:pathLst>
                  <a:path w="2058" h="4645" extrusionOk="0">
                    <a:moveTo>
                      <a:pt x="1876" y="0"/>
                    </a:moveTo>
                    <a:cubicBezTo>
                      <a:pt x="1846" y="0"/>
                      <a:pt x="1815" y="13"/>
                      <a:pt x="1789" y="44"/>
                    </a:cubicBezTo>
                    <a:cubicBezTo>
                      <a:pt x="627" y="1335"/>
                      <a:pt x="0" y="2884"/>
                      <a:pt x="148" y="4617"/>
                    </a:cubicBezTo>
                    <a:cubicBezTo>
                      <a:pt x="148" y="4636"/>
                      <a:pt x="166" y="4645"/>
                      <a:pt x="184" y="4645"/>
                    </a:cubicBezTo>
                    <a:cubicBezTo>
                      <a:pt x="203" y="4645"/>
                      <a:pt x="221" y="4636"/>
                      <a:pt x="221" y="4617"/>
                    </a:cubicBezTo>
                    <a:cubicBezTo>
                      <a:pt x="332" y="2995"/>
                      <a:pt x="940" y="1464"/>
                      <a:pt x="1973" y="229"/>
                    </a:cubicBezTo>
                    <a:cubicBezTo>
                      <a:pt x="2057" y="130"/>
                      <a:pt x="1971" y="0"/>
                      <a:pt x="18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62" name="Google Shape;4862;p67"/>
              <p:cNvSpPr/>
              <p:nvPr/>
            </p:nvSpPr>
            <p:spPr>
              <a:xfrm>
                <a:off x="5883275" y="2497950"/>
                <a:ext cx="46900" cy="60025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2401" extrusionOk="0">
                    <a:moveTo>
                      <a:pt x="176" y="1"/>
                    </a:moveTo>
                    <a:cubicBezTo>
                      <a:pt x="83" y="1"/>
                      <a:pt x="1" y="129"/>
                      <a:pt x="87" y="201"/>
                    </a:cubicBezTo>
                    <a:cubicBezTo>
                      <a:pt x="825" y="773"/>
                      <a:pt x="1415" y="1529"/>
                      <a:pt x="1802" y="2377"/>
                    </a:cubicBezTo>
                    <a:cubicBezTo>
                      <a:pt x="1808" y="2395"/>
                      <a:pt x="1817" y="2401"/>
                      <a:pt x="1828" y="2401"/>
                    </a:cubicBezTo>
                    <a:cubicBezTo>
                      <a:pt x="1850" y="2401"/>
                      <a:pt x="1876" y="2371"/>
                      <a:pt x="1876" y="2359"/>
                    </a:cubicBezTo>
                    <a:cubicBezTo>
                      <a:pt x="1562" y="1437"/>
                      <a:pt x="1009" y="625"/>
                      <a:pt x="253" y="35"/>
                    </a:cubicBezTo>
                    <a:cubicBezTo>
                      <a:pt x="229" y="11"/>
                      <a:pt x="202" y="1"/>
                      <a:pt x="1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63" name="Google Shape;4863;p67"/>
              <p:cNvSpPr/>
              <p:nvPr/>
            </p:nvSpPr>
            <p:spPr>
              <a:xfrm>
                <a:off x="5818125" y="2673800"/>
                <a:ext cx="68725" cy="14050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562" extrusionOk="0">
                    <a:moveTo>
                      <a:pt x="777" y="1"/>
                    </a:moveTo>
                    <a:cubicBezTo>
                      <a:pt x="543" y="1"/>
                      <a:pt x="308" y="22"/>
                      <a:pt x="74" y="64"/>
                    </a:cubicBezTo>
                    <a:cubicBezTo>
                      <a:pt x="1" y="82"/>
                      <a:pt x="19" y="193"/>
                      <a:pt x="93" y="193"/>
                    </a:cubicBezTo>
                    <a:cubicBezTo>
                      <a:pt x="294" y="172"/>
                      <a:pt x="495" y="162"/>
                      <a:pt x="694" y="162"/>
                    </a:cubicBezTo>
                    <a:cubicBezTo>
                      <a:pt x="1388" y="162"/>
                      <a:pt x="2066" y="289"/>
                      <a:pt x="2711" y="562"/>
                    </a:cubicBezTo>
                    <a:cubicBezTo>
                      <a:pt x="2730" y="562"/>
                      <a:pt x="2748" y="543"/>
                      <a:pt x="2730" y="525"/>
                    </a:cubicBezTo>
                    <a:cubicBezTo>
                      <a:pt x="2138" y="181"/>
                      <a:pt x="1464" y="1"/>
                      <a:pt x="77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64" name="Google Shape;4864;p67"/>
              <p:cNvSpPr/>
              <p:nvPr/>
            </p:nvSpPr>
            <p:spPr>
              <a:xfrm>
                <a:off x="5803800" y="2879750"/>
                <a:ext cx="45125" cy="64400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2576" extrusionOk="0">
                    <a:moveTo>
                      <a:pt x="1676" y="0"/>
                    </a:moveTo>
                    <a:cubicBezTo>
                      <a:pt x="1644" y="0"/>
                      <a:pt x="1611" y="15"/>
                      <a:pt x="1588" y="50"/>
                    </a:cubicBezTo>
                    <a:cubicBezTo>
                      <a:pt x="1035" y="769"/>
                      <a:pt x="518" y="1525"/>
                      <a:pt x="76" y="2300"/>
                    </a:cubicBezTo>
                    <a:cubicBezTo>
                      <a:pt x="0" y="2451"/>
                      <a:pt x="122" y="2576"/>
                      <a:pt x="242" y="2576"/>
                    </a:cubicBezTo>
                    <a:cubicBezTo>
                      <a:pt x="298" y="2576"/>
                      <a:pt x="354" y="2549"/>
                      <a:pt x="389" y="2484"/>
                    </a:cubicBezTo>
                    <a:cubicBezTo>
                      <a:pt x="850" y="1710"/>
                      <a:pt x="1274" y="917"/>
                      <a:pt x="1754" y="142"/>
                    </a:cubicBezTo>
                    <a:cubicBezTo>
                      <a:pt x="1804" y="67"/>
                      <a:pt x="1743" y="0"/>
                      <a:pt x="1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65" name="Google Shape;4865;p67"/>
              <p:cNvSpPr/>
              <p:nvPr/>
            </p:nvSpPr>
            <p:spPr>
              <a:xfrm>
                <a:off x="6036300" y="2834050"/>
                <a:ext cx="29875" cy="113550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4542" extrusionOk="0">
                    <a:moveTo>
                      <a:pt x="125" y="0"/>
                    </a:moveTo>
                    <a:cubicBezTo>
                      <a:pt x="63" y="0"/>
                      <a:pt x="1" y="50"/>
                      <a:pt x="51" y="126"/>
                    </a:cubicBezTo>
                    <a:cubicBezTo>
                      <a:pt x="844" y="1435"/>
                      <a:pt x="586" y="2911"/>
                      <a:pt x="568" y="4349"/>
                    </a:cubicBezTo>
                    <a:cubicBezTo>
                      <a:pt x="568" y="4470"/>
                      <a:pt x="673" y="4542"/>
                      <a:pt x="775" y="4542"/>
                    </a:cubicBezTo>
                    <a:cubicBezTo>
                      <a:pt x="858" y="4542"/>
                      <a:pt x="938" y="4494"/>
                      <a:pt x="955" y="4386"/>
                    </a:cubicBezTo>
                    <a:cubicBezTo>
                      <a:pt x="1195" y="2911"/>
                      <a:pt x="1121" y="1269"/>
                      <a:pt x="199" y="34"/>
                    </a:cubicBezTo>
                    <a:cubicBezTo>
                      <a:pt x="181" y="11"/>
                      <a:pt x="153" y="0"/>
                      <a:pt x="1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66" name="Google Shape;4866;p67"/>
              <p:cNvSpPr/>
              <p:nvPr/>
            </p:nvSpPr>
            <p:spPr>
              <a:xfrm>
                <a:off x="6097625" y="2691225"/>
                <a:ext cx="104025" cy="38375"/>
              </a:xfrm>
              <a:custGeom>
                <a:avLst/>
                <a:gdLst/>
                <a:ahLst/>
                <a:cxnLst/>
                <a:rect l="l" t="t" r="r" b="b"/>
                <a:pathLst>
                  <a:path w="4161" h="1535" extrusionOk="0">
                    <a:moveTo>
                      <a:pt x="999" y="1"/>
                    </a:moveTo>
                    <a:cubicBezTo>
                      <a:pt x="690" y="1"/>
                      <a:pt x="378" y="35"/>
                      <a:pt x="69" y="104"/>
                    </a:cubicBezTo>
                    <a:cubicBezTo>
                      <a:pt x="0" y="121"/>
                      <a:pt x="28" y="235"/>
                      <a:pt x="92" y="235"/>
                    </a:cubicBezTo>
                    <a:cubicBezTo>
                      <a:pt x="97" y="235"/>
                      <a:pt x="101" y="235"/>
                      <a:pt x="106" y="233"/>
                    </a:cubicBezTo>
                    <a:cubicBezTo>
                      <a:pt x="339" y="197"/>
                      <a:pt x="573" y="179"/>
                      <a:pt x="804" y="179"/>
                    </a:cubicBezTo>
                    <a:cubicBezTo>
                      <a:pt x="1981" y="179"/>
                      <a:pt x="3110" y="643"/>
                      <a:pt x="3942" y="1506"/>
                    </a:cubicBezTo>
                    <a:cubicBezTo>
                      <a:pt x="3966" y="1526"/>
                      <a:pt x="3992" y="1535"/>
                      <a:pt x="4016" y="1535"/>
                    </a:cubicBezTo>
                    <a:cubicBezTo>
                      <a:pt x="4099" y="1535"/>
                      <a:pt x="4161" y="1430"/>
                      <a:pt x="4089" y="1358"/>
                    </a:cubicBezTo>
                    <a:cubicBezTo>
                      <a:pt x="3288" y="484"/>
                      <a:pt x="2163" y="1"/>
                      <a:pt x="9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67" name="Google Shape;4867;p67"/>
              <p:cNvSpPr/>
              <p:nvPr/>
            </p:nvSpPr>
            <p:spPr>
              <a:xfrm>
                <a:off x="6073075" y="2757425"/>
                <a:ext cx="79425" cy="49700"/>
              </a:xfrm>
              <a:custGeom>
                <a:avLst/>
                <a:gdLst/>
                <a:ahLst/>
                <a:cxnLst/>
                <a:rect l="l" t="t" r="r" b="b"/>
                <a:pathLst>
                  <a:path w="3177" h="1988" extrusionOk="0">
                    <a:moveTo>
                      <a:pt x="129" y="1"/>
                    </a:moveTo>
                    <a:cubicBezTo>
                      <a:pt x="19" y="19"/>
                      <a:pt x="0" y="167"/>
                      <a:pt x="111" y="222"/>
                    </a:cubicBezTo>
                    <a:cubicBezTo>
                      <a:pt x="1199" y="407"/>
                      <a:pt x="2176" y="1015"/>
                      <a:pt x="2822" y="1919"/>
                    </a:cubicBezTo>
                    <a:cubicBezTo>
                      <a:pt x="2859" y="1967"/>
                      <a:pt x="2908" y="1988"/>
                      <a:pt x="2956" y="1988"/>
                    </a:cubicBezTo>
                    <a:cubicBezTo>
                      <a:pt x="3070" y="1988"/>
                      <a:pt x="3176" y="1870"/>
                      <a:pt x="3098" y="1753"/>
                    </a:cubicBezTo>
                    <a:cubicBezTo>
                      <a:pt x="2434" y="739"/>
                      <a:pt x="1346" y="75"/>
                      <a:pt x="1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68" name="Google Shape;4868;p67"/>
              <p:cNvSpPr/>
              <p:nvPr/>
            </p:nvSpPr>
            <p:spPr>
              <a:xfrm>
                <a:off x="6042475" y="2958350"/>
                <a:ext cx="35800" cy="25475"/>
              </a:xfrm>
              <a:custGeom>
                <a:avLst/>
                <a:gdLst/>
                <a:ahLst/>
                <a:cxnLst/>
                <a:rect l="l" t="t" r="r" b="b"/>
                <a:pathLst>
                  <a:path w="1432" h="1019" extrusionOk="0">
                    <a:moveTo>
                      <a:pt x="699" y="1"/>
                    </a:moveTo>
                    <a:cubicBezTo>
                      <a:pt x="583" y="1"/>
                      <a:pt x="463" y="45"/>
                      <a:pt x="357" y="151"/>
                    </a:cubicBezTo>
                    <a:cubicBezTo>
                      <a:pt x="1" y="508"/>
                      <a:pt x="361" y="1019"/>
                      <a:pt x="748" y="1019"/>
                    </a:cubicBezTo>
                    <a:cubicBezTo>
                      <a:pt x="861" y="1019"/>
                      <a:pt x="976" y="975"/>
                      <a:pt x="1077" y="871"/>
                    </a:cubicBezTo>
                    <a:cubicBezTo>
                      <a:pt x="1432" y="501"/>
                      <a:pt x="1087" y="1"/>
                      <a:pt x="6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69" name="Google Shape;4869;p67"/>
              <p:cNvSpPr/>
              <p:nvPr/>
            </p:nvSpPr>
            <p:spPr>
              <a:xfrm>
                <a:off x="5684825" y="2838500"/>
                <a:ext cx="35350" cy="25275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1011" extrusionOk="0">
                    <a:moveTo>
                      <a:pt x="686" y="0"/>
                    </a:moveTo>
                    <a:cubicBezTo>
                      <a:pt x="573" y="0"/>
                      <a:pt x="456" y="45"/>
                      <a:pt x="354" y="151"/>
                    </a:cubicBezTo>
                    <a:cubicBezTo>
                      <a:pt x="0" y="505"/>
                      <a:pt x="341" y="1010"/>
                      <a:pt x="727" y="1010"/>
                    </a:cubicBezTo>
                    <a:cubicBezTo>
                      <a:pt x="844" y="1010"/>
                      <a:pt x="966" y="963"/>
                      <a:pt x="1073" y="852"/>
                    </a:cubicBezTo>
                    <a:cubicBezTo>
                      <a:pt x="1414" y="497"/>
                      <a:pt x="1066" y="0"/>
                      <a:pt x="6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70" name="Google Shape;4870;p67"/>
              <p:cNvSpPr/>
              <p:nvPr/>
            </p:nvSpPr>
            <p:spPr>
              <a:xfrm>
                <a:off x="5675950" y="2617175"/>
                <a:ext cx="26525" cy="19200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768" extrusionOk="0">
                    <a:moveTo>
                      <a:pt x="416" y="1"/>
                    </a:moveTo>
                    <a:cubicBezTo>
                      <a:pt x="335" y="1"/>
                      <a:pt x="260" y="39"/>
                      <a:pt x="211" y="134"/>
                    </a:cubicBezTo>
                    <a:cubicBezTo>
                      <a:pt x="193" y="171"/>
                      <a:pt x="156" y="190"/>
                      <a:pt x="137" y="226"/>
                    </a:cubicBezTo>
                    <a:cubicBezTo>
                      <a:pt x="1" y="484"/>
                      <a:pt x="213" y="767"/>
                      <a:pt x="478" y="767"/>
                    </a:cubicBezTo>
                    <a:cubicBezTo>
                      <a:pt x="535" y="767"/>
                      <a:pt x="595" y="754"/>
                      <a:pt x="654" y="724"/>
                    </a:cubicBezTo>
                    <a:lnTo>
                      <a:pt x="746" y="651"/>
                    </a:lnTo>
                    <a:cubicBezTo>
                      <a:pt x="1061" y="465"/>
                      <a:pt x="698" y="1"/>
                      <a:pt x="41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71" name="Google Shape;4871;p67"/>
              <p:cNvSpPr/>
              <p:nvPr/>
            </p:nvSpPr>
            <p:spPr>
              <a:xfrm>
                <a:off x="5993300" y="2418150"/>
                <a:ext cx="32775" cy="22650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906" extrusionOk="0">
                    <a:moveTo>
                      <a:pt x="794" y="0"/>
                    </a:moveTo>
                    <a:lnTo>
                      <a:pt x="628" y="18"/>
                    </a:lnTo>
                    <a:cubicBezTo>
                      <a:pt x="616" y="18"/>
                      <a:pt x="604" y="17"/>
                      <a:pt x="593" y="17"/>
                    </a:cubicBezTo>
                    <a:cubicBezTo>
                      <a:pt x="1" y="17"/>
                      <a:pt x="11" y="906"/>
                      <a:pt x="578" y="906"/>
                    </a:cubicBezTo>
                    <a:cubicBezTo>
                      <a:pt x="594" y="906"/>
                      <a:pt x="611" y="905"/>
                      <a:pt x="628" y="904"/>
                    </a:cubicBezTo>
                    <a:lnTo>
                      <a:pt x="794" y="904"/>
                    </a:lnTo>
                    <a:cubicBezTo>
                      <a:pt x="1310" y="811"/>
                      <a:pt x="1310" y="92"/>
                      <a:pt x="79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72" name="Google Shape;4872;p67"/>
              <p:cNvSpPr/>
              <p:nvPr/>
            </p:nvSpPr>
            <p:spPr>
              <a:xfrm>
                <a:off x="6173700" y="2492700"/>
                <a:ext cx="22825" cy="16625"/>
              </a:xfrm>
              <a:custGeom>
                <a:avLst/>
                <a:gdLst/>
                <a:ahLst/>
                <a:cxnLst/>
                <a:rect l="l" t="t" r="r" b="b"/>
                <a:pathLst>
                  <a:path w="913" h="665" extrusionOk="0">
                    <a:moveTo>
                      <a:pt x="444" y="1"/>
                    </a:moveTo>
                    <a:cubicBezTo>
                      <a:pt x="368" y="1"/>
                      <a:pt x="289" y="30"/>
                      <a:pt x="216" y="98"/>
                    </a:cubicBezTo>
                    <a:cubicBezTo>
                      <a:pt x="1" y="342"/>
                      <a:pt x="222" y="664"/>
                      <a:pt x="487" y="664"/>
                    </a:cubicBezTo>
                    <a:cubicBezTo>
                      <a:pt x="562" y="664"/>
                      <a:pt x="641" y="638"/>
                      <a:pt x="714" y="577"/>
                    </a:cubicBezTo>
                    <a:cubicBezTo>
                      <a:pt x="913" y="322"/>
                      <a:pt x="697" y="1"/>
                      <a:pt x="4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  <p:grpSp>
          <p:nvGrpSpPr>
            <p:cNvPr id="4873" name="Google Shape;4873;p67"/>
            <p:cNvGrpSpPr/>
            <p:nvPr/>
          </p:nvGrpSpPr>
          <p:grpSpPr>
            <a:xfrm rot="-3147194">
              <a:off x="3633192" y="155244"/>
              <a:ext cx="817941" cy="939671"/>
              <a:chOff x="6692600" y="3481575"/>
              <a:chExt cx="448175" cy="514875"/>
            </a:xfrm>
          </p:grpSpPr>
          <p:sp>
            <p:nvSpPr>
              <p:cNvPr id="4874" name="Google Shape;4874;p67"/>
              <p:cNvSpPr/>
              <p:nvPr/>
            </p:nvSpPr>
            <p:spPr>
              <a:xfrm>
                <a:off x="6778250" y="3546175"/>
                <a:ext cx="141525" cy="192300"/>
              </a:xfrm>
              <a:custGeom>
                <a:avLst/>
                <a:gdLst/>
                <a:ahLst/>
                <a:cxnLst/>
                <a:rect l="l" t="t" r="r" b="b"/>
                <a:pathLst>
                  <a:path w="5661" h="7692" extrusionOk="0">
                    <a:moveTo>
                      <a:pt x="680" y="1"/>
                    </a:moveTo>
                    <a:cubicBezTo>
                      <a:pt x="303" y="1"/>
                      <a:pt x="0" y="482"/>
                      <a:pt x="394" y="740"/>
                    </a:cubicBezTo>
                    <a:cubicBezTo>
                      <a:pt x="2976" y="2473"/>
                      <a:pt x="4451" y="4686"/>
                      <a:pt x="5428" y="7618"/>
                    </a:cubicBezTo>
                    <a:cubicBezTo>
                      <a:pt x="5443" y="7669"/>
                      <a:pt x="5484" y="7691"/>
                      <a:pt x="5526" y="7691"/>
                    </a:cubicBezTo>
                    <a:cubicBezTo>
                      <a:pt x="5591" y="7691"/>
                      <a:pt x="5661" y="7640"/>
                      <a:pt x="5649" y="7563"/>
                    </a:cubicBezTo>
                    <a:cubicBezTo>
                      <a:pt x="5410" y="4594"/>
                      <a:pt x="3437" y="1643"/>
                      <a:pt x="929" y="76"/>
                    </a:cubicBezTo>
                    <a:cubicBezTo>
                      <a:pt x="847" y="23"/>
                      <a:pt x="761" y="1"/>
                      <a:pt x="6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75" name="Google Shape;4875;p67"/>
              <p:cNvSpPr/>
              <p:nvPr/>
            </p:nvSpPr>
            <p:spPr>
              <a:xfrm>
                <a:off x="6940800" y="3481925"/>
                <a:ext cx="69975" cy="24642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9857" extrusionOk="0">
                    <a:moveTo>
                      <a:pt x="1260" y="1"/>
                    </a:moveTo>
                    <a:cubicBezTo>
                      <a:pt x="993" y="1"/>
                      <a:pt x="719" y="245"/>
                      <a:pt x="862" y="544"/>
                    </a:cubicBezTo>
                    <a:cubicBezTo>
                      <a:pt x="1618" y="2019"/>
                      <a:pt x="1913" y="3715"/>
                      <a:pt x="1711" y="5375"/>
                    </a:cubicBezTo>
                    <a:cubicBezTo>
                      <a:pt x="1471" y="7016"/>
                      <a:pt x="752" y="8289"/>
                      <a:pt x="14" y="9727"/>
                    </a:cubicBezTo>
                    <a:cubicBezTo>
                      <a:pt x="0" y="9797"/>
                      <a:pt x="50" y="9857"/>
                      <a:pt x="107" y="9857"/>
                    </a:cubicBezTo>
                    <a:cubicBezTo>
                      <a:pt x="125" y="9857"/>
                      <a:pt x="144" y="9851"/>
                      <a:pt x="162" y="9838"/>
                    </a:cubicBezTo>
                    <a:cubicBezTo>
                      <a:pt x="2743" y="7606"/>
                      <a:pt x="2799" y="3162"/>
                      <a:pt x="1618" y="249"/>
                    </a:cubicBezTo>
                    <a:cubicBezTo>
                      <a:pt x="1547" y="73"/>
                      <a:pt x="1404" y="1"/>
                      <a:pt x="126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76" name="Google Shape;4876;p67"/>
              <p:cNvSpPr/>
              <p:nvPr/>
            </p:nvSpPr>
            <p:spPr>
              <a:xfrm>
                <a:off x="6956825" y="3630200"/>
                <a:ext cx="181875" cy="112425"/>
              </a:xfrm>
              <a:custGeom>
                <a:avLst/>
                <a:gdLst/>
                <a:ahLst/>
                <a:cxnLst/>
                <a:rect l="l" t="t" r="r" b="b"/>
                <a:pathLst>
                  <a:path w="7275" h="4497" extrusionOk="0">
                    <a:moveTo>
                      <a:pt x="6659" y="0"/>
                    </a:moveTo>
                    <a:cubicBezTo>
                      <a:pt x="6502" y="0"/>
                      <a:pt x="6353" y="81"/>
                      <a:pt x="6288" y="274"/>
                    </a:cubicBezTo>
                    <a:cubicBezTo>
                      <a:pt x="5458" y="2763"/>
                      <a:pt x="2176" y="3427"/>
                      <a:pt x="37" y="4441"/>
                    </a:cubicBezTo>
                    <a:cubicBezTo>
                      <a:pt x="0" y="4441"/>
                      <a:pt x="19" y="4497"/>
                      <a:pt x="55" y="4497"/>
                    </a:cubicBezTo>
                    <a:cubicBezTo>
                      <a:pt x="2582" y="3870"/>
                      <a:pt x="6030" y="3353"/>
                      <a:pt x="7118" y="643"/>
                    </a:cubicBezTo>
                    <a:cubicBezTo>
                      <a:pt x="7274" y="282"/>
                      <a:pt x="6953" y="0"/>
                      <a:pt x="66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77" name="Google Shape;4877;p67"/>
              <p:cNvSpPr/>
              <p:nvPr/>
            </p:nvSpPr>
            <p:spPr>
              <a:xfrm>
                <a:off x="6954775" y="3768300"/>
                <a:ext cx="80900" cy="227850"/>
              </a:xfrm>
              <a:custGeom>
                <a:avLst/>
                <a:gdLst/>
                <a:ahLst/>
                <a:cxnLst/>
                <a:rect l="l" t="t" r="r" b="b"/>
                <a:pathLst>
                  <a:path w="3236" h="9114" extrusionOk="0">
                    <a:moveTo>
                      <a:pt x="62" y="1"/>
                    </a:moveTo>
                    <a:cubicBezTo>
                      <a:pt x="30" y="1"/>
                      <a:pt x="1" y="40"/>
                      <a:pt x="27" y="79"/>
                    </a:cubicBezTo>
                    <a:cubicBezTo>
                      <a:pt x="1945" y="2532"/>
                      <a:pt x="2258" y="5519"/>
                      <a:pt x="1318" y="8432"/>
                    </a:cubicBezTo>
                    <a:cubicBezTo>
                      <a:pt x="1198" y="8816"/>
                      <a:pt x="1521" y="9113"/>
                      <a:pt x="1819" y="9113"/>
                    </a:cubicBezTo>
                    <a:cubicBezTo>
                      <a:pt x="1979" y="9113"/>
                      <a:pt x="2132" y="9027"/>
                      <a:pt x="2203" y="8820"/>
                    </a:cubicBezTo>
                    <a:cubicBezTo>
                      <a:pt x="3235" y="5777"/>
                      <a:pt x="2295" y="2310"/>
                      <a:pt x="101" y="24"/>
                    </a:cubicBezTo>
                    <a:cubicBezTo>
                      <a:pt x="90" y="7"/>
                      <a:pt x="76" y="1"/>
                      <a:pt x="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78" name="Google Shape;4878;p67"/>
              <p:cNvSpPr/>
              <p:nvPr/>
            </p:nvSpPr>
            <p:spPr>
              <a:xfrm>
                <a:off x="7004100" y="3783850"/>
                <a:ext cx="94300" cy="125950"/>
              </a:xfrm>
              <a:custGeom>
                <a:avLst/>
                <a:gdLst/>
                <a:ahLst/>
                <a:cxnLst/>
                <a:rect l="l" t="t" r="r" b="b"/>
                <a:pathLst>
                  <a:path w="3772" h="5038" extrusionOk="0">
                    <a:moveTo>
                      <a:pt x="43" y="0"/>
                    </a:moveTo>
                    <a:cubicBezTo>
                      <a:pt x="16" y="0"/>
                      <a:pt x="1" y="54"/>
                      <a:pt x="45" y="84"/>
                    </a:cubicBezTo>
                    <a:cubicBezTo>
                      <a:pt x="1926" y="1006"/>
                      <a:pt x="2867" y="2666"/>
                      <a:pt x="3014" y="4712"/>
                    </a:cubicBezTo>
                    <a:cubicBezTo>
                      <a:pt x="3031" y="4934"/>
                      <a:pt x="3198" y="5037"/>
                      <a:pt x="3368" y="5037"/>
                    </a:cubicBezTo>
                    <a:cubicBezTo>
                      <a:pt x="3567" y="5037"/>
                      <a:pt x="3772" y="4897"/>
                      <a:pt x="3752" y="4639"/>
                    </a:cubicBezTo>
                    <a:cubicBezTo>
                      <a:pt x="3623" y="2518"/>
                      <a:pt x="2055" y="674"/>
                      <a:pt x="64" y="10"/>
                    </a:cubicBezTo>
                    <a:cubicBezTo>
                      <a:pt x="57" y="3"/>
                      <a:pt x="50" y="0"/>
                      <a:pt x="4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79" name="Google Shape;4879;p67"/>
              <p:cNvSpPr/>
              <p:nvPr/>
            </p:nvSpPr>
            <p:spPr>
              <a:xfrm>
                <a:off x="6735825" y="3760825"/>
                <a:ext cx="191150" cy="149175"/>
              </a:xfrm>
              <a:custGeom>
                <a:avLst/>
                <a:gdLst/>
                <a:ahLst/>
                <a:cxnLst/>
                <a:rect l="l" t="t" r="r" b="b"/>
                <a:pathLst>
                  <a:path w="7646" h="5967" extrusionOk="0">
                    <a:moveTo>
                      <a:pt x="7512" y="0"/>
                    </a:moveTo>
                    <a:cubicBezTo>
                      <a:pt x="7468" y="0"/>
                      <a:pt x="7424" y="21"/>
                      <a:pt x="7402" y="65"/>
                    </a:cubicBezTo>
                    <a:cubicBezTo>
                      <a:pt x="6074" y="2923"/>
                      <a:pt x="3640" y="4730"/>
                      <a:pt x="524" y="5136"/>
                    </a:cubicBezTo>
                    <a:cubicBezTo>
                      <a:pt x="1" y="5208"/>
                      <a:pt x="60" y="5967"/>
                      <a:pt x="579" y="5967"/>
                    </a:cubicBezTo>
                    <a:cubicBezTo>
                      <a:pt x="591" y="5967"/>
                      <a:pt x="603" y="5966"/>
                      <a:pt x="616" y="5965"/>
                    </a:cubicBezTo>
                    <a:cubicBezTo>
                      <a:pt x="3824" y="5670"/>
                      <a:pt x="6775" y="3255"/>
                      <a:pt x="7623" y="138"/>
                    </a:cubicBezTo>
                    <a:cubicBezTo>
                      <a:pt x="7645" y="49"/>
                      <a:pt x="7580" y="0"/>
                      <a:pt x="75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80" name="Google Shape;4880;p67"/>
              <p:cNvSpPr/>
              <p:nvPr/>
            </p:nvSpPr>
            <p:spPr>
              <a:xfrm>
                <a:off x="6882900" y="3808400"/>
                <a:ext cx="68875" cy="160875"/>
              </a:xfrm>
              <a:custGeom>
                <a:avLst/>
                <a:gdLst/>
                <a:ahLst/>
                <a:cxnLst/>
                <a:rect l="l" t="t" r="r" b="b"/>
                <a:pathLst>
                  <a:path w="2755" h="6435" extrusionOk="0">
                    <a:moveTo>
                      <a:pt x="2241" y="0"/>
                    </a:moveTo>
                    <a:cubicBezTo>
                      <a:pt x="2203" y="0"/>
                      <a:pt x="2164" y="29"/>
                      <a:pt x="2164" y="79"/>
                    </a:cubicBezTo>
                    <a:cubicBezTo>
                      <a:pt x="2146" y="1186"/>
                      <a:pt x="2090" y="2255"/>
                      <a:pt x="1722" y="3306"/>
                    </a:cubicBezTo>
                    <a:cubicBezTo>
                      <a:pt x="1371" y="4265"/>
                      <a:pt x="781" y="5058"/>
                      <a:pt x="191" y="5869"/>
                    </a:cubicBezTo>
                    <a:cubicBezTo>
                      <a:pt x="0" y="6142"/>
                      <a:pt x="233" y="6435"/>
                      <a:pt x="494" y="6435"/>
                    </a:cubicBezTo>
                    <a:cubicBezTo>
                      <a:pt x="586" y="6435"/>
                      <a:pt x="681" y="6399"/>
                      <a:pt x="763" y="6312"/>
                    </a:cubicBezTo>
                    <a:cubicBezTo>
                      <a:pt x="2127" y="4745"/>
                      <a:pt x="2754" y="2089"/>
                      <a:pt x="2312" y="61"/>
                    </a:cubicBezTo>
                    <a:cubicBezTo>
                      <a:pt x="2303" y="19"/>
                      <a:pt x="2273" y="0"/>
                      <a:pt x="224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81" name="Google Shape;4881;p67"/>
              <p:cNvSpPr/>
              <p:nvPr/>
            </p:nvSpPr>
            <p:spPr>
              <a:xfrm>
                <a:off x="6692600" y="3714000"/>
                <a:ext cx="199075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7963" h="2222" extrusionOk="0">
                    <a:moveTo>
                      <a:pt x="549" y="1"/>
                    </a:moveTo>
                    <a:cubicBezTo>
                      <a:pt x="182" y="1"/>
                      <a:pt x="0" y="549"/>
                      <a:pt x="298" y="831"/>
                    </a:cubicBezTo>
                    <a:cubicBezTo>
                      <a:pt x="1276" y="1818"/>
                      <a:pt x="2716" y="2221"/>
                      <a:pt x="4178" y="2221"/>
                    </a:cubicBezTo>
                    <a:cubicBezTo>
                      <a:pt x="5502" y="2221"/>
                      <a:pt x="6843" y="1891"/>
                      <a:pt x="7877" y="1366"/>
                    </a:cubicBezTo>
                    <a:cubicBezTo>
                      <a:pt x="7963" y="1314"/>
                      <a:pt x="7920" y="1198"/>
                      <a:pt x="7839" y="1198"/>
                    </a:cubicBezTo>
                    <a:cubicBezTo>
                      <a:pt x="7833" y="1198"/>
                      <a:pt x="7828" y="1199"/>
                      <a:pt x="7822" y="1200"/>
                    </a:cubicBezTo>
                    <a:cubicBezTo>
                      <a:pt x="7017" y="1517"/>
                      <a:pt x="6156" y="1681"/>
                      <a:pt x="5297" y="1681"/>
                    </a:cubicBezTo>
                    <a:cubicBezTo>
                      <a:pt x="4857" y="1681"/>
                      <a:pt x="4417" y="1638"/>
                      <a:pt x="3986" y="1550"/>
                    </a:cubicBezTo>
                    <a:cubicBezTo>
                      <a:pt x="2750" y="1292"/>
                      <a:pt x="1828" y="628"/>
                      <a:pt x="759" y="57"/>
                    </a:cubicBezTo>
                    <a:cubicBezTo>
                      <a:pt x="684" y="18"/>
                      <a:pt x="613" y="1"/>
                      <a:pt x="54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82" name="Google Shape;4882;p67"/>
              <p:cNvSpPr/>
              <p:nvPr/>
            </p:nvSpPr>
            <p:spPr>
              <a:xfrm>
                <a:off x="6762875" y="3761875"/>
                <a:ext cx="122700" cy="72500"/>
              </a:xfrm>
              <a:custGeom>
                <a:avLst/>
                <a:gdLst/>
                <a:ahLst/>
                <a:cxnLst/>
                <a:rect l="l" t="t" r="r" b="b"/>
                <a:pathLst>
                  <a:path w="4908" h="2900" extrusionOk="0">
                    <a:moveTo>
                      <a:pt x="4808" y="0"/>
                    </a:moveTo>
                    <a:cubicBezTo>
                      <a:pt x="4788" y="0"/>
                      <a:pt x="4768" y="7"/>
                      <a:pt x="4752" y="23"/>
                    </a:cubicBezTo>
                    <a:cubicBezTo>
                      <a:pt x="3462" y="1442"/>
                      <a:pt x="2171" y="2198"/>
                      <a:pt x="253" y="2512"/>
                    </a:cubicBezTo>
                    <a:cubicBezTo>
                      <a:pt x="1" y="2530"/>
                      <a:pt x="30" y="2900"/>
                      <a:pt x="272" y="2900"/>
                    </a:cubicBezTo>
                    <a:cubicBezTo>
                      <a:pt x="278" y="2900"/>
                      <a:pt x="284" y="2900"/>
                      <a:pt x="290" y="2899"/>
                    </a:cubicBezTo>
                    <a:cubicBezTo>
                      <a:pt x="2097" y="2807"/>
                      <a:pt x="3996" y="1701"/>
                      <a:pt x="4881" y="96"/>
                    </a:cubicBezTo>
                    <a:cubicBezTo>
                      <a:pt x="4908" y="43"/>
                      <a:pt x="4859" y="0"/>
                      <a:pt x="48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83" name="Google Shape;4883;p67"/>
              <p:cNvSpPr/>
              <p:nvPr/>
            </p:nvSpPr>
            <p:spPr>
              <a:xfrm>
                <a:off x="6788025" y="3690825"/>
                <a:ext cx="80750" cy="22700"/>
              </a:xfrm>
              <a:custGeom>
                <a:avLst/>
                <a:gdLst/>
                <a:ahLst/>
                <a:cxnLst/>
                <a:rect l="l" t="t" r="r" b="b"/>
                <a:pathLst>
                  <a:path w="3230" h="908" extrusionOk="0">
                    <a:moveTo>
                      <a:pt x="263" y="0"/>
                    </a:moveTo>
                    <a:cubicBezTo>
                      <a:pt x="49" y="0"/>
                      <a:pt x="1" y="309"/>
                      <a:pt x="206" y="412"/>
                    </a:cubicBezTo>
                    <a:cubicBezTo>
                      <a:pt x="885" y="789"/>
                      <a:pt x="1787" y="907"/>
                      <a:pt x="2608" y="907"/>
                    </a:cubicBezTo>
                    <a:cubicBezTo>
                      <a:pt x="2789" y="907"/>
                      <a:pt x="2967" y="901"/>
                      <a:pt x="3138" y="891"/>
                    </a:cubicBezTo>
                    <a:cubicBezTo>
                      <a:pt x="3230" y="891"/>
                      <a:pt x="3230" y="762"/>
                      <a:pt x="3138" y="744"/>
                    </a:cubicBezTo>
                    <a:cubicBezTo>
                      <a:pt x="2658" y="633"/>
                      <a:pt x="2179" y="523"/>
                      <a:pt x="1718" y="412"/>
                    </a:cubicBezTo>
                    <a:cubicBezTo>
                      <a:pt x="1257" y="283"/>
                      <a:pt x="796" y="98"/>
                      <a:pt x="316" y="6"/>
                    </a:cubicBezTo>
                    <a:cubicBezTo>
                      <a:pt x="298" y="2"/>
                      <a:pt x="280" y="0"/>
                      <a:pt x="26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84" name="Google Shape;4884;p67"/>
              <p:cNvSpPr/>
              <p:nvPr/>
            </p:nvSpPr>
            <p:spPr>
              <a:xfrm>
                <a:off x="6896000" y="3530025"/>
                <a:ext cx="58075" cy="163225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6529" extrusionOk="0">
                    <a:moveTo>
                      <a:pt x="334" y="0"/>
                    </a:moveTo>
                    <a:cubicBezTo>
                      <a:pt x="173" y="0"/>
                      <a:pt x="1" y="154"/>
                      <a:pt x="91" y="335"/>
                    </a:cubicBezTo>
                    <a:cubicBezTo>
                      <a:pt x="1124" y="2326"/>
                      <a:pt x="1456" y="4170"/>
                      <a:pt x="1566" y="6401"/>
                    </a:cubicBezTo>
                    <a:cubicBezTo>
                      <a:pt x="1566" y="6487"/>
                      <a:pt x="1630" y="6528"/>
                      <a:pt x="1697" y="6528"/>
                    </a:cubicBezTo>
                    <a:cubicBezTo>
                      <a:pt x="1759" y="6528"/>
                      <a:pt x="1825" y="6491"/>
                      <a:pt x="1843" y="6420"/>
                    </a:cubicBezTo>
                    <a:cubicBezTo>
                      <a:pt x="2322" y="4299"/>
                      <a:pt x="1696" y="1884"/>
                      <a:pt x="515" y="95"/>
                    </a:cubicBezTo>
                    <a:cubicBezTo>
                      <a:pt x="471" y="28"/>
                      <a:pt x="404" y="0"/>
                      <a:pt x="33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85" name="Google Shape;4885;p67"/>
              <p:cNvSpPr/>
              <p:nvPr/>
            </p:nvSpPr>
            <p:spPr>
              <a:xfrm>
                <a:off x="7003675" y="3588350"/>
                <a:ext cx="53200" cy="110900"/>
              </a:xfrm>
              <a:custGeom>
                <a:avLst/>
                <a:gdLst/>
                <a:ahLst/>
                <a:cxnLst/>
                <a:rect l="l" t="t" r="r" b="b"/>
                <a:pathLst>
                  <a:path w="2128" h="4436" extrusionOk="0">
                    <a:moveTo>
                      <a:pt x="1705" y="0"/>
                    </a:moveTo>
                    <a:cubicBezTo>
                      <a:pt x="1580" y="0"/>
                      <a:pt x="1454" y="78"/>
                      <a:pt x="1427" y="233"/>
                    </a:cubicBezTo>
                    <a:cubicBezTo>
                      <a:pt x="1243" y="934"/>
                      <a:pt x="1261" y="1653"/>
                      <a:pt x="1021" y="2353"/>
                    </a:cubicBezTo>
                    <a:cubicBezTo>
                      <a:pt x="818" y="3054"/>
                      <a:pt x="468" y="3718"/>
                      <a:pt x="44" y="4308"/>
                    </a:cubicBezTo>
                    <a:cubicBezTo>
                      <a:pt x="0" y="4366"/>
                      <a:pt x="37" y="4436"/>
                      <a:pt x="81" y="4436"/>
                    </a:cubicBezTo>
                    <a:cubicBezTo>
                      <a:pt x="93" y="4436"/>
                      <a:pt x="106" y="4431"/>
                      <a:pt x="118" y="4419"/>
                    </a:cubicBezTo>
                    <a:cubicBezTo>
                      <a:pt x="708" y="3902"/>
                      <a:pt x="1187" y="3275"/>
                      <a:pt x="1519" y="2575"/>
                    </a:cubicBezTo>
                    <a:cubicBezTo>
                      <a:pt x="1814" y="1911"/>
                      <a:pt x="2128" y="970"/>
                      <a:pt x="1980" y="251"/>
                    </a:cubicBezTo>
                    <a:cubicBezTo>
                      <a:pt x="1961" y="83"/>
                      <a:pt x="1834" y="0"/>
                      <a:pt x="170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86" name="Google Shape;4886;p67"/>
              <p:cNvSpPr/>
              <p:nvPr/>
            </p:nvSpPr>
            <p:spPr>
              <a:xfrm>
                <a:off x="7004300" y="3745675"/>
                <a:ext cx="110300" cy="5360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2144" extrusionOk="0">
                    <a:moveTo>
                      <a:pt x="1082" y="1"/>
                    </a:moveTo>
                    <a:cubicBezTo>
                      <a:pt x="723" y="1"/>
                      <a:pt x="364" y="51"/>
                      <a:pt x="19" y="154"/>
                    </a:cubicBezTo>
                    <a:cubicBezTo>
                      <a:pt x="0" y="154"/>
                      <a:pt x="19" y="173"/>
                      <a:pt x="19" y="173"/>
                    </a:cubicBezTo>
                    <a:cubicBezTo>
                      <a:pt x="91" y="169"/>
                      <a:pt x="162" y="168"/>
                      <a:pt x="233" y="168"/>
                    </a:cubicBezTo>
                    <a:cubicBezTo>
                      <a:pt x="1743" y="168"/>
                      <a:pt x="3014" y="910"/>
                      <a:pt x="3965" y="2072"/>
                    </a:cubicBezTo>
                    <a:cubicBezTo>
                      <a:pt x="4009" y="2122"/>
                      <a:pt x="4070" y="2143"/>
                      <a:pt x="4130" y="2143"/>
                    </a:cubicBezTo>
                    <a:cubicBezTo>
                      <a:pt x="4271" y="2143"/>
                      <a:pt x="4411" y="2024"/>
                      <a:pt x="4334" y="1869"/>
                    </a:cubicBezTo>
                    <a:cubicBezTo>
                      <a:pt x="3697" y="668"/>
                      <a:pt x="2391" y="1"/>
                      <a:pt x="108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87" name="Google Shape;4887;p67"/>
              <p:cNvSpPr/>
              <p:nvPr/>
            </p:nvSpPr>
            <p:spPr>
              <a:xfrm>
                <a:off x="7039975" y="3862425"/>
                <a:ext cx="20125" cy="86150"/>
              </a:xfrm>
              <a:custGeom>
                <a:avLst/>
                <a:gdLst/>
                <a:ahLst/>
                <a:cxnLst/>
                <a:rect l="l" t="t" r="r" b="b"/>
                <a:pathLst>
                  <a:path w="805" h="3446" extrusionOk="0">
                    <a:moveTo>
                      <a:pt x="36" y="0"/>
                    </a:moveTo>
                    <a:cubicBezTo>
                      <a:pt x="17" y="0"/>
                      <a:pt x="0" y="16"/>
                      <a:pt x="12" y="39"/>
                    </a:cubicBezTo>
                    <a:cubicBezTo>
                      <a:pt x="454" y="1053"/>
                      <a:pt x="583" y="2196"/>
                      <a:pt x="325" y="3284"/>
                    </a:cubicBezTo>
                    <a:cubicBezTo>
                      <a:pt x="304" y="3389"/>
                      <a:pt x="384" y="3446"/>
                      <a:pt x="463" y="3446"/>
                    </a:cubicBezTo>
                    <a:cubicBezTo>
                      <a:pt x="524" y="3446"/>
                      <a:pt x="586" y="3412"/>
                      <a:pt x="602" y="3340"/>
                    </a:cubicBezTo>
                    <a:cubicBezTo>
                      <a:pt x="805" y="2196"/>
                      <a:pt x="620" y="1035"/>
                      <a:pt x="67" y="20"/>
                    </a:cubicBezTo>
                    <a:cubicBezTo>
                      <a:pt x="60" y="6"/>
                      <a:pt x="48" y="0"/>
                      <a:pt x="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88" name="Google Shape;4888;p67"/>
              <p:cNvSpPr/>
              <p:nvPr/>
            </p:nvSpPr>
            <p:spPr>
              <a:xfrm>
                <a:off x="6957800" y="3892125"/>
                <a:ext cx="17950" cy="6692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2677" extrusionOk="0">
                    <a:moveTo>
                      <a:pt x="531" y="1"/>
                    </a:moveTo>
                    <a:cubicBezTo>
                      <a:pt x="504" y="1"/>
                      <a:pt x="477" y="20"/>
                      <a:pt x="477" y="50"/>
                    </a:cubicBezTo>
                    <a:cubicBezTo>
                      <a:pt x="496" y="916"/>
                      <a:pt x="275" y="1672"/>
                      <a:pt x="35" y="2484"/>
                    </a:cubicBezTo>
                    <a:cubicBezTo>
                      <a:pt x="1" y="2598"/>
                      <a:pt x="107" y="2676"/>
                      <a:pt x="211" y="2676"/>
                    </a:cubicBezTo>
                    <a:cubicBezTo>
                      <a:pt x="275" y="2676"/>
                      <a:pt x="339" y="2646"/>
                      <a:pt x="367" y="2576"/>
                    </a:cubicBezTo>
                    <a:cubicBezTo>
                      <a:pt x="643" y="1764"/>
                      <a:pt x="717" y="898"/>
                      <a:pt x="588" y="50"/>
                    </a:cubicBezTo>
                    <a:cubicBezTo>
                      <a:pt x="580" y="15"/>
                      <a:pt x="555" y="1"/>
                      <a:pt x="53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89" name="Google Shape;4889;p67"/>
              <p:cNvSpPr/>
              <p:nvPr/>
            </p:nvSpPr>
            <p:spPr>
              <a:xfrm>
                <a:off x="6842600" y="3856925"/>
                <a:ext cx="62150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2486" h="2895" extrusionOk="0">
                    <a:moveTo>
                      <a:pt x="2227" y="1"/>
                    </a:moveTo>
                    <a:cubicBezTo>
                      <a:pt x="1951" y="499"/>
                      <a:pt x="1822" y="1033"/>
                      <a:pt x="1471" y="1494"/>
                    </a:cubicBezTo>
                    <a:cubicBezTo>
                      <a:pt x="1102" y="1937"/>
                      <a:pt x="660" y="2287"/>
                      <a:pt x="162" y="2545"/>
                    </a:cubicBezTo>
                    <a:cubicBezTo>
                      <a:pt x="1" y="2642"/>
                      <a:pt x="121" y="2894"/>
                      <a:pt x="278" y="2894"/>
                    </a:cubicBezTo>
                    <a:cubicBezTo>
                      <a:pt x="300" y="2894"/>
                      <a:pt x="323" y="2889"/>
                      <a:pt x="346" y="2877"/>
                    </a:cubicBezTo>
                    <a:cubicBezTo>
                      <a:pt x="1287" y="2435"/>
                      <a:pt x="2485" y="1144"/>
                      <a:pt x="22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90" name="Google Shape;4890;p67"/>
              <p:cNvSpPr/>
              <p:nvPr/>
            </p:nvSpPr>
            <p:spPr>
              <a:xfrm>
                <a:off x="7045175" y="3615675"/>
                <a:ext cx="45450" cy="66700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2668" extrusionOk="0">
                    <a:moveTo>
                      <a:pt x="1574" y="1"/>
                    </a:moveTo>
                    <a:cubicBezTo>
                      <a:pt x="1495" y="1"/>
                      <a:pt x="1415" y="38"/>
                      <a:pt x="1371" y="117"/>
                    </a:cubicBezTo>
                    <a:cubicBezTo>
                      <a:pt x="984" y="947"/>
                      <a:pt x="541" y="1740"/>
                      <a:pt x="44" y="2514"/>
                    </a:cubicBezTo>
                    <a:cubicBezTo>
                      <a:pt x="1" y="2586"/>
                      <a:pt x="46" y="2668"/>
                      <a:pt x="111" y="2668"/>
                    </a:cubicBezTo>
                    <a:cubicBezTo>
                      <a:pt x="130" y="2668"/>
                      <a:pt x="152" y="2660"/>
                      <a:pt x="173" y="2643"/>
                    </a:cubicBezTo>
                    <a:cubicBezTo>
                      <a:pt x="929" y="2053"/>
                      <a:pt x="1592" y="1205"/>
                      <a:pt x="1795" y="246"/>
                    </a:cubicBezTo>
                    <a:cubicBezTo>
                      <a:pt x="1818" y="89"/>
                      <a:pt x="1697" y="1"/>
                      <a:pt x="157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91" name="Google Shape;4891;p67"/>
              <p:cNvSpPr/>
              <p:nvPr/>
            </p:nvSpPr>
            <p:spPr>
              <a:xfrm>
                <a:off x="7079600" y="3723675"/>
                <a:ext cx="61050" cy="17950"/>
              </a:xfrm>
              <a:custGeom>
                <a:avLst/>
                <a:gdLst/>
                <a:ahLst/>
                <a:cxnLst/>
                <a:rect l="l" t="t" r="r" b="b"/>
                <a:pathLst>
                  <a:path w="2442" h="718" extrusionOk="0">
                    <a:moveTo>
                      <a:pt x="2229" y="0"/>
                    </a:moveTo>
                    <a:cubicBezTo>
                      <a:pt x="2222" y="0"/>
                      <a:pt x="2215" y="1"/>
                      <a:pt x="2207" y="2"/>
                    </a:cubicBezTo>
                    <a:cubicBezTo>
                      <a:pt x="1912" y="94"/>
                      <a:pt x="1617" y="186"/>
                      <a:pt x="1340" y="333"/>
                    </a:cubicBezTo>
                    <a:cubicBezTo>
                      <a:pt x="1060" y="410"/>
                      <a:pt x="780" y="451"/>
                      <a:pt x="506" y="451"/>
                    </a:cubicBezTo>
                    <a:cubicBezTo>
                      <a:pt x="383" y="451"/>
                      <a:pt x="262" y="443"/>
                      <a:pt x="142" y="426"/>
                    </a:cubicBezTo>
                    <a:cubicBezTo>
                      <a:pt x="136" y="425"/>
                      <a:pt x="130" y="424"/>
                      <a:pt x="125" y="424"/>
                    </a:cubicBezTo>
                    <a:cubicBezTo>
                      <a:pt x="28" y="424"/>
                      <a:pt x="0" y="574"/>
                      <a:pt x="105" y="592"/>
                    </a:cubicBezTo>
                    <a:cubicBezTo>
                      <a:pt x="384" y="661"/>
                      <a:pt x="737" y="718"/>
                      <a:pt x="1090" y="718"/>
                    </a:cubicBezTo>
                    <a:cubicBezTo>
                      <a:pt x="1578" y="718"/>
                      <a:pt x="2066" y="610"/>
                      <a:pt x="2355" y="278"/>
                    </a:cubicBezTo>
                    <a:cubicBezTo>
                      <a:pt x="2442" y="156"/>
                      <a:pt x="2364" y="0"/>
                      <a:pt x="22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92" name="Google Shape;4892;p67"/>
              <p:cNvSpPr/>
              <p:nvPr/>
            </p:nvSpPr>
            <p:spPr>
              <a:xfrm>
                <a:off x="6867950" y="3561925"/>
                <a:ext cx="54325" cy="98250"/>
              </a:xfrm>
              <a:custGeom>
                <a:avLst/>
                <a:gdLst/>
                <a:ahLst/>
                <a:cxnLst/>
                <a:rect l="l" t="t" r="r" b="b"/>
                <a:pathLst>
                  <a:path w="2173" h="3930" extrusionOk="0">
                    <a:moveTo>
                      <a:pt x="265" y="0"/>
                    </a:moveTo>
                    <a:cubicBezTo>
                      <a:pt x="125" y="0"/>
                      <a:pt x="0" y="147"/>
                      <a:pt x="107" y="294"/>
                    </a:cubicBezTo>
                    <a:cubicBezTo>
                      <a:pt x="955" y="1401"/>
                      <a:pt x="1637" y="2618"/>
                      <a:pt x="2117" y="3908"/>
                    </a:cubicBezTo>
                    <a:cubicBezTo>
                      <a:pt x="2125" y="3924"/>
                      <a:pt x="2136" y="3930"/>
                      <a:pt x="2146" y="3930"/>
                    </a:cubicBezTo>
                    <a:cubicBezTo>
                      <a:pt x="2160" y="3930"/>
                      <a:pt x="2172" y="3919"/>
                      <a:pt x="2172" y="3908"/>
                    </a:cubicBezTo>
                    <a:cubicBezTo>
                      <a:pt x="1988" y="2470"/>
                      <a:pt x="1379" y="1142"/>
                      <a:pt x="420" y="73"/>
                    </a:cubicBezTo>
                    <a:cubicBezTo>
                      <a:pt x="374" y="22"/>
                      <a:pt x="319" y="0"/>
                      <a:pt x="2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93" name="Google Shape;4893;p67"/>
              <p:cNvSpPr/>
              <p:nvPr/>
            </p:nvSpPr>
            <p:spPr>
              <a:xfrm>
                <a:off x="6876300" y="3481575"/>
                <a:ext cx="24425" cy="19100"/>
              </a:xfrm>
              <a:custGeom>
                <a:avLst/>
                <a:gdLst/>
                <a:ahLst/>
                <a:cxnLst/>
                <a:rect l="l" t="t" r="r" b="b"/>
                <a:pathLst>
                  <a:path w="977" h="764" extrusionOk="0">
                    <a:moveTo>
                      <a:pt x="407" y="0"/>
                    </a:moveTo>
                    <a:cubicBezTo>
                      <a:pt x="201" y="0"/>
                      <a:pt x="0" y="164"/>
                      <a:pt x="13" y="410"/>
                    </a:cubicBezTo>
                    <a:lnTo>
                      <a:pt x="13" y="521"/>
                    </a:lnTo>
                    <a:cubicBezTo>
                      <a:pt x="25" y="695"/>
                      <a:pt x="150" y="764"/>
                      <a:pt x="299" y="764"/>
                    </a:cubicBezTo>
                    <a:cubicBezTo>
                      <a:pt x="592" y="764"/>
                      <a:pt x="977" y="495"/>
                      <a:pt x="769" y="226"/>
                    </a:cubicBezTo>
                    <a:lnTo>
                      <a:pt x="695" y="134"/>
                    </a:lnTo>
                    <a:cubicBezTo>
                      <a:pt x="615" y="41"/>
                      <a:pt x="510" y="0"/>
                      <a:pt x="40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94" name="Google Shape;4894;p67"/>
              <p:cNvSpPr/>
              <p:nvPr/>
            </p:nvSpPr>
            <p:spPr>
              <a:xfrm>
                <a:off x="7031300" y="3540325"/>
                <a:ext cx="29725" cy="22550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902" extrusionOk="0">
                    <a:moveTo>
                      <a:pt x="686" y="1"/>
                    </a:moveTo>
                    <a:cubicBezTo>
                      <a:pt x="632" y="1"/>
                      <a:pt x="577" y="11"/>
                      <a:pt x="525" y="33"/>
                    </a:cubicBezTo>
                    <a:cubicBezTo>
                      <a:pt x="451" y="52"/>
                      <a:pt x="396" y="89"/>
                      <a:pt x="322" y="144"/>
                    </a:cubicBezTo>
                    <a:cubicBezTo>
                      <a:pt x="1" y="394"/>
                      <a:pt x="180" y="902"/>
                      <a:pt x="576" y="902"/>
                    </a:cubicBezTo>
                    <a:cubicBezTo>
                      <a:pt x="589" y="902"/>
                      <a:pt x="603" y="901"/>
                      <a:pt x="617" y="900"/>
                    </a:cubicBezTo>
                    <a:cubicBezTo>
                      <a:pt x="691" y="900"/>
                      <a:pt x="783" y="881"/>
                      <a:pt x="857" y="863"/>
                    </a:cubicBezTo>
                    <a:cubicBezTo>
                      <a:pt x="1078" y="771"/>
                      <a:pt x="1189" y="513"/>
                      <a:pt x="1096" y="291"/>
                    </a:cubicBezTo>
                    <a:cubicBezTo>
                      <a:pt x="1026" y="109"/>
                      <a:pt x="859" y="1"/>
                      <a:pt x="68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95" name="Google Shape;4895;p67"/>
              <p:cNvSpPr/>
              <p:nvPr/>
            </p:nvSpPr>
            <p:spPr>
              <a:xfrm>
                <a:off x="7113550" y="3800675"/>
                <a:ext cx="2722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089" h="869" extrusionOk="0">
                    <a:moveTo>
                      <a:pt x="569" y="1"/>
                    </a:moveTo>
                    <a:cubicBezTo>
                      <a:pt x="289" y="1"/>
                      <a:pt x="1" y="251"/>
                      <a:pt x="130" y="591"/>
                    </a:cubicBezTo>
                    <a:cubicBezTo>
                      <a:pt x="204" y="786"/>
                      <a:pt x="361" y="868"/>
                      <a:pt x="521" y="868"/>
                    </a:cubicBezTo>
                    <a:cubicBezTo>
                      <a:pt x="800" y="868"/>
                      <a:pt x="1089" y="618"/>
                      <a:pt x="960" y="278"/>
                    </a:cubicBezTo>
                    <a:cubicBezTo>
                      <a:pt x="886" y="83"/>
                      <a:pt x="729" y="1"/>
                      <a:pt x="56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96" name="Google Shape;4896;p67"/>
              <p:cNvSpPr/>
              <p:nvPr/>
            </p:nvSpPr>
            <p:spPr>
              <a:xfrm>
                <a:off x="6938900" y="3976400"/>
                <a:ext cx="25925" cy="20050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802" extrusionOk="0">
                    <a:moveTo>
                      <a:pt x="683" y="0"/>
                    </a:moveTo>
                    <a:cubicBezTo>
                      <a:pt x="382" y="0"/>
                      <a:pt x="1" y="272"/>
                      <a:pt x="219" y="551"/>
                    </a:cubicBezTo>
                    <a:lnTo>
                      <a:pt x="275" y="643"/>
                    </a:lnTo>
                    <a:cubicBezTo>
                      <a:pt x="358" y="752"/>
                      <a:pt x="478" y="801"/>
                      <a:pt x="596" y="801"/>
                    </a:cubicBezTo>
                    <a:cubicBezTo>
                      <a:pt x="818" y="801"/>
                      <a:pt x="1036" y="631"/>
                      <a:pt x="1012" y="367"/>
                    </a:cubicBezTo>
                    <a:cubicBezTo>
                      <a:pt x="1012" y="330"/>
                      <a:pt x="994" y="293"/>
                      <a:pt x="994" y="256"/>
                    </a:cubicBezTo>
                    <a:cubicBezTo>
                      <a:pt x="975" y="73"/>
                      <a:pt x="840" y="0"/>
                      <a:pt x="68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4897" name="Google Shape;4897;p67"/>
              <p:cNvSpPr/>
              <p:nvPr/>
            </p:nvSpPr>
            <p:spPr>
              <a:xfrm>
                <a:off x="6722625" y="3827900"/>
                <a:ext cx="27525" cy="22125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885" extrusionOk="0">
                    <a:moveTo>
                      <a:pt x="571" y="0"/>
                    </a:moveTo>
                    <a:cubicBezTo>
                      <a:pt x="291" y="0"/>
                      <a:pt x="0" y="256"/>
                      <a:pt x="130" y="609"/>
                    </a:cubicBezTo>
                    <a:cubicBezTo>
                      <a:pt x="203" y="802"/>
                      <a:pt x="361" y="885"/>
                      <a:pt x="523" y="885"/>
                    </a:cubicBezTo>
                    <a:cubicBezTo>
                      <a:pt x="807" y="885"/>
                      <a:pt x="1100" y="629"/>
                      <a:pt x="959" y="277"/>
                    </a:cubicBezTo>
                    <a:cubicBezTo>
                      <a:pt x="886" y="83"/>
                      <a:pt x="730" y="0"/>
                      <a:pt x="57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</p:grpSp>
      <p:sp>
        <p:nvSpPr>
          <p:cNvPr id="87" name="Google Shape;2727;p41"/>
          <p:cNvSpPr txBox="1">
            <a:spLocks noGrp="1"/>
          </p:cNvSpPr>
          <p:nvPr>
            <p:ph type="subTitle" idx="1"/>
          </p:nvPr>
        </p:nvSpPr>
        <p:spPr>
          <a:xfrm>
            <a:off x="5739509" y="1984993"/>
            <a:ext cx="6344471" cy="2608800"/>
          </a:xfrm>
          <a:prstGeom prst="rect">
            <a:avLst/>
          </a:prstGeom>
        </p:spPr>
        <p:txBody>
          <a:bodyPr spcFirstLastPara="1" vert="horz" wrap="square" lIns="121900" tIns="121900" rIns="121900" bIns="0" rtlCol="0" anchor="ctr" anchorCtr="0">
            <a:noAutofit/>
          </a:bodyPr>
          <a:lstStyle/>
          <a:p>
            <a:pPr marL="0" indent="0">
              <a:spcAft>
                <a:spcPts val="2133"/>
              </a:spcAft>
              <a:buClr>
                <a:schemeClr val="dk1"/>
              </a:buClr>
              <a:buSzPts val="1100"/>
            </a:pPr>
            <a:r>
              <a:rPr lang="en" sz="5867" b="1" dirty="0">
                <a:solidFill>
                  <a:srgbClr val="002060"/>
                </a:solidFill>
                <a:latin typeface="+mj-lt"/>
              </a:rPr>
              <a:t>Các con hãy vẽ thêm mắt, mũi, miệng thể hiện sự biểu cảm trên gương mặt.</a:t>
            </a:r>
            <a:endParaRPr sz="5867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9089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áng Tạo Trường Học Học Tập Bảng đen, Kiến ​​thức, Học Tập, Nền Hình nền  Vector để tải xuống miễn phí">
            <a:extLst>
              <a:ext uri="{FF2B5EF4-FFF2-40B4-BE49-F238E27FC236}">
                <a16:creationId xmlns:a16="http://schemas.microsoft.com/office/drawing/2014/main" id="{3E409DC8-CF32-E155-D74C-29F722865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71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5A3787-9E5F-A46A-BCF5-CCD5B85C8573}"/>
              </a:ext>
            </a:extLst>
          </p:cNvPr>
          <p:cNvSpPr/>
          <p:nvPr/>
        </p:nvSpPr>
        <p:spPr>
          <a:xfrm>
            <a:off x="3776871" y="933269"/>
            <a:ext cx="4929808" cy="699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SÁNG TẠO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D34AEF2-C93A-6F24-E86B-BFA56DACD6EA}"/>
              </a:ext>
            </a:extLst>
          </p:cNvPr>
          <p:cNvSpPr/>
          <p:nvPr/>
        </p:nvSpPr>
        <p:spPr>
          <a:xfrm>
            <a:off x="3346173" y="2014331"/>
            <a:ext cx="5784577" cy="126588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C7F0EF-142B-E213-91B2-2CDAC1B896BE}"/>
              </a:ext>
            </a:extLst>
          </p:cNvPr>
          <p:cNvSpPr/>
          <p:nvPr/>
        </p:nvSpPr>
        <p:spPr>
          <a:xfrm>
            <a:off x="3346172" y="4019827"/>
            <a:ext cx="5784577" cy="88490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Từ miền xuôi cô lên với bản em,nhạc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9ABB40EB-1A35-E441-8B9F-BD040A268B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1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199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2119744" y="554804"/>
            <a:ext cx="8339347" cy="411416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TextBox 7"/>
          <p:cNvSpPr txBox="1"/>
          <p:nvPr/>
        </p:nvSpPr>
        <p:spPr>
          <a:xfrm>
            <a:off x="3032422" y="2656471"/>
            <a:ext cx="593692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FF0000"/>
                </a:solidFill>
                <a:latin typeface="+mj-lt"/>
              </a:rPr>
              <a:t>PHÂN TÍCH-ĐÁNH GIÁ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389" y="2022791"/>
            <a:ext cx="2617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+mj-lt"/>
              </a:rPr>
              <a:t>Hoạt động 4</a:t>
            </a:r>
          </a:p>
        </p:txBody>
      </p:sp>
      <p:pic>
        <p:nvPicPr>
          <p:cNvPr id="6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1" y="4738823"/>
            <a:ext cx="4301882" cy="2119177"/>
          </a:xfrm>
          <a:prstGeom prst="rect">
            <a:avLst/>
          </a:prstGeom>
        </p:spPr>
      </p:pic>
      <p:pic>
        <p:nvPicPr>
          <p:cNvPr id="10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2" y="5535989"/>
            <a:ext cx="1851394" cy="1259402"/>
          </a:xfrm>
          <a:prstGeom prst="rect">
            <a:avLst/>
          </a:prstGeom>
        </p:spPr>
      </p:pic>
      <p:pic>
        <p:nvPicPr>
          <p:cNvPr id="12" name="Picture 11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7" y="4001490"/>
            <a:ext cx="8262986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249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9" descr="10004015438746072987">
            <a:extLst>
              <a:ext uri="{FF2B5EF4-FFF2-40B4-BE49-F238E27FC236}">
                <a16:creationId xmlns:a16="http://schemas.microsoft.com/office/drawing/2014/main" id="{B4D7221B-CA3D-434F-B50B-6D0030D2D78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090172" y="2924508"/>
            <a:ext cx="825228" cy="110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58083" y="1074004"/>
            <a:ext cx="53639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  <a:latin typeface="iCiel Cadena" pitchFamily="2" charset="0"/>
              </a:rPr>
              <a:t>Giới</a:t>
            </a:r>
            <a:r>
              <a:rPr lang="en-US" sz="48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iCiel Cadena" pitchFamily="2" charset="0"/>
              </a:rPr>
              <a:t>thiệu</a:t>
            </a:r>
            <a:r>
              <a:rPr lang="en-US" sz="48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iCiel Cadena" pitchFamily="2" charset="0"/>
              </a:rPr>
              <a:t>sản</a:t>
            </a:r>
            <a:r>
              <a:rPr lang="en-US" sz="4800" dirty="0">
                <a:solidFill>
                  <a:srgbClr val="FF0000"/>
                </a:solidFill>
                <a:latin typeface="iCiel Cadena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iCiel Cadena" pitchFamily="2" charset="0"/>
              </a:rPr>
              <a:t>phẩm</a:t>
            </a:r>
            <a:r>
              <a:rPr lang="en-US" sz="4800" dirty="0">
                <a:solidFill>
                  <a:srgbClr val="FF0000"/>
                </a:solidFill>
                <a:latin typeface="iCiel Cadena" pitchFamily="2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2496486" y="1905000"/>
            <a:ext cx="7257114" cy="1493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 dirty="0">
                <a:solidFill>
                  <a:srgbClr val="002060"/>
                </a:solidFill>
                <a:latin typeface="iCiel Cadena" pitchFamily="2" charset="0"/>
              </a:rPr>
              <a:t>Giới thiệu nhận</a:t>
            </a:r>
            <a:r>
              <a:rPr lang="en-US" sz="3200" dirty="0">
                <a:solidFill>
                  <a:srgbClr val="002060"/>
                </a:solidFill>
                <a:latin typeface="iCiel Cadena" pitchFamily="2" charset="0"/>
              </a:rPr>
              <a:t> </a:t>
            </a:r>
            <a:r>
              <a:rPr lang="vi-VN" sz="3200" dirty="0">
                <a:solidFill>
                  <a:srgbClr val="002060"/>
                </a:solidFill>
                <a:latin typeface="iCiel Cadena" pitchFamily="2" charset="0"/>
              </a:rPr>
              <a:t>xét  đánh giá sản phẩm Của mình và bạn </a:t>
            </a:r>
            <a:endParaRPr lang="en-US" sz="3200" dirty="0">
              <a:solidFill>
                <a:srgbClr val="002060"/>
              </a:solidFill>
              <a:latin typeface="iCiel Cadena" pitchFamily="2" charset="0"/>
            </a:endParaRP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A07866F2-19C9-40A7-921F-AA9C11F8FD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24000" y="4695195"/>
            <a:ext cx="9144000" cy="2162808"/>
          </a:xfrm>
          <a:prstGeom prst="rect">
            <a:avLst/>
          </a:prstGeom>
        </p:spPr>
      </p:pic>
      <p:pic>
        <p:nvPicPr>
          <p:cNvPr id="10" name="图片 8">
            <a:extLst>
              <a:ext uri="{FF2B5EF4-FFF2-40B4-BE49-F238E27FC236}">
                <a16:creationId xmlns:a16="http://schemas.microsoft.com/office/drawing/2014/main" id="{DE726B17-CB5D-4E6D-9EC3-0849AD9086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801" y="3659364"/>
            <a:ext cx="2417197" cy="319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6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12304"/>
            <a:ext cx="12391647" cy="697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66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</TotalTime>
  <Words>345</Words>
  <Application>Microsoft Office PowerPoint</Application>
  <PresentationFormat>Widescreen</PresentationFormat>
  <Paragraphs>58</Paragraphs>
  <Slides>28</Slides>
  <Notes>9</Notes>
  <HiddenSlides>0</HiddenSlides>
  <MMClips>4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Tahoma</vt:lpstr>
      <vt:lpstr>Times New Roman</vt:lpstr>
      <vt:lpstr>Calibri</vt:lpstr>
      <vt:lpstr>iCiel Cadena</vt:lpstr>
      <vt:lpstr>Calibri Light</vt:lpstr>
      <vt:lpstr>UTM Flamenco</vt:lpstr>
      <vt:lpstr>Cooper Black</vt:lpstr>
      <vt:lpstr>UTM Camellia</vt:lpstr>
      <vt:lpstr>UTM Gradoo</vt:lpstr>
      <vt:lpstr>Caveat Brush</vt:lpstr>
      <vt:lpstr>UTM Mabella</vt:lpstr>
      <vt:lpstr>Arial</vt:lpstr>
      <vt:lpstr>Muli</vt:lpstr>
      <vt:lpstr>Office Theme</vt:lpstr>
      <vt:lpstr>PowerPoint Presentation</vt:lpstr>
      <vt:lpstr>PowerPoint Presentation</vt:lpstr>
      <vt:lpstr>PowerPoint Presentation</vt:lpstr>
      <vt:lpstr>PowerPoint Presentation</vt:lpstr>
      <vt:lpstr>Kiểm tra đồ dùng học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Quan sát</vt:lpstr>
      <vt:lpstr>Quan sát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Vo Van Xin Em</dc:creator>
  <cp:lastModifiedBy>Administrator</cp:lastModifiedBy>
  <cp:revision>117</cp:revision>
  <dcterms:created xsi:type="dcterms:W3CDTF">2018-11-27T03:58:53Z</dcterms:created>
  <dcterms:modified xsi:type="dcterms:W3CDTF">2026-02-22T02:40:39Z</dcterms:modified>
</cp:coreProperties>
</file>