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18" r:id="rId2"/>
    <p:sldId id="311" r:id="rId3"/>
    <p:sldId id="312" r:id="rId4"/>
    <p:sldId id="1613" r:id="rId5"/>
    <p:sldId id="320" r:id="rId6"/>
    <p:sldId id="321" r:id="rId7"/>
    <p:sldId id="291" r:id="rId8"/>
    <p:sldId id="322" r:id="rId9"/>
    <p:sldId id="1510" r:id="rId10"/>
    <p:sldId id="289" r:id="rId11"/>
    <p:sldId id="1588" r:id="rId12"/>
    <p:sldId id="1611" r:id="rId13"/>
    <p:sldId id="1614" r:id="rId14"/>
    <p:sldId id="1612" r:id="rId15"/>
    <p:sldId id="298" r:id="rId16"/>
    <p:sldId id="323" r:id="rId17"/>
    <p:sldId id="324" r:id="rId18"/>
    <p:sldId id="302" r:id="rId19"/>
    <p:sldId id="1509" r:id="rId20"/>
    <p:sldId id="303" r:id="rId21"/>
    <p:sldId id="306" r:id="rId22"/>
    <p:sldId id="307" r:id="rId23"/>
    <p:sldId id="309" r:id="rId24"/>
    <p:sldId id="258" r:id="rId25"/>
    <p:sldId id="1609" r:id="rId26"/>
    <p:sldId id="161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EE7989"/>
    <a:srgbClr val="FEFBB1"/>
    <a:srgbClr val="8ABD00"/>
    <a:srgbClr val="F0BA06"/>
    <a:srgbClr val="FFE0A9"/>
    <a:srgbClr val="FE7371"/>
    <a:srgbClr val="A5DA03"/>
    <a:srgbClr val="FFF8AB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an Thế Việt THCS Xuất Hóa" userId="ca9664af-674b-4bc5-8623-dbadc288eb27" providerId="ADAL" clId="{48DFCFF1-F2A4-4080-865C-53224668A085}"/>
    <pc:docChg chg="undo redo custSel addSld delSld modSld sldOrd delMainMaster">
      <pc:chgData name="Phan Thế Việt THCS Xuất Hóa" userId="ca9664af-674b-4bc5-8623-dbadc288eb27" providerId="ADAL" clId="{48DFCFF1-F2A4-4080-865C-53224668A085}" dt="2022-07-14T00:32:37.710" v="1693" actId="21"/>
      <pc:docMkLst>
        <pc:docMk/>
      </pc:docMkLst>
      <pc:sldChg chg="addSp delSp modSp mod addAnim delAnim modAnim">
        <pc:chgData name="Phan Thế Việt THCS Xuất Hóa" userId="ca9664af-674b-4bc5-8623-dbadc288eb27" providerId="ADAL" clId="{48DFCFF1-F2A4-4080-865C-53224668A085}" dt="2022-07-13T15:28:14.995" v="1669" actId="207"/>
        <pc:sldMkLst>
          <pc:docMk/>
          <pc:sldMk cId="795178405" sldId="256"/>
        </pc:sldMkLst>
        <pc:spChg chg="add del">
          <ac:chgData name="Phan Thế Việt THCS Xuất Hóa" userId="ca9664af-674b-4bc5-8623-dbadc288eb27" providerId="ADAL" clId="{48DFCFF1-F2A4-4080-865C-53224668A085}" dt="2022-07-13T13:01:45.760" v="57" actId="11529"/>
          <ac:spMkLst>
            <pc:docMk/>
            <pc:sldMk cId="795178405" sldId="256"/>
            <ac:spMk id="8" creationId="{CD2A6100-5F6A-FA65-2BBC-608D7DFC9EA7}"/>
          </ac:spMkLst>
        </pc:spChg>
        <pc:spChg chg="add del mod">
          <ac:chgData name="Phan Thế Việt THCS Xuất Hóa" userId="ca9664af-674b-4bc5-8623-dbadc288eb27" providerId="ADAL" clId="{48DFCFF1-F2A4-4080-865C-53224668A085}" dt="2022-07-13T13:04:33.321" v="159" actId="21"/>
          <ac:spMkLst>
            <pc:docMk/>
            <pc:sldMk cId="795178405" sldId="256"/>
            <ac:spMk id="9" creationId="{A4C21093-6255-1BAB-B93A-710DB7C5DBD7}"/>
          </ac:spMkLst>
        </pc:spChg>
        <pc:spChg chg="add del mod">
          <ac:chgData name="Phan Thế Việt THCS Xuất Hóa" userId="ca9664af-674b-4bc5-8623-dbadc288eb27" providerId="ADAL" clId="{48DFCFF1-F2A4-4080-865C-53224668A085}" dt="2022-07-13T12:59:17.531" v="36" actId="21"/>
          <ac:spMkLst>
            <pc:docMk/>
            <pc:sldMk cId="795178405" sldId="256"/>
            <ac:spMk id="10" creationId="{81218AF9-0A50-4351-BBA7-C593718F63A1}"/>
          </ac:spMkLst>
        </pc:spChg>
        <pc:spChg chg="add del">
          <ac:chgData name="Phan Thế Việt THCS Xuất Hóa" userId="ca9664af-674b-4bc5-8623-dbadc288eb27" providerId="ADAL" clId="{48DFCFF1-F2A4-4080-865C-53224668A085}" dt="2022-07-13T12:59:24.800" v="37" actId="21"/>
          <ac:spMkLst>
            <pc:docMk/>
            <pc:sldMk cId="795178405" sldId="256"/>
            <ac:spMk id="11" creationId="{2BBD6D68-FD5F-4C10-8964-28133DEA85B8}"/>
          </ac:spMkLst>
        </pc:spChg>
        <pc:spChg chg="add del">
          <ac:chgData name="Phan Thế Việt THCS Xuất Hóa" userId="ca9664af-674b-4bc5-8623-dbadc288eb27" providerId="ADAL" clId="{48DFCFF1-F2A4-4080-865C-53224668A085}" dt="2022-07-13T13:04:59.654" v="161" actId="11529"/>
          <ac:spMkLst>
            <pc:docMk/>
            <pc:sldMk cId="795178405" sldId="256"/>
            <ac:spMk id="12" creationId="{A8372080-F8C5-B8CB-452F-6234E040978C}"/>
          </ac:spMkLst>
        </pc:spChg>
        <pc:spChg chg="add mod">
          <ac:chgData name="Phan Thế Việt THCS Xuất Hóa" userId="ca9664af-674b-4bc5-8623-dbadc288eb27" providerId="ADAL" clId="{48DFCFF1-F2A4-4080-865C-53224668A085}" dt="2022-07-13T15:28:14.995" v="1669" actId="207"/>
          <ac:spMkLst>
            <pc:docMk/>
            <pc:sldMk cId="795178405" sldId="256"/>
            <ac:spMk id="13" creationId="{40044F88-DECA-7823-B8D2-540A1E49DBE8}"/>
          </ac:spMkLst>
        </pc:spChg>
        <pc:picChg chg="add del mod">
          <ac:chgData name="Phan Thế Việt THCS Xuất Hóa" userId="ca9664af-674b-4bc5-8623-dbadc288eb27" providerId="ADAL" clId="{48DFCFF1-F2A4-4080-865C-53224668A085}" dt="2022-07-13T12:56:25.028" v="27"/>
          <ac:picMkLst>
            <pc:docMk/>
            <pc:sldMk cId="795178405" sldId="256"/>
            <ac:picMk id="3" creationId="{7CE603CA-A400-8CC4-BA5D-8E09EE954C83}"/>
          </ac:picMkLst>
        </pc:picChg>
        <pc:picChg chg="add mod">
          <ac:chgData name="Phan Thế Việt THCS Xuất Hóa" userId="ca9664af-674b-4bc5-8623-dbadc288eb27" providerId="ADAL" clId="{48DFCFF1-F2A4-4080-865C-53224668A085}" dt="2022-07-13T14:48:01.044" v="1427" actId="1076"/>
          <ac:picMkLst>
            <pc:docMk/>
            <pc:sldMk cId="795178405" sldId="256"/>
            <ac:picMk id="5" creationId="{6628C88B-8DBB-D0BA-68A9-274A03800EDB}"/>
          </ac:picMkLst>
        </pc:picChg>
        <pc:picChg chg="add del mod">
          <ac:chgData name="Phan Thế Việt THCS Xuất Hóa" userId="ca9664af-674b-4bc5-8623-dbadc288eb27" providerId="ADAL" clId="{48DFCFF1-F2A4-4080-865C-53224668A085}" dt="2022-07-13T12:59:07.285" v="34" actId="21"/>
          <ac:picMkLst>
            <pc:docMk/>
            <pc:sldMk cId="795178405" sldId="256"/>
            <ac:picMk id="7" creationId="{CD0B78B2-6A28-4FCD-8059-AEE8C0C18564}"/>
          </ac:picMkLst>
        </pc:picChg>
      </pc:sldChg>
      <pc:sldChg chg="addSp delSp modSp del mod delAnim modAnim">
        <pc:chgData name="Phan Thế Việt THCS Xuất Hóa" userId="ca9664af-674b-4bc5-8623-dbadc288eb27" providerId="ADAL" clId="{48DFCFF1-F2A4-4080-865C-53224668A085}" dt="2022-07-13T13:22:28.135" v="450" actId="2696"/>
        <pc:sldMkLst>
          <pc:docMk/>
          <pc:sldMk cId="2915356294" sldId="266"/>
        </pc:sldMkLst>
        <pc:spChg chg="add mod">
          <ac:chgData name="Phan Thế Việt THCS Xuất Hóa" userId="ca9664af-674b-4bc5-8623-dbadc288eb27" providerId="ADAL" clId="{48DFCFF1-F2A4-4080-865C-53224668A085}" dt="2022-07-13T13:22:05.981" v="446" actId="14100"/>
          <ac:spMkLst>
            <pc:docMk/>
            <pc:sldMk cId="2915356294" sldId="266"/>
            <ac:spMk id="4" creationId="{D8A3CF4D-5887-462B-8C3E-6CA4D343B6AF}"/>
          </ac:spMkLst>
        </pc:spChg>
        <pc:spChg chg="add mod">
          <ac:chgData name="Phan Thế Việt THCS Xuất Hóa" userId="ca9664af-674b-4bc5-8623-dbadc288eb27" providerId="ADAL" clId="{48DFCFF1-F2A4-4080-865C-53224668A085}" dt="2022-07-13T13:22:08.341" v="447" actId="1076"/>
          <ac:spMkLst>
            <pc:docMk/>
            <pc:sldMk cId="2915356294" sldId="266"/>
            <ac:spMk id="5" creationId="{067DF322-193B-8D4D-5E6D-47040D496BC9}"/>
          </ac:spMkLst>
        </pc:spChg>
        <pc:spChg chg="add mod">
          <ac:chgData name="Phan Thế Việt THCS Xuất Hóa" userId="ca9664af-674b-4bc5-8623-dbadc288eb27" providerId="ADAL" clId="{48DFCFF1-F2A4-4080-865C-53224668A085}" dt="2022-07-13T13:22:00.883" v="445" actId="20577"/>
          <ac:spMkLst>
            <pc:docMk/>
            <pc:sldMk cId="2915356294" sldId="266"/>
            <ac:spMk id="6" creationId="{18DF123D-C8C3-72E9-71F6-A5422769C559}"/>
          </ac:spMkLst>
        </pc:spChg>
        <pc:spChg chg="add del">
          <ac:chgData name="Phan Thế Việt THCS Xuất Hóa" userId="ca9664af-674b-4bc5-8623-dbadc288eb27" providerId="ADAL" clId="{48DFCFF1-F2A4-4080-865C-53224668A085}" dt="2022-07-13T13:19:43.777" v="336" actId="21"/>
          <ac:spMkLst>
            <pc:docMk/>
            <pc:sldMk cId="2915356294" sldId="266"/>
            <ac:spMk id="7" creationId="{00000000-0000-0000-0000-000000000000}"/>
          </ac:spMkLst>
        </pc:spChg>
        <pc:spChg chg="del mod">
          <ac:chgData name="Phan Thế Việt THCS Xuất Hóa" userId="ca9664af-674b-4bc5-8623-dbadc288eb27" providerId="ADAL" clId="{48DFCFF1-F2A4-4080-865C-53224668A085}" dt="2022-07-13T13:17:04.570" v="324" actId="21"/>
          <ac:spMkLst>
            <pc:docMk/>
            <pc:sldMk cId="2915356294" sldId="266"/>
            <ac:spMk id="8" creationId="{CE87966F-27DF-4E30-B983-4B6A1468B127}"/>
          </ac:spMkLst>
        </pc:spChg>
        <pc:picChg chg="add del mod">
          <ac:chgData name="Phan Thế Việt THCS Xuất Hóa" userId="ca9664af-674b-4bc5-8623-dbadc288eb27" providerId="ADAL" clId="{48DFCFF1-F2A4-4080-865C-53224668A085}" dt="2022-07-13T13:22:21.153" v="448" actId="21"/>
          <ac:picMkLst>
            <pc:docMk/>
            <pc:sldMk cId="2915356294" sldId="266"/>
            <ac:picMk id="3" creationId="{32D44BFE-0AF4-5799-9565-64228B5E7A38}"/>
          </ac:picMkLst>
        </pc:picChg>
        <pc:picChg chg="del">
          <ac:chgData name="Phan Thế Việt THCS Xuất Hóa" userId="ca9664af-674b-4bc5-8623-dbadc288eb27" providerId="ADAL" clId="{48DFCFF1-F2A4-4080-865C-53224668A085}" dt="2022-07-13T13:17:09.524" v="325" actId="21"/>
          <ac:picMkLst>
            <pc:docMk/>
            <pc:sldMk cId="2915356294" sldId="266"/>
            <ac:picMk id="9" creationId="{00000000-0000-0000-0000-000000000000}"/>
          </ac:picMkLst>
        </pc:picChg>
      </pc:sldChg>
      <pc:sldChg chg="addSp delSp modSp mod delAnim modAnim">
        <pc:chgData name="Phan Thế Việt THCS Xuất Hóa" userId="ca9664af-674b-4bc5-8623-dbadc288eb27" providerId="ADAL" clId="{48DFCFF1-F2A4-4080-865C-53224668A085}" dt="2022-07-13T15:29:27.472" v="1676" actId="2085"/>
        <pc:sldMkLst>
          <pc:docMk/>
          <pc:sldMk cId="3051760142" sldId="267"/>
        </pc:sldMkLst>
        <pc:spChg chg="mod">
          <ac:chgData name="Phan Thế Việt THCS Xuất Hóa" userId="ca9664af-674b-4bc5-8623-dbadc288eb27" providerId="ADAL" clId="{48DFCFF1-F2A4-4080-865C-53224668A085}" dt="2022-07-13T13:44:04.354" v="645" actId="20577"/>
          <ac:spMkLst>
            <pc:docMk/>
            <pc:sldMk cId="3051760142" sldId="267"/>
            <ac:spMk id="4" creationId="{00000000-0000-0000-0000-000000000000}"/>
          </ac:spMkLst>
        </pc:spChg>
        <pc:spChg chg="add mod">
          <ac:chgData name="Phan Thế Việt THCS Xuất Hóa" userId="ca9664af-674b-4bc5-8623-dbadc288eb27" providerId="ADAL" clId="{48DFCFF1-F2A4-4080-865C-53224668A085}" dt="2022-07-13T15:29:15.327" v="1675" actId="2085"/>
          <ac:spMkLst>
            <pc:docMk/>
            <pc:sldMk cId="3051760142" sldId="267"/>
            <ac:spMk id="8" creationId="{549B370B-4943-36A5-4CD4-2E54245FEE00}"/>
          </ac:spMkLst>
        </pc:spChg>
        <pc:spChg chg="add mod">
          <ac:chgData name="Phan Thế Việt THCS Xuất Hóa" userId="ca9664af-674b-4bc5-8623-dbadc288eb27" providerId="ADAL" clId="{48DFCFF1-F2A4-4080-865C-53224668A085}" dt="2022-07-13T15:29:27.472" v="1676" actId="2085"/>
          <ac:spMkLst>
            <pc:docMk/>
            <pc:sldMk cId="3051760142" sldId="267"/>
            <ac:spMk id="9" creationId="{EE3E4152-DE4F-E73C-838A-92DC66155F56}"/>
          </ac:spMkLst>
        </pc:spChg>
        <pc:grpChg chg="del">
          <ac:chgData name="Phan Thế Việt THCS Xuất Hóa" userId="ca9664af-674b-4bc5-8623-dbadc288eb27" providerId="ADAL" clId="{48DFCFF1-F2A4-4080-865C-53224668A085}" dt="2022-07-13T13:45:51.438" v="647" actId="21"/>
          <ac:grpSpMkLst>
            <pc:docMk/>
            <pc:sldMk cId="3051760142" sldId="267"/>
            <ac:grpSpMk id="2" creationId="{00000000-0000-0000-0000-000000000000}"/>
          </ac:grpSpMkLst>
        </pc:grpChg>
        <pc:picChg chg="del">
          <ac:chgData name="Phan Thế Việt THCS Xuất Hóa" userId="ca9664af-674b-4bc5-8623-dbadc288eb27" providerId="ADAL" clId="{48DFCFF1-F2A4-4080-865C-53224668A085}" dt="2022-07-13T13:44:13.059" v="646" actId="21"/>
          <ac:picMkLst>
            <pc:docMk/>
            <pc:sldMk cId="3051760142" sldId="267"/>
            <ac:picMk id="5" creationId="{00000000-0000-0000-0000-000000000000}"/>
          </ac:picMkLst>
        </pc:picChg>
        <pc:picChg chg="add mod">
          <ac:chgData name="Phan Thế Việt THCS Xuất Hóa" userId="ca9664af-674b-4bc5-8623-dbadc288eb27" providerId="ADAL" clId="{48DFCFF1-F2A4-4080-865C-53224668A085}" dt="2022-07-13T14:06:25.997" v="798" actId="1076"/>
          <ac:picMkLst>
            <pc:docMk/>
            <pc:sldMk cId="3051760142" sldId="267"/>
            <ac:picMk id="7" creationId="{642AC998-EAD0-5119-CCC2-76C9AC38D93B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04:26.571" v="789" actId="21"/>
          <ac:picMkLst>
            <pc:docMk/>
            <pc:sldMk cId="3051760142" sldId="267"/>
            <ac:picMk id="11" creationId="{D586BC55-D41E-135B-E820-9A0DF038F03E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5:04.977" v="1626" actId="1440"/>
          <ac:picMkLst>
            <pc:docMk/>
            <pc:sldMk cId="3051760142" sldId="267"/>
            <ac:picMk id="13" creationId="{76FB0A7E-F514-3C0B-7D52-010D2F62B7BB}"/>
          </ac:picMkLst>
        </pc:picChg>
        <pc:picChg chg="del">
          <ac:chgData name="Phan Thế Việt THCS Xuất Hóa" userId="ca9664af-674b-4bc5-8623-dbadc288eb27" providerId="ADAL" clId="{48DFCFF1-F2A4-4080-865C-53224668A085}" dt="2022-07-13T13:45:54.677" v="648" actId="21"/>
          <ac:picMkLst>
            <pc:docMk/>
            <pc:sldMk cId="3051760142" sldId="267"/>
            <ac:picMk id="1026" creationId="{00000000-0000-0000-0000-000000000000}"/>
          </ac:picMkLst>
        </pc:picChg>
      </pc:sldChg>
      <pc:sldChg chg="delSp modSp del mod">
        <pc:chgData name="Phan Thế Việt THCS Xuất Hóa" userId="ca9664af-674b-4bc5-8623-dbadc288eb27" providerId="ADAL" clId="{48DFCFF1-F2A4-4080-865C-53224668A085}" dt="2022-07-13T14:14:43.098" v="918" actId="2696"/>
        <pc:sldMkLst>
          <pc:docMk/>
          <pc:sldMk cId="841650600" sldId="268"/>
        </pc:sldMkLst>
        <pc:spChg chg="mod">
          <ac:chgData name="Phan Thế Việt THCS Xuất Hóa" userId="ca9664af-674b-4bc5-8623-dbadc288eb27" providerId="ADAL" clId="{48DFCFF1-F2A4-4080-865C-53224668A085}" dt="2022-07-13T14:14:14.314" v="917" actId="14100"/>
          <ac:spMkLst>
            <pc:docMk/>
            <pc:sldMk cId="841650600" sldId="268"/>
            <ac:spMk id="2" creationId="{00000000-0000-0000-0000-000000000000}"/>
          </ac:spMkLst>
        </pc:spChg>
        <pc:grpChg chg="del">
          <ac:chgData name="Phan Thế Việt THCS Xuất Hóa" userId="ca9664af-674b-4bc5-8623-dbadc288eb27" providerId="ADAL" clId="{48DFCFF1-F2A4-4080-865C-53224668A085}" dt="2022-07-13T14:13:41.286" v="863" actId="21"/>
          <ac:grpSpMkLst>
            <pc:docMk/>
            <pc:sldMk cId="841650600" sldId="268"/>
            <ac:grpSpMk id="11" creationId="{00000000-0000-0000-0000-000000000000}"/>
          </ac:grpSpMkLst>
        </pc:grpChg>
      </pc:sldChg>
      <pc:sldChg chg="delSp modSp del mod delAnim">
        <pc:chgData name="Phan Thế Việt THCS Xuất Hóa" userId="ca9664af-674b-4bc5-8623-dbadc288eb27" providerId="ADAL" clId="{48DFCFF1-F2A4-4080-865C-53224668A085}" dt="2022-07-13T14:13:15.250" v="862" actId="2696"/>
        <pc:sldMkLst>
          <pc:docMk/>
          <pc:sldMk cId="3653488461" sldId="269"/>
        </pc:sldMkLst>
        <pc:spChg chg="del">
          <ac:chgData name="Phan Thế Việt THCS Xuất Hóa" userId="ca9664af-674b-4bc5-8623-dbadc288eb27" providerId="ADAL" clId="{48DFCFF1-F2A4-4080-865C-53224668A085}" dt="2022-07-13T14:07:22.411" v="814" actId="21"/>
          <ac:spMkLst>
            <pc:docMk/>
            <pc:sldMk cId="3653488461" sldId="269"/>
            <ac:spMk id="4" creationId="{00000000-0000-0000-0000-000000000000}"/>
          </ac:spMkLst>
        </pc:spChg>
        <pc:grpChg chg="del">
          <ac:chgData name="Phan Thế Việt THCS Xuất Hóa" userId="ca9664af-674b-4bc5-8623-dbadc288eb27" providerId="ADAL" clId="{48DFCFF1-F2A4-4080-865C-53224668A085}" dt="2022-07-13T14:07:17.875" v="813" actId="21"/>
          <ac:grpSpMkLst>
            <pc:docMk/>
            <pc:sldMk cId="3653488461" sldId="269"/>
            <ac:grpSpMk id="8" creationId="{00000000-0000-0000-0000-000000000000}"/>
          </ac:grpSpMkLst>
        </pc:grpChg>
        <pc:picChg chg="del">
          <ac:chgData name="Phan Thế Việt THCS Xuất Hóa" userId="ca9664af-674b-4bc5-8623-dbadc288eb27" providerId="ADAL" clId="{48DFCFF1-F2A4-4080-865C-53224668A085}" dt="2022-07-13T14:07:13.011" v="812" actId="21"/>
          <ac:picMkLst>
            <pc:docMk/>
            <pc:sldMk cId="3653488461" sldId="269"/>
            <ac:picMk id="2" creationId="{C263B181-9672-4031-AC76-83F94A29E954}"/>
          </ac:picMkLst>
        </pc:picChg>
        <pc:cxnChg chg="mod">
          <ac:chgData name="Phan Thế Việt THCS Xuất Hóa" userId="ca9664af-674b-4bc5-8623-dbadc288eb27" providerId="ADAL" clId="{48DFCFF1-F2A4-4080-865C-53224668A085}" dt="2022-07-13T14:07:17.875" v="813" actId="21"/>
          <ac:cxnSpMkLst>
            <pc:docMk/>
            <pc:sldMk cId="3653488461" sldId="269"/>
            <ac:cxnSpMk id="9" creationId="{00000000-0000-0000-0000-000000000000}"/>
          </ac:cxnSpMkLst>
        </pc:cxnChg>
        <pc:cxnChg chg="mod">
          <ac:chgData name="Phan Thế Việt THCS Xuất Hóa" userId="ca9664af-674b-4bc5-8623-dbadc288eb27" providerId="ADAL" clId="{48DFCFF1-F2A4-4080-865C-53224668A085}" dt="2022-07-13T14:07:17.875" v="813" actId="21"/>
          <ac:cxnSpMkLst>
            <pc:docMk/>
            <pc:sldMk cId="3653488461" sldId="269"/>
            <ac:cxnSpMk id="11" creationId="{00000000-0000-0000-0000-000000000000}"/>
          </ac:cxnSpMkLst>
        </pc:cxnChg>
      </pc:sldChg>
      <pc:sldChg chg="addSp delSp modSp mod delAnim modAnim">
        <pc:chgData name="Phan Thế Việt THCS Xuất Hóa" userId="ca9664af-674b-4bc5-8623-dbadc288eb27" providerId="ADAL" clId="{48DFCFF1-F2A4-4080-865C-53224668A085}" dt="2022-07-13T15:30:09.967" v="1678"/>
        <pc:sldMkLst>
          <pc:docMk/>
          <pc:sldMk cId="3905743352" sldId="270"/>
        </pc:sldMkLst>
        <pc:spChg chg="mod">
          <ac:chgData name="Phan Thế Việt THCS Xuất Hóa" userId="ca9664af-674b-4bc5-8623-dbadc288eb27" providerId="ADAL" clId="{48DFCFF1-F2A4-4080-865C-53224668A085}" dt="2022-07-13T14:15:32.564" v="986" actId="20577"/>
          <ac:spMkLst>
            <pc:docMk/>
            <pc:sldMk cId="3905743352" sldId="270"/>
            <ac:spMk id="4" creationId="{00000000-0000-0000-0000-000000000000}"/>
          </ac:spMkLst>
        </pc:spChg>
        <pc:grpChg chg="mod">
          <ac:chgData name="Phan Thế Việt THCS Xuất Hóa" userId="ca9664af-674b-4bc5-8623-dbadc288eb27" providerId="ADAL" clId="{48DFCFF1-F2A4-4080-865C-53224668A085}" dt="2022-07-13T14:22:49.470" v="1093" actId="1076"/>
          <ac:grpSpMkLst>
            <pc:docMk/>
            <pc:sldMk cId="3905743352" sldId="270"/>
            <ac:grpSpMk id="2" creationId="{00000000-0000-0000-0000-000000000000}"/>
          </ac:grpSpMkLst>
        </pc:grpChg>
        <pc:grpChg chg="del">
          <ac:chgData name="Phan Thế Việt THCS Xuất Hóa" userId="ca9664af-674b-4bc5-8623-dbadc288eb27" providerId="ADAL" clId="{48DFCFF1-F2A4-4080-865C-53224668A085}" dt="2022-07-13T14:14:51.332" v="920" actId="21"/>
          <ac:grpSpMkLst>
            <pc:docMk/>
            <pc:sldMk cId="3905743352" sldId="270"/>
            <ac:grpSpMk id="7" creationId="{00000000-0000-0000-0000-000000000000}"/>
          </ac:grpSpMkLst>
        </pc:grpChg>
        <pc:picChg chg="del">
          <ac:chgData name="Phan Thế Việt THCS Xuất Hóa" userId="ca9664af-674b-4bc5-8623-dbadc288eb27" providerId="ADAL" clId="{48DFCFF1-F2A4-4080-865C-53224668A085}" dt="2022-07-13T14:14:48.235" v="919" actId="21"/>
          <ac:picMkLst>
            <pc:docMk/>
            <pc:sldMk cId="3905743352" sldId="270"/>
            <ac:picMk id="5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15:00.479" v="921" actId="21"/>
          <ac:picMkLst>
            <pc:docMk/>
            <pc:sldMk cId="3905743352" sldId="270"/>
            <ac:picMk id="10" creationId="{00000000-0000-0000-0000-000000000000}"/>
          </ac:picMkLst>
        </pc:picChg>
        <pc:picChg chg="add del mod modCrop">
          <ac:chgData name="Phan Thế Việt THCS Xuất Hóa" userId="ca9664af-674b-4bc5-8623-dbadc288eb27" providerId="ADAL" clId="{48DFCFF1-F2A4-4080-865C-53224668A085}" dt="2022-07-13T14:16:38.329" v="991" actId="21"/>
          <ac:picMkLst>
            <pc:docMk/>
            <pc:sldMk cId="3905743352" sldId="270"/>
            <ac:picMk id="11" creationId="{C916B4DB-B74B-66CE-6D42-462A4BAEECEA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17:03.814" v="993" actId="21"/>
          <ac:picMkLst>
            <pc:docMk/>
            <pc:sldMk cId="3905743352" sldId="270"/>
            <ac:picMk id="12" creationId="{2929CF4F-9B33-972D-ED93-7941444A405A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9:57.545" v="1677"/>
          <ac:picMkLst>
            <pc:docMk/>
            <pc:sldMk cId="3905743352" sldId="270"/>
            <ac:picMk id="14" creationId="{9441E961-0A6C-702E-3A45-1CDFDEE042DF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30:09.967" v="1678"/>
          <ac:picMkLst>
            <pc:docMk/>
            <pc:sldMk cId="3905743352" sldId="270"/>
            <ac:picMk id="16" creationId="{02BD6002-2A41-500D-D168-56F731BA2849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4:49:25.375" v="1430" actId="1076"/>
          <ac:picMkLst>
            <pc:docMk/>
            <pc:sldMk cId="3905743352" sldId="270"/>
            <ac:picMk id="18" creationId="{4DBF25C3-A528-B4BB-AD04-16D4AD1EA36D}"/>
          </ac:picMkLst>
        </pc:picChg>
        <pc:picChg chg="add del mod modCrop">
          <ac:chgData name="Phan Thế Việt THCS Xuất Hóa" userId="ca9664af-674b-4bc5-8623-dbadc288eb27" providerId="ADAL" clId="{48DFCFF1-F2A4-4080-865C-53224668A085}" dt="2022-07-13T14:22:11.045" v="1072" actId="21"/>
          <ac:picMkLst>
            <pc:docMk/>
            <pc:sldMk cId="3905743352" sldId="270"/>
            <ac:picMk id="20" creationId="{2C5FAB7C-B371-3240-E2DC-E95E3E727116}"/>
          </ac:picMkLst>
        </pc:picChg>
      </pc:sldChg>
      <pc:sldChg chg="addSp delSp modSp mod modTransition delAnim modAnim">
        <pc:chgData name="Phan Thế Việt THCS Xuất Hóa" userId="ca9664af-674b-4bc5-8623-dbadc288eb27" providerId="ADAL" clId="{48DFCFF1-F2A4-4080-865C-53224668A085}" dt="2022-07-13T15:34:58.733" v="1692"/>
        <pc:sldMkLst>
          <pc:docMk/>
          <pc:sldMk cId="2879923790" sldId="271"/>
        </pc:sldMkLst>
        <pc:spChg chg="mod">
          <ac:chgData name="Phan Thế Việt THCS Xuất Hóa" userId="ca9664af-674b-4bc5-8623-dbadc288eb27" providerId="ADAL" clId="{48DFCFF1-F2A4-4080-865C-53224668A085}" dt="2022-07-13T14:28:29.624" v="1244" actId="1076"/>
          <ac:spMkLst>
            <pc:docMk/>
            <pc:sldMk cId="2879923790" sldId="271"/>
            <ac:spMk id="4" creationId="{00000000-0000-0000-0000-000000000000}"/>
          </ac:spMkLst>
        </pc:spChg>
        <pc:grpChg chg="mod">
          <ac:chgData name="Phan Thế Việt THCS Xuất Hóa" userId="ca9664af-674b-4bc5-8623-dbadc288eb27" providerId="ADAL" clId="{48DFCFF1-F2A4-4080-865C-53224668A085}" dt="2022-07-13T14:28:51.869" v="1252" actId="14100"/>
          <ac:grpSpMkLst>
            <pc:docMk/>
            <pc:sldMk cId="2879923790" sldId="271"/>
            <ac:grpSpMk id="2" creationId="{00000000-0000-0000-0000-000000000000}"/>
          </ac:grpSpMkLst>
        </pc:grpChg>
        <pc:grpChg chg="del">
          <ac:chgData name="Phan Thế Việt THCS Xuất Hóa" userId="ca9664af-674b-4bc5-8623-dbadc288eb27" providerId="ADAL" clId="{48DFCFF1-F2A4-4080-865C-53224668A085}" dt="2022-07-13T14:24:49.776" v="1188" actId="21"/>
          <ac:grpSpMkLst>
            <pc:docMk/>
            <pc:sldMk cId="2879923790" sldId="271"/>
            <ac:grpSpMk id="5" creationId="{00000000-0000-0000-0000-000000000000}"/>
          </ac:grpSpMkLst>
        </pc:grpChg>
        <pc:picChg chg="add mod">
          <ac:chgData name="Phan Thế Việt THCS Xuất Hóa" userId="ca9664af-674b-4bc5-8623-dbadc288eb27" providerId="ADAL" clId="{48DFCFF1-F2A4-4080-865C-53224668A085}" dt="2022-07-13T15:18:28.915" v="1492" actId="1076"/>
          <ac:picMkLst>
            <pc:docMk/>
            <pc:sldMk cId="2879923790" sldId="271"/>
            <ac:picMk id="5" creationId="{BE16C3F3-DA7E-309B-A779-ADD96AD64AA0}"/>
          </ac:picMkLst>
        </pc:picChg>
        <pc:picChg chg="del">
          <ac:chgData name="Phan Thế Việt THCS Xuất Hóa" userId="ca9664af-674b-4bc5-8623-dbadc288eb27" providerId="ADAL" clId="{48DFCFF1-F2A4-4080-865C-53224668A085}" dt="2022-07-13T14:23:59.438" v="1097" actId="21"/>
          <ac:picMkLst>
            <pc:docMk/>
            <pc:sldMk cId="2879923790" sldId="271"/>
            <ac:picMk id="13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27:24.173" v="1220" actId="21"/>
          <ac:picMkLst>
            <pc:docMk/>
            <pc:sldMk cId="2879923790" sldId="271"/>
            <ac:picMk id="14" creationId="{00000000-0000-0000-0000-000000000000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25:32.848" v="1190" actId="21"/>
          <ac:picMkLst>
            <pc:docMk/>
            <pc:sldMk cId="2879923790" sldId="271"/>
            <ac:picMk id="16" creationId="{740288BF-4CFB-9380-9741-A187823848D8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2:31.088" v="1591" actId="1037"/>
          <ac:picMkLst>
            <pc:docMk/>
            <pc:sldMk cId="2879923790" sldId="271"/>
            <ac:picMk id="18" creationId="{41278C59-3AC8-08E6-0B31-1BFEB27710A4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2:31.088" v="1591" actId="1037"/>
          <ac:picMkLst>
            <pc:docMk/>
            <pc:sldMk cId="2879923790" sldId="271"/>
            <ac:picMk id="20" creationId="{65918B48-A81C-CB7E-A572-28BE0072E25D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2:34.076" v="1593" actId="1037"/>
          <ac:picMkLst>
            <pc:docMk/>
            <pc:sldMk cId="2879923790" sldId="271"/>
            <ac:picMk id="22" creationId="{A2044CDB-0151-0DE9-29E5-F1549C6B23B3}"/>
          </ac:picMkLst>
        </pc:picChg>
      </pc:sldChg>
      <pc:sldChg chg="addSp delSp modSp mod ord addAnim delAnim modAnim">
        <pc:chgData name="Phan Thế Việt THCS Xuất Hóa" userId="ca9664af-674b-4bc5-8623-dbadc288eb27" providerId="ADAL" clId="{48DFCFF1-F2A4-4080-865C-53224668A085}" dt="2022-07-13T15:31:31.701" v="1683" actId="113"/>
        <pc:sldMkLst>
          <pc:docMk/>
          <pc:sldMk cId="2485929957" sldId="272"/>
        </pc:sldMkLst>
        <pc:spChg chg="add del">
          <ac:chgData name="Phan Thế Việt THCS Xuất Hóa" userId="ca9664af-674b-4bc5-8623-dbadc288eb27" providerId="ADAL" clId="{48DFCFF1-F2A4-4080-865C-53224668A085}" dt="2022-07-13T14:31:52.323" v="1288" actId="21"/>
          <ac:spMkLst>
            <pc:docMk/>
            <pc:sldMk cId="2485929957" sldId="272"/>
            <ac:spMk id="5" creationId="{00000000-0000-0000-0000-000000000000}"/>
          </ac:spMkLst>
        </pc:spChg>
        <pc:spChg chg="add del">
          <ac:chgData name="Phan Thế Việt THCS Xuất Hóa" userId="ca9664af-674b-4bc5-8623-dbadc288eb27" providerId="ADAL" clId="{48DFCFF1-F2A4-4080-865C-53224668A085}" dt="2022-07-13T14:31:39.030" v="1280" actId="11529"/>
          <ac:spMkLst>
            <pc:docMk/>
            <pc:sldMk cId="2485929957" sldId="272"/>
            <ac:spMk id="11" creationId="{81F4DE36-1578-F91E-890E-33B8D28734DE}"/>
          </ac:spMkLst>
        </pc:spChg>
        <pc:spChg chg="add del mod">
          <ac:chgData name="Phan Thế Việt THCS Xuất Hóa" userId="ca9664af-674b-4bc5-8623-dbadc288eb27" providerId="ADAL" clId="{48DFCFF1-F2A4-4080-865C-53224668A085}" dt="2022-07-13T14:31:38.811" v="1279" actId="11529"/>
          <ac:spMkLst>
            <pc:docMk/>
            <pc:sldMk cId="2485929957" sldId="272"/>
            <ac:spMk id="12" creationId="{6A8BA67D-C7A2-2576-2784-5C2B1BC99108}"/>
          </ac:spMkLst>
        </pc:spChg>
        <pc:spChg chg="add mod">
          <ac:chgData name="Phan Thế Việt THCS Xuất Hóa" userId="ca9664af-674b-4bc5-8623-dbadc288eb27" providerId="ADAL" clId="{48DFCFF1-F2A4-4080-865C-53224668A085}" dt="2022-07-13T15:31:31.701" v="1683" actId="113"/>
          <ac:spMkLst>
            <pc:docMk/>
            <pc:sldMk cId="2485929957" sldId="272"/>
            <ac:spMk id="15" creationId="{092D6B03-CF9B-6B09-57C8-FB3B259198FE}"/>
          </ac:spMkLst>
        </pc:spChg>
        <pc:spChg chg="add mod">
          <ac:chgData name="Phan Thế Việt THCS Xuất Hóa" userId="ca9664af-674b-4bc5-8623-dbadc288eb27" providerId="ADAL" clId="{48DFCFF1-F2A4-4080-865C-53224668A085}" dt="2022-07-13T15:30:57.134" v="1680" actId="1076"/>
          <ac:spMkLst>
            <pc:docMk/>
            <pc:sldMk cId="2485929957" sldId="272"/>
            <ac:spMk id="16" creationId="{5239168B-5401-C92E-EBE6-67A1B4274317}"/>
          </ac:spMkLst>
        </pc:spChg>
        <pc:grpChg chg="del">
          <ac:chgData name="Phan Thế Việt THCS Xuất Hóa" userId="ca9664af-674b-4bc5-8623-dbadc288eb27" providerId="ADAL" clId="{48DFCFF1-F2A4-4080-865C-53224668A085}" dt="2022-07-13T14:30:05.244" v="1255" actId="21"/>
          <ac:grpSpMkLst>
            <pc:docMk/>
            <pc:sldMk cId="2485929957" sldId="272"/>
            <ac:grpSpMk id="2" creationId="{00000000-0000-0000-0000-000000000000}"/>
          </ac:grpSpMkLst>
        </pc:grpChg>
        <pc:picChg chg="add del mod">
          <ac:chgData name="Phan Thế Việt THCS Xuất Hóa" userId="ca9664af-674b-4bc5-8623-dbadc288eb27" providerId="ADAL" clId="{48DFCFF1-F2A4-4080-865C-53224668A085}" dt="2022-07-13T15:07:50.279" v="1452" actId="21"/>
          <ac:picMkLst>
            <pc:docMk/>
            <pc:sldMk cId="2485929957" sldId="272"/>
            <ac:picMk id="2" creationId="{EA8CEB3D-BDAA-8546-8FD8-1DF979FBD2C9}"/>
          </ac:picMkLst>
        </pc:picChg>
        <pc:picChg chg="add del">
          <ac:chgData name="Phan Thế Việt THCS Xuất Hóa" userId="ca9664af-674b-4bc5-8623-dbadc288eb27" providerId="ADAL" clId="{48DFCFF1-F2A4-4080-865C-53224668A085}" dt="2022-07-13T14:51:53.011" v="1440" actId="21"/>
          <ac:picMkLst>
            <pc:docMk/>
            <pc:sldMk cId="2485929957" sldId="272"/>
            <ac:picMk id="6" creationId="{00000000-0000-0000-0000-000000000000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30:00.701" v="1254" actId="21"/>
          <ac:picMkLst>
            <pc:docMk/>
            <pc:sldMk cId="2485929957" sldId="272"/>
            <ac:picMk id="8" creationId="{CF73ED69-BBA2-329A-7DD8-B59DBD80FA44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31:41.126" v="1285"/>
          <ac:picMkLst>
            <pc:docMk/>
            <pc:sldMk cId="2485929957" sldId="272"/>
            <ac:picMk id="10" creationId="{52BE8ECC-DD33-2039-93FE-675E9F703B98}"/>
          </ac:picMkLst>
        </pc:picChg>
        <pc:picChg chg="add mod">
          <ac:chgData name="Phan Thế Việt THCS Xuất Hóa" userId="ca9664af-674b-4bc5-8623-dbadc288eb27" providerId="ADAL" clId="{48DFCFF1-F2A4-4080-865C-53224668A085}" dt="2022-07-13T14:51:58.585" v="1441" actId="1076"/>
          <ac:picMkLst>
            <pc:docMk/>
            <pc:sldMk cId="2485929957" sldId="272"/>
            <ac:picMk id="14" creationId="{6E3AFAB7-89A7-CF0D-B6B0-11A4D6EF4DDE}"/>
          </ac:picMkLst>
        </pc:picChg>
      </pc:sldChg>
      <pc:sldChg chg="addSp delSp modSp mod delAnim">
        <pc:chgData name="Phan Thế Việt THCS Xuất Hóa" userId="ca9664af-674b-4bc5-8623-dbadc288eb27" providerId="ADAL" clId="{48DFCFF1-F2A4-4080-865C-53224668A085}" dt="2022-07-13T15:32:11.154" v="1684" actId="1440"/>
        <pc:sldMkLst>
          <pc:docMk/>
          <pc:sldMk cId="2960681039" sldId="273"/>
        </pc:sldMkLst>
        <pc:spChg chg="del mod">
          <ac:chgData name="Phan Thế Việt THCS Xuất Hóa" userId="ca9664af-674b-4bc5-8623-dbadc288eb27" providerId="ADAL" clId="{48DFCFF1-F2A4-4080-865C-53224668A085}" dt="2022-07-13T14:37:43.487" v="1340" actId="21"/>
          <ac:spMkLst>
            <pc:docMk/>
            <pc:sldMk cId="2960681039" sldId="273"/>
            <ac:spMk id="5" creationId="{00000000-0000-0000-0000-000000000000}"/>
          </ac:spMkLst>
        </pc:spChg>
        <pc:spChg chg="add mod">
          <ac:chgData name="Phan Thế Việt THCS Xuất Hóa" userId="ca9664af-674b-4bc5-8623-dbadc288eb27" providerId="ADAL" clId="{48DFCFF1-F2A4-4080-865C-53224668A085}" dt="2022-07-13T14:43:41.385" v="1366" actId="1076"/>
          <ac:spMkLst>
            <pc:docMk/>
            <pc:sldMk cId="2960681039" sldId="273"/>
            <ac:spMk id="9" creationId="{0B503973-A8AD-BF6D-3FA4-98F4603E66BC}"/>
          </ac:spMkLst>
        </pc:spChg>
        <pc:grpChg chg="mod">
          <ac:chgData name="Phan Thế Việt THCS Xuất Hóa" userId="ca9664af-674b-4bc5-8623-dbadc288eb27" providerId="ADAL" clId="{48DFCFF1-F2A4-4080-865C-53224668A085}" dt="2022-07-13T14:43:35.063" v="1365" actId="1076"/>
          <ac:grpSpMkLst>
            <pc:docMk/>
            <pc:sldMk cId="2960681039" sldId="273"/>
            <ac:grpSpMk id="2" creationId="{00000000-0000-0000-0000-000000000000}"/>
          </ac:grpSpMkLst>
        </pc:grpChg>
        <pc:picChg chg="del">
          <ac:chgData name="Phan Thế Việt THCS Xuất Hóa" userId="ca9664af-674b-4bc5-8623-dbadc288eb27" providerId="ADAL" clId="{48DFCFF1-F2A4-4080-865C-53224668A085}" dt="2022-07-13T14:38:26.484" v="1341" actId="21"/>
          <ac:picMkLst>
            <pc:docMk/>
            <pc:sldMk cId="2960681039" sldId="273"/>
            <ac:picMk id="7" creationId="{00000000-0000-0000-0000-000000000000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32:11.154" v="1684" actId="1440"/>
          <ac:picMkLst>
            <pc:docMk/>
            <pc:sldMk cId="2960681039" sldId="273"/>
            <ac:picMk id="10" creationId="{9139025E-5E56-CB28-45B1-1D3B549D4F86}"/>
          </ac:picMkLst>
        </pc:picChg>
        <pc:picChg chg="del">
          <ac:chgData name="Phan Thế Việt THCS Xuất Hóa" userId="ca9664af-674b-4bc5-8623-dbadc288eb27" providerId="ADAL" clId="{48DFCFF1-F2A4-4080-865C-53224668A085}" dt="2022-07-13T14:37:38.014" v="1338" actId="21"/>
          <ac:picMkLst>
            <pc:docMk/>
            <pc:sldMk cId="2960681039" sldId="273"/>
            <ac:picMk id="12" creationId="{00000000-0000-0000-0000-000000000000}"/>
          </ac:picMkLst>
        </pc:picChg>
      </pc:sldChg>
      <pc:sldChg chg="addSp delSp modSp mod addAnim delAnim modAnim">
        <pc:chgData name="Phan Thế Việt THCS Xuất Hóa" userId="ca9664af-674b-4bc5-8623-dbadc288eb27" providerId="ADAL" clId="{48DFCFF1-F2A4-4080-865C-53224668A085}" dt="2022-07-13T14:57:25.973" v="1447"/>
        <pc:sldMkLst>
          <pc:docMk/>
          <pc:sldMk cId="2606842120" sldId="276"/>
        </pc:sldMkLst>
        <pc:spChg chg="add del">
          <ac:chgData name="Phan Thế Việt THCS Xuất Hóa" userId="ca9664af-674b-4bc5-8623-dbadc288eb27" providerId="ADAL" clId="{48DFCFF1-F2A4-4080-865C-53224668A085}" dt="2022-07-13T13:10:25.525" v="220" actId="478"/>
          <ac:spMkLst>
            <pc:docMk/>
            <pc:sldMk cId="2606842120" sldId="276"/>
            <ac:spMk id="3" creationId="{00000000-0000-0000-0000-000000000000}"/>
          </ac:spMkLst>
        </pc:spChg>
        <pc:spChg chg="add del mod">
          <ac:chgData name="Phan Thế Việt THCS Xuất Hóa" userId="ca9664af-674b-4bc5-8623-dbadc288eb27" providerId="ADAL" clId="{48DFCFF1-F2A4-4080-865C-53224668A085}" dt="2022-07-13T13:12:43.957" v="239" actId="1076"/>
          <ac:spMkLst>
            <pc:docMk/>
            <pc:sldMk cId="2606842120" sldId="276"/>
            <ac:spMk id="18" creationId="{00000000-0000-0000-0000-000000000000}"/>
          </ac:spMkLst>
        </pc:spChg>
        <pc:picChg chg="add del">
          <ac:chgData name="Phan Thế Việt THCS Xuất Hóa" userId="ca9664af-674b-4bc5-8623-dbadc288eb27" providerId="ADAL" clId="{48DFCFF1-F2A4-4080-865C-53224668A085}" dt="2022-07-13T13:10:22.450" v="219" actId="21"/>
          <ac:picMkLst>
            <pc:docMk/>
            <pc:sldMk cId="2606842120" sldId="276"/>
            <ac:picMk id="2" creationId="{00000000-0000-0000-0000-000000000000}"/>
          </ac:picMkLst>
        </pc:picChg>
        <pc:picChg chg="add mod">
          <ac:chgData name="Phan Thế Việt THCS Xuất Hóa" userId="ca9664af-674b-4bc5-8623-dbadc288eb27" providerId="ADAL" clId="{48DFCFF1-F2A4-4080-865C-53224668A085}" dt="2022-07-13T14:57:06.685" v="1446"/>
          <ac:picMkLst>
            <pc:docMk/>
            <pc:sldMk cId="2606842120" sldId="276"/>
            <ac:picMk id="2" creationId="{586C97A5-F460-3A51-F107-C3DF12962C24}"/>
          </ac:picMkLst>
        </pc:picChg>
        <pc:picChg chg="add del mod">
          <ac:chgData name="Phan Thế Việt THCS Xuất Hóa" userId="ca9664af-674b-4bc5-8623-dbadc288eb27" providerId="ADAL" clId="{48DFCFF1-F2A4-4080-865C-53224668A085}" dt="2022-07-13T13:10:16.582" v="213"/>
          <ac:picMkLst>
            <pc:docMk/>
            <pc:sldMk cId="2606842120" sldId="276"/>
            <ac:picMk id="5" creationId="{6213D759-697D-1468-65AA-2499725A4C71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56:31.668" v="1445" actId="21"/>
          <ac:picMkLst>
            <pc:docMk/>
            <pc:sldMk cId="2606842120" sldId="276"/>
            <ac:picMk id="6" creationId="{9EBA680C-823F-B085-D9FF-E5064196FC3A}"/>
          </ac:picMkLst>
        </pc:picChg>
        <pc:picChg chg="add del mod">
          <ac:chgData name="Phan Thế Việt THCS Xuất Hóa" userId="ca9664af-674b-4bc5-8623-dbadc288eb27" providerId="ADAL" clId="{48DFCFF1-F2A4-4080-865C-53224668A085}" dt="2022-07-13T13:10:43.549" v="223" actId="21"/>
          <ac:picMkLst>
            <pc:docMk/>
            <pc:sldMk cId="2606842120" sldId="276"/>
            <ac:picMk id="14" creationId="{00000000-0000-0000-0000-000000000000}"/>
          </ac:picMkLst>
        </pc:picChg>
        <pc:picChg chg="del mod">
          <ac:chgData name="Phan Thế Việt THCS Xuất Hóa" userId="ca9664af-674b-4bc5-8623-dbadc288eb27" providerId="ADAL" clId="{48DFCFF1-F2A4-4080-865C-53224668A085}" dt="2022-07-13T13:08:08.870" v="203" actId="21"/>
          <ac:picMkLst>
            <pc:docMk/>
            <pc:sldMk cId="2606842120" sldId="276"/>
            <ac:picMk id="15" creationId="{00000000-0000-0000-0000-000000000000}"/>
          </ac:picMkLst>
        </pc:picChg>
        <pc:picChg chg="add del">
          <ac:chgData name="Phan Thế Việt THCS Xuất Hóa" userId="ca9664af-674b-4bc5-8623-dbadc288eb27" providerId="ADAL" clId="{48DFCFF1-F2A4-4080-865C-53224668A085}" dt="2022-07-13T13:10:29.069" v="221" actId="21"/>
          <ac:picMkLst>
            <pc:docMk/>
            <pc:sldMk cId="2606842120" sldId="276"/>
            <ac:picMk id="16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3:08:11.091" v="204" actId="21"/>
          <ac:picMkLst>
            <pc:docMk/>
            <pc:sldMk cId="2606842120" sldId="276"/>
            <ac:picMk id="17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3:08:14.470" v="205" actId="21"/>
          <ac:picMkLst>
            <pc:docMk/>
            <pc:sldMk cId="2606842120" sldId="276"/>
            <ac:picMk id="19" creationId="{00000000-0000-0000-0000-000000000000}"/>
          </ac:picMkLst>
        </pc:picChg>
      </pc:sldChg>
      <pc:sldChg chg="del">
        <pc:chgData name="Phan Thế Việt THCS Xuất Hóa" userId="ca9664af-674b-4bc5-8623-dbadc288eb27" providerId="ADAL" clId="{48DFCFF1-F2A4-4080-865C-53224668A085}" dt="2022-07-13T14:47:06.636" v="1419" actId="2696"/>
        <pc:sldMkLst>
          <pc:docMk/>
          <pc:sldMk cId="2613783728" sldId="281"/>
        </pc:sldMkLst>
      </pc:sldChg>
      <pc:sldChg chg="addSp delSp modSp mod delAnim">
        <pc:chgData name="Phan Thế Việt THCS Xuất Hóa" userId="ca9664af-674b-4bc5-8623-dbadc288eb27" providerId="ADAL" clId="{48DFCFF1-F2A4-4080-865C-53224668A085}" dt="2022-07-13T15:26:17.318" v="1663" actId="12788"/>
        <pc:sldMkLst>
          <pc:docMk/>
          <pc:sldMk cId="64142442" sldId="283"/>
        </pc:sldMkLst>
        <pc:spChg chg="mod">
          <ac:chgData name="Phan Thế Việt THCS Xuất Hóa" userId="ca9664af-674b-4bc5-8623-dbadc288eb27" providerId="ADAL" clId="{48DFCFF1-F2A4-4080-865C-53224668A085}" dt="2022-07-13T15:25:36.772" v="1644" actId="1035"/>
          <ac:spMkLst>
            <pc:docMk/>
            <pc:sldMk cId="64142442" sldId="283"/>
            <ac:spMk id="2" creationId="{00000000-0000-0000-0000-000000000000}"/>
          </ac:spMkLst>
        </pc:spChg>
        <pc:picChg chg="del">
          <ac:chgData name="Phan Thế Việt THCS Xuất Hóa" userId="ca9664af-674b-4bc5-8623-dbadc288eb27" providerId="ADAL" clId="{48DFCFF1-F2A4-4080-865C-53224668A085}" dt="2022-07-13T14:44:29.950" v="1373" actId="21"/>
          <ac:picMkLst>
            <pc:docMk/>
            <pc:sldMk cId="64142442" sldId="283"/>
            <ac:picMk id="3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43:53.848" v="1369" actId="21"/>
          <ac:picMkLst>
            <pc:docMk/>
            <pc:sldMk cId="64142442" sldId="283"/>
            <ac:picMk id="4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43:50.281" v="1367" actId="21"/>
          <ac:picMkLst>
            <pc:docMk/>
            <pc:sldMk cId="64142442" sldId="283"/>
            <ac:picMk id="5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43:52.252" v="1368" actId="21"/>
          <ac:picMkLst>
            <pc:docMk/>
            <pc:sldMk cId="64142442" sldId="283"/>
            <ac:picMk id="6" creationId="{00000000-0000-0000-0000-000000000000}"/>
          </ac:picMkLst>
        </pc:picChg>
        <pc:picChg chg="del">
          <ac:chgData name="Phan Thế Việt THCS Xuất Hóa" userId="ca9664af-674b-4bc5-8623-dbadc288eb27" providerId="ADAL" clId="{48DFCFF1-F2A4-4080-865C-53224668A085}" dt="2022-07-13T14:43:55.460" v="1370" actId="21"/>
          <ac:picMkLst>
            <pc:docMk/>
            <pc:sldMk cId="64142442" sldId="283"/>
            <ac:picMk id="7" creationId="{00000000-0000-0000-0000-000000000000}"/>
          </ac:picMkLst>
        </pc:picChg>
        <pc:picChg chg="add del mod">
          <ac:chgData name="Phan Thế Việt THCS Xuất Hóa" userId="ca9664af-674b-4bc5-8623-dbadc288eb27" providerId="ADAL" clId="{48DFCFF1-F2A4-4080-865C-53224668A085}" dt="2022-07-13T14:44:27.355" v="1372" actId="21"/>
          <ac:picMkLst>
            <pc:docMk/>
            <pc:sldMk cId="64142442" sldId="283"/>
            <ac:picMk id="8" creationId="{EB17EAFB-9AA1-04D9-3130-9C6709187376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5:26:17.318" v="1663" actId="12788"/>
          <ac:picMkLst>
            <pc:docMk/>
            <pc:sldMk cId="64142442" sldId="283"/>
            <ac:picMk id="10" creationId="{1830F617-F5D7-A577-F93F-9492A118A972}"/>
          </ac:picMkLst>
        </pc:picChg>
      </pc:sldChg>
      <pc:sldChg chg="delSp mod delAnim">
        <pc:chgData name="Phan Thế Việt THCS Xuất Hóa" userId="ca9664af-674b-4bc5-8623-dbadc288eb27" providerId="ADAL" clId="{48DFCFF1-F2A4-4080-865C-53224668A085}" dt="2022-07-14T00:32:37.710" v="1693" actId="21"/>
        <pc:sldMkLst>
          <pc:docMk/>
          <pc:sldMk cId="2163797655" sldId="284"/>
        </pc:sldMkLst>
        <pc:picChg chg="del">
          <ac:chgData name="Phan Thế Việt THCS Xuất Hóa" userId="ca9664af-674b-4bc5-8623-dbadc288eb27" providerId="ADAL" clId="{48DFCFF1-F2A4-4080-865C-53224668A085}" dt="2022-07-14T00:32:37.710" v="1693" actId="21"/>
          <ac:picMkLst>
            <pc:docMk/>
            <pc:sldMk cId="2163797655" sldId="284"/>
            <ac:picMk id="4" creationId="{00000000-0000-0000-0000-000000000000}"/>
          </ac:picMkLst>
        </pc:picChg>
      </pc:sldChg>
      <pc:sldChg chg="addSp delSp modSp new mod">
        <pc:chgData name="Phan Thế Việt THCS Xuất Hóa" userId="ca9664af-674b-4bc5-8623-dbadc288eb27" providerId="ADAL" clId="{48DFCFF1-F2A4-4080-865C-53224668A085}" dt="2022-07-13T15:24:42.478" v="1625" actId="1035"/>
        <pc:sldMkLst>
          <pc:docMk/>
          <pc:sldMk cId="759631947" sldId="285"/>
        </pc:sldMkLst>
        <pc:spChg chg="del">
          <ac:chgData name="Phan Thế Việt THCS Xuất Hóa" userId="ca9664af-674b-4bc5-8623-dbadc288eb27" providerId="ADAL" clId="{48DFCFF1-F2A4-4080-865C-53224668A085}" dt="2022-07-13T13:22:36.677" v="452" actId="21"/>
          <ac:spMkLst>
            <pc:docMk/>
            <pc:sldMk cId="759631947" sldId="285"/>
            <ac:spMk id="2" creationId="{616BBEEC-F30B-7849-4E2E-D5B475BDFD00}"/>
          </ac:spMkLst>
        </pc:spChg>
        <pc:spChg chg="del">
          <ac:chgData name="Phan Thế Việt THCS Xuất Hóa" userId="ca9664af-674b-4bc5-8623-dbadc288eb27" providerId="ADAL" clId="{48DFCFF1-F2A4-4080-865C-53224668A085}" dt="2022-07-13T13:22:33.968" v="451" actId="21"/>
          <ac:spMkLst>
            <pc:docMk/>
            <pc:sldMk cId="759631947" sldId="285"/>
            <ac:spMk id="3" creationId="{02620FBE-948D-7952-9966-7A20E16B71EF}"/>
          </ac:spMkLst>
        </pc:spChg>
        <pc:spChg chg="add mod">
          <ac:chgData name="Phan Thế Việt THCS Xuất Hóa" userId="ca9664af-674b-4bc5-8623-dbadc288eb27" providerId="ADAL" clId="{48DFCFF1-F2A4-4080-865C-53224668A085}" dt="2022-07-13T15:23:50.495" v="1603" actId="113"/>
          <ac:spMkLst>
            <pc:docMk/>
            <pc:sldMk cId="759631947" sldId="285"/>
            <ac:spMk id="6" creationId="{53A32E4F-E1C0-58F4-649B-611546DB3578}"/>
          </ac:spMkLst>
        </pc:spChg>
        <pc:spChg chg="add mod">
          <ac:chgData name="Phan Thế Việt THCS Xuất Hóa" userId="ca9664af-674b-4bc5-8623-dbadc288eb27" providerId="ADAL" clId="{48DFCFF1-F2A4-4080-865C-53224668A085}" dt="2022-07-13T15:24:28.486" v="1609" actId="3062"/>
          <ac:spMkLst>
            <pc:docMk/>
            <pc:sldMk cId="759631947" sldId="285"/>
            <ac:spMk id="7" creationId="{9B8229A3-963C-7154-886E-F5D533D38553}"/>
          </ac:spMkLst>
        </pc:spChg>
        <pc:spChg chg="add mod">
          <ac:chgData name="Phan Thế Việt THCS Xuất Hóa" userId="ca9664af-674b-4bc5-8623-dbadc288eb27" providerId="ADAL" clId="{48DFCFF1-F2A4-4080-865C-53224668A085}" dt="2022-07-13T15:24:42.478" v="1625" actId="1035"/>
          <ac:spMkLst>
            <pc:docMk/>
            <pc:sldMk cId="759631947" sldId="285"/>
            <ac:spMk id="8" creationId="{3924DE2A-09F3-D1E0-6539-6A172255004D}"/>
          </ac:spMkLst>
        </pc:spChg>
        <pc:picChg chg="add del mod">
          <ac:chgData name="Phan Thế Việt THCS Xuất Hóa" userId="ca9664af-674b-4bc5-8623-dbadc288eb27" providerId="ADAL" clId="{48DFCFF1-F2A4-4080-865C-53224668A085}" dt="2022-07-13T13:36:56.606" v="614" actId="21"/>
          <ac:picMkLst>
            <pc:docMk/>
            <pc:sldMk cId="759631947" sldId="285"/>
            <ac:picMk id="5" creationId="{2860D6E7-9F6E-BFCF-3C5C-DFC5A3B906A3}"/>
          </ac:picMkLst>
        </pc:picChg>
        <pc:picChg chg="add mod">
          <ac:chgData name="Phan Thế Việt THCS Xuất Hóa" userId="ca9664af-674b-4bc5-8623-dbadc288eb27" providerId="ADAL" clId="{48DFCFF1-F2A4-4080-865C-53224668A085}" dt="2022-07-13T15:24:38.958" v="1619" actId="12788"/>
          <ac:picMkLst>
            <pc:docMk/>
            <pc:sldMk cId="759631947" sldId="285"/>
            <ac:picMk id="10" creationId="{99B6BF4F-2137-7FDA-C2CD-7A8866177AF3}"/>
          </ac:picMkLst>
        </pc:picChg>
      </pc:sldChg>
      <pc:sldChg chg="addSp delSp modSp new mod">
        <pc:chgData name="Phan Thế Việt THCS Xuất Hóa" userId="ca9664af-674b-4bc5-8623-dbadc288eb27" providerId="ADAL" clId="{48DFCFF1-F2A4-4080-865C-53224668A085}" dt="2022-07-13T14:12:05.340" v="861" actId="1076"/>
        <pc:sldMkLst>
          <pc:docMk/>
          <pc:sldMk cId="2553849305" sldId="286"/>
        </pc:sldMkLst>
        <pc:spChg chg="del">
          <ac:chgData name="Phan Thế Việt THCS Xuất Hóa" userId="ca9664af-674b-4bc5-8623-dbadc288eb27" providerId="ADAL" clId="{48DFCFF1-F2A4-4080-865C-53224668A085}" dt="2022-07-13T14:07:36.950" v="816" actId="21"/>
          <ac:spMkLst>
            <pc:docMk/>
            <pc:sldMk cId="2553849305" sldId="286"/>
            <ac:spMk id="2" creationId="{91393862-FD62-5724-186B-AC821BB9A0A3}"/>
          </ac:spMkLst>
        </pc:spChg>
        <pc:spChg chg="del">
          <ac:chgData name="Phan Thế Việt THCS Xuất Hóa" userId="ca9664af-674b-4bc5-8623-dbadc288eb27" providerId="ADAL" clId="{48DFCFF1-F2A4-4080-865C-53224668A085}" dt="2022-07-13T14:07:44.465" v="817" actId="21"/>
          <ac:spMkLst>
            <pc:docMk/>
            <pc:sldMk cId="2553849305" sldId="286"/>
            <ac:spMk id="3" creationId="{E3315A5F-B28E-D863-5A23-E922992321B9}"/>
          </ac:spMkLst>
        </pc:spChg>
        <pc:picChg chg="add del mod">
          <ac:chgData name="Phan Thế Việt THCS Xuất Hóa" userId="ca9664af-674b-4bc5-8623-dbadc288eb27" providerId="ADAL" clId="{48DFCFF1-F2A4-4080-865C-53224668A085}" dt="2022-07-13T14:09:29.452" v="825" actId="21"/>
          <ac:picMkLst>
            <pc:docMk/>
            <pc:sldMk cId="2553849305" sldId="286"/>
            <ac:picMk id="5" creationId="{30C4A693-371C-3EDF-E290-5EFDBF7E9369}"/>
          </ac:picMkLst>
        </pc:picChg>
        <pc:picChg chg="add mod">
          <ac:chgData name="Phan Thế Việt THCS Xuất Hóa" userId="ca9664af-674b-4bc5-8623-dbadc288eb27" providerId="ADAL" clId="{48DFCFF1-F2A4-4080-865C-53224668A085}" dt="2022-07-13T14:11:40.465" v="855" actId="1076"/>
          <ac:picMkLst>
            <pc:docMk/>
            <pc:sldMk cId="2553849305" sldId="286"/>
            <ac:picMk id="7" creationId="{716E6885-740E-A7CB-FBDD-9C952CE7346A}"/>
          </ac:picMkLst>
        </pc:picChg>
        <pc:picChg chg="add mod modCrop">
          <ac:chgData name="Phan Thế Việt THCS Xuất Hóa" userId="ca9664af-674b-4bc5-8623-dbadc288eb27" providerId="ADAL" clId="{48DFCFF1-F2A4-4080-865C-53224668A085}" dt="2022-07-13T14:12:05.340" v="861" actId="1076"/>
          <ac:picMkLst>
            <pc:docMk/>
            <pc:sldMk cId="2553849305" sldId="286"/>
            <ac:picMk id="9" creationId="{2F589277-E637-33DB-9F2F-B16AC05684F7}"/>
          </ac:picMkLst>
        </pc:picChg>
      </pc:sldChg>
      <pc:sldMasterChg chg="del delSldLayout">
        <pc:chgData name="Phan Thế Việt THCS Xuất Hóa" userId="ca9664af-674b-4bc5-8623-dbadc288eb27" providerId="ADAL" clId="{48DFCFF1-F2A4-4080-865C-53224668A085}" dt="2022-07-13T14:47:06.636" v="1419" actId="2696"/>
        <pc:sldMasterMkLst>
          <pc:docMk/>
          <pc:sldMasterMk cId="875220584" sldId="2147483720"/>
        </pc:sldMasterMkLst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1562541320" sldId="2147483721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1097633349" sldId="2147483722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2883258357" sldId="2147483723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615220806" sldId="2147483724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1210158785" sldId="2147483725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1913446936" sldId="2147483726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1826205946" sldId="2147483727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3371181453" sldId="2147483728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2399313611" sldId="2147483729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2487796250" sldId="2147483730"/>
          </pc:sldLayoutMkLst>
        </pc:sldLayoutChg>
        <pc:sldLayoutChg chg="del">
          <pc:chgData name="Phan Thế Việt THCS Xuất Hóa" userId="ca9664af-674b-4bc5-8623-dbadc288eb27" providerId="ADAL" clId="{48DFCFF1-F2A4-4080-865C-53224668A085}" dt="2022-07-13T14:47:06.636" v="1419" actId="2696"/>
          <pc:sldLayoutMkLst>
            <pc:docMk/>
            <pc:sldMasterMk cId="875220584" sldId="2147483720"/>
            <pc:sldLayoutMk cId="274574590" sldId="214748373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ầ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0479E-448B-48D3-A380-186B87390514}" type="datetimeFigureOut">
              <a:rPr lang="vi-VN" smtClean="0"/>
              <a:pPr/>
              <a:t>25/11/2025</a:t>
            </a:fld>
            <a:endParaRPr lang="vi-VN"/>
          </a:p>
        </p:txBody>
      </p:sp>
      <p:sp>
        <p:nvSpPr>
          <p:cNvPr id="4" name="Chỗ dành sẵn cho Hình ảnh của Bản chiế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Chỗ dành sẵn cho Ghi ch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CC181-9938-46DC-B77A-F090E76AF24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04951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4F751-0772-43AA-B9B0-37F9FAA180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427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4211B-24FF-496D-AB41-48B7E642342F}" type="slidenum">
              <a:rPr lang="vi-VN" smtClean="0"/>
              <a:t>19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29941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5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24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6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8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1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79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00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23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22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81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4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6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485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9F59B8D-2E76-41FC-BC9A-9311E43E1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1" y="-2667001"/>
            <a:ext cx="6858000" cy="12192002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FC8A23B2-6893-45E5-8C3C-52D518212B4E}"/>
              </a:ext>
            </a:extLst>
          </p:cNvPr>
          <p:cNvSpPr/>
          <p:nvPr userDrawn="1"/>
        </p:nvSpPr>
        <p:spPr>
          <a:xfrm>
            <a:off x="219076" y="200026"/>
            <a:ext cx="11753850" cy="6457950"/>
          </a:xfrm>
          <a:prstGeom prst="roundRect">
            <a:avLst>
              <a:gd name="adj" fmla="val 3098"/>
            </a:avLst>
          </a:prstGeom>
          <a:solidFill>
            <a:srgbClr val="FFF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46182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片与标题">
    <p:bg>
      <p:bgPr>
        <a:solidFill>
          <a:srgbClr val="FBE6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20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6E98C-B24F-43C4-B12D-E8D3E12CB9C6}" type="datetimeFigureOut">
              <a:rPr lang="en-US" smtClean="0"/>
              <a:pPr/>
              <a:t>11/25/2025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A5AA5-538C-4137-A18A-26BD414B52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4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9.png"/><Relationship Id="rId5" Type="http://schemas.openxmlformats.org/officeDocument/2006/relationships/slide" Target="slide8.xml"/><Relationship Id="rId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9.png"/><Relationship Id="rId5" Type="http://schemas.openxmlformats.org/officeDocument/2006/relationships/slide" Target="slide8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9.png"/><Relationship Id="rId5" Type="http://schemas.openxmlformats.org/officeDocument/2006/relationships/slide" Target="slide8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9.png"/><Relationship Id="rId5" Type="http://schemas.openxmlformats.org/officeDocument/2006/relationships/slide" Target="slide8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9.mp4"/><Relationship Id="rId7" Type="http://schemas.openxmlformats.org/officeDocument/2006/relationships/image" Target="../media/image4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9.mp4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FIREWRK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71" y="1693863"/>
            <a:ext cx="2730500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3" descr="bar01"/>
          <p:cNvPicPr>
            <a:picLocks noChangeAspect="1" noChangeArrowheads="1"/>
          </p:cNvPicPr>
          <p:nvPr/>
        </p:nvPicPr>
        <p:blipFill>
          <a:blip r:embed="rId4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1" y="5937251"/>
            <a:ext cx="11785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A_图片 34">
            <a:extLst>
              <a:ext uri="{FF2B5EF4-FFF2-40B4-BE49-F238E27FC236}">
                <a16:creationId xmlns:a16="http://schemas.microsoft.com/office/drawing/2014/main" id="{BEB72197-DEE1-BA6B-1624-6EA8839CE2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76435" flipH="1">
            <a:off x="8136331" y="3954372"/>
            <a:ext cx="1421615" cy="1404169"/>
          </a:xfrm>
          <a:prstGeom prst="rect">
            <a:avLst/>
          </a:prstGeom>
        </p:spPr>
      </p:pic>
      <p:pic>
        <p:nvPicPr>
          <p:cNvPr id="13" name="PA_图片 28">
            <a:extLst>
              <a:ext uri="{FF2B5EF4-FFF2-40B4-BE49-F238E27FC236}">
                <a16:creationId xmlns:a16="http://schemas.microsoft.com/office/drawing/2014/main" id="{38150ACE-E988-947D-57DB-3B762A1EBD1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>
          <a:xfrm>
            <a:off x="105412" y="2006601"/>
            <a:ext cx="2240769" cy="5024767"/>
          </a:xfrm>
          <a:prstGeom prst="rect">
            <a:avLst/>
          </a:prstGeom>
        </p:spPr>
      </p:pic>
      <p:pic>
        <p:nvPicPr>
          <p:cNvPr id="14" name="PA_图片 30">
            <a:extLst>
              <a:ext uri="{FF2B5EF4-FFF2-40B4-BE49-F238E27FC236}">
                <a16:creationId xmlns:a16="http://schemas.microsoft.com/office/drawing/2014/main" id="{1C13095A-395D-000F-EA58-97B97E790EF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97"/>
          <a:stretch/>
        </p:blipFill>
        <p:spPr>
          <a:xfrm>
            <a:off x="1527799" y="3355963"/>
            <a:ext cx="6781312" cy="3454220"/>
          </a:xfrm>
          <a:prstGeom prst="rect">
            <a:avLst/>
          </a:prstGeom>
        </p:spPr>
      </p:pic>
      <p:pic>
        <p:nvPicPr>
          <p:cNvPr id="15" name="PA_图片 31">
            <a:extLst>
              <a:ext uri="{FF2B5EF4-FFF2-40B4-BE49-F238E27FC236}">
                <a16:creationId xmlns:a16="http://schemas.microsoft.com/office/drawing/2014/main" id="{B21CFD5F-22C3-3620-BA5A-8D1A6F6142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73547" y="4192193"/>
            <a:ext cx="4918452" cy="2635256"/>
          </a:xfrm>
          <a:prstGeom prst="rect">
            <a:avLst/>
          </a:prstGeom>
        </p:spPr>
      </p:pic>
      <p:pic>
        <p:nvPicPr>
          <p:cNvPr id="16" name="PA_图片 5">
            <a:extLst>
              <a:ext uri="{FF2B5EF4-FFF2-40B4-BE49-F238E27FC236}">
                <a16:creationId xmlns:a16="http://schemas.microsoft.com/office/drawing/2014/main" id="{2B48C537-84D3-CB4D-3529-BB39EA4908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87"/>
          <a:stretch/>
        </p:blipFill>
        <p:spPr>
          <a:xfrm>
            <a:off x="7854310" y="800980"/>
            <a:ext cx="4571999" cy="57912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2459B53-C840-C92E-FB34-345C9909AE92}"/>
              </a:ext>
            </a:extLst>
          </p:cNvPr>
          <p:cNvSpPr txBox="1"/>
          <p:nvPr/>
        </p:nvSpPr>
        <p:spPr>
          <a:xfrm>
            <a:off x="830794" y="1761529"/>
            <a:ext cx="10058399" cy="2062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8915">
              <a:defRPr/>
            </a:pPr>
            <a:r>
              <a:rPr lang="en-US" altLang="zh-CN" sz="4267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CHÀO MỪNG </a:t>
            </a:r>
          </a:p>
          <a:p>
            <a:pPr algn="ctr" defTabSz="1218915">
              <a:defRPr/>
            </a:pPr>
            <a:r>
              <a:rPr lang="en-US" altLang="zh-CN" sz="4267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CÁC THẦY CÔ VÀ CÁC EM ĐẾN VỚI TIẾT MĨ THUẬT</a:t>
            </a:r>
            <a:endParaRPr lang="zh-CN" altLang="en-US" sz="4267" b="1" dirty="0">
              <a:solidFill>
                <a:srgbClr val="7030A0"/>
              </a:solidFill>
              <a:effectLst>
                <a:glow rad="254000">
                  <a:prstClr val="white">
                    <a:alpha val="91000"/>
                  </a:prstClr>
                </a:glow>
              </a:effectLst>
              <a:latin typeface="Times New Roman" pitchFamily="18" charset="0"/>
              <a:ea typeface="方正粗倩简体" panose="03000509000000000000" pitchFamily="65" charset="-122"/>
              <a:cs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6721CE-F158-C9DE-8DAB-4BE26DDAC44E}"/>
              </a:ext>
            </a:extLst>
          </p:cNvPr>
          <p:cNvSpPr txBox="1"/>
          <p:nvPr/>
        </p:nvSpPr>
        <p:spPr>
          <a:xfrm>
            <a:off x="2193999" y="4246843"/>
            <a:ext cx="6662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32023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0400" y="279400"/>
            <a:ext cx="8940800" cy="493184"/>
          </a:xfrm>
          <a:prstGeom prst="rect">
            <a:avLst/>
          </a:prstGeom>
        </p:spPr>
        <p:txBody>
          <a:bodyPr lIns="121917" tIns="60958" rIns="121917" bIns="60958">
            <a:spAutoFit/>
          </a:bodyPr>
          <a:lstStyle/>
          <a:p>
            <a:pPr algn="ctr">
              <a:defRPr/>
            </a:pPr>
            <a:endParaRPr lang="en-US" sz="2400" b="1" dirty="0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978400" y="787400"/>
            <a:ext cx="27432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t thầy cô du gio">
            <a:hlinkClick r:id="" action="ppaction://media"/>
            <a:extLst>
              <a:ext uri="{FF2B5EF4-FFF2-40B4-BE49-F238E27FC236}">
                <a16:creationId xmlns:a16="http://schemas.microsoft.com/office/drawing/2014/main" id="{3D1FA4E4-F725-7BCD-8C0E-73580531CB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9331" y="-2246243"/>
            <a:ext cx="12192000" cy="920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3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6435" y="0"/>
            <a:ext cx="10799266" cy="68580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8819851" y="247799"/>
            <a:ext cx="2977371" cy="6284688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2887504"/>
            <a:ext cx="3631320" cy="4210226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750302" y="-382071"/>
            <a:ext cx="2789777" cy="3036492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826" y="741145"/>
            <a:ext cx="6343048" cy="43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đ mùa thu">
            <a:hlinkClick r:id="" action="ppaction://media"/>
            <a:extLst>
              <a:ext uri="{FF2B5EF4-FFF2-40B4-BE49-F238E27FC236}">
                <a16:creationId xmlns:a16="http://schemas.microsoft.com/office/drawing/2014/main" id="{ABCB4A23-8F05-6829-D648-073F820520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471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ình chữ nhật 5">
            <a:extLst>
              <a:ext uri="{FF2B5EF4-FFF2-40B4-BE49-F238E27FC236}">
                <a16:creationId xmlns:a16="http://schemas.microsoft.com/office/drawing/2014/main" id="{53A32E4F-E1C0-58F4-649B-611546DB3578}"/>
              </a:ext>
            </a:extLst>
          </p:cNvPr>
          <p:cNvSpPr/>
          <p:nvPr/>
        </p:nvSpPr>
        <p:spPr>
          <a:xfrm>
            <a:off x="4213499" y="884424"/>
            <a:ext cx="3132523" cy="9806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48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Hình chữ nhật 6">
            <a:extLst>
              <a:ext uri="{FF2B5EF4-FFF2-40B4-BE49-F238E27FC236}">
                <a16:creationId xmlns:a16="http://schemas.microsoft.com/office/drawing/2014/main" id="{9B8229A3-963C-7154-886E-F5D533D38553}"/>
              </a:ext>
            </a:extLst>
          </p:cNvPr>
          <p:cNvSpPr/>
          <p:nvPr/>
        </p:nvSpPr>
        <p:spPr>
          <a:xfrm>
            <a:off x="1856715" y="2182524"/>
            <a:ext cx="8057322" cy="901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Hình chữ nhật 7">
            <a:extLst>
              <a:ext uri="{FF2B5EF4-FFF2-40B4-BE49-F238E27FC236}">
                <a16:creationId xmlns:a16="http://schemas.microsoft.com/office/drawing/2014/main" id="{3924DE2A-09F3-D1E0-6539-6A172255004D}"/>
              </a:ext>
            </a:extLst>
          </p:cNvPr>
          <p:cNvSpPr/>
          <p:nvPr/>
        </p:nvSpPr>
        <p:spPr>
          <a:xfrm>
            <a:off x="923838" y="2930551"/>
            <a:ext cx="10012017" cy="1046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48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khoi đọng mùa thu">
            <a:hlinkClick r:id="" action="ppaction://media"/>
            <a:extLst>
              <a:ext uri="{FF2B5EF4-FFF2-40B4-BE49-F238E27FC236}">
                <a16:creationId xmlns:a16="http://schemas.microsoft.com/office/drawing/2014/main" id="{3BA9A4C7-B5AA-AC0C-0D78-71366328C6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19270"/>
            <a:ext cx="12192000" cy="697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52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3243" y="1767649"/>
            <a:ext cx="1053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CHỦ ĐỀ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MÙA THU QUÊ EM</a:t>
            </a:r>
          </a:p>
        </p:txBody>
      </p:sp>
      <p:sp>
        <p:nvSpPr>
          <p:cNvPr id="5" name="Rectangle 4"/>
          <p:cNvSpPr/>
          <p:nvPr/>
        </p:nvSpPr>
        <p:spPr>
          <a:xfrm>
            <a:off x="1570383" y="2546646"/>
            <a:ext cx="9465047" cy="14893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4800" b="1" spc="50" dirty="0">
                <a:ln w="11430"/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Bài</a:t>
            </a:r>
            <a:r>
              <a:rPr lang="en-GB" sz="48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 </a:t>
            </a:r>
            <a:r>
              <a:rPr lang="vi-VN" sz="48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3</a:t>
            </a:r>
            <a:r>
              <a:rPr lang="en-GB" sz="48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 : </a:t>
            </a:r>
            <a:r>
              <a:rPr lang="en-US" sz="48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PHONG CẢNH MÙA THU * TIẾT 1 *</a:t>
            </a:r>
            <a:endParaRPr lang="en-US" sz="4800" b="1" i="1" spc="50" dirty="0">
              <a:solidFill>
                <a:srgbClr val="FF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Georgia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26" descr="千库网_女孩跳跃儿童开心背书包开学季上学插画_元素编号11132344">
            <a:extLst>
              <a:ext uri="{FF2B5EF4-FFF2-40B4-BE49-F238E27FC236}">
                <a16:creationId xmlns:a16="http://schemas.microsoft.com/office/drawing/2014/main" id="{B097074C-2C8F-35E6-7760-0BE83F021A7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8673" y="4896939"/>
            <a:ext cx="2319880" cy="2119177"/>
          </a:xfrm>
          <a:prstGeom prst="rect">
            <a:avLst/>
          </a:prstGeom>
        </p:spPr>
      </p:pic>
      <p:pic>
        <p:nvPicPr>
          <p:cNvPr id="8" name="图片 24" descr="13">
            <a:extLst>
              <a:ext uri="{FF2B5EF4-FFF2-40B4-BE49-F238E27FC236}">
                <a16:creationId xmlns:a16="http://schemas.microsoft.com/office/drawing/2014/main" id="{9EB7A9D2-C396-BF3A-E280-C17E4AF2A2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3429627" y="5601382"/>
            <a:ext cx="1151893" cy="1259402"/>
          </a:xfrm>
          <a:prstGeom prst="rect">
            <a:avLst/>
          </a:prstGeom>
        </p:spPr>
      </p:pic>
      <p:pic>
        <p:nvPicPr>
          <p:cNvPr id="9" name="Picture 8" descr="Trẻ Em, Đến Trường, Đi Học, Tải hình PNG 71 - Free.Vector6.com">
            <a:extLst>
              <a:ext uri="{FF2B5EF4-FFF2-40B4-BE49-F238E27FC236}">
                <a16:creationId xmlns:a16="http://schemas.microsoft.com/office/drawing/2014/main" id="{E32E8CB5-1603-B009-11F4-17E7ED6E5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066" y="4346387"/>
            <a:ext cx="4386736" cy="332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25" descr="C:\Users\Administrator\Desktop\千库网_世界阅读日看书的儿童_元素编号11913220.png千库网_世界阅读日看书的儿童_元素编号11913220">
            <a:extLst>
              <a:ext uri="{FF2B5EF4-FFF2-40B4-BE49-F238E27FC236}">
                <a16:creationId xmlns:a16="http://schemas.microsoft.com/office/drawing/2014/main" id="{7511F7B8-DB8B-98F9-5EA8-5E29AE3BEDD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8630806" y="4303643"/>
            <a:ext cx="3897733" cy="2554357"/>
          </a:xfrm>
          <a:prstGeom prst="rect">
            <a:avLst/>
          </a:prstGeom>
        </p:spPr>
      </p:pic>
      <p:pic>
        <p:nvPicPr>
          <p:cNvPr id="2" name="PA_图片 28">
            <a:extLst>
              <a:ext uri="{FF2B5EF4-FFF2-40B4-BE49-F238E27FC236}">
                <a16:creationId xmlns:a16="http://schemas.microsoft.com/office/drawing/2014/main" id="{0DBD8497-B14A-65DC-F496-6C6BCAAFA8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>
          <a:xfrm>
            <a:off x="105412" y="2006601"/>
            <a:ext cx="2240769" cy="502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4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745676" y="1066788"/>
            <a:ext cx="8562109" cy="76944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002060"/>
                </a:solidFill>
                <a:latin typeface="+mj-lt"/>
              </a:rPr>
              <a:t>KIỂM TRA ĐỒ DÙNG HỌC TẬP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076AF50-F32F-F462-8F3A-6A5F6A86D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0789">
            <a:off x="3739920" y="2048999"/>
            <a:ext cx="3333768" cy="331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D5678D-229B-7367-7B76-0F5F497FA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36" y="2667820"/>
            <a:ext cx="5521458" cy="4420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E:\GIAO AN\SGV lop 2\sgv chân trời sáng tạo lớp 2\hình minh họa giáo án\11\6826466070_1575466718.png">
            <a:extLst>
              <a:ext uri="{FF2B5EF4-FFF2-40B4-BE49-F238E27FC236}">
                <a16:creationId xmlns:a16="http://schemas.microsoft.com/office/drawing/2014/main" id="{4327D380-5AAF-B17E-1D8C-706206E68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76422">
            <a:off x="6926434" y="2831420"/>
            <a:ext cx="1977214" cy="1977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EEC027B0-835B-EFB0-7FBA-7BBF3A411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788" y="3708076"/>
            <a:ext cx="4216597" cy="282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E0EB56-14D2-D2A3-C216-904985BAC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64" y="4406486"/>
            <a:ext cx="5642065" cy="2369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3163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2119744" y="554804"/>
            <a:ext cx="7928381" cy="416553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8098" y="2371280"/>
            <a:ext cx="5257472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FF0000"/>
                </a:solidFill>
                <a:latin typeface="+mj-lt"/>
              </a:rPr>
              <a:t>KHÁM PHÁ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389" y="1966489"/>
            <a:ext cx="2488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+mj-lt"/>
              </a:rPr>
              <a:t>Hoạt động 1</a:t>
            </a:r>
          </a:p>
        </p:txBody>
      </p:sp>
      <p:pic>
        <p:nvPicPr>
          <p:cNvPr id="10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1" y="4738823"/>
            <a:ext cx="4301882" cy="2119177"/>
          </a:xfrm>
          <a:prstGeom prst="rect">
            <a:avLst/>
          </a:prstGeom>
        </p:spPr>
      </p:pic>
      <p:pic>
        <p:nvPicPr>
          <p:cNvPr id="12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2" y="5535989"/>
            <a:ext cx="1851394" cy="1259402"/>
          </a:xfrm>
          <a:prstGeom prst="rect">
            <a:avLst/>
          </a:prstGeom>
        </p:spPr>
      </p:pic>
      <p:pic>
        <p:nvPicPr>
          <p:cNvPr id="13" name="Picture 12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7" y="4001490"/>
            <a:ext cx="8262986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20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khám phá mùa thu">
            <a:hlinkClick r:id="" action="ppaction://media"/>
            <a:extLst>
              <a:ext uri="{FF2B5EF4-FFF2-40B4-BE49-F238E27FC236}">
                <a16:creationId xmlns:a16="http://schemas.microsoft.com/office/drawing/2014/main" id="{303F8055-9922-9F4D-6C9C-21CF4D8C53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97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292C2-5C6E-C7FE-78C5-0C6899F2E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B98B75-D768-A531-A863-F6835D09EC96}"/>
              </a:ext>
            </a:extLst>
          </p:cNvPr>
          <p:cNvSpPr txBox="1"/>
          <p:nvPr/>
        </p:nvSpPr>
        <p:spPr>
          <a:xfrm>
            <a:off x="2863277" y="2193582"/>
            <a:ext cx="6890326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khám pha mùa thu">
            <a:hlinkClick r:id="" action="ppaction://media"/>
            <a:extLst>
              <a:ext uri="{FF2B5EF4-FFF2-40B4-BE49-F238E27FC236}">
                <a16:creationId xmlns:a16="http://schemas.microsoft.com/office/drawing/2014/main" id="{C6F0001E-5582-A65F-A30E-C04F6B73575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284764" cy="6997147"/>
          </a:xfrm>
        </p:spPr>
      </p:pic>
    </p:spTree>
    <p:extLst>
      <p:ext uri="{BB962C8B-B14F-4D97-AF65-F5344CB8AC3E}">
        <p14:creationId xmlns:p14="http://schemas.microsoft.com/office/powerpoint/2010/main" val="246736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834573" y="410936"/>
            <a:ext cx="10890067" cy="1240065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>
                <a:latin typeface="+mj-lt"/>
              </a:rPr>
              <a:t>   </a:t>
            </a:r>
            <a:r>
              <a:rPr lang="vi-VN" sz="3600" b="1" dirty="0">
                <a:latin typeface="+mj-lt"/>
              </a:rPr>
              <a:t>1: </a:t>
            </a:r>
            <a:r>
              <a:rPr lang="en-US" sz="3600" b="1" dirty="0" err="1">
                <a:latin typeface="+mj-lt"/>
              </a:rPr>
              <a:t>Đoạn</a:t>
            </a:r>
            <a:r>
              <a:rPr lang="en-US" sz="3600" b="1" dirty="0">
                <a:latin typeface="+mj-lt"/>
              </a:rPr>
              <a:t> video </a:t>
            </a:r>
            <a:r>
              <a:rPr lang="en-US" sz="3600" b="1" dirty="0" err="1">
                <a:latin typeface="+mj-lt"/>
              </a:rPr>
              <a:t>em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vừa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xem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nói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về</a:t>
            </a:r>
            <a:r>
              <a:rPr lang="en-US" sz="3600" b="1" dirty="0">
                <a:latin typeface="+mj-lt"/>
              </a:rPr>
              <a:t> </a:t>
            </a:r>
          </a:p>
          <a:p>
            <a:pPr algn="ctr" defTabSz="914446"/>
            <a:r>
              <a:rPr lang="en-US" sz="3600" b="1" dirty="0" err="1">
                <a:latin typeface="+mj-lt"/>
              </a:rPr>
              <a:t>phong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cảnh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mùa</a:t>
            </a:r>
            <a:r>
              <a:rPr lang="en-US" sz="3600" b="1" dirty="0">
                <a:latin typeface="+mj-lt"/>
              </a:rPr>
              <a:t> </a:t>
            </a:r>
            <a:r>
              <a:rPr lang="en-US" sz="3600" b="1" dirty="0" err="1">
                <a:latin typeface="+mj-lt"/>
              </a:rPr>
              <a:t>nào</a:t>
            </a:r>
            <a:r>
              <a:rPr lang="vi-VN" sz="3600" b="1" dirty="0">
                <a:latin typeface="+mj-lt"/>
              </a:rPr>
              <a:t>?</a:t>
            </a:r>
            <a:endParaRPr lang="en-US" sz="36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665054" y="1950107"/>
            <a:ext cx="7400373" cy="222794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Phong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endParaRPr lang="en-US" sz="44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708760"/>
            <a:ext cx="2400300" cy="1468203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202" y="6462738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255200" y="0"/>
            <a:ext cx="1998293" cy="18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4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834573" y="410936"/>
            <a:ext cx="10890067" cy="1240065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>
                <a:latin typeface="+mj-lt"/>
              </a:rPr>
              <a:t>2. </a:t>
            </a:r>
            <a:r>
              <a:rPr lang="vi-VN" sz="3600" b="1" dirty="0">
                <a:latin typeface="+mj-lt"/>
              </a:rPr>
              <a:t>Màu sắc chính của lá cây trong mùa thu là gì?</a:t>
            </a:r>
            <a:endParaRPr lang="en-US" sz="36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665054" y="1950107"/>
            <a:ext cx="7400373" cy="222794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4400" b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Vàng, đỏ, cam</a:t>
            </a:r>
            <a:endParaRPr lang="en-US" sz="44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708760"/>
            <a:ext cx="2400300" cy="1468203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202" y="6462738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255200" y="0"/>
            <a:ext cx="1646678" cy="18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7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834573" y="410936"/>
            <a:ext cx="10890067" cy="1240065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>
                <a:latin typeface="+mj-lt"/>
              </a:rPr>
              <a:t>3. </a:t>
            </a:r>
            <a:r>
              <a:rPr lang="vi-VN" sz="3600" b="1" dirty="0">
                <a:latin typeface="+mj-lt"/>
              </a:rPr>
              <a:t>Bầu trời mùa thu thường có màu gì?</a:t>
            </a:r>
            <a:endParaRPr lang="en-US" sz="36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665054" y="1950107"/>
            <a:ext cx="7400373" cy="222794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4400" b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Xanh trong</a:t>
            </a:r>
            <a:endParaRPr lang="en-US" sz="44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708760"/>
            <a:ext cx="2400300" cy="1468203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202" y="6462738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255200" y="0"/>
            <a:ext cx="1646678" cy="18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834573" y="410936"/>
            <a:ext cx="10890067" cy="1240065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3600" b="1" dirty="0">
                <a:latin typeface="+mj-lt"/>
              </a:rPr>
              <a:t>4. </a:t>
            </a:r>
            <a:r>
              <a:rPr lang="vi-VN" sz="3600" b="1" dirty="0">
                <a:latin typeface="+mj-lt"/>
              </a:rPr>
              <a:t>Phong cảnh mùa thu thường gợi lên cảm giác gì?</a:t>
            </a:r>
            <a:endParaRPr lang="en-US" sz="36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665054" y="1950107"/>
            <a:ext cx="7400373" cy="2227943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r>
              <a:rPr lang="en-US" sz="4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Yên</a:t>
            </a:r>
            <a:r>
              <a:rPr lang="en-US" sz="4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bình</a:t>
            </a:r>
            <a:r>
              <a:rPr lang="en-US" sz="4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lãng</a:t>
            </a:r>
            <a:r>
              <a:rPr lang="en-US" sz="4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mạn</a:t>
            </a:r>
            <a:r>
              <a:rPr lang="en-US" sz="4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4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mát</a:t>
            </a:r>
            <a:r>
              <a:rPr lang="en-US" sz="4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mẻ</a:t>
            </a:r>
            <a:endParaRPr lang="en-US" sz="44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708760"/>
            <a:ext cx="2400300" cy="1468203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202" y="6462738"/>
            <a:ext cx="487363" cy="487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-255200" y="0"/>
            <a:ext cx="1378322" cy="184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1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686" y="33874"/>
            <a:ext cx="4644958" cy="265667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685" y="3016230"/>
            <a:ext cx="4644959" cy="28580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9715" y="1039584"/>
            <a:ext cx="701970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715" y="4374058"/>
            <a:ext cx="701970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97629" y="4411894"/>
            <a:ext cx="701970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72102" y="929774"/>
            <a:ext cx="701970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3936" y="6133244"/>
            <a:ext cx="10994603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phong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2EB8AD-689E-D84C-2198-5405DFC10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56" y="2982892"/>
            <a:ext cx="4644959" cy="28580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39CDC2-DA76-3C80-B67F-BBE37F6F2D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356" y="30778"/>
            <a:ext cx="4644959" cy="2659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10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  <p:bldP spid="29" grpId="0" animBg="1"/>
      <p:bldP spid="30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715" y="1039584"/>
            <a:ext cx="701970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715" y="4374058"/>
            <a:ext cx="701970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97629" y="4411894"/>
            <a:ext cx="701970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72102" y="929774"/>
            <a:ext cx="701970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1685" y="5717407"/>
            <a:ext cx="10994603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2EB8AD-689E-D84C-2198-5405DFC10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356" y="2982892"/>
            <a:ext cx="4644959" cy="26566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3EE264-33AB-B45A-FB0A-6AB228BDF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355" y="33874"/>
            <a:ext cx="4644960" cy="26566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E1238C-198A-B921-6761-36DE300C7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3686" y="33874"/>
            <a:ext cx="4644958" cy="2656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406D83-4A33-C7AD-C1D1-22F9369FC6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86" y="2982893"/>
            <a:ext cx="4644957" cy="26566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027BF1-25FB-A797-EAE7-EBD1D2A5D0F6}"/>
              </a:ext>
            </a:extLst>
          </p:cNvPr>
          <p:cNvSpPr txBox="1"/>
          <p:nvPr/>
        </p:nvSpPr>
        <p:spPr>
          <a:xfrm>
            <a:off x="792936" y="6256916"/>
            <a:ext cx="10994603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737591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  <p:bldP spid="29" grpId="0" animBg="1"/>
      <p:bldP spid="30" grpId="0" animBg="1"/>
      <p:bldP spid="3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anh lá cây">
            <a:hlinkClick r:id="" action="ppaction://media"/>
            <a:extLst>
              <a:ext uri="{FF2B5EF4-FFF2-40B4-BE49-F238E27FC236}">
                <a16:creationId xmlns:a16="http://schemas.microsoft.com/office/drawing/2014/main" id="{93EA9FC0-B8B5-7E2E-6AD9-3916B8EA90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7522" y="0"/>
            <a:ext cx="7772400" cy="44173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A6E2F2-C295-2B1C-C66C-78D406B2DE98}"/>
              </a:ext>
            </a:extLst>
          </p:cNvPr>
          <p:cNvSpPr txBox="1"/>
          <p:nvPr/>
        </p:nvSpPr>
        <p:spPr>
          <a:xfrm>
            <a:off x="626584" y="5107525"/>
            <a:ext cx="761316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345C7A-9B30-C3B6-91F8-E307D37FE634}"/>
              </a:ext>
            </a:extLst>
          </p:cNvPr>
          <p:cNvSpPr txBox="1"/>
          <p:nvPr/>
        </p:nvSpPr>
        <p:spPr>
          <a:xfrm>
            <a:off x="626584" y="5797741"/>
            <a:ext cx="761316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sắc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E350D1-6F7D-1193-AE38-40BABE59D2C6}"/>
              </a:ext>
            </a:extLst>
          </p:cNvPr>
          <p:cNvSpPr txBox="1"/>
          <p:nvPr/>
        </p:nvSpPr>
        <p:spPr>
          <a:xfrm>
            <a:off x="626583" y="6396335"/>
            <a:ext cx="7613165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49477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983962" y="454692"/>
            <a:ext cx="10006689" cy="470866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TextBox 7"/>
          <p:cNvSpPr txBox="1"/>
          <p:nvPr/>
        </p:nvSpPr>
        <p:spPr>
          <a:xfrm>
            <a:off x="2378001" y="2617309"/>
            <a:ext cx="6650487" cy="14465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300" b="1" dirty="0">
                <a:solidFill>
                  <a:srgbClr val="FF0000"/>
                </a:solidFill>
                <a:latin typeface="+mj-lt"/>
              </a:rPr>
              <a:t>KIẾN TẠO KIẾN THỨC KĨ NĂNG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33490" y="1892253"/>
            <a:ext cx="31404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002060"/>
                </a:solidFill>
                <a:latin typeface="+mj-lt"/>
              </a:rPr>
              <a:t>Hoạt động 2</a:t>
            </a:r>
          </a:p>
        </p:txBody>
      </p:sp>
      <p:pic>
        <p:nvPicPr>
          <p:cNvPr id="6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1" y="4738823"/>
            <a:ext cx="4301882" cy="2119177"/>
          </a:xfrm>
          <a:prstGeom prst="rect">
            <a:avLst/>
          </a:prstGeom>
        </p:spPr>
      </p:pic>
      <p:pic>
        <p:nvPicPr>
          <p:cNvPr id="10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2" y="5535989"/>
            <a:ext cx="1851394" cy="1259402"/>
          </a:xfrm>
          <a:prstGeom prst="rect">
            <a:avLst/>
          </a:prstGeom>
        </p:spPr>
      </p:pic>
      <p:pic>
        <p:nvPicPr>
          <p:cNvPr id="12" name="Picture 11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7" y="4001490"/>
            <a:ext cx="8262986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071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02352C3-C39C-8101-B15D-B66A8ADF4FD5}"/>
              </a:ext>
            </a:extLst>
          </p:cNvPr>
          <p:cNvSpPr txBox="1"/>
          <p:nvPr/>
        </p:nvSpPr>
        <p:spPr>
          <a:xfrm>
            <a:off x="6580618" y="2658872"/>
            <a:ext cx="64599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dirty="0">
              <a:solidFill>
                <a:srgbClr val="FF0000"/>
              </a:solidFill>
              <a:latin typeface="+mj-lt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+mj-lt"/>
              </a:rPr>
              <a:t>2.Sắp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xếp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dán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lá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cây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tạo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H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ảnh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chính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của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sp</a:t>
            </a:r>
            <a:endParaRPr lang="en-US" sz="2400" b="1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D4CCA4-DB2A-61B2-90EE-B3006520C6EF}"/>
              </a:ext>
            </a:extLst>
          </p:cNvPr>
          <p:cNvSpPr txBox="1"/>
          <p:nvPr/>
        </p:nvSpPr>
        <p:spPr>
          <a:xfrm>
            <a:off x="-569103" y="2658872"/>
            <a:ext cx="63685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spcBef>
                <a:spcPct val="0"/>
              </a:spcBef>
            </a:pPr>
            <a:r>
              <a:rPr lang="en-US" sz="2800" dirty="0">
                <a:solidFill>
                  <a:srgbClr val="FF0000"/>
                </a:solidFill>
                <a:latin typeface="+mj-lt"/>
              </a:rPr>
              <a:t>        </a:t>
            </a:r>
          </a:p>
          <a:p>
            <a:pPr algn="ctr" defTabSz="609630">
              <a:spcBef>
                <a:spcPct val="0"/>
              </a:spcBef>
            </a:pPr>
            <a:r>
              <a:rPr lang="en-US" sz="2800" dirty="0">
                <a:solidFill>
                  <a:srgbClr val="FF0000"/>
                </a:solidFill>
                <a:latin typeface="+mj-lt"/>
              </a:rPr>
              <a:t>   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1.Chọn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lá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cây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có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hình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màu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phù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+mj-lt"/>
              </a:rPr>
              <a:t>hợp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B25364-7B18-9EE8-5156-C97F48A894FA}"/>
              </a:ext>
            </a:extLst>
          </p:cNvPr>
          <p:cNvSpPr txBox="1"/>
          <p:nvPr/>
        </p:nvSpPr>
        <p:spPr>
          <a:xfrm>
            <a:off x="265534" y="5444333"/>
            <a:ext cx="11536885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spcBef>
                <a:spcPts val="800"/>
              </a:spcBef>
              <a:spcAft>
                <a:spcPts val="400"/>
              </a:spcAft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</a:p>
          <a:p>
            <a:pPr defTabSz="609630">
              <a:spcBef>
                <a:spcPts val="800"/>
              </a:spcBef>
              <a:spcAft>
                <a:spcPts val="400"/>
              </a:spcAft>
            </a:pP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vi-V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2A7CD4-8A92-ABD6-DEC2-820BB12A8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83" y="367227"/>
            <a:ext cx="4571997" cy="25747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63A78C-7D96-5CE1-5FEA-A7C204BA5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217" y="367227"/>
            <a:ext cx="4419600" cy="25747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5F12CF-DC21-84F7-DB67-79C2E4ACD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7173" y="3612979"/>
            <a:ext cx="4412975" cy="241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9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anh lá cay mùa thu">
            <a:hlinkClick r:id="" action="ppaction://media"/>
            <a:extLst>
              <a:ext uri="{FF2B5EF4-FFF2-40B4-BE49-F238E27FC236}">
                <a16:creationId xmlns:a16="http://schemas.microsoft.com/office/drawing/2014/main" id="{D2C36A48-3428-81B2-3384-7CF48F839C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207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8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2078649" y="683337"/>
            <a:ext cx="8103042" cy="4407673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TextBox 7"/>
          <p:cNvSpPr txBox="1"/>
          <p:nvPr/>
        </p:nvSpPr>
        <p:spPr>
          <a:xfrm>
            <a:off x="3186532" y="2646197"/>
            <a:ext cx="5574445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FF0000"/>
                </a:solidFill>
                <a:latin typeface="+mj-lt"/>
              </a:rPr>
              <a:t>LUYỆN TẬP-SÁNG TẠO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3293" y="2022791"/>
            <a:ext cx="2542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+mj-lt"/>
              </a:rPr>
              <a:t>Hoạt động 3</a:t>
            </a:r>
          </a:p>
        </p:txBody>
      </p:sp>
      <p:pic>
        <p:nvPicPr>
          <p:cNvPr id="6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1" y="4738823"/>
            <a:ext cx="4301882" cy="2119177"/>
          </a:xfrm>
          <a:prstGeom prst="rect">
            <a:avLst/>
          </a:prstGeom>
        </p:spPr>
      </p:pic>
      <p:pic>
        <p:nvPicPr>
          <p:cNvPr id="10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2" y="5535989"/>
            <a:ext cx="1851394" cy="1259402"/>
          </a:xfrm>
          <a:prstGeom prst="rect">
            <a:avLst/>
          </a:prstGeom>
        </p:spPr>
      </p:pic>
      <p:pic>
        <p:nvPicPr>
          <p:cNvPr id="12" name="Picture 11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7" y="4001490"/>
            <a:ext cx="8262986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780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A44DD1B-9A39-5BC7-609A-22B8DB47A47F}"/>
              </a:ext>
            </a:extLst>
          </p:cNvPr>
          <p:cNvSpPr txBox="1"/>
          <p:nvPr/>
        </p:nvSpPr>
        <p:spPr>
          <a:xfrm>
            <a:off x="1289275" y="1058652"/>
            <a:ext cx="9529522" cy="954107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Em hãy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tạo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sản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phẩm</a:t>
            </a:r>
            <a:r>
              <a:rPr lang="vi-VN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tranh phong cảnh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Mùa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Thu mà em thích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A22DBE-89B5-2E9C-F550-143D4688527B}"/>
              </a:ext>
            </a:extLst>
          </p:cNvPr>
          <p:cNvSpPr txBox="1"/>
          <p:nvPr/>
        </p:nvSpPr>
        <p:spPr>
          <a:xfrm>
            <a:off x="884239" y="1907442"/>
            <a:ext cx="1235499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GỢI Ý</a:t>
            </a:r>
            <a:r>
              <a:rPr lang="vi-VN" sz="2800" b="1" dirty="0">
                <a:solidFill>
                  <a:srgbClr val="FFFF00"/>
                </a:solidFill>
                <a:latin typeface="+mj-lt"/>
              </a:rPr>
              <a:t> </a:t>
            </a:r>
            <a:endParaRPr lang="en-US" sz="28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D7C313-E1C3-F8E5-C3E5-E88C0CDEC339}"/>
              </a:ext>
            </a:extLst>
          </p:cNvPr>
          <p:cNvSpPr txBox="1"/>
          <p:nvPr/>
        </p:nvSpPr>
        <p:spPr>
          <a:xfrm>
            <a:off x="1343245" y="2874472"/>
            <a:ext cx="9887972" cy="5799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 cảnh mà mình </a:t>
            </a:r>
            <a:r>
              <a:rPr lang="en-US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thích của mình          </a:t>
            </a:r>
            <a:endParaRPr lang="vi-VN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NGAN GIANG\Desktop\tải_xuống-removebg-previe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94073" y="4281054"/>
            <a:ext cx="4197927" cy="2576946"/>
          </a:xfrm>
          <a:prstGeom prst="rect">
            <a:avLst/>
          </a:prstGeom>
          <a:noFill/>
        </p:spPr>
      </p:pic>
      <p:pic>
        <p:nvPicPr>
          <p:cNvPr id="3075" name="Picture 3" descr="C:\Users\NGAN GIANG\Desktop\tải_xuống__1_-removebg-previe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3891" y="4572000"/>
            <a:ext cx="4228235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16072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2119744" y="554804"/>
            <a:ext cx="8339347" cy="411416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TextBox 7"/>
          <p:cNvSpPr txBox="1"/>
          <p:nvPr/>
        </p:nvSpPr>
        <p:spPr>
          <a:xfrm>
            <a:off x="3032422" y="2656471"/>
            <a:ext cx="593692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FF0000"/>
                </a:solidFill>
                <a:latin typeface="+mj-lt"/>
              </a:rPr>
              <a:t>PHÂN TÍCH-ĐÁNH GIÁ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389" y="2022791"/>
            <a:ext cx="2617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+mj-lt"/>
              </a:rPr>
              <a:t>Hoạt động 4</a:t>
            </a:r>
          </a:p>
        </p:txBody>
      </p:sp>
      <p:pic>
        <p:nvPicPr>
          <p:cNvPr id="6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1" y="4738823"/>
            <a:ext cx="4301882" cy="2119177"/>
          </a:xfrm>
          <a:prstGeom prst="rect">
            <a:avLst/>
          </a:prstGeom>
        </p:spPr>
      </p:pic>
      <p:pic>
        <p:nvPicPr>
          <p:cNvPr id="10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2" y="5535989"/>
            <a:ext cx="1851394" cy="1259402"/>
          </a:xfrm>
          <a:prstGeom prst="rect">
            <a:avLst/>
          </a:prstGeom>
        </p:spPr>
      </p:pic>
      <p:pic>
        <p:nvPicPr>
          <p:cNvPr id="12" name="Picture 11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7" y="4001490"/>
            <a:ext cx="8262986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249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EDFA3-1F19-C52E-C46B-44FCE5FAC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274EC3-4A3A-9423-AE18-8C9D950CA6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825CE7-8024-53FE-CE48-962F2A35CC30}"/>
              </a:ext>
            </a:extLst>
          </p:cNvPr>
          <p:cNvSpPr txBox="1"/>
          <p:nvPr/>
        </p:nvSpPr>
        <p:spPr>
          <a:xfrm>
            <a:off x="2222727" y="1896951"/>
            <a:ext cx="8594952" cy="1539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Em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thích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nhất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Vì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sao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Em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ý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tưởng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điều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chỉnh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thế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để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bạn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sinh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hơn</a:t>
            </a: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…?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5DB963-058C-2116-992A-5DA2E238478E}"/>
              </a:ext>
            </a:extLst>
          </p:cNvPr>
          <p:cNvSpPr txBox="1"/>
          <p:nvPr/>
        </p:nvSpPr>
        <p:spPr>
          <a:xfrm>
            <a:off x="3564320" y="1105913"/>
            <a:ext cx="61762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TRƯNG BÀY SẢN PHẨM VÀ CHIA SẺ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5668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971798FC-1566-92C9-74D0-05C32E2A41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160" y="6490771"/>
            <a:ext cx="487363" cy="487363"/>
          </a:xfrm>
          <a:prstGeom prst="rect">
            <a:avLst/>
          </a:prstGeom>
        </p:spPr>
      </p:pic>
      <p:pic>
        <p:nvPicPr>
          <p:cNvPr id="2" name="clipsav">
            <a:hlinkClick r:id="" action="ppaction://media"/>
            <a:extLst>
              <a:ext uri="{FF2B5EF4-FFF2-40B4-BE49-F238E27FC236}">
                <a16:creationId xmlns:a16="http://schemas.microsoft.com/office/drawing/2014/main" id="{C255902D-4050-2D31-ED46-BA83639AA7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081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0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EB7AA3CC-45B8-45BE-8B85-652105D0F7FF}"/>
              </a:ext>
            </a:extLst>
          </p:cNvPr>
          <p:cNvGrpSpPr/>
          <p:nvPr/>
        </p:nvGrpSpPr>
        <p:grpSpPr>
          <a:xfrm flipH="1">
            <a:off x="-1" y="0"/>
            <a:ext cx="11034793" cy="6858000"/>
            <a:chOff x="3446310" y="0"/>
            <a:chExt cx="8745690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97776C2-8B9A-4B3F-A02B-90B152FE04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7"/>
            <a:stretch/>
          </p:blipFill>
          <p:spPr>
            <a:xfrm>
              <a:off x="4233069" y="0"/>
              <a:ext cx="7958931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E656F27-6CC7-4553-875A-552B6B18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937" y="5648325"/>
              <a:ext cx="695325" cy="733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7200FD2-8D39-42D0-832C-D9B48F7F8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6633" y="430187"/>
              <a:ext cx="455560" cy="60741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7BD9BC2-4EB7-4B94-BB38-22B05FD91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6586" y="2025821"/>
              <a:ext cx="896088" cy="100613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14C292-FBC9-4A90-A366-E58779A32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9292" y="4142968"/>
              <a:ext cx="783488" cy="554038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3EDA489-D799-45BF-BD48-4BC5C40C1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6310" y="1528960"/>
              <a:ext cx="851499" cy="65405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21B5EA0-C7B1-48EA-A4DC-40FB8D1E816F}"/>
              </a:ext>
            </a:extLst>
          </p:cNvPr>
          <p:cNvGrpSpPr/>
          <p:nvPr/>
        </p:nvGrpSpPr>
        <p:grpSpPr>
          <a:xfrm flipH="1">
            <a:off x="6642865" y="1561752"/>
            <a:ext cx="5091383" cy="4478038"/>
            <a:chOff x="7717197" y="2146176"/>
            <a:chExt cx="5091383" cy="4478038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D1C4F62-AAD5-4EA1-A56D-51D1ED5DF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1871" y="3199882"/>
              <a:ext cx="866773" cy="1040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DC46FD9-50BB-48D9-A6A7-E9D499FD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990" y="4794496"/>
              <a:ext cx="1271590" cy="122054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05A917-ED2D-4F51-9D13-7DD36D747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9490" y="2146176"/>
              <a:ext cx="2569761" cy="4226173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C0B4A44-C0C6-4528-AE7A-F078E1E8C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7197" y="5192837"/>
              <a:ext cx="3666335" cy="14313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B03ADBF-0F89-4234-86AA-1492C54DE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625" y="4959051"/>
              <a:ext cx="1302246" cy="863990"/>
            </a:xfrm>
            <a:prstGeom prst="rect">
              <a:avLst/>
            </a:prstGeom>
          </p:spPr>
        </p:pic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535C4ED4-F1DB-463F-80AF-1C0F2C14D0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6400" y="390355"/>
            <a:ext cx="1112208" cy="984907"/>
          </a:xfrm>
          <a:prstGeom prst="rect">
            <a:avLst/>
          </a:prstGeom>
        </p:spPr>
      </p:pic>
      <p:pic>
        <p:nvPicPr>
          <p:cNvPr id="19" name="图片 21">
            <a:extLst>
              <a:ext uri="{FF2B5EF4-FFF2-40B4-BE49-F238E27FC236}">
                <a16:creationId xmlns:a16="http://schemas.microsoft.com/office/drawing/2014/main" id="{6B2E33AD-7DC5-4F7F-B4D5-FF16936D161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14317"/>
            <a:ext cx="12192000" cy="1568824"/>
          </a:xfrm>
          <a:prstGeom prst="rect">
            <a:avLst/>
          </a:prstGeom>
        </p:spPr>
      </p:pic>
      <p:pic>
        <p:nvPicPr>
          <p:cNvPr id="12" name="Picture 11" descr="A blue and orange text&#10;&#10;AI-generated content may be incorrect.">
            <a:extLst>
              <a:ext uri="{FF2B5EF4-FFF2-40B4-BE49-F238E27FC236}">
                <a16:creationId xmlns:a16="http://schemas.microsoft.com/office/drawing/2014/main" id="{4DB4E668-B86C-3B57-6892-7B79538157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285" y="1384574"/>
            <a:ext cx="8254699" cy="28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56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ủ đề của Office">
  <a:themeElements>
    <a:clrScheme name="Văn phòng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ăn phòng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345</Words>
  <Application>Microsoft Office PowerPoint</Application>
  <PresentationFormat>Widescreen</PresentationFormat>
  <Paragraphs>52</Paragraphs>
  <Slides>26</Slides>
  <Notes>2</Notes>
  <HiddenSlides>0</HiddenSlides>
  <MMClips>13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Arial Black</vt:lpstr>
      <vt:lpstr>Berlin Sans FB</vt:lpstr>
      <vt:lpstr>Calibri</vt:lpstr>
      <vt:lpstr>Calibri Light</vt:lpstr>
      <vt:lpstr>Georgia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Hoa Le Thi</cp:lastModifiedBy>
  <cp:revision>189</cp:revision>
  <dcterms:created xsi:type="dcterms:W3CDTF">2021-10-24T01:19:49Z</dcterms:created>
  <dcterms:modified xsi:type="dcterms:W3CDTF">2025-11-25T02:34:40Z</dcterms:modified>
</cp:coreProperties>
</file>