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730" r:id="rId2"/>
    <p:sldMasterId id="2147483742" r:id="rId3"/>
    <p:sldMasterId id="2147483767" r:id="rId4"/>
  </p:sldMasterIdLst>
  <p:notesMasterIdLst>
    <p:notesMasterId r:id="rId30"/>
  </p:notesMasterIdLst>
  <p:sldIdLst>
    <p:sldId id="265" r:id="rId5"/>
    <p:sldId id="266" r:id="rId6"/>
    <p:sldId id="260" r:id="rId7"/>
    <p:sldId id="258" r:id="rId8"/>
    <p:sldId id="261" r:id="rId9"/>
    <p:sldId id="650" r:id="rId10"/>
    <p:sldId id="651" r:id="rId11"/>
    <p:sldId id="264" r:id="rId12"/>
    <p:sldId id="659" r:id="rId13"/>
    <p:sldId id="286" r:id="rId14"/>
    <p:sldId id="664" r:id="rId15"/>
    <p:sldId id="338" r:id="rId16"/>
    <p:sldId id="665" r:id="rId17"/>
    <p:sldId id="294" r:id="rId18"/>
    <p:sldId id="291" r:id="rId19"/>
    <p:sldId id="652" r:id="rId20"/>
    <p:sldId id="660" r:id="rId21"/>
    <p:sldId id="666" r:id="rId22"/>
    <p:sldId id="653" r:id="rId23"/>
    <p:sldId id="662" r:id="rId24"/>
    <p:sldId id="661" r:id="rId25"/>
    <p:sldId id="330" r:id="rId26"/>
    <p:sldId id="655" r:id="rId27"/>
    <p:sldId id="663" r:id="rId28"/>
    <p:sldId id="32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8799" autoAdjust="0"/>
  </p:normalViewPr>
  <p:slideViewPr>
    <p:cSldViewPr snapToGrid="0">
      <p:cViewPr varScale="1">
        <p:scale>
          <a:sx n="69" d="100"/>
          <a:sy n="69" d="100"/>
        </p:scale>
        <p:origin x="7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191966-5D7B-4B09-972F-41ED18B181D2}" type="datetimeFigureOut">
              <a:rPr lang="en-US" smtClean="0"/>
              <a:t>12/10/2025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CAABA0-BF6A-4CB4-8DF5-40A5EB8A77C0}" type="slidenum">
              <a:rPr lang="en-US" smtClean="0"/>
              <a:t>‹#›</a:t>
            </a:fld>
            <a:endParaRPr lang="en-US"/>
          </a:p>
        </p:txBody>
      </p:sp>
    </p:spTree>
    <p:extLst>
      <p:ext uri="{BB962C8B-B14F-4D97-AF65-F5344CB8AC3E}">
        <p14:creationId xmlns:p14="http://schemas.microsoft.com/office/powerpoint/2010/main" val="3803145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80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GV dựa trên những câu trả lời của HS để tìm ra “Ai hiểu thầy cô nhất?”, khen tặng HS.</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2CAABA0-BF6A-4CB4-8DF5-40A5EB8A77C0}" type="slidenum">
              <a:rPr lang="en-US" smtClean="0"/>
              <a:t>4</a:t>
            </a:fld>
            <a:endParaRPr lang="en-US"/>
          </a:p>
        </p:txBody>
      </p:sp>
    </p:spTree>
    <p:extLst>
      <p:ext uri="{BB962C8B-B14F-4D97-AF65-F5344CB8AC3E}">
        <p14:creationId xmlns:p14="http://schemas.microsoft.com/office/powerpoint/2010/main" val="2975307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79274992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79274992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4293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79274992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79274992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7828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66107-053E-402F-B027-3BF806044D53}"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67353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8886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F410-F771-42D6-BC00-CC590170F2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FAD68E-FDB2-4B4C-A3E6-0A3F8F3411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D19300-3157-4D2E-9D8A-3953603F1938}"/>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5" name="Footer Placeholder 4">
            <a:extLst>
              <a:ext uri="{FF2B5EF4-FFF2-40B4-BE49-F238E27FC236}">
                <a16:creationId xmlns:a16="http://schemas.microsoft.com/office/drawing/2014/main" id="{1E0561A6-99B5-4511-90B5-F24B28854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2076E-4E36-4138-846F-73E7BB278518}"/>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1280966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72A35-8268-4AAA-923D-93517ED3F9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DD42E3-F1DD-41B3-9B02-CA44BC06ED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96DD24-F66B-4D98-8CB8-B87B3B4D9FE7}"/>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5" name="Footer Placeholder 4">
            <a:extLst>
              <a:ext uri="{FF2B5EF4-FFF2-40B4-BE49-F238E27FC236}">
                <a16:creationId xmlns:a16="http://schemas.microsoft.com/office/drawing/2014/main" id="{A0773CED-D87C-44F0-A8BD-0A842C8502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CF5B1-1556-4870-B34E-C92E76D4B26B}"/>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222749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A460-5AD0-4B58-AF72-124661BE87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0A0962-D842-4C2D-956E-43662E53EB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5B3DCC-BD80-4EA7-94EF-9CA5453E18CA}"/>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5" name="Footer Placeholder 4">
            <a:extLst>
              <a:ext uri="{FF2B5EF4-FFF2-40B4-BE49-F238E27FC236}">
                <a16:creationId xmlns:a16="http://schemas.microsoft.com/office/drawing/2014/main" id="{0BCF9290-9293-4F7C-9273-B875115B5D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3B1C97-1224-40DF-A2FF-58025711CA7E}"/>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360113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352B-610A-446C-ABBC-134166A290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546FC4-B111-466E-9C20-852F962A3F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F823B3-5CC6-4B46-B3F5-61FB24760D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55E72A-850E-43FC-9765-87F1055A8499}"/>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6" name="Footer Placeholder 5">
            <a:extLst>
              <a:ext uri="{FF2B5EF4-FFF2-40B4-BE49-F238E27FC236}">
                <a16:creationId xmlns:a16="http://schemas.microsoft.com/office/drawing/2014/main" id="{1BE5AF0F-2962-4F0A-8ED0-5E1217CAE3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79CD05-A790-4209-98FB-B5DC05D80A8B}"/>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132567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7701A-D064-408D-9C22-BC1F8054C0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4E282D-8F99-4CF1-B6BA-F92DA3CED9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454FE4-A404-444B-B0D8-F3926E12D8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65CA07-20BC-4F3E-96AA-BCE3FD074E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ECB392-03E5-4FD0-9EE4-BAB24A8E84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AEFA9D-4A5E-461F-ACE8-AF9AF8D200C5}"/>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8" name="Footer Placeholder 7">
            <a:extLst>
              <a:ext uri="{FF2B5EF4-FFF2-40B4-BE49-F238E27FC236}">
                <a16:creationId xmlns:a16="http://schemas.microsoft.com/office/drawing/2014/main" id="{69986E7F-F65B-4C21-85A6-975693501B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406CA1-57C6-4D4E-B90D-8E34A8D0758B}"/>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740153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8F0A3-048A-4228-8312-E0EDECDCF9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E46E7C-0CB9-4DA0-94A3-976E1E67B85E}"/>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4" name="Footer Placeholder 3">
            <a:extLst>
              <a:ext uri="{FF2B5EF4-FFF2-40B4-BE49-F238E27FC236}">
                <a16:creationId xmlns:a16="http://schemas.microsoft.com/office/drawing/2014/main" id="{65A26F9A-5EB1-4E87-B5AC-2EF14A1F90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2C16B3-96DD-43F4-8A4B-E2CFB0A80CDB}"/>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3665191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39055D-CC37-48E0-879B-204B58CE572D}"/>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3" name="Footer Placeholder 2">
            <a:extLst>
              <a:ext uri="{FF2B5EF4-FFF2-40B4-BE49-F238E27FC236}">
                <a16:creationId xmlns:a16="http://schemas.microsoft.com/office/drawing/2014/main" id="{3E9B9446-B3BD-4719-B12E-A88413419E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AF77BB-80E8-4482-90F5-633ADC8F2E54}"/>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3580626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F574-A44D-457C-B655-337C581E79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785248-F69A-4DE0-B81F-5E14FF30F4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4329AA-960C-47D2-8616-DC8C737AC1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D17B71-E1FF-4298-9AF1-1C78EF190381}"/>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6" name="Footer Placeholder 5">
            <a:extLst>
              <a:ext uri="{FF2B5EF4-FFF2-40B4-BE49-F238E27FC236}">
                <a16:creationId xmlns:a16="http://schemas.microsoft.com/office/drawing/2014/main" id="{2C4A00E4-163A-4905-A266-F4B01DC8B3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487168-9922-45AE-B044-1DF172BB63A5}"/>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338061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E162C-27EE-4C29-9FAF-08C708EAE3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DA85CD-7DB6-4D78-9762-AD3798026D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D45E46-FBC2-4B1A-BD6D-CB238D854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CA278E-AA27-469A-B565-023E410FFDEC}"/>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6" name="Footer Placeholder 5">
            <a:extLst>
              <a:ext uri="{FF2B5EF4-FFF2-40B4-BE49-F238E27FC236}">
                <a16:creationId xmlns:a16="http://schemas.microsoft.com/office/drawing/2014/main" id="{BD9CC5D3-36AA-429A-8973-A802FF7381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38CFE0-B9CF-4037-88A9-8DCCA050B607}"/>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3572367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5F964-9CFC-4B35-B715-52142E194A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A4D67E-0E2C-4C19-BE40-E2DEF5AD47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8AA25D-609B-4144-8E6D-76489D29FABB}"/>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5" name="Footer Placeholder 4">
            <a:extLst>
              <a:ext uri="{FF2B5EF4-FFF2-40B4-BE49-F238E27FC236}">
                <a16:creationId xmlns:a16="http://schemas.microsoft.com/office/drawing/2014/main" id="{1DA3B969-C566-4BF4-92AF-ED9B179BB6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86BCAF-350D-47F5-90B0-CB559763691B}"/>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1511324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039F53-96CE-4459-A751-B35AFB22DC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53D705-5B1A-4552-AF65-1FF0C95C87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FA5DC-94FA-4CE7-BFFD-9C0F9B6D916F}"/>
              </a:ext>
            </a:extLst>
          </p:cNvPr>
          <p:cNvSpPr>
            <a:spLocks noGrp="1"/>
          </p:cNvSpPr>
          <p:nvPr>
            <p:ph type="dt" sz="half" idx="10"/>
          </p:nvPr>
        </p:nvSpPr>
        <p:spPr/>
        <p:txBody>
          <a:bodyPr/>
          <a:lstStyle/>
          <a:p>
            <a:fld id="{F2F3C37D-09AE-4658-92CC-D9AF3F0F4D0C}" type="datetimeFigureOut">
              <a:rPr lang="en-US" smtClean="0"/>
              <a:t>12/10/2025</a:t>
            </a:fld>
            <a:endParaRPr lang="en-US"/>
          </a:p>
        </p:txBody>
      </p:sp>
      <p:sp>
        <p:nvSpPr>
          <p:cNvPr id="5" name="Footer Placeholder 4">
            <a:extLst>
              <a:ext uri="{FF2B5EF4-FFF2-40B4-BE49-F238E27FC236}">
                <a16:creationId xmlns:a16="http://schemas.microsoft.com/office/drawing/2014/main" id="{C596FC2F-D8DB-4251-ABC1-EF7AD97253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35294D-0A13-4DB4-AC8E-9276AA4C507A}"/>
              </a:ext>
            </a:extLst>
          </p:cNvPr>
          <p:cNvSpPr>
            <a:spLocks noGrp="1"/>
          </p:cNvSpPr>
          <p:nvPr>
            <p:ph type="sldNum" sz="quarter" idx="12"/>
          </p:nvPr>
        </p:nvSpPr>
        <p:spPr/>
        <p:txBody>
          <a:bodyPr/>
          <a:lstStyle/>
          <a:p>
            <a:fld id="{13C41D55-A1E5-4F92-A07D-34744CF56EB4}" type="slidenum">
              <a:rPr lang="en-US" smtClean="0"/>
              <a:t>‹#›</a:t>
            </a:fld>
            <a:endParaRPr lang="en-US"/>
          </a:p>
        </p:txBody>
      </p:sp>
    </p:spTree>
    <p:extLst>
      <p:ext uri="{BB962C8B-B14F-4D97-AF65-F5344CB8AC3E}">
        <p14:creationId xmlns:p14="http://schemas.microsoft.com/office/powerpoint/2010/main" val="4212409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719827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506688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644784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493137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484456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958342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506341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29117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16126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6954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5083886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36295986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4BAE-F33C-13A7-2EB4-41F2E8190E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B10CAE92-5D2F-B91A-96E8-6C66B986F8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F12A670C-F4E4-60B9-EC83-0150ACA9187F}"/>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5" name="Footer Placeholder 4">
            <a:extLst>
              <a:ext uri="{FF2B5EF4-FFF2-40B4-BE49-F238E27FC236}">
                <a16:creationId xmlns:a16="http://schemas.microsoft.com/office/drawing/2014/main" id="{D2503F5C-4951-CBC6-8D86-34CB60330E29}"/>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4D9CD77-5EC5-3569-462D-3E48FAB87B61}"/>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218422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B1843-F7E0-2220-59F8-E86A53DF8381}"/>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B481F8F5-4FBE-00D1-8630-52C24303A5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770B50CB-671B-FD89-F194-411DEECFD733}"/>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5" name="Footer Placeholder 4">
            <a:extLst>
              <a:ext uri="{FF2B5EF4-FFF2-40B4-BE49-F238E27FC236}">
                <a16:creationId xmlns:a16="http://schemas.microsoft.com/office/drawing/2014/main" id="{7226D107-330F-BC56-CDFB-04DF018F4FC6}"/>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004CE706-1D2F-BC73-EBDC-13BCABBBF947}"/>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773456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600F-CC85-A372-F374-AB7E4B5102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34DFD141-AC8C-CF3D-1033-22705315A0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838485-A5AE-4018-3BFA-D4BCC2BAB783}"/>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5" name="Footer Placeholder 4">
            <a:extLst>
              <a:ext uri="{FF2B5EF4-FFF2-40B4-BE49-F238E27FC236}">
                <a16:creationId xmlns:a16="http://schemas.microsoft.com/office/drawing/2014/main" id="{064E2809-A555-3677-B6FD-1FDB3C5FB8C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42C3FAAF-2EA1-1A3F-202B-7BFE936587DE}"/>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619140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3D34-D8FF-C982-74C0-E7AFA0A96558}"/>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9B7C4737-54DB-6D5A-6E91-4CE652CE61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85D81C24-BF02-BDB0-65D8-E92DAED1CA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C6046F3F-9E2F-FA2A-48C3-5332E3338E76}"/>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6" name="Footer Placeholder 5">
            <a:extLst>
              <a:ext uri="{FF2B5EF4-FFF2-40B4-BE49-F238E27FC236}">
                <a16:creationId xmlns:a16="http://schemas.microsoft.com/office/drawing/2014/main" id="{C636F3CC-B11B-D398-EDA5-1EA4AAB53852}"/>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F0BE9933-0378-1713-F455-60D716C9C6F9}"/>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742285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4009E-AD56-88E4-B74C-CE40241FA9FC}"/>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D4056984-3740-9E6F-DF93-090BA3FFBF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2FAE3D-9274-DB90-7850-C18CB2F2BE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BDF43232-3685-44C3-0824-6DDA06911C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1D21D8-D8C1-39C5-7EB7-87434B0215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DD789B92-88E9-C96E-7DD6-4B62ACDE32DE}"/>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8" name="Footer Placeholder 7">
            <a:extLst>
              <a:ext uri="{FF2B5EF4-FFF2-40B4-BE49-F238E27FC236}">
                <a16:creationId xmlns:a16="http://schemas.microsoft.com/office/drawing/2014/main" id="{739194A0-3892-F97B-233A-61A297ED26BA}"/>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D8199A34-B1D9-90CF-B204-7DE71B5E378C}"/>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9954544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5C1E-3C6A-BECC-F205-481E12A7CCA0}"/>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A58D459E-B119-2F15-C994-13052250C33C}"/>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4" name="Footer Placeholder 3">
            <a:extLst>
              <a:ext uri="{FF2B5EF4-FFF2-40B4-BE49-F238E27FC236}">
                <a16:creationId xmlns:a16="http://schemas.microsoft.com/office/drawing/2014/main" id="{50C3AFDA-6FA6-FACA-F2E5-E6FA7F7E6F02}"/>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2BE2CAC1-ABEE-DB74-293A-971754750B9F}"/>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2683783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74185B-5371-AE81-1EB8-0FCF2BC5EDFB}"/>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3" name="Footer Placeholder 2">
            <a:extLst>
              <a:ext uri="{FF2B5EF4-FFF2-40B4-BE49-F238E27FC236}">
                <a16:creationId xmlns:a16="http://schemas.microsoft.com/office/drawing/2014/main" id="{39F5AC73-CDB7-BD8C-1DE1-32BF77A70163}"/>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E8E3E10E-97E0-51C5-5253-2CF7BA12209D}"/>
              </a:ext>
            </a:extLst>
          </p:cNvPr>
          <p:cNvSpPr>
            <a:spLocks noGrp="1"/>
          </p:cNvSpPr>
          <p:nvPr>
            <p:ph type="sldNum" sz="quarter" idx="12"/>
          </p:nvPr>
        </p:nvSpPr>
        <p:spPr/>
        <p:txBody>
          <a:bodyPr/>
          <a:lstStyle/>
          <a:p>
            <a:fld id="{EFD70165-86C9-4CAB-ABA9-F9D37FFB3182}" type="slidenum">
              <a:rPr lang="vi-VN" smtClean="0"/>
              <a:t>‹#›</a:t>
            </a:fld>
            <a:endParaRPr lang="vi-VN"/>
          </a:p>
        </p:txBody>
      </p:sp>
      <p:pic>
        <p:nvPicPr>
          <p:cNvPr id="5" name="Picture 4" descr="Logo&#10;&#10;Description automatically generated">
            <a:extLst>
              <a:ext uri="{FF2B5EF4-FFF2-40B4-BE49-F238E27FC236}">
                <a16:creationId xmlns:a16="http://schemas.microsoft.com/office/drawing/2014/main" id="{D7125786-6F20-521E-F10B-DCCADEB0E4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 b="-5"/>
          <a:stretch/>
        </p:blipFill>
        <p:spPr>
          <a:xfrm>
            <a:off x="12372069" y="1602658"/>
            <a:ext cx="2807558" cy="2807558"/>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42696628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5C540-3410-0A70-24AF-D3B5010F75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207163F9-18FC-A559-2576-AF2C29DEF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1A2B2B5F-1101-1E39-1D4B-F51EB4A36F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B13B72-6B9E-B7A4-867E-1F645037FFD4}"/>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6" name="Footer Placeholder 5">
            <a:extLst>
              <a:ext uri="{FF2B5EF4-FFF2-40B4-BE49-F238E27FC236}">
                <a16:creationId xmlns:a16="http://schemas.microsoft.com/office/drawing/2014/main" id="{0C8A9A32-7251-11F4-64F1-4FCCBE4E777E}"/>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93D5068B-C08F-DB48-8A87-3E9A025722C9}"/>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6261437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9E2E-8E5D-18AD-186A-851166FA32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517F00D0-FAA7-8FB9-2ABD-71BE5583CA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88A3135B-D539-666E-6FE5-216FEE58B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ACED71-83C0-AE67-595F-435272CE6414}"/>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6" name="Footer Placeholder 5">
            <a:extLst>
              <a:ext uri="{FF2B5EF4-FFF2-40B4-BE49-F238E27FC236}">
                <a16:creationId xmlns:a16="http://schemas.microsoft.com/office/drawing/2014/main" id="{4CE960D0-0C67-1EB3-1431-D47771B2257C}"/>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679773CE-2CD3-8135-61FE-C943D32E0D58}"/>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20343350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B88E-64EC-D145-5119-85820DF43039}"/>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80BD37E1-DB6F-BDE4-47D4-4F8625907E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B1D5674-31BA-9708-AE75-833C81C36331}"/>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5" name="Footer Placeholder 4">
            <a:extLst>
              <a:ext uri="{FF2B5EF4-FFF2-40B4-BE49-F238E27FC236}">
                <a16:creationId xmlns:a16="http://schemas.microsoft.com/office/drawing/2014/main" id="{2F5804AE-A118-58A0-F2C5-543E8F61E2D1}"/>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84A3A778-6BBB-72B8-45A1-FF4D1184F5A9}"/>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15863335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DE64D-C763-5085-CB6B-DB1C816365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301AEE91-7D6B-D453-2A1B-42146C3AA1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404E233-F72F-8536-3345-7B03E9C754CC}"/>
              </a:ext>
            </a:extLst>
          </p:cNvPr>
          <p:cNvSpPr>
            <a:spLocks noGrp="1"/>
          </p:cNvSpPr>
          <p:nvPr>
            <p:ph type="dt" sz="half" idx="10"/>
          </p:nvPr>
        </p:nvSpPr>
        <p:spPr/>
        <p:txBody>
          <a:bodyPr/>
          <a:lstStyle/>
          <a:p>
            <a:fld id="{523AAC6E-C304-49DC-B43F-ACF82047886D}" type="datetimeFigureOut">
              <a:rPr lang="vi-VN" smtClean="0"/>
              <a:t>12/10/2025</a:t>
            </a:fld>
            <a:endParaRPr lang="vi-VN"/>
          </a:p>
        </p:txBody>
      </p:sp>
      <p:sp>
        <p:nvSpPr>
          <p:cNvPr id="5" name="Footer Placeholder 4">
            <a:extLst>
              <a:ext uri="{FF2B5EF4-FFF2-40B4-BE49-F238E27FC236}">
                <a16:creationId xmlns:a16="http://schemas.microsoft.com/office/drawing/2014/main" id="{19070AC7-9A5A-5DAC-4ED1-6E1B74B3C75E}"/>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65295D64-5937-85B7-CE9C-DFF60DE0D040}"/>
              </a:ext>
            </a:extLst>
          </p:cNvPr>
          <p:cNvSpPr>
            <a:spLocks noGrp="1"/>
          </p:cNvSpPr>
          <p:nvPr>
            <p:ph type="sldNum" sz="quarter" idx="12"/>
          </p:nvPr>
        </p:nvSpPr>
        <p:spPr/>
        <p:txBody>
          <a:bodyPr/>
          <a:lstStyle/>
          <a:p>
            <a:fld id="{EFD70165-86C9-4CAB-ABA9-F9D37FFB3182}" type="slidenum">
              <a:rPr lang="vi-VN" smtClean="0"/>
              <a:t>‹#›</a:t>
            </a:fld>
            <a:endParaRPr lang="vi-VN"/>
          </a:p>
        </p:txBody>
      </p:sp>
    </p:spTree>
    <p:extLst>
      <p:ext uri="{BB962C8B-B14F-4D97-AF65-F5344CB8AC3E}">
        <p14:creationId xmlns:p14="http://schemas.microsoft.com/office/powerpoint/2010/main" val="7060513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86252"/>
      </p:ext>
    </p:extLst>
  </p:cSld>
  <p:clrMap bg1="lt1" tx1="dk1" bg2="lt2" tx2="dk2" accent1="accent1" accent2="accent2" accent3="accent3" accent4="accent4" accent5="accent5" accent6="accent6" hlink="hlink" folHlink="folHlink"/>
  <p:sldLayoutIdLst>
    <p:sldLayoutId id="2147483675" r:id="rId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EE0A13-A4D8-4C58-8CAA-2883D0DC43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9CB7FE-49E3-4939-838C-013DC128A2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BDDC3B-8210-4A74-8BFF-EF141EE82D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3C37D-09AE-4658-92CC-D9AF3F0F4D0C}" type="datetimeFigureOut">
              <a:rPr lang="en-US" smtClean="0"/>
              <a:t>12/10/2025</a:t>
            </a:fld>
            <a:endParaRPr lang="en-US"/>
          </a:p>
        </p:txBody>
      </p:sp>
      <p:sp>
        <p:nvSpPr>
          <p:cNvPr id="5" name="Footer Placeholder 4">
            <a:extLst>
              <a:ext uri="{FF2B5EF4-FFF2-40B4-BE49-F238E27FC236}">
                <a16:creationId xmlns:a16="http://schemas.microsoft.com/office/drawing/2014/main" id="{BEC867C1-2A56-4E37-B1A4-CEE141F10F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03F998-20E0-4D82-B990-793513946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41D55-A1E5-4F92-A07D-34744CF56EB4}" type="slidenum">
              <a:rPr lang="en-US" smtClean="0"/>
              <a:t>‹#›</a:t>
            </a:fld>
            <a:endParaRPr lang="en-US"/>
          </a:p>
        </p:txBody>
      </p:sp>
    </p:spTree>
    <p:extLst>
      <p:ext uri="{BB962C8B-B14F-4D97-AF65-F5344CB8AC3E}">
        <p14:creationId xmlns:p14="http://schemas.microsoft.com/office/powerpoint/2010/main" val="212254652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221783474"/>
      </p:ext>
    </p:extLst>
  </p:cSld>
  <p:clrMap bg1="lt1" tx1="dk1" bg2="dk2"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B620A2-7303-5C95-E15E-6E4DEF9781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4DF42F7F-8318-33EB-6344-35866E980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F6F2B7C-27F5-0DB5-76C0-08A446A396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3AAC6E-C304-49DC-B43F-ACF82047886D}" type="datetimeFigureOut">
              <a:rPr lang="vi-VN" smtClean="0"/>
              <a:t>12/10/2025</a:t>
            </a:fld>
            <a:endParaRPr lang="vi-VN"/>
          </a:p>
        </p:txBody>
      </p:sp>
      <p:sp>
        <p:nvSpPr>
          <p:cNvPr id="5" name="Footer Placeholder 4">
            <a:extLst>
              <a:ext uri="{FF2B5EF4-FFF2-40B4-BE49-F238E27FC236}">
                <a16:creationId xmlns:a16="http://schemas.microsoft.com/office/drawing/2014/main" id="{8265E3A8-DDBC-9929-9882-FB8C477E3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95674FC1-C7D1-384E-1A8C-07402A4746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70165-86C9-4CAB-ABA9-F9D37FFB3182}" type="slidenum">
              <a:rPr lang="vi-VN" smtClean="0"/>
              <a:t>‹#›</a:t>
            </a:fld>
            <a:endParaRPr lang="vi-VN"/>
          </a:p>
        </p:txBody>
      </p:sp>
    </p:spTree>
    <p:extLst>
      <p:ext uri="{BB962C8B-B14F-4D97-AF65-F5344CB8AC3E}">
        <p14:creationId xmlns:p14="http://schemas.microsoft.com/office/powerpoint/2010/main" val="2899263689"/>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emf"/><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gif"/><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slide" Target="slide5.xml"/><Relationship Id="rId18" Type="http://schemas.openxmlformats.org/officeDocument/2006/relationships/image" Target="../media/image17.png"/><Relationship Id="rId3" Type="http://schemas.openxmlformats.org/officeDocument/2006/relationships/audio" Target="../media/audio2.wav"/><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slide" Target="slide7.xml"/><Relationship Id="rId2" Type="http://schemas.openxmlformats.org/officeDocument/2006/relationships/audio" Target="../media/audio1.wav"/><Relationship Id="rId16" Type="http://schemas.openxmlformats.org/officeDocument/2006/relationships/image" Target="../media/image16.png"/><Relationship Id="rId20" Type="http://schemas.openxmlformats.org/officeDocument/2006/relationships/slide" Target="slide8.xml"/><Relationship Id="rId1" Type="http://schemas.openxmlformats.org/officeDocument/2006/relationships/slideLayout" Target="../slideLayouts/slideLayout8.xml"/><Relationship Id="rId6" Type="http://schemas.openxmlformats.org/officeDocument/2006/relationships/image" Target="../media/image8.gif"/><Relationship Id="rId11" Type="http://schemas.openxmlformats.org/officeDocument/2006/relationships/slide" Target="slide4.xml"/><Relationship Id="rId5" Type="http://schemas.openxmlformats.org/officeDocument/2006/relationships/image" Target="../media/image7.emf"/><Relationship Id="rId15" Type="http://schemas.openxmlformats.org/officeDocument/2006/relationships/slide" Target="slide6.xml"/><Relationship Id="rId10" Type="http://schemas.openxmlformats.org/officeDocument/2006/relationships/image" Target="../media/image12.png"/><Relationship Id="rId19" Type="http://schemas.openxmlformats.org/officeDocument/2006/relationships/image" Target="../media/image18.gif"/><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slide" Target="slide3.xml"/><Relationship Id="rId5" Type="http://schemas.openxmlformats.org/officeDocument/2006/relationships/image" Target="../media/image20.emf"/><Relationship Id="rId4" Type="http://schemas.openxmlformats.org/officeDocument/2006/relationships/image" Target="../media/image19.emf"/></Relationships>
</file>

<file path=ppt/slides/_rels/slide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audio" Target="../media/audio3.wav"/><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slide" Target="slide3.xml"/><Relationship Id="rId4" Type="http://schemas.openxmlformats.org/officeDocument/2006/relationships/image" Target="../media/image20.emf"/></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audio" Target="../media/audio3.wav"/><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slide" Target="slide3.xml"/><Relationship Id="rId4" Type="http://schemas.openxmlformats.org/officeDocument/2006/relationships/image" Target="../media/image20.emf"/></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audio" Target="../media/audio3.wav"/><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slide" Target="slide3.xml"/><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6.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audio" Target="../media/audio4.wav"/><Relationship Id="rId2" Type="http://schemas.openxmlformats.org/officeDocument/2006/relationships/audio" Target="../media/audio4.wav"/><Relationship Id="rId1" Type="http://schemas.openxmlformats.org/officeDocument/2006/relationships/slideLayout" Target="../slideLayouts/slideLayout26.xml"/><Relationship Id="rId6" Type="http://schemas.openxmlformats.org/officeDocument/2006/relationships/image" Target="../media/image34.png"/><Relationship Id="rId5" Type="http://schemas.openxmlformats.org/officeDocument/2006/relationships/image" Target="../media/image30.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emf"/><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jpg"/><Relationship Id="rId1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audio" Target="../media/audio4.wav"/><Relationship Id="rId1" Type="http://schemas.openxmlformats.org/officeDocument/2006/relationships/slideLayout" Target="../slideLayouts/slideLayout26.xml"/><Relationship Id="rId5" Type="http://schemas.openxmlformats.org/officeDocument/2006/relationships/audio" Target="../media/audio4.wav"/><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51.png"/><Relationship Id="rId5" Type="http://schemas.openxmlformats.org/officeDocument/2006/relationships/image" Target="../media/image50.gif"/><Relationship Id="rId4" Type="http://schemas.openxmlformats.org/officeDocument/2006/relationships/image" Target="../media/image19.emf"/></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emf"/><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jpg"/><Relationship Id="rId1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26.xml"/><Relationship Id="rId6" Type="http://schemas.microsoft.com/office/2007/relationships/hdphoto" Target="../media/hdphoto3.wdp"/><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60.emf"/><Relationship Id="rId5" Type="http://schemas.openxmlformats.org/officeDocument/2006/relationships/image" Target="../media/image59.emf"/><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70C5BD41-7DC7-65A7-2879-806166F82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9280" y="152400"/>
            <a:ext cx="1361440" cy="13614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text&#10;&#10;AI-generated content may be incorrect.">
            <a:extLst>
              <a:ext uri="{FF2B5EF4-FFF2-40B4-BE49-F238E27FC236}">
                <a16:creationId xmlns:a16="http://schemas.microsoft.com/office/drawing/2014/main" id="{99B39605-C629-5F0B-B426-F8522B0EA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586" y="3131018"/>
            <a:ext cx="9839797" cy="3426249"/>
          </a:xfrm>
          <a:prstGeom prst="rect">
            <a:avLst/>
          </a:prstGeom>
        </p:spPr>
      </p:pic>
    </p:spTree>
    <p:extLst>
      <p:ext uri="{BB962C8B-B14F-4D97-AF65-F5344CB8AC3E}">
        <p14:creationId xmlns:p14="http://schemas.microsoft.com/office/powerpoint/2010/main" val="35561611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FF03E9-1A9D-4FB3-BC63-29ECACDAAFB3}"/>
              </a:ext>
            </a:extLst>
          </p:cNvPr>
          <p:cNvPicPr>
            <a:picLocks noChangeAspect="1"/>
          </p:cNvPicPr>
          <p:nvPr/>
        </p:nvPicPr>
        <p:blipFill rotWithShape="1">
          <a:blip r:embed="rId2"/>
          <a:srcRect l="6235" t="4305" r="14444" b="20355"/>
          <a:stretch/>
        </p:blipFill>
        <p:spPr>
          <a:xfrm>
            <a:off x="0" y="1"/>
            <a:ext cx="12192000" cy="6858000"/>
          </a:xfrm>
          <a:prstGeom prst="rect">
            <a:avLst/>
          </a:prstGeom>
        </p:spPr>
      </p:pic>
      <p:pic>
        <p:nvPicPr>
          <p:cNvPr id="8" name="Picture 7">
            <a:extLst>
              <a:ext uri="{FF2B5EF4-FFF2-40B4-BE49-F238E27FC236}">
                <a16:creationId xmlns:a16="http://schemas.microsoft.com/office/drawing/2014/main" id="{A16E60B1-9EA2-4080-9F8E-A788BEB5A30F}"/>
              </a:ext>
            </a:extLst>
          </p:cNvPr>
          <p:cNvPicPr>
            <a:picLocks noChangeAspect="1"/>
          </p:cNvPicPr>
          <p:nvPr/>
        </p:nvPicPr>
        <p:blipFill>
          <a:blip r:embed="rId3"/>
          <a:stretch>
            <a:fillRect/>
          </a:stretch>
        </p:blipFill>
        <p:spPr>
          <a:xfrm>
            <a:off x="2781080" y="3868798"/>
            <a:ext cx="6125355" cy="2719658"/>
          </a:xfrm>
          <a:prstGeom prst="rect">
            <a:avLst/>
          </a:prstGeom>
        </p:spPr>
      </p:pic>
      <p:pic>
        <p:nvPicPr>
          <p:cNvPr id="1026" name="Picture 2">
            <a:extLst>
              <a:ext uri="{FF2B5EF4-FFF2-40B4-BE49-F238E27FC236}">
                <a16:creationId xmlns:a16="http://schemas.microsoft.com/office/drawing/2014/main" id="{08E9E894-897D-4A07-8EE7-A157D8311B3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129242"/>
            <a:ext cx="1811642" cy="181164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379F572D-44D9-4AB1-A7FD-DF2F74D82A09}"/>
              </a:ext>
            </a:extLst>
          </p:cNvPr>
          <p:cNvPicPr>
            <a:picLocks noChangeAspect="1"/>
          </p:cNvPicPr>
          <p:nvPr/>
        </p:nvPicPr>
        <p:blipFill rotWithShape="1">
          <a:blip r:embed="rId5">
            <a:extLst>
              <a:ext uri="{28A0092B-C50C-407E-A947-70E740481C1C}">
                <a14:useLocalDpi xmlns:a14="http://schemas.microsoft.com/office/drawing/2010/main" val="0"/>
              </a:ext>
            </a:extLst>
          </a:blip>
          <a:srcRect r="51144"/>
          <a:stretch/>
        </p:blipFill>
        <p:spPr>
          <a:xfrm>
            <a:off x="8548921" y="2983909"/>
            <a:ext cx="3138594" cy="3613589"/>
          </a:xfrm>
          <a:prstGeom prst="rect">
            <a:avLst/>
          </a:prstGeom>
        </p:spPr>
      </p:pic>
      <p:pic>
        <p:nvPicPr>
          <p:cNvPr id="5" name="Picture 4">
            <a:extLst>
              <a:ext uri="{FF2B5EF4-FFF2-40B4-BE49-F238E27FC236}">
                <a16:creationId xmlns:a16="http://schemas.microsoft.com/office/drawing/2014/main" id="{E61E59A5-FB1C-497D-B2A2-109B74F22FA2}"/>
              </a:ext>
            </a:extLst>
          </p:cNvPr>
          <p:cNvPicPr>
            <a:picLocks noChangeAspect="1"/>
          </p:cNvPicPr>
          <p:nvPr/>
        </p:nvPicPr>
        <p:blipFill rotWithShape="1">
          <a:blip r:embed="rId6">
            <a:extLst>
              <a:ext uri="{28A0092B-C50C-407E-A947-70E740481C1C}">
                <a14:useLocalDpi xmlns:a14="http://schemas.microsoft.com/office/drawing/2010/main" val="0"/>
              </a:ext>
            </a:extLst>
          </a:blip>
          <a:srcRect l="8769" t="35618" r="10668" b="37380"/>
          <a:stretch/>
        </p:blipFill>
        <p:spPr>
          <a:xfrm rot="21331576">
            <a:off x="854906" y="915348"/>
            <a:ext cx="8112341" cy="1468510"/>
          </a:xfrm>
          <a:prstGeom prst="rect">
            <a:avLst/>
          </a:prstGeom>
        </p:spPr>
      </p:pic>
      <p:pic>
        <p:nvPicPr>
          <p:cNvPr id="17" name="Picture 16">
            <a:extLst>
              <a:ext uri="{FF2B5EF4-FFF2-40B4-BE49-F238E27FC236}">
                <a16:creationId xmlns:a16="http://schemas.microsoft.com/office/drawing/2014/main" id="{6FBD9BCD-462B-4A8E-B218-B479707070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27876" y="1888262"/>
            <a:ext cx="3690995" cy="4909440"/>
          </a:xfrm>
          <a:prstGeom prst="rect">
            <a:avLst/>
          </a:prstGeom>
        </p:spPr>
      </p:pic>
      <p:pic>
        <p:nvPicPr>
          <p:cNvPr id="37" name="Picture 36">
            <a:extLst>
              <a:ext uri="{FF2B5EF4-FFF2-40B4-BE49-F238E27FC236}">
                <a16:creationId xmlns:a16="http://schemas.microsoft.com/office/drawing/2014/main" id="{2B97F51C-E10D-42C4-BFC8-95A3A91BDCED}"/>
              </a:ext>
            </a:extLst>
          </p:cNvPr>
          <p:cNvPicPr>
            <a:picLocks noChangeAspect="1"/>
          </p:cNvPicPr>
          <p:nvPr/>
        </p:nvPicPr>
        <p:blipFill>
          <a:blip r:embed="rId8"/>
          <a:stretch>
            <a:fillRect/>
          </a:stretch>
        </p:blipFill>
        <p:spPr>
          <a:xfrm>
            <a:off x="7787309" y="2245425"/>
            <a:ext cx="1810669" cy="1487553"/>
          </a:xfrm>
          <a:prstGeom prst="rect">
            <a:avLst/>
          </a:prstGeom>
        </p:spPr>
      </p:pic>
      <p:pic>
        <p:nvPicPr>
          <p:cNvPr id="18" name="Picture 17">
            <a:extLst>
              <a:ext uri="{FF2B5EF4-FFF2-40B4-BE49-F238E27FC236}">
                <a16:creationId xmlns:a16="http://schemas.microsoft.com/office/drawing/2014/main" id="{A803870F-1AB1-49B2-B9E5-F5681A432167}"/>
              </a:ext>
            </a:extLst>
          </p:cNvPr>
          <p:cNvPicPr>
            <a:picLocks noChangeAspect="1"/>
          </p:cNvPicPr>
          <p:nvPr/>
        </p:nvPicPr>
        <p:blipFill>
          <a:blip r:embed="rId8"/>
          <a:stretch>
            <a:fillRect/>
          </a:stretch>
        </p:blipFill>
        <p:spPr>
          <a:xfrm>
            <a:off x="9391311" y="2019247"/>
            <a:ext cx="1726846" cy="1418688"/>
          </a:xfrm>
          <a:prstGeom prst="rect">
            <a:avLst/>
          </a:prstGeom>
        </p:spPr>
      </p:pic>
      <p:pic>
        <p:nvPicPr>
          <p:cNvPr id="19" name="Picture 18">
            <a:extLst>
              <a:ext uri="{FF2B5EF4-FFF2-40B4-BE49-F238E27FC236}">
                <a16:creationId xmlns:a16="http://schemas.microsoft.com/office/drawing/2014/main" id="{72DB594A-C8E8-4D3A-9984-34179DA60607}"/>
              </a:ext>
            </a:extLst>
          </p:cNvPr>
          <p:cNvPicPr>
            <a:picLocks noChangeAspect="1"/>
          </p:cNvPicPr>
          <p:nvPr/>
        </p:nvPicPr>
        <p:blipFill>
          <a:blip r:embed="rId8"/>
          <a:stretch>
            <a:fillRect/>
          </a:stretch>
        </p:blipFill>
        <p:spPr>
          <a:xfrm>
            <a:off x="8143893" y="642207"/>
            <a:ext cx="1810669" cy="1487553"/>
          </a:xfrm>
          <a:prstGeom prst="rect">
            <a:avLst/>
          </a:prstGeom>
        </p:spPr>
      </p:pic>
      <p:pic>
        <p:nvPicPr>
          <p:cNvPr id="20" name="Picture 19">
            <a:extLst>
              <a:ext uri="{FF2B5EF4-FFF2-40B4-BE49-F238E27FC236}">
                <a16:creationId xmlns:a16="http://schemas.microsoft.com/office/drawing/2014/main" id="{7C8F7A3B-2EFD-4FA8-B574-CB5D045F92E5}"/>
              </a:ext>
            </a:extLst>
          </p:cNvPr>
          <p:cNvPicPr>
            <a:picLocks noChangeAspect="1"/>
          </p:cNvPicPr>
          <p:nvPr/>
        </p:nvPicPr>
        <p:blipFill>
          <a:blip r:embed="rId8"/>
          <a:stretch>
            <a:fillRect/>
          </a:stretch>
        </p:blipFill>
        <p:spPr>
          <a:xfrm>
            <a:off x="9450978" y="-49318"/>
            <a:ext cx="1810669" cy="1487553"/>
          </a:xfrm>
          <a:prstGeom prst="rect">
            <a:avLst/>
          </a:prstGeom>
        </p:spPr>
      </p:pic>
      <p:pic>
        <p:nvPicPr>
          <p:cNvPr id="21" name="Picture 20">
            <a:extLst>
              <a:ext uri="{FF2B5EF4-FFF2-40B4-BE49-F238E27FC236}">
                <a16:creationId xmlns:a16="http://schemas.microsoft.com/office/drawing/2014/main" id="{95106B86-5293-4B96-B58C-EB2E33C851C4}"/>
              </a:ext>
            </a:extLst>
          </p:cNvPr>
          <p:cNvPicPr>
            <a:picLocks noChangeAspect="1"/>
          </p:cNvPicPr>
          <p:nvPr/>
        </p:nvPicPr>
        <p:blipFill>
          <a:blip r:embed="rId8"/>
          <a:stretch>
            <a:fillRect/>
          </a:stretch>
        </p:blipFill>
        <p:spPr>
          <a:xfrm>
            <a:off x="10625539" y="949124"/>
            <a:ext cx="1655383" cy="1359978"/>
          </a:xfrm>
          <a:prstGeom prst="rect">
            <a:avLst/>
          </a:prstGeom>
        </p:spPr>
      </p:pic>
      <p:pic>
        <p:nvPicPr>
          <p:cNvPr id="22" name="Picture 21">
            <a:extLst>
              <a:ext uri="{FF2B5EF4-FFF2-40B4-BE49-F238E27FC236}">
                <a16:creationId xmlns:a16="http://schemas.microsoft.com/office/drawing/2014/main" id="{77EB2D04-D247-4360-9E83-181165F3A731}"/>
              </a:ext>
            </a:extLst>
          </p:cNvPr>
          <p:cNvPicPr>
            <a:picLocks noChangeAspect="1"/>
          </p:cNvPicPr>
          <p:nvPr/>
        </p:nvPicPr>
        <p:blipFill>
          <a:blip r:embed="rId8"/>
          <a:stretch>
            <a:fillRect/>
          </a:stretch>
        </p:blipFill>
        <p:spPr>
          <a:xfrm>
            <a:off x="10397919" y="3032413"/>
            <a:ext cx="1810669" cy="1487553"/>
          </a:xfrm>
          <a:prstGeom prst="rect">
            <a:avLst/>
          </a:prstGeom>
        </p:spPr>
      </p:pic>
      <p:pic>
        <p:nvPicPr>
          <p:cNvPr id="25" name="Picture 24">
            <a:extLst>
              <a:ext uri="{FF2B5EF4-FFF2-40B4-BE49-F238E27FC236}">
                <a16:creationId xmlns:a16="http://schemas.microsoft.com/office/drawing/2014/main" id="{7064684E-9ABD-42C7-BD71-0F284688821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7439" y="-951759"/>
            <a:ext cx="7542261" cy="5028174"/>
          </a:xfrm>
          <a:prstGeom prst="rect">
            <a:avLst/>
          </a:prstGeom>
        </p:spPr>
      </p:pic>
      <p:sp>
        <p:nvSpPr>
          <p:cNvPr id="27" name="TextBox 26">
            <a:extLst>
              <a:ext uri="{FF2B5EF4-FFF2-40B4-BE49-F238E27FC236}">
                <a16:creationId xmlns:a16="http://schemas.microsoft.com/office/drawing/2014/main" id="{DB89A1CA-2A1B-4F2B-BEE0-BE972221A082}"/>
              </a:ext>
            </a:extLst>
          </p:cNvPr>
          <p:cNvSpPr txBox="1"/>
          <p:nvPr/>
        </p:nvSpPr>
        <p:spPr>
          <a:xfrm>
            <a:off x="2263172" y="1562328"/>
            <a:ext cx="560796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9525">
                  <a:solidFill>
                    <a:prstClr val="white"/>
                  </a:solidFill>
                  <a:prstDash val="solid"/>
                </a:ln>
                <a:solidFill>
                  <a:srgbClr val="C00000"/>
                </a:solidFill>
                <a:effectLst>
                  <a:outerShdw blurRad="12700" dist="38100" dir="2700000" algn="tl" rotWithShape="0">
                    <a:srgbClr val="5B9BD5">
                      <a:lumMod val="60000"/>
                      <a:lumOff val="40000"/>
                    </a:srgbClr>
                  </a:outerShdw>
                </a:effectLst>
                <a:uLnTx/>
                <a:uFillTx/>
                <a:latin typeface="UTM Showcard" panose="02040603050506020204" pitchFamily="18" charset="0"/>
                <a:ea typeface="+mn-ea"/>
                <a:cs typeface="+mn-cs"/>
              </a:rPr>
              <a:t>HOA ĐIỂM 10</a:t>
            </a:r>
          </a:p>
        </p:txBody>
      </p:sp>
    </p:spTree>
    <p:extLst>
      <p:ext uri="{BB962C8B-B14F-4D97-AF65-F5344CB8AC3E}">
        <p14:creationId xmlns:p14="http://schemas.microsoft.com/office/powerpoint/2010/main" val="14174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FF03E9-1A9D-4FB3-BC63-29ECACDAAFB3}"/>
              </a:ext>
            </a:extLst>
          </p:cNvPr>
          <p:cNvPicPr>
            <a:picLocks noChangeAspect="1"/>
          </p:cNvPicPr>
          <p:nvPr/>
        </p:nvPicPr>
        <p:blipFill rotWithShape="1">
          <a:blip r:embed="rId4"/>
          <a:srcRect l="6235" t="4305" r="14444" b="20355"/>
          <a:stretch/>
        </p:blipFill>
        <p:spPr>
          <a:xfrm>
            <a:off x="0" y="1"/>
            <a:ext cx="12192000" cy="6858000"/>
          </a:xfrm>
          <a:prstGeom prst="rect">
            <a:avLst/>
          </a:prstGeom>
        </p:spPr>
      </p:pic>
      <p:pic>
        <p:nvPicPr>
          <p:cNvPr id="8" name="Picture 7">
            <a:extLst>
              <a:ext uri="{FF2B5EF4-FFF2-40B4-BE49-F238E27FC236}">
                <a16:creationId xmlns:a16="http://schemas.microsoft.com/office/drawing/2014/main" id="{A16E60B1-9EA2-4080-9F8E-A788BEB5A30F}"/>
              </a:ext>
            </a:extLst>
          </p:cNvPr>
          <p:cNvPicPr>
            <a:picLocks noChangeAspect="1"/>
          </p:cNvPicPr>
          <p:nvPr/>
        </p:nvPicPr>
        <p:blipFill>
          <a:blip r:embed="rId5"/>
          <a:stretch>
            <a:fillRect/>
          </a:stretch>
        </p:blipFill>
        <p:spPr>
          <a:xfrm>
            <a:off x="2781080" y="3868798"/>
            <a:ext cx="6125355" cy="2719658"/>
          </a:xfrm>
          <a:prstGeom prst="rect">
            <a:avLst/>
          </a:prstGeom>
        </p:spPr>
      </p:pic>
      <p:pic>
        <p:nvPicPr>
          <p:cNvPr id="1026" name="Picture 2">
            <a:extLst>
              <a:ext uri="{FF2B5EF4-FFF2-40B4-BE49-F238E27FC236}">
                <a16:creationId xmlns:a16="http://schemas.microsoft.com/office/drawing/2014/main" id="{08E9E894-897D-4A07-8EE7-A157D8311B3E}"/>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0" y="-129242"/>
            <a:ext cx="1811642" cy="181164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379F572D-44D9-4AB1-A7FD-DF2F74D82A09}"/>
              </a:ext>
            </a:extLst>
          </p:cNvPr>
          <p:cNvPicPr>
            <a:picLocks noChangeAspect="1"/>
          </p:cNvPicPr>
          <p:nvPr/>
        </p:nvPicPr>
        <p:blipFill rotWithShape="1">
          <a:blip r:embed="rId7">
            <a:extLst>
              <a:ext uri="{28A0092B-C50C-407E-A947-70E740481C1C}">
                <a14:useLocalDpi xmlns:a14="http://schemas.microsoft.com/office/drawing/2010/main" val="0"/>
              </a:ext>
            </a:extLst>
          </a:blip>
          <a:srcRect r="51144"/>
          <a:stretch/>
        </p:blipFill>
        <p:spPr>
          <a:xfrm>
            <a:off x="8548921" y="2983909"/>
            <a:ext cx="3138594" cy="3613589"/>
          </a:xfrm>
          <a:prstGeom prst="rect">
            <a:avLst/>
          </a:prstGeom>
        </p:spPr>
      </p:pic>
      <p:pic>
        <p:nvPicPr>
          <p:cNvPr id="5" name="Picture 4">
            <a:extLst>
              <a:ext uri="{FF2B5EF4-FFF2-40B4-BE49-F238E27FC236}">
                <a16:creationId xmlns:a16="http://schemas.microsoft.com/office/drawing/2014/main" id="{E61E59A5-FB1C-497D-B2A2-109B74F22FA2}"/>
              </a:ext>
            </a:extLst>
          </p:cNvPr>
          <p:cNvPicPr>
            <a:picLocks noChangeAspect="1"/>
          </p:cNvPicPr>
          <p:nvPr/>
        </p:nvPicPr>
        <p:blipFill rotWithShape="1">
          <a:blip r:embed="rId8">
            <a:extLst>
              <a:ext uri="{28A0092B-C50C-407E-A947-70E740481C1C}">
                <a14:useLocalDpi xmlns:a14="http://schemas.microsoft.com/office/drawing/2010/main" val="0"/>
              </a:ext>
            </a:extLst>
          </a:blip>
          <a:srcRect l="8769" t="35618" r="10668" b="37380"/>
          <a:stretch/>
        </p:blipFill>
        <p:spPr>
          <a:xfrm rot="21331576">
            <a:off x="854906" y="915348"/>
            <a:ext cx="8112341" cy="1468510"/>
          </a:xfrm>
          <a:prstGeom prst="rect">
            <a:avLst/>
          </a:prstGeom>
        </p:spPr>
      </p:pic>
      <p:pic>
        <p:nvPicPr>
          <p:cNvPr id="17" name="Picture 16">
            <a:extLst>
              <a:ext uri="{FF2B5EF4-FFF2-40B4-BE49-F238E27FC236}">
                <a16:creationId xmlns:a16="http://schemas.microsoft.com/office/drawing/2014/main" id="{6FBD9BCD-462B-4A8E-B218-B4797070700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327876" y="1888262"/>
            <a:ext cx="3690995" cy="4909440"/>
          </a:xfrm>
          <a:prstGeom prst="rect">
            <a:avLst/>
          </a:prstGeom>
        </p:spPr>
      </p:pic>
      <p:pic>
        <p:nvPicPr>
          <p:cNvPr id="37" name="Picture 36">
            <a:extLst>
              <a:ext uri="{FF2B5EF4-FFF2-40B4-BE49-F238E27FC236}">
                <a16:creationId xmlns:a16="http://schemas.microsoft.com/office/drawing/2014/main" id="{2B97F51C-E10D-42C4-BFC8-95A3A91BDCED}"/>
              </a:ext>
            </a:extLst>
          </p:cNvPr>
          <p:cNvPicPr>
            <a:picLocks noChangeAspect="1"/>
          </p:cNvPicPr>
          <p:nvPr/>
        </p:nvPicPr>
        <p:blipFill>
          <a:blip r:embed="rId10"/>
          <a:stretch>
            <a:fillRect/>
          </a:stretch>
        </p:blipFill>
        <p:spPr>
          <a:xfrm>
            <a:off x="8383115" y="2266943"/>
            <a:ext cx="1810669" cy="1487553"/>
          </a:xfrm>
          <a:prstGeom prst="rect">
            <a:avLst/>
          </a:prstGeom>
        </p:spPr>
      </p:pic>
      <p:pic>
        <p:nvPicPr>
          <p:cNvPr id="18" name="Picture 17">
            <a:extLst>
              <a:ext uri="{FF2B5EF4-FFF2-40B4-BE49-F238E27FC236}">
                <a16:creationId xmlns:a16="http://schemas.microsoft.com/office/drawing/2014/main" id="{A803870F-1AB1-49B2-B9E5-F5681A432167}"/>
              </a:ext>
            </a:extLst>
          </p:cNvPr>
          <p:cNvPicPr>
            <a:picLocks noChangeAspect="1"/>
          </p:cNvPicPr>
          <p:nvPr/>
        </p:nvPicPr>
        <p:blipFill>
          <a:blip r:embed="rId10"/>
          <a:stretch>
            <a:fillRect/>
          </a:stretch>
        </p:blipFill>
        <p:spPr>
          <a:xfrm>
            <a:off x="10357722" y="1731932"/>
            <a:ext cx="1726846" cy="1418688"/>
          </a:xfrm>
          <a:prstGeom prst="rect">
            <a:avLst/>
          </a:prstGeom>
        </p:spPr>
      </p:pic>
      <p:pic>
        <p:nvPicPr>
          <p:cNvPr id="19" name="Picture 18">
            <a:extLst>
              <a:ext uri="{FF2B5EF4-FFF2-40B4-BE49-F238E27FC236}">
                <a16:creationId xmlns:a16="http://schemas.microsoft.com/office/drawing/2014/main" id="{72DB594A-C8E8-4D3A-9984-34179DA60607}"/>
              </a:ext>
            </a:extLst>
          </p:cNvPr>
          <p:cNvPicPr>
            <a:picLocks noChangeAspect="1"/>
          </p:cNvPicPr>
          <p:nvPr/>
        </p:nvPicPr>
        <p:blipFill>
          <a:blip r:embed="rId10"/>
          <a:stretch>
            <a:fillRect/>
          </a:stretch>
        </p:blipFill>
        <p:spPr>
          <a:xfrm>
            <a:off x="8143893" y="642207"/>
            <a:ext cx="1810669" cy="1487553"/>
          </a:xfrm>
          <a:prstGeom prst="rect">
            <a:avLst/>
          </a:prstGeom>
        </p:spPr>
      </p:pic>
      <p:pic>
        <p:nvPicPr>
          <p:cNvPr id="22" name="Picture 21">
            <a:extLst>
              <a:ext uri="{FF2B5EF4-FFF2-40B4-BE49-F238E27FC236}">
                <a16:creationId xmlns:a16="http://schemas.microsoft.com/office/drawing/2014/main" id="{77EB2D04-D247-4360-9E83-181165F3A731}"/>
              </a:ext>
            </a:extLst>
          </p:cNvPr>
          <p:cNvPicPr>
            <a:picLocks noChangeAspect="1"/>
          </p:cNvPicPr>
          <p:nvPr/>
        </p:nvPicPr>
        <p:blipFill>
          <a:blip r:embed="rId10"/>
          <a:stretch>
            <a:fillRect/>
          </a:stretch>
        </p:blipFill>
        <p:spPr>
          <a:xfrm>
            <a:off x="10273899" y="104619"/>
            <a:ext cx="1810669" cy="1487553"/>
          </a:xfrm>
          <a:prstGeom prst="rect">
            <a:avLst/>
          </a:prstGeom>
        </p:spPr>
      </p:pic>
      <p:pic>
        <p:nvPicPr>
          <p:cNvPr id="23" name="Picture 22">
            <a:hlinkClick r:id="rId11" action="ppaction://hlinksldjump"/>
            <a:extLst>
              <a:ext uri="{FF2B5EF4-FFF2-40B4-BE49-F238E27FC236}">
                <a16:creationId xmlns:a16="http://schemas.microsoft.com/office/drawing/2014/main" id="{5B7396F6-65D5-4123-9176-D52375737381}"/>
              </a:ext>
            </a:extLst>
          </p:cNvPr>
          <p:cNvPicPr>
            <a:picLocks noChangeAspect="1"/>
          </p:cNvPicPr>
          <p:nvPr/>
        </p:nvPicPr>
        <p:blipFill rotWithShape="1">
          <a:blip r:embed="rId12"/>
          <a:srcRect r="31070"/>
          <a:stretch/>
        </p:blipFill>
        <p:spPr>
          <a:xfrm>
            <a:off x="8510853" y="2040875"/>
            <a:ext cx="1451545" cy="1784252"/>
          </a:xfrm>
          <a:prstGeom prst="rect">
            <a:avLst/>
          </a:prstGeom>
          <a:effectLst>
            <a:glow rad="63500">
              <a:schemeClr val="accent4">
                <a:satMod val="175000"/>
                <a:alpha val="40000"/>
              </a:schemeClr>
            </a:glow>
          </a:effectLst>
        </p:spPr>
      </p:pic>
      <p:pic>
        <p:nvPicPr>
          <p:cNvPr id="31" name="Picture 30">
            <a:hlinkClick r:id="rId13" action="ppaction://hlinksldjump"/>
            <a:extLst>
              <a:ext uri="{FF2B5EF4-FFF2-40B4-BE49-F238E27FC236}">
                <a16:creationId xmlns:a16="http://schemas.microsoft.com/office/drawing/2014/main" id="{61595F91-6043-4585-9D43-81E497C7420A}"/>
              </a:ext>
            </a:extLst>
          </p:cNvPr>
          <p:cNvPicPr>
            <a:picLocks noChangeAspect="1"/>
          </p:cNvPicPr>
          <p:nvPr/>
        </p:nvPicPr>
        <p:blipFill rotWithShape="1">
          <a:blip r:embed="rId14"/>
          <a:srcRect r="38040"/>
          <a:stretch/>
        </p:blipFill>
        <p:spPr>
          <a:xfrm>
            <a:off x="10569628" y="1516870"/>
            <a:ext cx="1227048" cy="1682102"/>
          </a:xfrm>
          <a:prstGeom prst="rect">
            <a:avLst/>
          </a:prstGeom>
          <a:effectLst>
            <a:glow rad="63500">
              <a:schemeClr val="accent4">
                <a:satMod val="175000"/>
                <a:alpha val="40000"/>
              </a:schemeClr>
            </a:glow>
          </a:effectLst>
        </p:spPr>
      </p:pic>
      <p:pic>
        <p:nvPicPr>
          <p:cNvPr id="32" name="Picture 31">
            <a:hlinkClick r:id="rId15" action="ppaction://hlinksldjump"/>
            <a:extLst>
              <a:ext uri="{FF2B5EF4-FFF2-40B4-BE49-F238E27FC236}">
                <a16:creationId xmlns:a16="http://schemas.microsoft.com/office/drawing/2014/main" id="{3B79D3DA-2C03-48E8-986B-AC19F39173DD}"/>
              </a:ext>
            </a:extLst>
          </p:cNvPr>
          <p:cNvPicPr>
            <a:picLocks noChangeAspect="1"/>
          </p:cNvPicPr>
          <p:nvPr/>
        </p:nvPicPr>
        <p:blipFill rotWithShape="1">
          <a:blip r:embed="rId16"/>
          <a:srcRect l="8393" r="36745"/>
          <a:stretch/>
        </p:blipFill>
        <p:spPr>
          <a:xfrm>
            <a:off x="10584882" y="-120511"/>
            <a:ext cx="1219073" cy="1887382"/>
          </a:xfrm>
          <a:prstGeom prst="rect">
            <a:avLst/>
          </a:prstGeom>
          <a:effectLst>
            <a:glow rad="63500">
              <a:schemeClr val="accent4">
                <a:satMod val="175000"/>
                <a:alpha val="40000"/>
              </a:schemeClr>
            </a:glow>
          </a:effectLst>
        </p:spPr>
      </p:pic>
      <p:pic>
        <p:nvPicPr>
          <p:cNvPr id="33" name="Picture 32">
            <a:hlinkClick r:id="rId17" action="ppaction://hlinksldjump"/>
            <a:extLst>
              <a:ext uri="{FF2B5EF4-FFF2-40B4-BE49-F238E27FC236}">
                <a16:creationId xmlns:a16="http://schemas.microsoft.com/office/drawing/2014/main" id="{AD6F63DD-AF66-4B54-A34A-055589DA6977}"/>
              </a:ext>
            </a:extLst>
          </p:cNvPr>
          <p:cNvPicPr>
            <a:picLocks noChangeAspect="1"/>
          </p:cNvPicPr>
          <p:nvPr/>
        </p:nvPicPr>
        <p:blipFill rotWithShape="1">
          <a:blip r:embed="rId18"/>
          <a:srcRect r="29486"/>
          <a:stretch/>
        </p:blipFill>
        <p:spPr>
          <a:xfrm>
            <a:off x="8222961" y="418324"/>
            <a:ext cx="1516549" cy="1826783"/>
          </a:xfrm>
          <a:prstGeom prst="rect">
            <a:avLst/>
          </a:prstGeom>
          <a:effectLst>
            <a:glow rad="63500">
              <a:schemeClr val="accent4">
                <a:satMod val="175000"/>
                <a:alpha val="40000"/>
              </a:schemeClr>
            </a:glow>
          </a:effectLst>
        </p:spPr>
      </p:pic>
      <p:pic>
        <p:nvPicPr>
          <p:cNvPr id="24" name="Picture 12" descr="Káº¿t quáº£ hÃ¬nh áº£nh cho win text gif">
            <a:extLst>
              <a:ext uri="{FF2B5EF4-FFF2-40B4-BE49-F238E27FC236}">
                <a16:creationId xmlns:a16="http://schemas.microsoft.com/office/drawing/2014/main" id="{65664409-04A4-4C39-8CCC-1F9283EBFE31}"/>
              </a:ext>
            </a:extLst>
          </p:cNvPr>
          <p:cNvPicPr>
            <a:picLocks noChangeAspect="1" noChangeArrowheads="1" noCrop="1"/>
          </p:cNvPicPr>
          <p:nvPr/>
        </p:nvPicPr>
        <p:blipFill>
          <a:blip r:embed="rId19">
            <a:extLst>
              <a:ext uri="{28A0092B-C50C-407E-A947-70E740481C1C}">
                <a14:useLocalDpi xmlns:a14="http://schemas.microsoft.com/office/drawing/2010/main" val="0"/>
              </a:ext>
            </a:extLst>
          </a:blip>
          <a:srcRect/>
          <a:stretch>
            <a:fillRect/>
          </a:stretch>
        </p:blipFill>
        <p:spPr bwMode="auto">
          <a:xfrm>
            <a:off x="4097914" y="804639"/>
            <a:ext cx="3538343" cy="35383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hlinkClick r:id="rId20" action="ppaction://hlinksldjump"/>
            <a:extLst>
              <a:ext uri="{FF2B5EF4-FFF2-40B4-BE49-F238E27FC236}">
                <a16:creationId xmlns:a16="http://schemas.microsoft.com/office/drawing/2014/main" id="{44180048-8D36-4963-AED4-56553B251DBF}"/>
              </a:ext>
            </a:extLst>
          </p:cNvPr>
          <p:cNvSpPr/>
          <p:nvPr/>
        </p:nvSpPr>
        <p:spPr>
          <a:xfrm>
            <a:off x="0" y="6287348"/>
            <a:ext cx="1516549" cy="5405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Học</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tiếp</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418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2000" fill="hold" nodeType="withEffect">
                                  <p:stCondLst>
                                    <p:cond delay="0"/>
                                  </p:stCondLst>
                                  <p:childTnLst>
                                    <p:animEffect transition="out" filter="fade">
                                      <p:cBhvr>
                                        <p:cTn id="6" dur="500" tmFilter="0, 0; .2, .5; .8, .5; 1, 0"/>
                                        <p:tgtEl>
                                          <p:spTgt spid="23"/>
                                        </p:tgtEl>
                                      </p:cBhvr>
                                    </p:animEffect>
                                    <p:animScale>
                                      <p:cBhvr>
                                        <p:cTn id="7" dur="250" autoRev="1" fill="hold"/>
                                        <p:tgtEl>
                                          <p:spTgt spid="23"/>
                                        </p:tgtEl>
                                      </p:cBhvr>
                                      <p:by x="105000" y="105000"/>
                                    </p:animScale>
                                  </p:childTnLst>
                                </p:cTn>
                              </p:par>
                              <p:par>
                                <p:cTn id="8" presetID="26" presetClass="emph" presetSubtype="0" repeatCount="2000" fill="hold" nodeType="withEffect">
                                  <p:stCondLst>
                                    <p:cond delay="200"/>
                                  </p:stCondLst>
                                  <p:childTnLst>
                                    <p:animEffect transition="out" filter="fade">
                                      <p:cBhvr>
                                        <p:cTn id="9" dur="500" tmFilter="0, 0; .2, .5; .8, .5; 1, 0"/>
                                        <p:tgtEl>
                                          <p:spTgt spid="31"/>
                                        </p:tgtEl>
                                      </p:cBhvr>
                                    </p:animEffect>
                                    <p:animScale>
                                      <p:cBhvr>
                                        <p:cTn id="10" dur="250" autoRev="1" fill="hold"/>
                                        <p:tgtEl>
                                          <p:spTgt spid="31"/>
                                        </p:tgtEl>
                                      </p:cBhvr>
                                      <p:by x="105000" y="105000"/>
                                    </p:animScale>
                                  </p:childTnLst>
                                </p:cTn>
                              </p:par>
                              <p:par>
                                <p:cTn id="11" presetID="26" presetClass="emph" presetSubtype="0" repeatCount="2000" fill="hold" nodeType="withEffect">
                                  <p:stCondLst>
                                    <p:cond delay="400"/>
                                  </p:stCondLst>
                                  <p:childTnLst>
                                    <p:animEffect transition="out" filter="fade">
                                      <p:cBhvr>
                                        <p:cTn id="12" dur="500" tmFilter="0, 0; .2, .5; .8, .5; 1, 0"/>
                                        <p:tgtEl>
                                          <p:spTgt spid="32"/>
                                        </p:tgtEl>
                                      </p:cBhvr>
                                    </p:animEffect>
                                    <p:animScale>
                                      <p:cBhvr>
                                        <p:cTn id="13" dur="250" autoRev="1" fill="hold"/>
                                        <p:tgtEl>
                                          <p:spTgt spid="32"/>
                                        </p:tgtEl>
                                      </p:cBhvr>
                                      <p:by x="105000" y="105000"/>
                                    </p:animScale>
                                  </p:childTnLst>
                                </p:cTn>
                              </p:par>
                              <p:par>
                                <p:cTn id="14" presetID="26" presetClass="emph" presetSubtype="0" repeatCount="2000" fill="hold" nodeType="withEffect">
                                  <p:stCondLst>
                                    <p:cond delay="100"/>
                                  </p:stCondLst>
                                  <p:childTnLst>
                                    <p:animEffect transition="out" filter="fade">
                                      <p:cBhvr>
                                        <p:cTn id="15" dur="500" tmFilter="0, 0; .2, .5; .8, .5; 1, 0"/>
                                        <p:tgtEl>
                                          <p:spTgt spid="33"/>
                                        </p:tgtEl>
                                      </p:cBhvr>
                                    </p:animEffect>
                                    <p:animScale>
                                      <p:cBhvr>
                                        <p:cTn id="16" dur="250" autoRev="1" fill="hold"/>
                                        <p:tgtEl>
                                          <p:spTgt spid="3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3"/>
                    </p:tgtEl>
                  </p:cond>
                </p:stCondLst>
                <p:endSync evt="end" delay="0">
                  <p:rtn val="all"/>
                </p:endSync>
                <p:childTnLst>
                  <p:par>
                    <p:cTn id="18" fill="hold">
                      <p:stCondLst>
                        <p:cond delay="0"/>
                      </p:stCondLst>
                      <p:childTnLst>
                        <p:par>
                          <p:cTn id="19" fill="hold">
                            <p:stCondLst>
                              <p:cond delay="0"/>
                            </p:stCondLst>
                            <p:childTnLst>
                              <p:par>
                                <p:cTn id="20" presetID="53" presetClass="exit" presetSubtype="32" fill="hold" nodeType="withEffect">
                                  <p:stCondLst>
                                    <p:cond delay="0"/>
                                  </p:stCondLst>
                                  <p:childTnLst>
                                    <p:anim calcmode="lin" valueType="num">
                                      <p:cBhvr>
                                        <p:cTn id="21" dur="500"/>
                                        <p:tgtEl>
                                          <p:spTgt spid="23"/>
                                        </p:tgtEl>
                                        <p:attrNameLst>
                                          <p:attrName>ppt_w</p:attrName>
                                        </p:attrNameLst>
                                      </p:cBhvr>
                                      <p:tavLst>
                                        <p:tav tm="0">
                                          <p:val>
                                            <p:strVal val="ppt_w"/>
                                          </p:val>
                                        </p:tav>
                                        <p:tav tm="100000">
                                          <p:val>
                                            <p:fltVal val="0"/>
                                          </p:val>
                                        </p:tav>
                                      </p:tavLst>
                                    </p:anim>
                                    <p:anim calcmode="lin" valueType="num">
                                      <p:cBhvr>
                                        <p:cTn id="22" dur="500"/>
                                        <p:tgtEl>
                                          <p:spTgt spid="23"/>
                                        </p:tgtEl>
                                        <p:attrNameLst>
                                          <p:attrName>ppt_h</p:attrName>
                                        </p:attrNameLst>
                                      </p:cBhvr>
                                      <p:tavLst>
                                        <p:tav tm="0">
                                          <p:val>
                                            <p:strVal val="ppt_h"/>
                                          </p:val>
                                        </p:tav>
                                        <p:tav tm="100000">
                                          <p:val>
                                            <p:fltVal val="0"/>
                                          </p:val>
                                        </p:tav>
                                      </p:tavLst>
                                    </p:anim>
                                    <p:animEffect transition="out" filter="fade">
                                      <p:cBhvr>
                                        <p:cTn id="23" dur="500"/>
                                        <p:tgtEl>
                                          <p:spTgt spid="23"/>
                                        </p:tgtEl>
                                      </p:cBhvr>
                                    </p:animEffect>
                                    <p:set>
                                      <p:cBhvr>
                                        <p:cTn id="24" dur="1" fill="hold">
                                          <p:stCondLst>
                                            <p:cond delay="499"/>
                                          </p:stCondLst>
                                        </p:cTn>
                                        <p:tgtEl>
                                          <p:spTgt spid="23"/>
                                        </p:tgtEl>
                                        <p:attrNameLst>
                                          <p:attrName>style.visibility</p:attrName>
                                        </p:attrNameLst>
                                      </p:cBhvr>
                                      <p:to>
                                        <p:strVal val="hidden"/>
                                      </p:to>
                                    </p:set>
                                  </p:childTnLst>
                                </p:cTn>
                              </p:par>
                              <p:par>
                                <p:cTn id="25" presetID="53" presetClass="entr" presetSubtype="16"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childTnLst>
                          </p:cTn>
                        </p:par>
                        <p:par>
                          <p:cTn id="30" fill="hold">
                            <p:stCondLst>
                              <p:cond delay="500"/>
                            </p:stCondLst>
                            <p:childTnLst>
                              <p:par>
                                <p:cTn id="31" presetID="32" presetClass="emph" presetSubtype="0" repeatCount="indefinite" fill="hold" nodeType="afterEffect">
                                  <p:stCondLst>
                                    <p:cond delay="0"/>
                                  </p:stCondLst>
                                  <p:childTnLst>
                                    <p:animRot by="120000">
                                      <p:cBhvr>
                                        <p:cTn id="32" dur="100" fill="hold">
                                          <p:stCondLst>
                                            <p:cond delay="0"/>
                                          </p:stCondLst>
                                        </p:cTn>
                                        <p:tgtEl>
                                          <p:spTgt spid="37"/>
                                        </p:tgtEl>
                                        <p:attrNameLst>
                                          <p:attrName>r</p:attrName>
                                        </p:attrNameLst>
                                      </p:cBhvr>
                                    </p:animRot>
                                    <p:animRot by="-240000">
                                      <p:cBhvr>
                                        <p:cTn id="33" dur="200" fill="hold">
                                          <p:stCondLst>
                                            <p:cond delay="200"/>
                                          </p:stCondLst>
                                        </p:cTn>
                                        <p:tgtEl>
                                          <p:spTgt spid="37"/>
                                        </p:tgtEl>
                                        <p:attrNameLst>
                                          <p:attrName>r</p:attrName>
                                        </p:attrNameLst>
                                      </p:cBhvr>
                                    </p:animRot>
                                    <p:animRot by="240000">
                                      <p:cBhvr>
                                        <p:cTn id="34" dur="200" fill="hold">
                                          <p:stCondLst>
                                            <p:cond delay="400"/>
                                          </p:stCondLst>
                                        </p:cTn>
                                        <p:tgtEl>
                                          <p:spTgt spid="37"/>
                                        </p:tgtEl>
                                        <p:attrNameLst>
                                          <p:attrName>r</p:attrName>
                                        </p:attrNameLst>
                                      </p:cBhvr>
                                    </p:animRot>
                                    <p:animRot by="-240000">
                                      <p:cBhvr>
                                        <p:cTn id="35" dur="200" fill="hold">
                                          <p:stCondLst>
                                            <p:cond delay="600"/>
                                          </p:stCondLst>
                                        </p:cTn>
                                        <p:tgtEl>
                                          <p:spTgt spid="37"/>
                                        </p:tgtEl>
                                        <p:attrNameLst>
                                          <p:attrName>r</p:attrName>
                                        </p:attrNameLst>
                                      </p:cBhvr>
                                    </p:animRot>
                                    <p:animRot by="120000">
                                      <p:cBhvr>
                                        <p:cTn id="36" dur="200" fill="hold">
                                          <p:stCondLst>
                                            <p:cond delay="800"/>
                                          </p:stCondLst>
                                        </p:cTn>
                                        <p:tgtEl>
                                          <p:spTgt spid="37"/>
                                        </p:tgtEl>
                                        <p:attrNameLst>
                                          <p:attrName>r</p:attrName>
                                        </p:attrNameLst>
                                      </p:cBhvr>
                                    </p:animRot>
                                  </p:childTnLst>
                                  <p:subTnLst>
                                    <p:audio>
                                      <p:cMediaNode>
                                        <p:cTn display="0" masterRel="sameClick">
                                          <p:stCondLst>
                                            <p:cond evt="begin" delay="0">
                                              <p:tn val="31"/>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nextCondLst>
                <p:cond evt="onClick" delay="0">
                  <p:tgtEl>
                    <p:spTgt spid="23"/>
                  </p:tgtEl>
                </p:cond>
              </p:nextCondLst>
            </p:seq>
            <p:seq concurrent="1" nextAc="seek">
              <p:cTn id="37" restart="whenNotActive" fill="hold" evtFilter="cancelBubble" nodeType="interactiveSeq">
                <p:stCondLst>
                  <p:cond evt="onClick" delay="0">
                    <p:tgtEl>
                      <p:spTgt spid="31"/>
                    </p:tgtEl>
                  </p:cond>
                </p:stCondLst>
                <p:endSync evt="end" delay="0">
                  <p:rtn val="all"/>
                </p:endSync>
                <p:childTnLst>
                  <p:par>
                    <p:cTn id="38" fill="hold">
                      <p:stCondLst>
                        <p:cond delay="0"/>
                      </p:stCondLst>
                      <p:childTnLst>
                        <p:par>
                          <p:cTn id="39" fill="hold">
                            <p:stCondLst>
                              <p:cond delay="0"/>
                            </p:stCondLst>
                            <p:childTnLst>
                              <p:par>
                                <p:cTn id="40" presetID="53" presetClass="exit" presetSubtype="32" fill="hold" nodeType="clickEffect">
                                  <p:stCondLst>
                                    <p:cond delay="0"/>
                                  </p:stCondLst>
                                  <p:childTnLst>
                                    <p:anim calcmode="lin" valueType="num">
                                      <p:cBhvr>
                                        <p:cTn id="41" dur="500"/>
                                        <p:tgtEl>
                                          <p:spTgt spid="31"/>
                                        </p:tgtEl>
                                        <p:attrNameLst>
                                          <p:attrName>ppt_w</p:attrName>
                                        </p:attrNameLst>
                                      </p:cBhvr>
                                      <p:tavLst>
                                        <p:tav tm="0">
                                          <p:val>
                                            <p:strVal val="ppt_w"/>
                                          </p:val>
                                        </p:tav>
                                        <p:tav tm="100000">
                                          <p:val>
                                            <p:fltVal val="0"/>
                                          </p:val>
                                        </p:tav>
                                      </p:tavLst>
                                    </p:anim>
                                    <p:anim calcmode="lin" valueType="num">
                                      <p:cBhvr>
                                        <p:cTn id="42" dur="500"/>
                                        <p:tgtEl>
                                          <p:spTgt spid="31"/>
                                        </p:tgtEl>
                                        <p:attrNameLst>
                                          <p:attrName>ppt_h</p:attrName>
                                        </p:attrNameLst>
                                      </p:cBhvr>
                                      <p:tavLst>
                                        <p:tav tm="0">
                                          <p:val>
                                            <p:strVal val="ppt_h"/>
                                          </p:val>
                                        </p:tav>
                                        <p:tav tm="100000">
                                          <p:val>
                                            <p:fltVal val="0"/>
                                          </p:val>
                                        </p:tav>
                                      </p:tavLst>
                                    </p:anim>
                                    <p:animEffect transition="out" filter="fade">
                                      <p:cBhvr>
                                        <p:cTn id="43" dur="500"/>
                                        <p:tgtEl>
                                          <p:spTgt spid="31"/>
                                        </p:tgtEl>
                                      </p:cBhvr>
                                    </p:animEffect>
                                    <p:set>
                                      <p:cBhvr>
                                        <p:cTn id="44" dur="1" fill="hold">
                                          <p:stCondLst>
                                            <p:cond delay="499"/>
                                          </p:stCondLst>
                                        </p:cTn>
                                        <p:tgtEl>
                                          <p:spTgt spid="31"/>
                                        </p:tgtEl>
                                        <p:attrNameLst>
                                          <p:attrName>style.visibility</p:attrName>
                                        </p:attrNameLst>
                                      </p:cBhvr>
                                      <p:to>
                                        <p:strVal val="hidden"/>
                                      </p:to>
                                    </p:set>
                                  </p:childTnLst>
                                </p:cTn>
                              </p:par>
                              <p:par>
                                <p:cTn id="45" presetID="53" presetClass="entr" presetSubtype="16"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500"/>
                            </p:stCondLst>
                            <p:childTnLst>
                              <p:par>
                                <p:cTn id="51" presetID="32" presetClass="emph" presetSubtype="0" repeatCount="indefinite" fill="hold" nodeType="afterEffect">
                                  <p:stCondLst>
                                    <p:cond delay="0"/>
                                  </p:stCondLst>
                                  <p:childTnLst>
                                    <p:animRot by="120000">
                                      <p:cBhvr>
                                        <p:cTn id="52" dur="100" fill="hold">
                                          <p:stCondLst>
                                            <p:cond delay="0"/>
                                          </p:stCondLst>
                                        </p:cTn>
                                        <p:tgtEl>
                                          <p:spTgt spid="18"/>
                                        </p:tgtEl>
                                        <p:attrNameLst>
                                          <p:attrName>r</p:attrName>
                                        </p:attrNameLst>
                                      </p:cBhvr>
                                    </p:animRot>
                                    <p:animRot by="-240000">
                                      <p:cBhvr>
                                        <p:cTn id="53" dur="200" fill="hold">
                                          <p:stCondLst>
                                            <p:cond delay="200"/>
                                          </p:stCondLst>
                                        </p:cTn>
                                        <p:tgtEl>
                                          <p:spTgt spid="18"/>
                                        </p:tgtEl>
                                        <p:attrNameLst>
                                          <p:attrName>r</p:attrName>
                                        </p:attrNameLst>
                                      </p:cBhvr>
                                    </p:animRot>
                                    <p:animRot by="240000">
                                      <p:cBhvr>
                                        <p:cTn id="54" dur="200" fill="hold">
                                          <p:stCondLst>
                                            <p:cond delay="400"/>
                                          </p:stCondLst>
                                        </p:cTn>
                                        <p:tgtEl>
                                          <p:spTgt spid="18"/>
                                        </p:tgtEl>
                                        <p:attrNameLst>
                                          <p:attrName>r</p:attrName>
                                        </p:attrNameLst>
                                      </p:cBhvr>
                                    </p:animRot>
                                    <p:animRot by="-240000">
                                      <p:cBhvr>
                                        <p:cTn id="55" dur="200" fill="hold">
                                          <p:stCondLst>
                                            <p:cond delay="600"/>
                                          </p:stCondLst>
                                        </p:cTn>
                                        <p:tgtEl>
                                          <p:spTgt spid="18"/>
                                        </p:tgtEl>
                                        <p:attrNameLst>
                                          <p:attrName>r</p:attrName>
                                        </p:attrNameLst>
                                      </p:cBhvr>
                                    </p:animRot>
                                    <p:animRot by="120000">
                                      <p:cBhvr>
                                        <p:cTn id="56" dur="200" fill="hold">
                                          <p:stCondLst>
                                            <p:cond delay="800"/>
                                          </p:stCondLst>
                                        </p:cTn>
                                        <p:tgtEl>
                                          <p:spTgt spid="18"/>
                                        </p:tgtEl>
                                        <p:attrNameLst>
                                          <p:attrName>r</p:attrName>
                                        </p:attrNameLst>
                                      </p:cBhvr>
                                    </p:animRot>
                                  </p:childTnLst>
                                  <p:subTnLst>
                                    <p:audio>
                                      <p:cMediaNode>
                                        <p:cTn display="0" masterRel="sameClick">
                                          <p:stCondLst>
                                            <p:cond evt="begin" delay="0">
                                              <p:tn val="51"/>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nextCondLst>
                <p:cond evt="onClick" delay="0">
                  <p:tgtEl>
                    <p:spTgt spid="31"/>
                  </p:tgtEl>
                </p:cond>
              </p:nextCondLst>
            </p:seq>
            <p:seq concurrent="1" nextAc="seek">
              <p:cTn id="57" restart="whenNotActive" fill="hold" evtFilter="cancelBubble" nodeType="interactiveSeq">
                <p:stCondLst>
                  <p:cond evt="onClick" delay="0">
                    <p:tgtEl>
                      <p:spTgt spid="32"/>
                    </p:tgtEl>
                  </p:cond>
                </p:stCondLst>
                <p:endSync evt="end" delay="0">
                  <p:rtn val="all"/>
                </p:endSync>
                <p:childTnLst>
                  <p:par>
                    <p:cTn id="58" fill="hold">
                      <p:stCondLst>
                        <p:cond delay="0"/>
                      </p:stCondLst>
                      <p:childTnLst>
                        <p:par>
                          <p:cTn id="59" fill="hold">
                            <p:stCondLst>
                              <p:cond delay="0"/>
                            </p:stCondLst>
                            <p:childTnLst>
                              <p:par>
                                <p:cTn id="60" presetID="53" presetClass="exit" presetSubtype="32" fill="hold" nodeType="withEffect">
                                  <p:stCondLst>
                                    <p:cond delay="0"/>
                                  </p:stCondLst>
                                  <p:childTnLst>
                                    <p:anim calcmode="lin" valueType="num">
                                      <p:cBhvr>
                                        <p:cTn id="61" dur="500"/>
                                        <p:tgtEl>
                                          <p:spTgt spid="32"/>
                                        </p:tgtEl>
                                        <p:attrNameLst>
                                          <p:attrName>ppt_w</p:attrName>
                                        </p:attrNameLst>
                                      </p:cBhvr>
                                      <p:tavLst>
                                        <p:tav tm="0">
                                          <p:val>
                                            <p:strVal val="ppt_w"/>
                                          </p:val>
                                        </p:tav>
                                        <p:tav tm="100000">
                                          <p:val>
                                            <p:fltVal val="0"/>
                                          </p:val>
                                        </p:tav>
                                      </p:tavLst>
                                    </p:anim>
                                    <p:anim calcmode="lin" valueType="num">
                                      <p:cBhvr>
                                        <p:cTn id="62" dur="500"/>
                                        <p:tgtEl>
                                          <p:spTgt spid="32"/>
                                        </p:tgtEl>
                                        <p:attrNameLst>
                                          <p:attrName>ppt_h</p:attrName>
                                        </p:attrNameLst>
                                      </p:cBhvr>
                                      <p:tavLst>
                                        <p:tav tm="0">
                                          <p:val>
                                            <p:strVal val="ppt_h"/>
                                          </p:val>
                                        </p:tav>
                                        <p:tav tm="100000">
                                          <p:val>
                                            <p:fltVal val="0"/>
                                          </p:val>
                                        </p:tav>
                                      </p:tavLst>
                                    </p:anim>
                                    <p:animEffect transition="out" filter="fade">
                                      <p:cBhvr>
                                        <p:cTn id="63" dur="500"/>
                                        <p:tgtEl>
                                          <p:spTgt spid="32"/>
                                        </p:tgtEl>
                                      </p:cBhvr>
                                    </p:animEffect>
                                    <p:set>
                                      <p:cBhvr>
                                        <p:cTn id="64" dur="1" fill="hold">
                                          <p:stCondLst>
                                            <p:cond delay="499"/>
                                          </p:stCondLst>
                                        </p:cTn>
                                        <p:tgtEl>
                                          <p:spTgt spid="32"/>
                                        </p:tgtEl>
                                        <p:attrNameLst>
                                          <p:attrName>style.visibility</p:attrName>
                                        </p:attrNameLst>
                                      </p:cBhvr>
                                      <p:to>
                                        <p:strVal val="hidden"/>
                                      </p:to>
                                    </p:set>
                                  </p:childTnLst>
                                </p:cTn>
                              </p:par>
                              <p:par>
                                <p:cTn id="65" presetID="53" presetClass="entr" presetSubtype="16"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500"/>
                            </p:stCondLst>
                            <p:childTnLst>
                              <p:par>
                                <p:cTn id="71" presetID="32" presetClass="emph" presetSubtype="0" repeatCount="indefinite" fill="hold" nodeType="afterEffect">
                                  <p:stCondLst>
                                    <p:cond delay="0"/>
                                  </p:stCondLst>
                                  <p:childTnLst>
                                    <p:animRot by="120000">
                                      <p:cBhvr>
                                        <p:cTn id="72" dur="100" fill="hold">
                                          <p:stCondLst>
                                            <p:cond delay="0"/>
                                          </p:stCondLst>
                                        </p:cTn>
                                        <p:tgtEl>
                                          <p:spTgt spid="22"/>
                                        </p:tgtEl>
                                        <p:attrNameLst>
                                          <p:attrName>r</p:attrName>
                                        </p:attrNameLst>
                                      </p:cBhvr>
                                    </p:animRot>
                                    <p:animRot by="-240000">
                                      <p:cBhvr>
                                        <p:cTn id="73" dur="200" fill="hold">
                                          <p:stCondLst>
                                            <p:cond delay="200"/>
                                          </p:stCondLst>
                                        </p:cTn>
                                        <p:tgtEl>
                                          <p:spTgt spid="22"/>
                                        </p:tgtEl>
                                        <p:attrNameLst>
                                          <p:attrName>r</p:attrName>
                                        </p:attrNameLst>
                                      </p:cBhvr>
                                    </p:animRot>
                                    <p:animRot by="240000">
                                      <p:cBhvr>
                                        <p:cTn id="74" dur="200" fill="hold">
                                          <p:stCondLst>
                                            <p:cond delay="400"/>
                                          </p:stCondLst>
                                        </p:cTn>
                                        <p:tgtEl>
                                          <p:spTgt spid="22"/>
                                        </p:tgtEl>
                                        <p:attrNameLst>
                                          <p:attrName>r</p:attrName>
                                        </p:attrNameLst>
                                      </p:cBhvr>
                                    </p:animRot>
                                    <p:animRot by="-240000">
                                      <p:cBhvr>
                                        <p:cTn id="75" dur="200" fill="hold">
                                          <p:stCondLst>
                                            <p:cond delay="600"/>
                                          </p:stCondLst>
                                        </p:cTn>
                                        <p:tgtEl>
                                          <p:spTgt spid="22"/>
                                        </p:tgtEl>
                                        <p:attrNameLst>
                                          <p:attrName>r</p:attrName>
                                        </p:attrNameLst>
                                      </p:cBhvr>
                                    </p:animRot>
                                    <p:animRot by="120000">
                                      <p:cBhvr>
                                        <p:cTn id="76" dur="200" fill="hold">
                                          <p:stCondLst>
                                            <p:cond delay="800"/>
                                          </p:stCondLst>
                                        </p:cTn>
                                        <p:tgtEl>
                                          <p:spTgt spid="22"/>
                                        </p:tgtEl>
                                        <p:attrNameLst>
                                          <p:attrName>r</p:attrName>
                                        </p:attrNameLst>
                                      </p:cBhvr>
                                    </p:animRot>
                                  </p:childTnLst>
                                  <p:subTnLst>
                                    <p:audio>
                                      <p:cMediaNode>
                                        <p:cTn display="0" masterRel="sameClick">
                                          <p:stCondLst>
                                            <p:cond evt="begin" delay="0">
                                              <p:tn val="71"/>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nextCondLst>
                <p:cond evt="onClick" delay="0">
                  <p:tgtEl>
                    <p:spTgt spid="32"/>
                  </p:tgtEl>
                </p:cond>
              </p:nextCondLst>
            </p:seq>
            <p:seq concurrent="1" nextAc="seek">
              <p:cTn id="77" restart="whenNotActive" fill="hold" evtFilter="cancelBubble" nodeType="interactiveSeq">
                <p:stCondLst>
                  <p:cond evt="onClick" delay="0">
                    <p:tgtEl>
                      <p:spTgt spid="33"/>
                    </p:tgtEl>
                  </p:cond>
                </p:stCondLst>
                <p:endSync evt="end" delay="0">
                  <p:rtn val="all"/>
                </p:endSync>
                <p:childTnLst>
                  <p:par>
                    <p:cTn id="78" fill="hold">
                      <p:stCondLst>
                        <p:cond delay="0"/>
                      </p:stCondLst>
                      <p:childTnLst>
                        <p:par>
                          <p:cTn id="79" fill="hold">
                            <p:stCondLst>
                              <p:cond delay="0"/>
                            </p:stCondLst>
                            <p:childTnLst>
                              <p:par>
                                <p:cTn id="80" presetID="53" presetClass="exit" presetSubtype="32" fill="hold" nodeType="withEffect">
                                  <p:stCondLst>
                                    <p:cond delay="0"/>
                                  </p:stCondLst>
                                  <p:childTnLst>
                                    <p:anim calcmode="lin" valueType="num">
                                      <p:cBhvr>
                                        <p:cTn id="81" dur="500"/>
                                        <p:tgtEl>
                                          <p:spTgt spid="33"/>
                                        </p:tgtEl>
                                        <p:attrNameLst>
                                          <p:attrName>ppt_w</p:attrName>
                                        </p:attrNameLst>
                                      </p:cBhvr>
                                      <p:tavLst>
                                        <p:tav tm="0">
                                          <p:val>
                                            <p:strVal val="ppt_w"/>
                                          </p:val>
                                        </p:tav>
                                        <p:tav tm="100000">
                                          <p:val>
                                            <p:fltVal val="0"/>
                                          </p:val>
                                        </p:tav>
                                      </p:tavLst>
                                    </p:anim>
                                    <p:anim calcmode="lin" valueType="num">
                                      <p:cBhvr>
                                        <p:cTn id="82" dur="500"/>
                                        <p:tgtEl>
                                          <p:spTgt spid="33"/>
                                        </p:tgtEl>
                                        <p:attrNameLst>
                                          <p:attrName>ppt_h</p:attrName>
                                        </p:attrNameLst>
                                      </p:cBhvr>
                                      <p:tavLst>
                                        <p:tav tm="0">
                                          <p:val>
                                            <p:strVal val="ppt_h"/>
                                          </p:val>
                                        </p:tav>
                                        <p:tav tm="100000">
                                          <p:val>
                                            <p:fltVal val="0"/>
                                          </p:val>
                                        </p:tav>
                                      </p:tavLst>
                                    </p:anim>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53" presetClass="entr" presetSubtype="16" fill="hold" nodeType="with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childTnLst>
                          </p:cTn>
                        </p:par>
                        <p:par>
                          <p:cTn id="90" fill="hold">
                            <p:stCondLst>
                              <p:cond delay="500"/>
                            </p:stCondLst>
                            <p:childTnLst>
                              <p:par>
                                <p:cTn id="91" presetID="32" presetClass="emph" presetSubtype="0" repeatCount="indefinite" fill="hold" nodeType="afterEffect">
                                  <p:stCondLst>
                                    <p:cond delay="0"/>
                                  </p:stCondLst>
                                  <p:childTnLst>
                                    <p:animRot by="120000">
                                      <p:cBhvr>
                                        <p:cTn id="92" dur="100" fill="hold">
                                          <p:stCondLst>
                                            <p:cond delay="0"/>
                                          </p:stCondLst>
                                        </p:cTn>
                                        <p:tgtEl>
                                          <p:spTgt spid="19"/>
                                        </p:tgtEl>
                                        <p:attrNameLst>
                                          <p:attrName>r</p:attrName>
                                        </p:attrNameLst>
                                      </p:cBhvr>
                                    </p:animRot>
                                    <p:animRot by="-240000">
                                      <p:cBhvr>
                                        <p:cTn id="93" dur="200" fill="hold">
                                          <p:stCondLst>
                                            <p:cond delay="200"/>
                                          </p:stCondLst>
                                        </p:cTn>
                                        <p:tgtEl>
                                          <p:spTgt spid="19"/>
                                        </p:tgtEl>
                                        <p:attrNameLst>
                                          <p:attrName>r</p:attrName>
                                        </p:attrNameLst>
                                      </p:cBhvr>
                                    </p:animRot>
                                    <p:animRot by="240000">
                                      <p:cBhvr>
                                        <p:cTn id="94" dur="200" fill="hold">
                                          <p:stCondLst>
                                            <p:cond delay="400"/>
                                          </p:stCondLst>
                                        </p:cTn>
                                        <p:tgtEl>
                                          <p:spTgt spid="19"/>
                                        </p:tgtEl>
                                        <p:attrNameLst>
                                          <p:attrName>r</p:attrName>
                                        </p:attrNameLst>
                                      </p:cBhvr>
                                    </p:animRot>
                                    <p:animRot by="-240000">
                                      <p:cBhvr>
                                        <p:cTn id="95" dur="200" fill="hold">
                                          <p:stCondLst>
                                            <p:cond delay="600"/>
                                          </p:stCondLst>
                                        </p:cTn>
                                        <p:tgtEl>
                                          <p:spTgt spid="19"/>
                                        </p:tgtEl>
                                        <p:attrNameLst>
                                          <p:attrName>r</p:attrName>
                                        </p:attrNameLst>
                                      </p:cBhvr>
                                    </p:animRot>
                                    <p:animRot by="120000">
                                      <p:cBhvr>
                                        <p:cTn id="96" dur="200" fill="hold">
                                          <p:stCondLst>
                                            <p:cond delay="800"/>
                                          </p:stCondLst>
                                        </p:cTn>
                                        <p:tgtEl>
                                          <p:spTgt spid="19"/>
                                        </p:tgtEl>
                                        <p:attrNameLst>
                                          <p:attrName>r</p:attrName>
                                        </p:attrNameLst>
                                      </p:cBhvr>
                                    </p:animRot>
                                  </p:childTnLst>
                                  <p:subTnLst>
                                    <p:audio>
                                      <p:cMediaNode>
                                        <p:cTn display="0" masterRel="sameClick">
                                          <p:stCondLst>
                                            <p:cond evt="begin" delay="0">
                                              <p:tn val="91"/>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nextCondLst>
                <p:cond evt="onClick" delay="0">
                  <p:tgtEl>
                    <p:spTgt spid="33"/>
                  </p:tgtEl>
                </p:cond>
              </p:nextCondLst>
            </p:seq>
            <p:seq concurrent="1" nextAc="seek">
              <p:cTn id="97" restart="whenNotActive" fill="hold" evtFilter="cancelBubble" nodeType="interactiveSeq">
                <p:stCondLst>
                  <p:cond evt="onClick" delay="0">
                    <p:tgtEl>
                      <p:spTgt spid="17"/>
                    </p:tgtEl>
                  </p:cond>
                </p:stCondLst>
                <p:endSync evt="end" delay="0">
                  <p:rtn val="all"/>
                </p:endSync>
                <p:childTnLst>
                  <p:par>
                    <p:cTn id="98" fill="hold">
                      <p:stCondLst>
                        <p:cond delay="0"/>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500"/>
                                        <p:tgtEl>
                                          <p:spTgt spid="24"/>
                                        </p:tgtEl>
                                      </p:cBhvr>
                                    </p:animEffect>
                                  </p:childTnLst>
                                  <p:subTnLst>
                                    <p:audio>
                                      <p:cMediaNode>
                                        <p:cTn display="0" masterRel="sameClick">
                                          <p:stCondLst>
                                            <p:cond evt="begin" delay="0">
                                              <p:tn val="100"/>
                                            </p:cond>
                                          </p:stCondLst>
                                          <p:endCondLst>
                                            <p:cond evt="onStopAudio" delay="0">
                                              <p:tgtEl>
                                                <p:sldTgt/>
                                              </p:tgtEl>
                                            </p:cond>
                                          </p:endCondLst>
                                        </p:cTn>
                                        <p:tgtEl>
                                          <p:sndTgt r:embed="rId3" name="Tieng-yeah-tre-con-www_nhacchuongvui_com.wav"/>
                                        </p:tgtEl>
                                      </p:cMediaNode>
                                    </p:audio>
                                  </p:subTnLst>
                                </p:cTn>
                              </p:par>
                            </p:childTnLst>
                          </p:cTn>
                        </p:par>
                      </p:childTnLst>
                    </p:cTn>
                  </p:par>
                </p:childTnLst>
              </p:cTn>
              <p:nextCondLst>
                <p:cond evt="onClick" delay="0">
                  <p:tgtEl>
                    <p:spTgt spid="1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060258-0ED6-4834-A3C3-EE1CA50AF12C}"/>
              </a:ext>
            </a:extLst>
          </p:cNvPr>
          <p:cNvPicPr>
            <a:picLocks noChangeAspect="1"/>
          </p:cNvPicPr>
          <p:nvPr/>
        </p:nvPicPr>
        <p:blipFill>
          <a:blip r:embed="rId4"/>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05CD85BC-07ED-4045-BD3F-CD957710106A}"/>
              </a:ext>
            </a:extLst>
          </p:cNvPr>
          <p:cNvPicPr>
            <a:picLocks noChangeAspect="1"/>
          </p:cNvPicPr>
          <p:nvPr/>
        </p:nvPicPr>
        <p:blipFill>
          <a:blip r:embed="rId5"/>
          <a:stretch>
            <a:fillRect/>
          </a:stretch>
        </p:blipFill>
        <p:spPr>
          <a:xfrm>
            <a:off x="9933744" y="4061637"/>
            <a:ext cx="2403831" cy="2796363"/>
          </a:xfrm>
          <a:prstGeom prst="rect">
            <a:avLst/>
          </a:prstGeom>
        </p:spPr>
      </p:pic>
      <p:sp>
        <p:nvSpPr>
          <p:cNvPr id="4" name="TextBox 3">
            <a:extLst>
              <a:ext uri="{FF2B5EF4-FFF2-40B4-BE49-F238E27FC236}">
                <a16:creationId xmlns:a16="http://schemas.microsoft.com/office/drawing/2014/main" id="{6673E2AE-3C4B-4611-B953-0863BD636114}"/>
              </a:ext>
            </a:extLst>
          </p:cNvPr>
          <p:cNvSpPr txBox="1"/>
          <p:nvPr/>
        </p:nvSpPr>
        <p:spPr>
          <a:xfrm>
            <a:off x="1211115" y="450065"/>
            <a:ext cx="1036324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1.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Đố</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các</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em</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cô</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thích</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màu</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gì</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nhất</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a:t>
            </a:r>
          </a:p>
        </p:txBody>
      </p:sp>
      <p:sp>
        <p:nvSpPr>
          <p:cNvPr id="7" name="Đ Ghé thăm Fb.com/nkpowerskills">
            <a:extLst>
              <a:ext uri="{FF2B5EF4-FFF2-40B4-BE49-F238E27FC236}">
                <a16:creationId xmlns:a16="http://schemas.microsoft.com/office/drawing/2014/main" id="{AEFF1404-B720-458C-9DF7-E2FAE15B7E9A}"/>
              </a:ext>
            </a:extLst>
          </p:cNvPr>
          <p:cNvSpPr/>
          <p:nvPr/>
        </p:nvSpPr>
        <p:spPr>
          <a:xfrm>
            <a:off x="1083808" y="4121366"/>
            <a:ext cx="9111670" cy="1159777"/>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Đáp</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án</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Thầy</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cô</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tự</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điền</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vào</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đây</a:t>
            </a:r>
            <a:endParaRPr kumimoji="0" lang="en-U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cs typeface="Arial" panose="020B0604020202020204" pitchFamily="34" charset="0"/>
            </a:endParaRPr>
          </a:p>
        </p:txBody>
      </p:sp>
      <p:pic>
        <p:nvPicPr>
          <p:cNvPr id="12" name="Picture 4">
            <a:hlinkClick r:id="rId6" action="ppaction://hlinksldjump"/>
            <a:extLst>
              <a:ext uri="{FF2B5EF4-FFF2-40B4-BE49-F238E27FC236}">
                <a16:creationId xmlns:a16="http://schemas.microsoft.com/office/drawing/2014/main" id="{7935117B-ED65-439B-A180-C033478759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4054480" y="1219506"/>
            <a:ext cx="3882742" cy="3188759"/>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 1">
            <a:hlinkClick r:id="rId6" action="ppaction://hlinksldjump"/>
            <a:extLst>
              <a:ext uri="{FF2B5EF4-FFF2-40B4-BE49-F238E27FC236}">
                <a16:creationId xmlns:a16="http://schemas.microsoft.com/office/drawing/2014/main" id="{08CADF36-FA9B-844F-6F40-AC8933A2FC10}"/>
              </a:ext>
            </a:extLst>
          </p:cNvPr>
          <p:cNvSpPr/>
          <p:nvPr/>
        </p:nvSpPr>
        <p:spPr>
          <a:xfrm>
            <a:off x="552893" y="6092456"/>
            <a:ext cx="1212112" cy="52099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60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subTnLst>
                                    <p:audio>
                                      <p:cMediaNode>
                                        <p:cTn display="0" masterRel="sameClick">
                                          <p:stCondLst>
                                            <p:cond evt="begin" delay="0">
                                              <p:tn val="12"/>
                                            </p:cond>
                                          </p:stCondLst>
                                          <p:endCondLst>
                                            <p:cond evt="onStopAudio" delay="0">
                                              <p:tgtEl>
                                                <p:sldTgt/>
                                              </p:tgtEl>
                                            </p:cond>
                                          </p:endCondLst>
                                        </p:cTn>
                                        <p:tgtEl>
                                          <p:sndTgt r:embed="rId3"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D68E172-7178-4B60-8D2A-8A069EBA8CD6}"/>
              </a:ext>
            </a:extLst>
          </p:cNvPr>
          <p:cNvPicPr>
            <a:picLocks noChangeAspect="1"/>
          </p:cNvPicPr>
          <p:nvPr/>
        </p:nvPicPr>
        <p:blipFill>
          <a:blip r:embed="rId3"/>
          <a:stretch>
            <a:fillRect/>
          </a:stretch>
        </p:blipFill>
        <p:spPr>
          <a:xfrm>
            <a:off x="0" y="0"/>
            <a:ext cx="12192000" cy="6858000"/>
          </a:xfrm>
          <a:prstGeom prst="rect">
            <a:avLst/>
          </a:prstGeom>
        </p:spPr>
      </p:pic>
      <p:pic>
        <p:nvPicPr>
          <p:cNvPr id="22" name="Picture 21">
            <a:extLst>
              <a:ext uri="{FF2B5EF4-FFF2-40B4-BE49-F238E27FC236}">
                <a16:creationId xmlns:a16="http://schemas.microsoft.com/office/drawing/2014/main" id="{1A8FCCF6-F125-4EE7-9908-BB2CF19E201A}"/>
              </a:ext>
            </a:extLst>
          </p:cNvPr>
          <p:cNvPicPr>
            <a:picLocks noChangeAspect="1"/>
          </p:cNvPicPr>
          <p:nvPr/>
        </p:nvPicPr>
        <p:blipFill>
          <a:blip r:embed="rId4"/>
          <a:stretch>
            <a:fillRect/>
          </a:stretch>
        </p:blipFill>
        <p:spPr>
          <a:xfrm>
            <a:off x="9933744" y="4061637"/>
            <a:ext cx="2403831" cy="2796363"/>
          </a:xfrm>
          <a:prstGeom prst="rect">
            <a:avLst/>
          </a:prstGeom>
        </p:spPr>
      </p:pic>
      <p:sp>
        <p:nvSpPr>
          <p:cNvPr id="23" name="TextBox 22">
            <a:extLst>
              <a:ext uri="{FF2B5EF4-FFF2-40B4-BE49-F238E27FC236}">
                <a16:creationId xmlns:a16="http://schemas.microsoft.com/office/drawing/2014/main" id="{5360C0E3-69FE-4F2C-98FF-C9F2E1233A17}"/>
              </a:ext>
            </a:extLst>
          </p:cNvPr>
          <p:cNvSpPr txBox="1"/>
          <p:nvPr/>
        </p:nvSpPr>
        <p:spPr>
          <a:xfrm>
            <a:off x="1211115" y="450065"/>
            <a:ext cx="1036324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2.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Em</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có</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biết</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loài</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hoa</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mà</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cô</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thích</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nhất</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là</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hoa</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gì</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không</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a:t>
            </a:r>
          </a:p>
        </p:txBody>
      </p:sp>
      <p:sp>
        <p:nvSpPr>
          <p:cNvPr id="24" name="Đ Ghé thăm Fb.com/nkpowerskills">
            <a:extLst>
              <a:ext uri="{FF2B5EF4-FFF2-40B4-BE49-F238E27FC236}">
                <a16:creationId xmlns:a16="http://schemas.microsoft.com/office/drawing/2014/main" id="{B7428A46-857D-4AF2-BAA9-EE8FCD505EFD}"/>
              </a:ext>
            </a:extLst>
          </p:cNvPr>
          <p:cNvSpPr/>
          <p:nvPr/>
        </p:nvSpPr>
        <p:spPr>
          <a:xfrm>
            <a:off x="1083808" y="4121366"/>
            <a:ext cx="9111670" cy="1159777"/>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Đáp</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án</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a:t>
            </a:r>
            <a:endParaRPr kumimoji="0" lang="en-U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cs typeface="Arial" panose="020B0604020202020204" pitchFamily="34" charset="0"/>
            </a:endParaRPr>
          </a:p>
        </p:txBody>
      </p:sp>
      <p:pic>
        <p:nvPicPr>
          <p:cNvPr id="25" name="Picture 4">
            <a:hlinkClick r:id="rId5" action="ppaction://hlinksldjump"/>
            <a:extLst>
              <a:ext uri="{FF2B5EF4-FFF2-40B4-BE49-F238E27FC236}">
                <a16:creationId xmlns:a16="http://schemas.microsoft.com/office/drawing/2014/main" id="{6C7B4EE2-2F07-4245-8240-05CB709A7B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4054480" y="1219506"/>
            <a:ext cx="3882742" cy="3188759"/>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 1">
            <a:hlinkClick r:id="rId5" action="ppaction://hlinksldjump"/>
            <a:extLst>
              <a:ext uri="{FF2B5EF4-FFF2-40B4-BE49-F238E27FC236}">
                <a16:creationId xmlns:a16="http://schemas.microsoft.com/office/drawing/2014/main" id="{E20399A8-8B17-5F14-62D7-3C9AA3F86DA5}"/>
              </a:ext>
            </a:extLst>
          </p:cNvPr>
          <p:cNvSpPr/>
          <p:nvPr/>
        </p:nvSpPr>
        <p:spPr>
          <a:xfrm>
            <a:off x="552893" y="6092456"/>
            <a:ext cx="1212112" cy="52099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905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subTnLst>
                                    <p:audio>
                                      <p:cMediaNode>
                                        <p:cTn display="0" masterRel="sameClick">
                                          <p:stCondLst>
                                            <p:cond evt="begin" delay="0">
                                              <p:tn val="12"/>
                                            </p:cond>
                                          </p:stCondLst>
                                          <p:endCondLst>
                                            <p:cond evt="onStopAudio" delay="0">
                                              <p:tgtEl>
                                                <p:sldTgt/>
                                              </p:tgtEl>
                                            </p:cond>
                                          </p:endCondLst>
                                        </p:cTn>
                                        <p:tgtEl>
                                          <p:sndTgt r:embed="rId2"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A9D62CF-8E15-4996-BE61-E2E2B3E44484}"/>
              </a:ext>
            </a:extLst>
          </p:cNvPr>
          <p:cNvPicPr>
            <a:picLocks noChangeAspect="1"/>
          </p:cNvPicPr>
          <p:nvPr/>
        </p:nvPicPr>
        <p:blipFill>
          <a:blip r:embed="rId3"/>
          <a:stretch>
            <a:fillRect/>
          </a:stretch>
        </p:blipFill>
        <p:spPr>
          <a:xfrm>
            <a:off x="0" y="0"/>
            <a:ext cx="12192000" cy="6858000"/>
          </a:xfrm>
          <a:prstGeom prst="rect">
            <a:avLst/>
          </a:prstGeom>
        </p:spPr>
      </p:pic>
      <p:pic>
        <p:nvPicPr>
          <p:cNvPr id="17" name="Picture 16">
            <a:extLst>
              <a:ext uri="{FF2B5EF4-FFF2-40B4-BE49-F238E27FC236}">
                <a16:creationId xmlns:a16="http://schemas.microsoft.com/office/drawing/2014/main" id="{2B45F967-C25B-470C-BA54-6793B5617F82}"/>
              </a:ext>
            </a:extLst>
          </p:cNvPr>
          <p:cNvPicPr>
            <a:picLocks noChangeAspect="1"/>
          </p:cNvPicPr>
          <p:nvPr/>
        </p:nvPicPr>
        <p:blipFill>
          <a:blip r:embed="rId4"/>
          <a:stretch>
            <a:fillRect/>
          </a:stretch>
        </p:blipFill>
        <p:spPr>
          <a:xfrm>
            <a:off x="9933744" y="4061637"/>
            <a:ext cx="2403831" cy="2796363"/>
          </a:xfrm>
          <a:prstGeom prst="rect">
            <a:avLst/>
          </a:prstGeom>
        </p:spPr>
      </p:pic>
      <p:sp>
        <p:nvSpPr>
          <p:cNvPr id="18" name="TextBox 17">
            <a:extLst>
              <a:ext uri="{FF2B5EF4-FFF2-40B4-BE49-F238E27FC236}">
                <a16:creationId xmlns:a16="http://schemas.microsoft.com/office/drawing/2014/main" id="{CE2F01A8-E730-4837-9A41-284DE9D7656D}"/>
              </a:ext>
            </a:extLst>
          </p:cNvPr>
          <p:cNvSpPr txBox="1"/>
          <p:nvPr/>
        </p:nvSpPr>
        <p:spPr>
          <a:xfrm>
            <a:off x="1211115" y="450065"/>
            <a:ext cx="1036324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3. </a:t>
            </a:r>
            <a:r>
              <a:rPr kumimoji="0" lang="vi-VN"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Cô có biết chơi nhạc cụ gì không?</a:t>
            </a:r>
          </a:p>
        </p:txBody>
      </p:sp>
      <p:sp>
        <p:nvSpPr>
          <p:cNvPr id="19" name="Đ Ghé thăm Fb.com/nkpowerskills">
            <a:extLst>
              <a:ext uri="{FF2B5EF4-FFF2-40B4-BE49-F238E27FC236}">
                <a16:creationId xmlns:a16="http://schemas.microsoft.com/office/drawing/2014/main" id="{DE0E6B08-AD27-4B7E-9FAF-A8435C963ACD}"/>
              </a:ext>
            </a:extLst>
          </p:cNvPr>
          <p:cNvSpPr/>
          <p:nvPr/>
        </p:nvSpPr>
        <p:spPr>
          <a:xfrm>
            <a:off x="1083808" y="4121366"/>
            <a:ext cx="9111670" cy="1159777"/>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Đáp</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3200" b="1"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án</a:t>
            </a:r>
            <a:r>
              <a:rPr lang="en-US" sz="3200" b="1"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a:t>
            </a:r>
            <a:endParaRPr kumimoji="0" lang="en-US" sz="32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cs typeface="Arial" panose="020B0604020202020204" pitchFamily="34" charset="0"/>
            </a:endParaRPr>
          </a:p>
        </p:txBody>
      </p:sp>
      <p:pic>
        <p:nvPicPr>
          <p:cNvPr id="20" name="Picture 4">
            <a:hlinkClick r:id="rId5" action="ppaction://hlinksldjump"/>
            <a:extLst>
              <a:ext uri="{FF2B5EF4-FFF2-40B4-BE49-F238E27FC236}">
                <a16:creationId xmlns:a16="http://schemas.microsoft.com/office/drawing/2014/main" id="{ED343AE8-0A64-40B8-A217-079B9E99B0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4054480" y="1219506"/>
            <a:ext cx="3882742" cy="3188759"/>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 1">
            <a:hlinkClick r:id="rId5" action="ppaction://hlinksldjump"/>
            <a:extLst>
              <a:ext uri="{FF2B5EF4-FFF2-40B4-BE49-F238E27FC236}">
                <a16:creationId xmlns:a16="http://schemas.microsoft.com/office/drawing/2014/main" id="{531A14B7-B3ED-F64C-0022-C2BCFC532A6D}"/>
              </a:ext>
            </a:extLst>
          </p:cNvPr>
          <p:cNvSpPr/>
          <p:nvPr/>
        </p:nvSpPr>
        <p:spPr>
          <a:xfrm>
            <a:off x="552893" y="6092456"/>
            <a:ext cx="1212112" cy="52099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789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subTnLst>
                                    <p:audio>
                                      <p:cMediaNode>
                                        <p:cTn display="0" masterRel="sameClick">
                                          <p:stCondLst>
                                            <p:cond evt="begin" delay="0">
                                              <p:tn val="12"/>
                                            </p:cond>
                                          </p:stCondLst>
                                          <p:endCondLst>
                                            <p:cond evt="onStopAudio" delay="0">
                                              <p:tgtEl>
                                                <p:sldTgt/>
                                              </p:tgtEl>
                                            </p:cond>
                                          </p:endCondLst>
                                        </p:cTn>
                                        <p:tgtEl>
                                          <p:sndTgt r:embed="rId2"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A725DB9-EAFC-4C03-A56C-C33B5ACDBB9B}"/>
              </a:ext>
            </a:extLst>
          </p:cNvPr>
          <p:cNvPicPr>
            <a:picLocks noChangeAspect="1"/>
          </p:cNvPicPr>
          <p:nvPr/>
        </p:nvPicPr>
        <p:blipFill>
          <a:blip r:embed="rId3"/>
          <a:stretch>
            <a:fillRect/>
          </a:stretch>
        </p:blipFill>
        <p:spPr>
          <a:xfrm>
            <a:off x="0" y="0"/>
            <a:ext cx="12192000" cy="6858000"/>
          </a:xfrm>
          <a:prstGeom prst="rect">
            <a:avLst/>
          </a:prstGeom>
        </p:spPr>
      </p:pic>
      <p:pic>
        <p:nvPicPr>
          <p:cNvPr id="22" name="Picture 21">
            <a:extLst>
              <a:ext uri="{FF2B5EF4-FFF2-40B4-BE49-F238E27FC236}">
                <a16:creationId xmlns:a16="http://schemas.microsoft.com/office/drawing/2014/main" id="{952F40F3-E2A0-488E-A75E-010AD0D93C0C}"/>
              </a:ext>
            </a:extLst>
          </p:cNvPr>
          <p:cNvPicPr>
            <a:picLocks noChangeAspect="1"/>
          </p:cNvPicPr>
          <p:nvPr/>
        </p:nvPicPr>
        <p:blipFill>
          <a:blip r:embed="rId4"/>
          <a:stretch>
            <a:fillRect/>
          </a:stretch>
        </p:blipFill>
        <p:spPr>
          <a:xfrm>
            <a:off x="9933744" y="4061637"/>
            <a:ext cx="2403831" cy="2796363"/>
          </a:xfrm>
          <a:prstGeom prst="rect">
            <a:avLst/>
          </a:prstGeom>
        </p:spPr>
      </p:pic>
      <p:sp>
        <p:nvSpPr>
          <p:cNvPr id="23" name="TextBox 22">
            <a:extLst>
              <a:ext uri="{FF2B5EF4-FFF2-40B4-BE49-F238E27FC236}">
                <a16:creationId xmlns:a16="http://schemas.microsoft.com/office/drawing/2014/main" id="{28C3890A-8D6C-4552-AD57-2F1483F8122C}"/>
              </a:ext>
            </a:extLst>
          </p:cNvPr>
          <p:cNvSpPr txBox="1"/>
          <p:nvPr/>
        </p:nvSpPr>
        <p:spPr>
          <a:xfrm>
            <a:off x="935665" y="450065"/>
            <a:ext cx="1063869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4.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Điều</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mà</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em</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ấn</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tượng</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nhất</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khi</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em</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gặp</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cô</a:t>
            </a:r>
            <a:r>
              <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a:t>
            </a:r>
            <a:endParaRPr kumimoji="0" lang="vi-VN" sz="44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4" name="Đ Ghé thăm Fb.com/nkpowerskills">
            <a:extLst>
              <a:ext uri="{FF2B5EF4-FFF2-40B4-BE49-F238E27FC236}">
                <a16:creationId xmlns:a16="http://schemas.microsoft.com/office/drawing/2014/main" id="{D29F29A3-A659-421F-B7AB-241780BCA92D}"/>
              </a:ext>
            </a:extLst>
          </p:cNvPr>
          <p:cNvSpPr/>
          <p:nvPr/>
        </p:nvSpPr>
        <p:spPr>
          <a:xfrm>
            <a:off x="1083808" y="4121366"/>
            <a:ext cx="9111670" cy="1159777"/>
          </a:xfrm>
          <a:prstGeom prst="roundRect">
            <a:avLst/>
          </a:prstGeom>
          <a:ln/>
        </p:spPr>
        <p:style>
          <a:lnRef idx="2">
            <a:schemeClr val="accent6"/>
          </a:lnRef>
          <a:fillRef idx="1">
            <a:schemeClr val="lt1"/>
          </a:fillRef>
          <a:effectRef idx="0">
            <a:schemeClr val="accent6"/>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noProof="0"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Nói</a:t>
            </a:r>
            <a:r>
              <a:rPr lang="en-US" sz="4800" b="1" noProof="0"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4800" b="1" noProof="0"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theo</a:t>
            </a:r>
            <a:r>
              <a:rPr lang="en-US" sz="4800" b="1" noProof="0"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4800" b="1" noProof="0"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cảm</a:t>
            </a:r>
            <a:r>
              <a:rPr lang="en-US" sz="4800" b="1" noProof="0"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4800" b="1" noProof="0"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nghĩ</a:t>
            </a:r>
            <a:r>
              <a:rPr lang="en-US" sz="4800" b="1" noProof="0"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4800" b="1" noProof="0"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của</a:t>
            </a:r>
            <a:r>
              <a:rPr lang="en-US" sz="4800" b="1" noProof="0"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a:t>
            </a:r>
            <a:r>
              <a:rPr lang="en-US" sz="4800" b="1" noProof="0"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em</a:t>
            </a:r>
            <a:endParaRPr kumimoji="0" lang="en-US"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cs typeface="Arial" panose="020B0604020202020204" pitchFamily="34" charset="0"/>
            </a:endParaRPr>
          </a:p>
        </p:txBody>
      </p:sp>
      <p:pic>
        <p:nvPicPr>
          <p:cNvPr id="25" name="Picture 4">
            <a:hlinkClick r:id="rId5" action="ppaction://hlinksldjump"/>
            <a:extLst>
              <a:ext uri="{FF2B5EF4-FFF2-40B4-BE49-F238E27FC236}">
                <a16:creationId xmlns:a16="http://schemas.microsoft.com/office/drawing/2014/main" id="{3B1E3CA8-C45C-44F8-BF3B-8F46F8A42A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4054480" y="1219506"/>
            <a:ext cx="3882742" cy="3188759"/>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 1">
            <a:hlinkClick r:id="rId5" action="ppaction://hlinksldjump"/>
            <a:extLst>
              <a:ext uri="{FF2B5EF4-FFF2-40B4-BE49-F238E27FC236}">
                <a16:creationId xmlns:a16="http://schemas.microsoft.com/office/drawing/2014/main" id="{EDB2520C-0B18-0060-1473-72940878B257}"/>
              </a:ext>
            </a:extLst>
          </p:cNvPr>
          <p:cNvSpPr/>
          <p:nvPr/>
        </p:nvSpPr>
        <p:spPr>
          <a:xfrm>
            <a:off x="552893" y="6092456"/>
            <a:ext cx="1212112" cy="52099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892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subTnLst>
                                    <p:audio>
                                      <p:cMediaNode>
                                        <p:cTn display="0" masterRel="sameClick">
                                          <p:stCondLst>
                                            <p:cond evt="begin" delay="0">
                                              <p:tn val="12"/>
                                            </p:cond>
                                          </p:stCondLst>
                                          <p:endCondLst>
                                            <p:cond evt="onStopAudio" delay="0">
                                              <p:tgtEl>
                                                <p:sldTgt/>
                                              </p:tgtEl>
                                            </p:cond>
                                          </p:endCondLst>
                                        </p:cTn>
                                        <p:tgtEl>
                                          <p:sndTgt r:embed="rId2"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FF18E870-DD45-2C2D-D84A-2ECCFC2018A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58344"/>
          <a:stretch/>
        </p:blipFill>
        <p:spPr>
          <a:xfrm>
            <a:off x="4658730" y="3298776"/>
            <a:ext cx="3039290" cy="2181225"/>
          </a:xfrm>
          <a:prstGeom prst="rect">
            <a:avLst/>
          </a:prstGeom>
        </p:spPr>
      </p:pic>
      <p:pic>
        <p:nvPicPr>
          <p:cNvPr id="31" name="Graphic 30">
            <a:extLst>
              <a:ext uri="{FF2B5EF4-FFF2-40B4-BE49-F238E27FC236}">
                <a16:creationId xmlns:a16="http://schemas.microsoft.com/office/drawing/2014/main" id="{4034E427-341E-B779-8FE3-20E9528EECD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58344"/>
          <a:stretch/>
        </p:blipFill>
        <p:spPr>
          <a:xfrm rot="20152372">
            <a:off x="9668975" y="2031538"/>
            <a:ext cx="3039290" cy="2181225"/>
          </a:xfrm>
          <a:prstGeom prst="rect">
            <a:avLst/>
          </a:prstGeom>
        </p:spPr>
      </p:pic>
      <p:pic>
        <p:nvPicPr>
          <p:cNvPr id="6144" name="Graphic 6143">
            <a:extLst>
              <a:ext uri="{FF2B5EF4-FFF2-40B4-BE49-F238E27FC236}">
                <a16:creationId xmlns:a16="http://schemas.microsoft.com/office/drawing/2014/main" id="{3A954409-DF54-F287-8D75-33B2EAC5570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80622"/>
          <a:stretch/>
        </p:blipFill>
        <p:spPr>
          <a:xfrm>
            <a:off x="3321673" y="1886159"/>
            <a:ext cx="1413870" cy="2181225"/>
          </a:xfrm>
          <a:prstGeom prst="rect">
            <a:avLst/>
          </a:prstGeom>
        </p:spPr>
      </p:pic>
      <p:pic>
        <p:nvPicPr>
          <p:cNvPr id="6145" name="Graphic 6144">
            <a:extLst>
              <a:ext uri="{FF2B5EF4-FFF2-40B4-BE49-F238E27FC236}">
                <a16:creationId xmlns:a16="http://schemas.microsoft.com/office/drawing/2014/main" id="{F6254630-0C64-A9FF-DF1C-12A60482C459}"/>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r="80622"/>
          <a:stretch/>
        </p:blipFill>
        <p:spPr>
          <a:xfrm rot="1618634">
            <a:off x="3528371" y="5178075"/>
            <a:ext cx="1413870" cy="2181225"/>
          </a:xfrm>
          <a:prstGeom prst="rect">
            <a:avLst/>
          </a:prstGeom>
        </p:spPr>
      </p:pic>
      <p:pic>
        <p:nvPicPr>
          <p:cNvPr id="6147" name="Graphic 6146">
            <a:extLst>
              <a:ext uri="{FF2B5EF4-FFF2-40B4-BE49-F238E27FC236}">
                <a16:creationId xmlns:a16="http://schemas.microsoft.com/office/drawing/2014/main" id="{8C600C39-5846-2897-AA58-2A30700CBB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1152" y="6011512"/>
            <a:ext cx="333375" cy="514350"/>
          </a:xfrm>
          <a:prstGeom prst="rect">
            <a:avLst/>
          </a:prstGeom>
        </p:spPr>
      </p:pic>
      <p:pic>
        <p:nvPicPr>
          <p:cNvPr id="6149" name="Graphic 6148">
            <a:extLst>
              <a:ext uri="{FF2B5EF4-FFF2-40B4-BE49-F238E27FC236}">
                <a16:creationId xmlns:a16="http://schemas.microsoft.com/office/drawing/2014/main" id="{BC0D2307-C815-175D-A12C-CEEBCC69D1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0571" y="65390"/>
            <a:ext cx="333375" cy="514350"/>
          </a:xfrm>
          <a:prstGeom prst="rect">
            <a:avLst/>
          </a:prstGeom>
        </p:spPr>
      </p:pic>
      <p:pic>
        <p:nvPicPr>
          <p:cNvPr id="6151" name="Graphic 6150">
            <a:extLst>
              <a:ext uri="{FF2B5EF4-FFF2-40B4-BE49-F238E27FC236}">
                <a16:creationId xmlns:a16="http://schemas.microsoft.com/office/drawing/2014/main" id="{0D4C43DB-814A-E531-A4D1-C6C8BE0FC4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2971" y="168006"/>
            <a:ext cx="640141" cy="987646"/>
          </a:xfrm>
          <a:prstGeom prst="rect">
            <a:avLst/>
          </a:prstGeom>
        </p:spPr>
      </p:pic>
      <p:pic>
        <p:nvPicPr>
          <p:cNvPr id="6" name="Picture 5">
            <a:extLst>
              <a:ext uri="{FF2B5EF4-FFF2-40B4-BE49-F238E27FC236}">
                <a16:creationId xmlns:a16="http://schemas.microsoft.com/office/drawing/2014/main" id="{37807A72-BBC9-1553-49FC-03634CA5C58E}"/>
              </a:ext>
            </a:extLst>
          </p:cNvPr>
          <p:cNvPicPr>
            <a:picLocks noChangeAspect="1"/>
          </p:cNvPicPr>
          <p:nvPr/>
        </p:nvPicPr>
        <p:blipFill>
          <a:blip r:embed="rId7"/>
          <a:stretch>
            <a:fillRect/>
          </a:stretch>
        </p:blipFill>
        <p:spPr>
          <a:xfrm>
            <a:off x="3590584" y="1679945"/>
            <a:ext cx="7680350" cy="2112096"/>
          </a:xfrm>
          <a:prstGeom prst="rect">
            <a:avLst/>
          </a:prstGeom>
        </p:spPr>
      </p:pic>
      <p:pic>
        <p:nvPicPr>
          <p:cNvPr id="10" name="Picture 9">
            <a:extLst>
              <a:ext uri="{FF2B5EF4-FFF2-40B4-BE49-F238E27FC236}">
                <a16:creationId xmlns:a16="http://schemas.microsoft.com/office/drawing/2014/main" id="{4B8E7876-79F5-C9AD-8553-5E9DE503C848}"/>
              </a:ext>
            </a:extLst>
          </p:cNvPr>
          <p:cNvPicPr>
            <a:picLocks noChangeAspect="1"/>
          </p:cNvPicPr>
          <p:nvPr/>
        </p:nvPicPr>
        <p:blipFill>
          <a:blip r:embed="rId8"/>
          <a:stretch>
            <a:fillRect/>
          </a:stretch>
        </p:blipFill>
        <p:spPr>
          <a:xfrm>
            <a:off x="6235810" y="702198"/>
            <a:ext cx="2633700" cy="1072989"/>
          </a:xfrm>
          <a:prstGeom prst="rect">
            <a:avLst/>
          </a:prstGeom>
        </p:spPr>
      </p:pic>
    </p:spTree>
    <p:extLst>
      <p:ext uri="{BB962C8B-B14F-4D97-AF65-F5344CB8AC3E}">
        <p14:creationId xmlns:p14="http://schemas.microsoft.com/office/powerpoint/2010/main" val="32447444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95F3A2-E3E1-2F46-C752-C4F0625776DC}"/>
            </a:ext>
          </a:extLst>
        </p:cNvPr>
        <p:cNvGrpSpPr/>
        <p:nvPr/>
      </p:nvGrpSpPr>
      <p:grpSpPr>
        <a:xfrm>
          <a:off x="0" y="0"/>
          <a:ext cx="0" cy="0"/>
          <a:chOff x="0" y="0"/>
          <a:chExt cx="0" cy="0"/>
        </a:xfrm>
      </p:grpSpPr>
      <p:pic>
        <p:nvPicPr>
          <p:cNvPr id="7170" name="Picture 2">
            <a:extLst>
              <a:ext uri="{FF2B5EF4-FFF2-40B4-BE49-F238E27FC236}">
                <a16:creationId xmlns:a16="http://schemas.microsoft.com/office/drawing/2014/main" id="{68455129-D527-B9F3-A6B2-A7674D7CC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9280" y="152400"/>
            <a:ext cx="1361440" cy="13614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neon colored word on a black background&#10;&#10;AI-generated content may be incorrect.">
            <a:extLst>
              <a:ext uri="{FF2B5EF4-FFF2-40B4-BE49-F238E27FC236}">
                <a16:creationId xmlns:a16="http://schemas.microsoft.com/office/drawing/2014/main" id="{B6396993-09CA-87C5-9797-DB01930E11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528" y="3116106"/>
            <a:ext cx="10473836" cy="3560373"/>
          </a:xfrm>
          <a:prstGeom prst="rect">
            <a:avLst/>
          </a:prstGeom>
        </p:spPr>
      </p:pic>
    </p:spTree>
    <p:extLst>
      <p:ext uri="{BB962C8B-B14F-4D97-AF65-F5344CB8AC3E}">
        <p14:creationId xmlns:p14="http://schemas.microsoft.com/office/powerpoint/2010/main" val="35137440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电子产品&#10;&#10;描述已自动生成">
            <a:extLst>
              <a:ext uri="{FF2B5EF4-FFF2-40B4-BE49-F238E27FC236}">
                <a16:creationId xmlns:a16="http://schemas.microsoft.com/office/drawing/2014/main" id="{38C9316E-28E3-4172-BFB8-F86F00E4FE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532" y="137160"/>
            <a:ext cx="6858000" cy="6858000"/>
          </a:xfrm>
          <a:prstGeom prst="rect">
            <a:avLst/>
          </a:prstGeom>
        </p:spPr>
      </p:pic>
      <p:sp>
        <p:nvSpPr>
          <p:cNvPr id="6" name="文本框 5">
            <a:extLst>
              <a:ext uri="{FF2B5EF4-FFF2-40B4-BE49-F238E27FC236}">
                <a16:creationId xmlns:a16="http://schemas.microsoft.com/office/drawing/2014/main" id="{AB1C8C4B-C06B-41F6-BAC3-DF4601B3400B}"/>
              </a:ext>
            </a:extLst>
          </p:cNvPr>
          <p:cNvSpPr txBox="1"/>
          <p:nvPr/>
        </p:nvSpPr>
        <p:spPr>
          <a:xfrm>
            <a:off x="1347019" y="2431684"/>
            <a:ext cx="5751871" cy="1446550"/>
          </a:xfrm>
          <a:prstGeom prst="rect">
            <a:avLst/>
          </a:prstGeom>
          <a:noFill/>
        </p:spPr>
        <p:txBody>
          <a:bodyPr wrap="square" rtlCol="0">
            <a:spAutoFit/>
          </a:bodyPr>
          <a:lstStyle/>
          <a:p>
            <a:pPr lvl="0" algn="ctr" defTabSz="457200"/>
            <a:r>
              <a:rPr lang="en-US" altLang="zh-CN" sz="4400" b="1" dirty="0">
                <a:solidFill>
                  <a:prstClr val="white"/>
                </a:solidFill>
                <a:latin typeface="Cambria" panose="02040503050406030204" pitchFamily="18" charset="0"/>
                <a:ea typeface="Cambria" panose="02040503050406030204" pitchFamily="18" charset="0"/>
                <a:cs typeface="Arial" panose="020B0604020202020204" pitchFamily="34" charset="0"/>
              </a:rPr>
              <a:t>1. </a:t>
            </a:r>
            <a:r>
              <a:rPr lang="en-US" altLang="zh-CN" sz="4400" b="1" dirty="0" err="1">
                <a:solidFill>
                  <a:prstClr val="white"/>
                </a:solidFill>
                <a:latin typeface="Cambria" panose="02040503050406030204" pitchFamily="18" charset="0"/>
                <a:ea typeface="Cambria" panose="02040503050406030204" pitchFamily="18" charset="0"/>
                <a:cs typeface="Arial" panose="020B0604020202020204" pitchFamily="34" charset="0"/>
              </a:rPr>
              <a:t>Hát</a:t>
            </a:r>
            <a:r>
              <a:rPr lang="en-US" altLang="zh-CN" sz="44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400" b="1" dirty="0" err="1">
                <a:solidFill>
                  <a:prstClr val="white"/>
                </a:solidFill>
                <a:latin typeface="Cambria" panose="02040503050406030204" pitchFamily="18" charset="0"/>
                <a:ea typeface="Cambria" panose="02040503050406030204" pitchFamily="18" charset="0"/>
                <a:cs typeface="Arial" panose="020B0604020202020204" pitchFamily="34" charset="0"/>
              </a:rPr>
              <a:t>về</a:t>
            </a:r>
            <a:r>
              <a:rPr lang="en-US" altLang="zh-CN" sz="44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400" b="1" dirty="0" err="1">
                <a:solidFill>
                  <a:prstClr val="white"/>
                </a:solidFill>
                <a:latin typeface="Cambria" panose="02040503050406030204" pitchFamily="18" charset="0"/>
                <a:ea typeface="Cambria" panose="02040503050406030204" pitchFamily="18" charset="0"/>
                <a:cs typeface="Arial" panose="020B0604020202020204" pitchFamily="34" charset="0"/>
              </a:rPr>
              <a:t>thầy</a:t>
            </a:r>
            <a:r>
              <a:rPr lang="en-US" altLang="zh-CN" sz="44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400" b="1" dirty="0" err="1">
                <a:solidFill>
                  <a:prstClr val="white"/>
                </a:solidFill>
                <a:latin typeface="Cambria" panose="02040503050406030204" pitchFamily="18" charset="0"/>
                <a:ea typeface="Cambria" panose="02040503050406030204" pitchFamily="18" charset="0"/>
                <a:cs typeface="Arial" panose="020B0604020202020204" pitchFamily="34" charset="0"/>
              </a:rPr>
              <a:t>cô</a:t>
            </a:r>
            <a:r>
              <a:rPr lang="en-US" altLang="zh-CN" sz="44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400" b="1" dirty="0" err="1">
                <a:solidFill>
                  <a:prstClr val="white"/>
                </a:solidFill>
                <a:latin typeface="Cambria" panose="02040503050406030204" pitchFamily="18" charset="0"/>
                <a:ea typeface="Cambria" panose="02040503050406030204" pitchFamily="18" charset="0"/>
                <a:cs typeface="Arial" panose="020B0604020202020204" pitchFamily="34" charset="0"/>
              </a:rPr>
              <a:t>và</a:t>
            </a:r>
            <a:r>
              <a:rPr lang="en-US" altLang="zh-CN" sz="44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400" b="1" dirty="0" err="1">
                <a:solidFill>
                  <a:prstClr val="white"/>
                </a:solidFill>
                <a:latin typeface="Cambria" panose="02040503050406030204" pitchFamily="18" charset="0"/>
                <a:ea typeface="Cambria" panose="02040503050406030204" pitchFamily="18" charset="0"/>
                <a:cs typeface="Arial" panose="020B0604020202020204" pitchFamily="34" charset="0"/>
              </a:rPr>
              <a:t>mái</a:t>
            </a:r>
            <a:r>
              <a:rPr lang="en-US" altLang="zh-CN" sz="44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400" b="1" dirty="0" err="1">
                <a:solidFill>
                  <a:prstClr val="white"/>
                </a:solidFill>
                <a:latin typeface="Cambria" panose="02040503050406030204" pitchFamily="18" charset="0"/>
                <a:ea typeface="Cambria" panose="02040503050406030204" pitchFamily="18" charset="0"/>
                <a:cs typeface="Arial" panose="020B0604020202020204" pitchFamily="34" charset="0"/>
              </a:rPr>
              <a:t>trường</a:t>
            </a:r>
            <a:endParaRPr kumimoji="0" lang="zh-CN" altLang="en-US" sz="4400" b="1" i="0" u="none" strike="noStrike" kern="1200" cap="none" spc="0" normalizeH="0" baseline="0" noProof="0" dirty="0">
              <a:ln>
                <a:noFill/>
              </a:ln>
              <a:solidFill>
                <a:prstClr val="white"/>
              </a:solidFill>
              <a:effectLst/>
              <a:uLnTx/>
              <a:uFillTx/>
              <a:latin typeface="Cambria" panose="02040503050406030204" pitchFamily="18" charset="0"/>
              <a:ea typeface="字魂7号-温暖童稚体" panose="00000500000000000000" pitchFamily="2" charset="-122"/>
              <a:cs typeface="Arial" panose="020B0604020202020204" pitchFamily="34" charset="0"/>
            </a:endParaRPr>
          </a:p>
        </p:txBody>
      </p:sp>
      <p:pic>
        <p:nvPicPr>
          <p:cNvPr id="3" name="图片 2">
            <a:extLst>
              <a:ext uri="{FF2B5EF4-FFF2-40B4-BE49-F238E27FC236}">
                <a16:creationId xmlns:a16="http://schemas.microsoft.com/office/drawing/2014/main" id="{5DE50358-EF6E-43D4-913A-02E1DAEBF4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223" t="3674" r="12227" b="16771"/>
          <a:stretch/>
        </p:blipFill>
        <p:spPr>
          <a:xfrm>
            <a:off x="5049535" y="1402080"/>
            <a:ext cx="7142466" cy="5455920"/>
          </a:xfrm>
          <a:prstGeom prst="rect">
            <a:avLst/>
          </a:prstGeom>
        </p:spPr>
      </p:pic>
    </p:spTree>
    <p:extLst>
      <p:ext uri="{BB962C8B-B14F-4D97-AF65-F5344CB8AC3E}">
        <p14:creationId xmlns:p14="http://schemas.microsoft.com/office/powerpoint/2010/main" val="353928681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iết kế chưa có tên (1)">
            <a:hlinkClick r:id="" action="ppaction://media"/>
            <a:extLst>
              <a:ext uri="{FF2B5EF4-FFF2-40B4-BE49-F238E27FC236}">
                <a16:creationId xmlns:a16="http://schemas.microsoft.com/office/drawing/2014/main" id="{1FFA9CA6-215D-C0B3-FCDF-328643FC787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0502529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1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3644CF-0349-0CF1-94A5-115C4A96DD3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0" y="0"/>
            <a:ext cx="12192000" cy="6857999"/>
          </a:xfrm>
          <a:prstGeom prst="rect">
            <a:avLst/>
          </a:prstGeom>
        </p:spPr>
      </p:pic>
      <p:sp>
        <p:nvSpPr>
          <p:cNvPr id="5" name="Rectangle: Rounded Corners 4">
            <a:extLst>
              <a:ext uri="{FF2B5EF4-FFF2-40B4-BE49-F238E27FC236}">
                <a16:creationId xmlns:a16="http://schemas.microsoft.com/office/drawing/2014/main" id="{AA9275CB-683C-1B48-01DA-27F24FF2F981}"/>
              </a:ext>
            </a:extLst>
          </p:cNvPr>
          <p:cNvSpPr/>
          <p:nvPr/>
        </p:nvSpPr>
        <p:spPr>
          <a:xfrm>
            <a:off x="264160" y="187589"/>
            <a:ext cx="11663680" cy="6482821"/>
          </a:xfrm>
          <a:prstGeom prst="roundRect">
            <a:avLst>
              <a:gd name="adj" fmla="val 8204"/>
            </a:avLst>
          </a:prstGeom>
          <a:solidFill>
            <a:schemeClr val="bg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3" name="图片 3" descr="图片包含 电子产品&#10;&#10;描述已自动生成">
            <a:extLst>
              <a:ext uri="{FF2B5EF4-FFF2-40B4-BE49-F238E27FC236}">
                <a16:creationId xmlns:a16="http://schemas.microsoft.com/office/drawing/2014/main" id="{85854D46-AADB-B359-73D1-454421CB4E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2875" y="438626"/>
            <a:ext cx="10049125" cy="7519843"/>
          </a:xfrm>
          <a:prstGeom prst="rect">
            <a:avLst/>
          </a:prstGeom>
        </p:spPr>
      </p:pic>
      <p:sp>
        <p:nvSpPr>
          <p:cNvPr id="11" name="文本框 5">
            <a:extLst>
              <a:ext uri="{FF2B5EF4-FFF2-40B4-BE49-F238E27FC236}">
                <a16:creationId xmlns:a16="http://schemas.microsoft.com/office/drawing/2014/main" id="{9AD39FB1-B335-4311-D914-261EABB44CE6}"/>
              </a:ext>
            </a:extLst>
          </p:cNvPr>
          <p:cNvSpPr txBox="1"/>
          <p:nvPr/>
        </p:nvSpPr>
        <p:spPr>
          <a:xfrm>
            <a:off x="3667113" y="2776726"/>
            <a:ext cx="7316320" cy="1754326"/>
          </a:xfrm>
          <a:prstGeom prst="rect">
            <a:avLst/>
          </a:prstGeom>
          <a:noFill/>
        </p:spPr>
        <p:txBody>
          <a:bodyPr wrap="square" rtlCol="0">
            <a:spAutoFit/>
          </a:bodyPr>
          <a:lstStyle/>
          <a:p>
            <a:pPr lvl="0" algn="ctr" defTabSz="457200"/>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Chia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sẻ</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cảm</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xúc</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mà</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bài</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hát</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đã</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mang</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lại</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cho</a:t>
            </a:r>
            <a:r>
              <a:rPr lang="en-US" altLang="zh-CN" sz="54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5400" dirty="0" err="1">
                <a:solidFill>
                  <a:srgbClr val="FFFF00"/>
                </a:solidFill>
                <a:latin typeface="Cambria" panose="02040503050406030204" pitchFamily="18" charset="0"/>
                <a:ea typeface="Cambria" panose="02040503050406030204" pitchFamily="18" charset="0"/>
                <a:cs typeface="Calibri" panose="020F0502020204030204" pitchFamily="34" charset="0"/>
              </a:rPr>
              <a:t>em</a:t>
            </a:r>
            <a:endParaRPr kumimoji="0" lang="en-US" altLang="zh-CN" sz="5400" b="0"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16" name="Picture 15">
            <a:extLst>
              <a:ext uri="{FF2B5EF4-FFF2-40B4-BE49-F238E27FC236}">
                <a16:creationId xmlns:a16="http://schemas.microsoft.com/office/drawing/2014/main" id="{07267909-BC13-F754-C109-8B8261824A8B}"/>
              </a:ext>
            </a:extLst>
          </p:cNvPr>
          <p:cNvPicPr>
            <a:picLocks noChangeAspect="1"/>
          </p:cNvPicPr>
          <p:nvPr/>
        </p:nvPicPr>
        <p:blipFill>
          <a:blip r:embed="rId6"/>
          <a:stretch>
            <a:fillRect/>
          </a:stretch>
        </p:blipFill>
        <p:spPr>
          <a:xfrm>
            <a:off x="-188145" y="3945340"/>
            <a:ext cx="3503791" cy="2912660"/>
          </a:xfrm>
          <a:prstGeom prst="rect">
            <a:avLst/>
          </a:prstGeom>
        </p:spPr>
      </p:pic>
    </p:spTree>
    <p:extLst>
      <p:ext uri="{BB962C8B-B14F-4D97-AF65-F5344CB8AC3E}">
        <p14:creationId xmlns:p14="http://schemas.microsoft.com/office/powerpoint/2010/main" val="94373582"/>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14:presetBounceEnd="60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60000">
                                          <p:cBhvr additive="base">
                                            <p:cTn id="17" dur="10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18" dur="1000" fill="hold"/>
                                            <p:tgtEl>
                                              <p:spTgt spid="1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ppt_x"/>
                                              </p:val>
                                            </p:tav>
                                            <p:tav tm="100000">
                                              <p:val>
                                                <p:strVal val="#ppt_x"/>
                                              </p:val>
                                            </p:tav>
                                          </p:tavLst>
                                        </p:anim>
                                        <p:anim calcmode="lin" valueType="num">
                                          <p:cBhvr additive="base">
                                            <p:cTn id="18" dur="1000" fill="hold"/>
                                            <p:tgtEl>
                                              <p:spTgt spid="1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7"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4F828-7190-41C8-B752-B833FC34D441}"/>
              </a:ext>
            </a:extLst>
          </p:cNvPr>
          <p:cNvSpPr>
            <a:spLocks noGrp="1"/>
          </p:cNvSpPr>
          <p:nvPr>
            <p:ph type="title"/>
          </p:nvPr>
        </p:nvSpPr>
        <p:spPr/>
        <p:txBody>
          <a:bodyPr/>
          <a:lstStyle/>
          <a:p>
            <a:endParaRPr lang="en-US"/>
          </a:p>
        </p:txBody>
      </p:sp>
      <p:pic>
        <p:nvPicPr>
          <p:cNvPr id="4" name="Tạo_video_hoạt_hình_D_lớp_học_tiểu_học">
            <a:hlinkClick r:id="" action="ppaction://media"/>
            <a:extLst>
              <a:ext uri="{FF2B5EF4-FFF2-40B4-BE49-F238E27FC236}">
                <a16:creationId xmlns:a16="http://schemas.microsoft.com/office/drawing/2014/main" id="{549C413E-E974-596D-C436-1C0456BED77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 y="-1"/>
            <a:ext cx="12192277" cy="6858001"/>
          </a:xfrm>
        </p:spPr>
      </p:pic>
    </p:spTree>
    <p:extLst>
      <p:ext uri="{BB962C8B-B14F-4D97-AF65-F5344CB8AC3E}">
        <p14:creationId xmlns:p14="http://schemas.microsoft.com/office/powerpoint/2010/main" val="169862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5265" y="2642197"/>
            <a:ext cx="894267" cy="1192347"/>
          </a:xfrm>
          <a:prstGeom prst="rect">
            <a:avLst/>
          </a:prstGeom>
          <a:noFill/>
          <a:ln>
            <a:noFill/>
          </a:ln>
        </p:spPr>
      </p:pic>
      <p:pic>
        <p:nvPicPr>
          <p:cNvPr id="55" name="Google Shape;55;p13"/>
          <p:cNvPicPr preferRelativeResize="0"/>
          <p:nvPr/>
        </p:nvPicPr>
        <p:blipFill>
          <a:blip r:embed="rId4">
            <a:alphaModFix/>
          </a:blip>
          <a:stretch>
            <a:fillRect/>
          </a:stretch>
        </p:blipFill>
        <p:spPr>
          <a:xfrm>
            <a:off x="0" y="1"/>
            <a:ext cx="12192001" cy="6858000"/>
          </a:xfrm>
          <a:prstGeom prst="rect">
            <a:avLst/>
          </a:prstGeom>
          <a:noFill/>
          <a:ln>
            <a:noFill/>
          </a:ln>
        </p:spPr>
      </p:pic>
      <p:pic>
        <p:nvPicPr>
          <p:cNvPr id="56" name="Google Shape;56;p13"/>
          <p:cNvPicPr preferRelativeResize="0"/>
          <p:nvPr/>
        </p:nvPicPr>
        <p:blipFill>
          <a:blip r:embed="rId5">
            <a:alphaModFix/>
          </a:blip>
          <a:stretch>
            <a:fillRect/>
          </a:stretch>
        </p:blipFill>
        <p:spPr>
          <a:xfrm>
            <a:off x="321438" y="1055084"/>
            <a:ext cx="2116968" cy="2316093"/>
          </a:xfrm>
          <a:prstGeom prst="rect">
            <a:avLst/>
          </a:prstGeom>
          <a:noFill/>
          <a:ln>
            <a:noFill/>
          </a:ln>
        </p:spPr>
      </p:pic>
      <p:pic>
        <p:nvPicPr>
          <p:cNvPr id="59" name="Google Shape;59;p13"/>
          <p:cNvPicPr preferRelativeResize="0"/>
          <p:nvPr/>
        </p:nvPicPr>
        <p:blipFill>
          <a:blip r:embed="rId6">
            <a:alphaModFix/>
          </a:blip>
          <a:stretch>
            <a:fillRect/>
          </a:stretch>
        </p:blipFill>
        <p:spPr>
          <a:xfrm>
            <a:off x="-90200" y="1"/>
            <a:ext cx="2762768" cy="1036033"/>
          </a:xfrm>
          <a:prstGeom prst="rect">
            <a:avLst/>
          </a:prstGeom>
          <a:noFill/>
          <a:ln>
            <a:noFill/>
          </a:ln>
        </p:spPr>
      </p:pic>
      <p:pic>
        <p:nvPicPr>
          <p:cNvPr id="60" name="Google Shape;60;p13"/>
          <p:cNvPicPr preferRelativeResize="0"/>
          <p:nvPr/>
        </p:nvPicPr>
        <p:blipFill>
          <a:blip r:embed="rId6">
            <a:alphaModFix/>
          </a:blip>
          <a:stretch>
            <a:fillRect/>
          </a:stretch>
        </p:blipFill>
        <p:spPr>
          <a:xfrm>
            <a:off x="2530467" y="1"/>
            <a:ext cx="2762768" cy="1036033"/>
          </a:xfrm>
          <a:prstGeom prst="rect">
            <a:avLst/>
          </a:prstGeom>
          <a:noFill/>
          <a:ln>
            <a:noFill/>
          </a:ln>
        </p:spPr>
      </p:pic>
      <p:pic>
        <p:nvPicPr>
          <p:cNvPr id="61" name="Google Shape;61;p13"/>
          <p:cNvPicPr preferRelativeResize="0"/>
          <p:nvPr/>
        </p:nvPicPr>
        <p:blipFill>
          <a:blip r:embed="rId6">
            <a:alphaModFix/>
          </a:blip>
          <a:stretch>
            <a:fillRect/>
          </a:stretch>
        </p:blipFill>
        <p:spPr>
          <a:xfrm>
            <a:off x="6808567" y="1"/>
            <a:ext cx="2762768" cy="1036033"/>
          </a:xfrm>
          <a:prstGeom prst="rect">
            <a:avLst/>
          </a:prstGeom>
          <a:noFill/>
          <a:ln>
            <a:noFill/>
          </a:ln>
        </p:spPr>
      </p:pic>
      <p:pic>
        <p:nvPicPr>
          <p:cNvPr id="62" name="Google Shape;62;p13"/>
          <p:cNvPicPr preferRelativeResize="0"/>
          <p:nvPr/>
        </p:nvPicPr>
        <p:blipFill>
          <a:blip r:embed="rId6">
            <a:alphaModFix/>
          </a:blip>
          <a:stretch>
            <a:fillRect/>
          </a:stretch>
        </p:blipFill>
        <p:spPr>
          <a:xfrm>
            <a:off x="9429233" y="1"/>
            <a:ext cx="2762768" cy="1036033"/>
          </a:xfrm>
          <a:prstGeom prst="rect">
            <a:avLst/>
          </a:prstGeom>
          <a:noFill/>
          <a:ln>
            <a:noFill/>
          </a:ln>
        </p:spPr>
      </p:pic>
      <p:pic>
        <p:nvPicPr>
          <p:cNvPr id="63" name="Google Shape;63;p13"/>
          <p:cNvPicPr preferRelativeResize="0"/>
          <p:nvPr/>
        </p:nvPicPr>
        <p:blipFill>
          <a:blip r:embed="rId7">
            <a:alphaModFix/>
          </a:blip>
          <a:stretch>
            <a:fillRect/>
          </a:stretch>
        </p:blipFill>
        <p:spPr>
          <a:xfrm>
            <a:off x="5383901" y="-100082"/>
            <a:ext cx="1333999" cy="1333999"/>
          </a:xfrm>
          <a:prstGeom prst="rect">
            <a:avLst/>
          </a:prstGeom>
          <a:noFill/>
          <a:ln>
            <a:noFill/>
          </a:ln>
        </p:spPr>
      </p:pic>
      <p:pic>
        <p:nvPicPr>
          <p:cNvPr id="64" name="Google Shape;64;p13"/>
          <p:cNvPicPr preferRelativeResize="0"/>
          <p:nvPr/>
        </p:nvPicPr>
        <p:blipFill>
          <a:blip r:embed="rId8">
            <a:alphaModFix/>
          </a:blip>
          <a:stretch>
            <a:fillRect/>
          </a:stretch>
        </p:blipFill>
        <p:spPr>
          <a:xfrm>
            <a:off x="140584" y="3705967"/>
            <a:ext cx="2330733" cy="2330733"/>
          </a:xfrm>
          <a:prstGeom prst="rect">
            <a:avLst/>
          </a:prstGeom>
          <a:noFill/>
          <a:ln>
            <a:noFill/>
          </a:ln>
        </p:spPr>
      </p:pic>
      <p:pic>
        <p:nvPicPr>
          <p:cNvPr id="45" name="Google Shape;87;p14">
            <a:extLst>
              <a:ext uri="{FF2B5EF4-FFF2-40B4-BE49-F238E27FC236}">
                <a16:creationId xmlns:a16="http://schemas.microsoft.com/office/drawing/2014/main" id="{D36BBD45-F213-4F68-B37B-AC56AF0EF7B9}"/>
              </a:ext>
            </a:extLst>
          </p:cNvPr>
          <p:cNvPicPr preferRelativeResize="0"/>
          <p:nvPr/>
        </p:nvPicPr>
        <p:blipFill>
          <a:blip r:embed="rId9">
            <a:alphaModFix/>
          </a:blip>
          <a:stretch>
            <a:fillRect/>
          </a:stretch>
        </p:blipFill>
        <p:spPr>
          <a:xfrm>
            <a:off x="3065113" y="974663"/>
            <a:ext cx="6371708" cy="3791229"/>
          </a:xfrm>
          <a:prstGeom prst="rect">
            <a:avLst/>
          </a:prstGeom>
          <a:noFill/>
          <a:ln>
            <a:noFill/>
          </a:ln>
        </p:spPr>
      </p:pic>
      <p:sp>
        <p:nvSpPr>
          <p:cNvPr id="47" name="Google Shape;95;p14">
            <a:extLst>
              <a:ext uri="{FF2B5EF4-FFF2-40B4-BE49-F238E27FC236}">
                <a16:creationId xmlns:a16="http://schemas.microsoft.com/office/drawing/2014/main" id="{3E0DA39B-87D4-493D-B09A-A5B0539A1CD2}"/>
              </a:ext>
            </a:extLst>
          </p:cNvPr>
          <p:cNvSpPr txBox="1"/>
          <p:nvPr/>
        </p:nvSpPr>
        <p:spPr>
          <a:xfrm>
            <a:off x="3322859" y="1130744"/>
            <a:ext cx="5856134" cy="3236394"/>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667" b="1" i="0" u="none" strike="noStrike" kern="0" cap="none" spc="0" normalizeH="0" baseline="0" noProof="0">
              <a:ln>
                <a:noFill/>
              </a:ln>
              <a:solidFill>
                <a:srgbClr val="FFFF00"/>
              </a:solidFill>
              <a:effectLst/>
              <a:uLnTx/>
              <a:uFillTx/>
              <a:latin typeface="Georgia"/>
              <a:ea typeface="Georgia"/>
              <a:cs typeface="Georgia"/>
              <a:sym typeface="Georgia"/>
            </a:endParaRPr>
          </a:p>
        </p:txBody>
      </p:sp>
      <p:pic>
        <p:nvPicPr>
          <p:cNvPr id="95" name="Google Shape;81;p14">
            <a:extLst>
              <a:ext uri="{FF2B5EF4-FFF2-40B4-BE49-F238E27FC236}">
                <a16:creationId xmlns:a16="http://schemas.microsoft.com/office/drawing/2014/main" id="{41963B24-EFB3-481D-B566-FACAC77F48AA}"/>
              </a:ext>
            </a:extLst>
          </p:cNvPr>
          <p:cNvPicPr preferRelativeResize="0"/>
          <p:nvPr/>
        </p:nvPicPr>
        <p:blipFill>
          <a:blip r:embed="rId10">
            <a:alphaModFix/>
          </a:blip>
          <a:stretch>
            <a:fillRect/>
          </a:stretch>
        </p:blipFill>
        <p:spPr>
          <a:xfrm>
            <a:off x="10944963" y="1194857"/>
            <a:ext cx="1091037" cy="1328842"/>
          </a:xfrm>
          <a:prstGeom prst="rect">
            <a:avLst/>
          </a:prstGeom>
          <a:noFill/>
          <a:ln w="38100" cap="flat" cmpd="sng">
            <a:solidFill>
              <a:srgbClr val="666666"/>
            </a:solidFill>
            <a:prstDash val="solid"/>
            <a:round/>
            <a:headEnd type="none" w="sm" len="sm"/>
            <a:tailEnd type="none" w="sm" len="sm"/>
          </a:ln>
        </p:spPr>
      </p:pic>
      <p:pic>
        <p:nvPicPr>
          <p:cNvPr id="96" name="Google Shape;82;p14">
            <a:extLst>
              <a:ext uri="{FF2B5EF4-FFF2-40B4-BE49-F238E27FC236}">
                <a16:creationId xmlns:a16="http://schemas.microsoft.com/office/drawing/2014/main" id="{526CF1DF-E40C-44BF-835B-EAD31A2112F5}"/>
              </a:ext>
            </a:extLst>
          </p:cNvPr>
          <p:cNvPicPr preferRelativeResize="0"/>
          <p:nvPr/>
        </p:nvPicPr>
        <p:blipFill rotWithShape="1">
          <a:blip r:embed="rId11">
            <a:alphaModFix/>
          </a:blip>
          <a:srcRect l="13052" t="3784" r="13119" b="3450"/>
          <a:stretch/>
        </p:blipFill>
        <p:spPr>
          <a:xfrm>
            <a:off x="9663256" y="1211636"/>
            <a:ext cx="1091038" cy="1360728"/>
          </a:xfrm>
          <a:prstGeom prst="rect">
            <a:avLst/>
          </a:prstGeom>
          <a:noFill/>
          <a:ln w="38100" cap="flat" cmpd="sng">
            <a:solidFill>
              <a:srgbClr val="666666"/>
            </a:solidFill>
            <a:prstDash val="solid"/>
            <a:round/>
            <a:headEnd type="none" w="sm" len="sm"/>
            <a:tailEnd type="none" w="sm" len="sm"/>
          </a:ln>
        </p:spPr>
      </p:pic>
      <p:pic>
        <p:nvPicPr>
          <p:cNvPr id="20" name="Picture 19">
            <a:extLst>
              <a:ext uri="{FF2B5EF4-FFF2-40B4-BE49-F238E27FC236}">
                <a16:creationId xmlns:a16="http://schemas.microsoft.com/office/drawing/2014/main" id="{B5EE0D9C-F92A-4408-9D5D-8DC38946A186}"/>
              </a:ext>
            </a:extLst>
          </p:cNvPr>
          <p:cNvPicPr>
            <a:picLocks noChangeAspect="1"/>
          </p:cNvPicPr>
          <p:nvPr/>
        </p:nvPicPr>
        <p:blipFill>
          <a:blip r:embed="rId12"/>
          <a:stretch>
            <a:fillRect/>
          </a:stretch>
        </p:blipFill>
        <p:spPr>
          <a:xfrm>
            <a:off x="3353120" y="2049947"/>
            <a:ext cx="5825873" cy="784249"/>
          </a:xfrm>
          <a:prstGeom prst="rect">
            <a:avLst/>
          </a:prstGeom>
        </p:spPr>
      </p:pic>
      <p:pic>
        <p:nvPicPr>
          <p:cNvPr id="1026" name="Picture 2" descr="Feliz Menino Bonitinho Garoto Com Idéia De Luz | Art drawings for kids,  School art activities, Back to school art activity"/>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869" b="100000" l="9904" r="89936">
                        <a14:foregroundMark x1="44569" y1="44702" x2="44569" y2="44702"/>
                        <a14:foregroundMark x1="45687" y1="45283" x2="46006" y2="53266"/>
                        <a14:foregroundMark x1="59425" y1="45283" x2="58147" y2="54572"/>
                        <a14:foregroundMark x1="54633" y1="79390" x2="57508" y2="85341"/>
                        <a14:foregroundMark x1="48243" y1="79826" x2="43291" y2="88824"/>
                        <a14:foregroundMark x1="57029" y1="86938" x2="65335" y2="90131"/>
                      </a14:backgroundRemoval>
                    </a14:imgEffect>
                  </a14:imgLayer>
                </a14:imgProps>
              </a:ext>
              <a:ext uri="{28A0092B-C50C-407E-A947-70E740481C1C}">
                <a14:useLocalDpi xmlns:a14="http://schemas.microsoft.com/office/drawing/2010/main" val="0"/>
              </a:ext>
            </a:extLst>
          </a:blip>
          <a:srcRect/>
          <a:stretch>
            <a:fillRect/>
          </a:stretch>
        </p:blipFill>
        <p:spPr bwMode="auto">
          <a:xfrm>
            <a:off x="6905067" y="2840826"/>
            <a:ext cx="3849227" cy="423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832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D40376-542E-7CCD-25A8-A7D30490A980}"/>
              </a:ext>
            </a:extLst>
          </p:cNvPr>
          <p:cNvPicPr>
            <a:picLocks noChangeAspect="1"/>
          </p:cNvPicPr>
          <p:nvPr/>
        </p:nvPicPr>
        <p:blipFill>
          <a:blip r:embed="rId2"/>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9B1638D-4005-D9AB-1D40-D276D7F87DE5}"/>
              </a:ext>
            </a:extLst>
          </p:cNvPr>
          <p:cNvSpPr txBox="1"/>
          <p:nvPr/>
        </p:nvSpPr>
        <p:spPr>
          <a:xfrm>
            <a:off x="1982126" y="2234471"/>
            <a:ext cx="8387960" cy="3046988"/>
          </a:xfrm>
          <a:prstGeom prst="rect">
            <a:avLst/>
          </a:prstGeom>
          <a:noFill/>
        </p:spPr>
        <p:txBody>
          <a:bodyPr wrap="square">
            <a:spAutoFit/>
          </a:bodyPr>
          <a:lstStyle/>
          <a:p>
            <a:pPr lvl="0" algn="ctr"/>
            <a:r>
              <a:rPr lang="vi-VN" sz="4800" dirty="0">
                <a:solidFill>
                  <a:srgbClr val="002060"/>
                </a:solidFill>
                <a:latin typeface="Cambria" panose="02040503050406030204" pitchFamily="18" charset="0"/>
                <a:ea typeface="Cambria" panose="02040503050406030204" pitchFamily="18" charset="0"/>
                <a:cs typeface="Calibri" panose="020F0502020204030204" pitchFamily="34" charset="0"/>
              </a:rPr>
              <a:t>Thầy cô trong mắt em là những hình ảnh thân thương hiện lên trong trí nhớ, trí tưởng tượng của em.</a:t>
            </a:r>
          </a:p>
        </p:txBody>
      </p:sp>
    </p:spTree>
    <p:extLst>
      <p:ext uri="{BB962C8B-B14F-4D97-AF65-F5344CB8AC3E}">
        <p14:creationId xmlns:p14="http://schemas.microsoft.com/office/powerpoint/2010/main" val="1696859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电子产品&#10;&#10;描述已自动生成">
            <a:extLst>
              <a:ext uri="{FF2B5EF4-FFF2-40B4-BE49-F238E27FC236}">
                <a16:creationId xmlns:a16="http://schemas.microsoft.com/office/drawing/2014/main" id="{38C9316E-28E3-4172-BFB8-F86F00E4FE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532" y="137160"/>
            <a:ext cx="6858000" cy="6858000"/>
          </a:xfrm>
          <a:prstGeom prst="rect">
            <a:avLst/>
          </a:prstGeom>
        </p:spPr>
      </p:pic>
      <p:sp>
        <p:nvSpPr>
          <p:cNvPr id="6" name="文本框 5">
            <a:extLst>
              <a:ext uri="{FF2B5EF4-FFF2-40B4-BE49-F238E27FC236}">
                <a16:creationId xmlns:a16="http://schemas.microsoft.com/office/drawing/2014/main" id="{AB1C8C4B-C06B-41F6-BAC3-DF4601B3400B}"/>
              </a:ext>
            </a:extLst>
          </p:cNvPr>
          <p:cNvSpPr txBox="1"/>
          <p:nvPr/>
        </p:nvSpPr>
        <p:spPr>
          <a:xfrm>
            <a:off x="1347019" y="2431684"/>
            <a:ext cx="5751871" cy="1569660"/>
          </a:xfrm>
          <a:prstGeom prst="rect">
            <a:avLst/>
          </a:prstGeom>
          <a:noFill/>
        </p:spPr>
        <p:txBody>
          <a:bodyPr wrap="square" rtlCol="0">
            <a:spAutoFit/>
          </a:bodyPr>
          <a:lstStyle/>
          <a:p>
            <a:pPr lvl="0" algn="ctr" defTabSz="457200"/>
            <a:r>
              <a:rPr lang="en-US" altLang="zh-CN" sz="4800" b="1" dirty="0">
                <a:solidFill>
                  <a:prstClr val="white"/>
                </a:solidFill>
                <a:latin typeface="Cambria" panose="02040503050406030204" pitchFamily="18" charset="0"/>
                <a:ea typeface="Cambria" panose="02040503050406030204" pitchFamily="18" charset="0"/>
                <a:cs typeface="Arial" panose="020B0604020202020204" pitchFamily="34" charset="0"/>
              </a:rPr>
              <a:t>2. Chia </a:t>
            </a:r>
            <a:r>
              <a:rPr lang="en-US" altLang="zh-CN" sz="4800" b="1" dirty="0" err="1">
                <a:solidFill>
                  <a:prstClr val="white"/>
                </a:solidFill>
                <a:latin typeface="Cambria" panose="02040503050406030204" pitchFamily="18" charset="0"/>
                <a:ea typeface="Cambria" panose="02040503050406030204" pitchFamily="18" charset="0"/>
                <a:cs typeface="Arial" panose="020B0604020202020204" pitchFamily="34" charset="0"/>
              </a:rPr>
              <a:t>sẻ</a:t>
            </a:r>
            <a:r>
              <a:rPr lang="en-US" altLang="zh-CN" sz="48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800" b="1" dirty="0" err="1">
                <a:solidFill>
                  <a:prstClr val="white"/>
                </a:solidFill>
                <a:latin typeface="Cambria" panose="02040503050406030204" pitchFamily="18" charset="0"/>
                <a:ea typeface="Cambria" panose="02040503050406030204" pitchFamily="18" charset="0"/>
                <a:cs typeface="Arial" panose="020B0604020202020204" pitchFamily="34" charset="0"/>
              </a:rPr>
              <a:t>kỉ</a:t>
            </a:r>
            <a:r>
              <a:rPr lang="en-US" altLang="zh-CN" sz="48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800" b="1" dirty="0" err="1">
                <a:solidFill>
                  <a:prstClr val="white"/>
                </a:solidFill>
                <a:latin typeface="Cambria" panose="02040503050406030204" pitchFamily="18" charset="0"/>
                <a:ea typeface="Cambria" panose="02040503050406030204" pitchFamily="18" charset="0"/>
                <a:cs typeface="Arial" panose="020B0604020202020204" pitchFamily="34" charset="0"/>
              </a:rPr>
              <a:t>niệm</a:t>
            </a:r>
            <a:r>
              <a:rPr lang="en-US" altLang="zh-CN" sz="48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800" b="1" dirty="0" err="1">
                <a:solidFill>
                  <a:prstClr val="white"/>
                </a:solidFill>
                <a:latin typeface="Cambria" panose="02040503050406030204" pitchFamily="18" charset="0"/>
                <a:ea typeface="Cambria" panose="02040503050406030204" pitchFamily="18" charset="0"/>
                <a:cs typeface="Arial" panose="020B0604020202020204" pitchFamily="34" charset="0"/>
              </a:rPr>
              <a:t>về</a:t>
            </a:r>
            <a:r>
              <a:rPr lang="en-US" altLang="zh-CN" sz="48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800" b="1" dirty="0" err="1">
                <a:solidFill>
                  <a:prstClr val="white"/>
                </a:solidFill>
                <a:latin typeface="Cambria" panose="02040503050406030204" pitchFamily="18" charset="0"/>
                <a:ea typeface="Cambria" panose="02040503050406030204" pitchFamily="18" charset="0"/>
                <a:cs typeface="Arial" panose="020B0604020202020204" pitchFamily="34" charset="0"/>
              </a:rPr>
              <a:t>thầy</a:t>
            </a:r>
            <a:r>
              <a:rPr lang="en-US" altLang="zh-CN" sz="4800" b="1"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800" b="1" dirty="0" err="1">
                <a:solidFill>
                  <a:prstClr val="white"/>
                </a:solidFill>
                <a:latin typeface="Cambria" panose="02040503050406030204" pitchFamily="18" charset="0"/>
                <a:ea typeface="Cambria" panose="02040503050406030204" pitchFamily="18" charset="0"/>
                <a:cs typeface="Arial" panose="020B0604020202020204" pitchFamily="34" charset="0"/>
              </a:rPr>
              <a:t>cô</a:t>
            </a:r>
            <a:endParaRPr kumimoji="0" lang="zh-CN" altLang="en-US" sz="4800" b="1" i="0" u="none" strike="noStrike" kern="1200" cap="none" spc="0" normalizeH="0" baseline="0" noProof="0" dirty="0">
              <a:ln>
                <a:noFill/>
              </a:ln>
              <a:solidFill>
                <a:prstClr val="white"/>
              </a:solidFill>
              <a:effectLst/>
              <a:uLnTx/>
              <a:uFillTx/>
              <a:latin typeface="Cambria" panose="02040503050406030204" pitchFamily="18" charset="0"/>
              <a:ea typeface="字魂7号-温暖童稚体" panose="00000500000000000000" pitchFamily="2" charset="-122"/>
              <a:cs typeface="Arial" panose="020B0604020202020204" pitchFamily="34" charset="0"/>
            </a:endParaRPr>
          </a:p>
        </p:txBody>
      </p:sp>
      <p:pic>
        <p:nvPicPr>
          <p:cNvPr id="3" name="图片 2">
            <a:extLst>
              <a:ext uri="{FF2B5EF4-FFF2-40B4-BE49-F238E27FC236}">
                <a16:creationId xmlns:a16="http://schemas.microsoft.com/office/drawing/2014/main" id="{5DE50358-EF6E-43D4-913A-02E1DAEBF4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223" t="3674" r="12227" b="16771"/>
          <a:stretch/>
        </p:blipFill>
        <p:spPr>
          <a:xfrm>
            <a:off x="5049535" y="1402080"/>
            <a:ext cx="7142466" cy="5455920"/>
          </a:xfrm>
          <a:prstGeom prst="rect">
            <a:avLst/>
          </a:prstGeom>
        </p:spPr>
      </p:pic>
    </p:spTree>
    <p:extLst>
      <p:ext uri="{BB962C8B-B14F-4D97-AF65-F5344CB8AC3E}">
        <p14:creationId xmlns:p14="http://schemas.microsoft.com/office/powerpoint/2010/main" val="17970614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03E5E50-BCF2-2066-92F4-082F75D22735}"/>
              </a:ext>
            </a:extLst>
          </p:cNvPr>
          <p:cNvPicPr>
            <a:picLocks noChangeAspect="1"/>
          </p:cNvPicPr>
          <p:nvPr/>
        </p:nvPicPr>
        <p:blipFill>
          <a:blip r:embed="rId3"/>
          <a:stretch>
            <a:fillRect/>
          </a:stretch>
        </p:blipFill>
        <p:spPr>
          <a:xfrm>
            <a:off x="0" y="0"/>
            <a:ext cx="12189586" cy="6858000"/>
          </a:xfrm>
          <a:prstGeom prst="rect">
            <a:avLst/>
          </a:prstGeom>
        </p:spPr>
      </p:pic>
      <p:pic>
        <p:nvPicPr>
          <p:cNvPr id="7" name="Picture 6">
            <a:extLst>
              <a:ext uri="{FF2B5EF4-FFF2-40B4-BE49-F238E27FC236}">
                <a16:creationId xmlns:a16="http://schemas.microsoft.com/office/drawing/2014/main" id="{5C8A61EF-172D-01E9-D95E-19FE042F714E}"/>
              </a:ext>
            </a:extLst>
          </p:cNvPr>
          <p:cNvPicPr>
            <a:picLocks noChangeAspect="1"/>
          </p:cNvPicPr>
          <p:nvPr/>
        </p:nvPicPr>
        <p:blipFill>
          <a:blip r:embed="rId4"/>
          <a:stretch>
            <a:fillRect/>
          </a:stretch>
        </p:blipFill>
        <p:spPr>
          <a:xfrm>
            <a:off x="154251" y="2296734"/>
            <a:ext cx="4182218" cy="4224894"/>
          </a:xfrm>
          <a:prstGeom prst="rect">
            <a:avLst/>
          </a:prstGeom>
        </p:spPr>
      </p:pic>
      <p:grpSp>
        <p:nvGrpSpPr>
          <p:cNvPr id="12" name="Group 11">
            <a:extLst>
              <a:ext uri="{FF2B5EF4-FFF2-40B4-BE49-F238E27FC236}">
                <a16:creationId xmlns:a16="http://schemas.microsoft.com/office/drawing/2014/main" id="{B9840F68-CBDB-A61A-A540-69A924C02101}"/>
              </a:ext>
            </a:extLst>
          </p:cNvPr>
          <p:cNvGrpSpPr/>
          <p:nvPr/>
        </p:nvGrpSpPr>
        <p:grpSpPr>
          <a:xfrm>
            <a:off x="4501352" y="3444948"/>
            <a:ext cx="7290052" cy="2059261"/>
            <a:chOff x="4490720" y="2572606"/>
            <a:chExt cx="7290052" cy="2059261"/>
          </a:xfrm>
        </p:grpSpPr>
        <p:sp>
          <p:nvSpPr>
            <p:cNvPr id="11" name="Rectangle: Rounded Corners 10">
              <a:extLst>
                <a:ext uri="{FF2B5EF4-FFF2-40B4-BE49-F238E27FC236}">
                  <a16:creationId xmlns:a16="http://schemas.microsoft.com/office/drawing/2014/main" id="{269EA61B-AF64-3B19-8484-7C4ACEC7F5BB}"/>
                </a:ext>
              </a:extLst>
            </p:cNvPr>
            <p:cNvSpPr/>
            <p:nvPr/>
          </p:nvSpPr>
          <p:spPr>
            <a:xfrm>
              <a:off x="4490720" y="2572606"/>
              <a:ext cx="7290052" cy="2059261"/>
            </a:xfrm>
            <a:prstGeom prst="roundRect">
              <a:avLst/>
            </a:prstGeom>
            <a:solidFill>
              <a:srgbClr val="FFFFCC"/>
            </a:solidFill>
            <a:ln w="19050">
              <a:solidFill>
                <a:srgbClr val="00B05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6A1D8E5E-90AD-F238-8117-4D41D19D3AFE}"/>
                </a:ext>
              </a:extLst>
            </p:cNvPr>
            <p:cNvSpPr txBox="1"/>
            <p:nvPr/>
          </p:nvSpPr>
          <p:spPr>
            <a:xfrm>
              <a:off x="4688524" y="2882828"/>
              <a:ext cx="7085830" cy="1323439"/>
            </a:xfrm>
            <a:prstGeom prst="rect">
              <a:avLst/>
            </a:prstGeom>
            <a:noFill/>
          </p:spPr>
          <p:txBody>
            <a:bodyPr wrap="square">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“Tớ nhớ nhất là...” </a:t>
              </a:r>
              <a:endParaRPr kumimoji="0" lang="en-US" sz="4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4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rPr>
                <a:t>“Tớ không thể quên được.... </a:t>
              </a:r>
            </a:p>
          </p:txBody>
        </p:sp>
      </p:grpSp>
      <p:sp>
        <p:nvSpPr>
          <p:cNvPr id="2" name="文本框 2">
            <a:extLst>
              <a:ext uri="{FF2B5EF4-FFF2-40B4-BE49-F238E27FC236}">
                <a16:creationId xmlns:a16="http://schemas.microsoft.com/office/drawing/2014/main" id="{2EF97590-F597-9E1C-E345-004CF1FBED40}"/>
              </a:ext>
            </a:extLst>
          </p:cNvPr>
          <p:cNvSpPr txBox="1"/>
          <p:nvPr/>
        </p:nvSpPr>
        <p:spPr>
          <a:xfrm>
            <a:off x="2536235" y="1597080"/>
            <a:ext cx="9655765" cy="1200329"/>
          </a:xfrm>
          <a:prstGeom prst="rect">
            <a:avLst/>
          </a:prstGeom>
          <a:noFill/>
        </p:spPr>
        <p:txBody>
          <a:bodyPr vert="horz" wrap="square" rtlCol="0">
            <a:spAutoFit/>
          </a:bodyPr>
          <a:lstStyle/>
          <a:p>
            <a:pPr lvl="0" algn="ctr">
              <a:defRPr/>
            </a:pPr>
            <a:r>
              <a:rPr lang="en-US" altLang="zh-CN" sz="3600" b="1" dirty="0">
                <a:solidFill>
                  <a:srgbClr val="002060"/>
                </a:solidFill>
                <a:latin typeface="Cambria" panose="02040503050406030204" pitchFamily="18" charset="0"/>
                <a:ea typeface="Cambria" panose="02040503050406030204" pitchFamily="18" charset="0"/>
              </a:rPr>
              <a:t>Chia </a:t>
            </a:r>
            <a:r>
              <a:rPr lang="en-US" altLang="zh-CN" sz="3600" b="1" dirty="0" err="1">
                <a:solidFill>
                  <a:srgbClr val="002060"/>
                </a:solidFill>
                <a:latin typeface="Cambria" panose="02040503050406030204" pitchFamily="18" charset="0"/>
                <a:ea typeface="Cambria" panose="02040503050406030204" pitchFamily="18" charset="0"/>
              </a:rPr>
              <a:t>sẻ</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với</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bạn</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về</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một</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kỉ</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niệm</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của</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mình</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với</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một</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thầy</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hoặc</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cô</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mà</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mình</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yêu</a:t>
            </a:r>
            <a:r>
              <a:rPr lang="en-US" altLang="zh-CN" sz="3600" b="1" dirty="0">
                <a:solidFill>
                  <a:srgbClr val="002060"/>
                </a:solidFill>
                <a:latin typeface="Cambria" panose="02040503050406030204" pitchFamily="18" charset="0"/>
                <a:ea typeface="Cambria" panose="02040503050406030204" pitchFamily="18" charset="0"/>
              </a:rPr>
              <a:t> </a:t>
            </a:r>
            <a:r>
              <a:rPr lang="en-US" altLang="zh-CN" sz="3600" b="1" dirty="0" err="1">
                <a:solidFill>
                  <a:srgbClr val="002060"/>
                </a:solidFill>
                <a:latin typeface="Cambria" panose="02040503050406030204" pitchFamily="18" charset="0"/>
                <a:ea typeface="Cambria" panose="02040503050406030204" pitchFamily="18" charset="0"/>
              </a:rPr>
              <a:t>quý</a:t>
            </a:r>
            <a:endParaRPr kumimoji="0" lang="zh-CN" altLang="en-US" sz="3600" b="1" i="0" u="none" strike="noStrike" kern="1200" cap="none" spc="0" normalizeH="0" baseline="0" noProof="0" dirty="0">
              <a:ln>
                <a:noFill/>
              </a:ln>
              <a:solidFill>
                <a:srgbClr val="002060"/>
              </a:solidFill>
              <a:effectLst/>
              <a:uLnTx/>
              <a:uFillTx/>
              <a:latin typeface="Cambria" panose="02040503050406030204" pitchFamily="18" charset="0"/>
              <a:ea typeface="叶根友微刚细赞" panose="03000509000000000000" charset="-122"/>
            </a:endParaRPr>
          </a:p>
        </p:txBody>
      </p:sp>
    </p:spTree>
    <p:extLst>
      <p:ext uri="{BB962C8B-B14F-4D97-AF65-F5344CB8AC3E}">
        <p14:creationId xmlns:p14="http://schemas.microsoft.com/office/powerpoint/2010/main" val="220579226"/>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15E5C-61A4-0499-B7BB-91D998872E70}"/>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D572248-C019-B2EB-A85D-8E1EAC07F6CA}"/>
              </a:ext>
            </a:extLst>
          </p:cNvPr>
          <p:cNvPicPr>
            <a:picLocks noChangeAspect="1"/>
          </p:cNvPicPr>
          <p:nvPr/>
        </p:nvPicPr>
        <p:blipFill>
          <a:blip r:embed="rId4"/>
          <a:stretch>
            <a:fillRect/>
          </a:stretch>
        </p:blipFill>
        <p:spPr>
          <a:xfrm>
            <a:off x="0" y="0"/>
            <a:ext cx="12192000" cy="6858000"/>
          </a:xfrm>
          <a:prstGeom prst="rect">
            <a:avLst/>
          </a:prstGeom>
        </p:spPr>
      </p:pic>
      <p:pic>
        <p:nvPicPr>
          <p:cNvPr id="3" name="Picture 2" descr="A cartoon of a child&#10;&#10;AI-generated content may be incorrect.">
            <a:extLst>
              <a:ext uri="{FF2B5EF4-FFF2-40B4-BE49-F238E27FC236}">
                <a16:creationId xmlns:a16="http://schemas.microsoft.com/office/drawing/2014/main" id="{FAED387B-4D9F-F92B-5DB6-6FE359BD2A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2306" y="400186"/>
            <a:ext cx="3788365" cy="5989981"/>
          </a:xfrm>
          <a:prstGeom prst="rect">
            <a:avLst/>
          </a:prstGeom>
        </p:spPr>
      </p:pic>
      <p:sp>
        <p:nvSpPr>
          <p:cNvPr id="4" name="TextBox 3">
            <a:extLst>
              <a:ext uri="{FF2B5EF4-FFF2-40B4-BE49-F238E27FC236}">
                <a16:creationId xmlns:a16="http://schemas.microsoft.com/office/drawing/2014/main" id="{D361E142-E43E-0188-71E9-FCF7FC50EE55}"/>
              </a:ext>
            </a:extLst>
          </p:cNvPr>
          <p:cNvSpPr txBox="1"/>
          <p:nvPr/>
        </p:nvSpPr>
        <p:spPr>
          <a:xfrm>
            <a:off x="956930" y="946298"/>
            <a:ext cx="5922335" cy="4154984"/>
          </a:xfrm>
          <a:prstGeom prst="rect">
            <a:avLst/>
          </a:prstGeom>
          <a:noFill/>
        </p:spPr>
        <p:txBody>
          <a:bodyPr wrap="square" rtlCol="0">
            <a:spAutoFit/>
          </a:bodyPr>
          <a:lstStyle/>
          <a:p>
            <a:pPr algn="just"/>
            <a:r>
              <a:rPr lang="vi-VN" sz="2400" dirty="0">
                <a:solidFill>
                  <a:schemeClr val="bg1"/>
                </a:solidFill>
                <a:latin typeface="Cambria" panose="02040503050406030204" pitchFamily="18" charset="0"/>
                <a:ea typeface="Cambria" panose="02040503050406030204" pitchFamily="18" charset="0"/>
              </a:rPr>
              <a:t>Tớ nhớ nhất là Cô Hương, cô giáo chủ nhiệm của tớ lớp 1. Ngày đầu tiên đi học, phải xa rời vòng tay của bố mẹ, tớ đã sợ hãi và òa khóc. Bất chợt có một bàn tay ấm áp nhẹ nhàng đặt lên vai tớ cùng với giọng nói dịu dàng: “Em đừng khóc, có cô ở đây mà!”. Tớ cảm thấy ấm áp và tin tưởng cô ngày từ lần gặp mặt đầu tiên. Dù không còn là học sinh của cô nữa nhưng tớ vẫn mãi yêu thương và kính trọng cô.</a:t>
            </a:r>
          </a:p>
          <a:p>
            <a:pPr algn="just"/>
            <a:endParaRPr lang="en-US" sz="2400" dirty="0">
              <a:solidFill>
                <a:schemeClr val="bg1"/>
              </a:solidFill>
              <a:latin typeface="Cambria" panose="02040503050406030204" pitchFamily="18" charset="0"/>
              <a:ea typeface="Cambria" panose="02040503050406030204" pitchFamily="18" charset="0"/>
            </a:endParaRPr>
          </a:p>
        </p:txBody>
      </p:sp>
      <p:pic>
        <p:nvPicPr>
          <p:cNvPr id="6" name="tải xuống (2)">
            <a:hlinkClick r:id="" action="ppaction://media"/>
            <a:extLst>
              <a:ext uri="{FF2B5EF4-FFF2-40B4-BE49-F238E27FC236}">
                <a16:creationId xmlns:a16="http://schemas.microsoft.com/office/drawing/2014/main" id="{82D620D6-EFE4-5D85-4E7C-A9C4C69D37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7609" y="376274"/>
            <a:ext cx="406400" cy="406400"/>
          </a:xfrm>
          <a:prstGeom prst="rect">
            <a:avLst/>
          </a:prstGeom>
        </p:spPr>
      </p:pic>
    </p:spTree>
    <p:extLst>
      <p:ext uri="{BB962C8B-B14F-4D97-AF65-F5344CB8AC3E}">
        <p14:creationId xmlns:p14="http://schemas.microsoft.com/office/powerpoint/2010/main" val="148125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 presetClass="mediacall" presetSubtype="0" fill="hold" nodeType="withEffect">
                                  <p:stCondLst>
                                    <p:cond delay="0"/>
                                  </p:stCondLst>
                                  <p:childTnLst>
                                    <p:cmd type="call" cmd="playFrom(0.0)">
                                      <p:cBhvr>
                                        <p:cTn id="9" dur="2889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6"/>
                </p:tgtEl>
              </p:cMediaNode>
            </p:audio>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5265" y="2642197"/>
            <a:ext cx="894267" cy="1192347"/>
          </a:xfrm>
          <a:prstGeom prst="rect">
            <a:avLst/>
          </a:prstGeom>
          <a:noFill/>
          <a:ln>
            <a:noFill/>
          </a:ln>
        </p:spPr>
      </p:pic>
      <p:pic>
        <p:nvPicPr>
          <p:cNvPr id="55" name="Google Shape;55;p13"/>
          <p:cNvPicPr preferRelativeResize="0"/>
          <p:nvPr/>
        </p:nvPicPr>
        <p:blipFill>
          <a:blip r:embed="rId4">
            <a:alphaModFix/>
          </a:blip>
          <a:stretch>
            <a:fillRect/>
          </a:stretch>
        </p:blipFill>
        <p:spPr>
          <a:xfrm>
            <a:off x="0" y="1"/>
            <a:ext cx="12192001" cy="6858000"/>
          </a:xfrm>
          <a:prstGeom prst="rect">
            <a:avLst/>
          </a:prstGeom>
          <a:noFill/>
          <a:ln>
            <a:noFill/>
          </a:ln>
        </p:spPr>
      </p:pic>
      <p:pic>
        <p:nvPicPr>
          <p:cNvPr id="56" name="Google Shape;56;p13"/>
          <p:cNvPicPr preferRelativeResize="0"/>
          <p:nvPr/>
        </p:nvPicPr>
        <p:blipFill>
          <a:blip r:embed="rId5">
            <a:alphaModFix/>
          </a:blip>
          <a:stretch>
            <a:fillRect/>
          </a:stretch>
        </p:blipFill>
        <p:spPr>
          <a:xfrm>
            <a:off x="321438" y="1055084"/>
            <a:ext cx="2116968" cy="2316093"/>
          </a:xfrm>
          <a:prstGeom prst="rect">
            <a:avLst/>
          </a:prstGeom>
          <a:noFill/>
          <a:ln>
            <a:noFill/>
          </a:ln>
        </p:spPr>
      </p:pic>
      <p:pic>
        <p:nvPicPr>
          <p:cNvPr id="59" name="Google Shape;59;p13"/>
          <p:cNvPicPr preferRelativeResize="0"/>
          <p:nvPr/>
        </p:nvPicPr>
        <p:blipFill>
          <a:blip r:embed="rId6">
            <a:alphaModFix/>
          </a:blip>
          <a:stretch>
            <a:fillRect/>
          </a:stretch>
        </p:blipFill>
        <p:spPr>
          <a:xfrm>
            <a:off x="-90200" y="1"/>
            <a:ext cx="2762768" cy="1036033"/>
          </a:xfrm>
          <a:prstGeom prst="rect">
            <a:avLst/>
          </a:prstGeom>
          <a:noFill/>
          <a:ln>
            <a:noFill/>
          </a:ln>
        </p:spPr>
      </p:pic>
      <p:pic>
        <p:nvPicPr>
          <p:cNvPr id="60" name="Google Shape;60;p13"/>
          <p:cNvPicPr preferRelativeResize="0"/>
          <p:nvPr/>
        </p:nvPicPr>
        <p:blipFill>
          <a:blip r:embed="rId6">
            <a:alphaModFix/>
          </a:blip>
          <a:stretch>
            <a:fillRect/>
          </a:stretch>
        </p:blipFill>
        <p:spPr>
          <a:xfrm>
            <a:off x="2530467" y="1"/>
            <a:ext cx="2762768" cy="1036033"/>
          </a:xfrm>
          <a:prstGeom prst="rect">
            <a:avLst/>
          </a:prstGeom>
          <a:noFill/>
          <a:ln>
            <a:noFill/>
          </a:ln>
        </p:spPr>
      </p:pic>
      <p:pic>
        <p:nvPicPr>
          <p:cNvPr id="61" name="Google Shape;61;p13"/>
          <p:cNvPicPr preferRelativeResize="0"/>
          <p:nvPr/>
        </p:nvPicPr>
        <p:blipFill>
          <a:blip r:embed="rId6">
            <a:alphaModFix/>
          </a:blip>
          <a:stretch>
            <a:fillRect/>
          </a:stretch>
        </p:blipFill>
        <p:spPr>
          <a:xfrm>
            <a:off x="6808567" y="1"/>
            <a:ext cx="2762768" cy="1036033"/>
          </a:xfrm>
          <a:prstGeom prst="rect">
            <a:avLst/>
          </a:prstGeom>
          <a:noFill/>
          <a:ln>
            <a:noFill/>
          </a:ln>
        </p:spPr>
      </p:pic>
      <p:pic>
        <p:nvPicPr>
          <p:cNvPr id="62" name="Google Shape;62;p13"/>
          <p:cNvPicPr preferRelativeResize="0"/>
          <p:nvPr/>
        </p:nvPicPr>
        <p:blipFill>
          <a:blip r:embed="rId6">
            <a:alphaModFix/>
          </a:blip>
          <a:stretch>
            <a:fillRect/>
          </a:stretch>
        </p:blipFill>
        <p:spPr>
          <a:xfrm>
            <a:off x="9429233" y="1"/>
            <a:ext cx="2762768" cy="1036033"/>
          </a:xfrm>
          <a:prstGeom prst="rect">
            <a:avLst/>
          </a:prstGeom>
          <a:noFill/>
          <a:ln>
            <a:noFill/>
          </a:ln>
        </p:spPr>
      </p:pic>
      <p:pic>
        <p:nvPicPr>
          <p:cNvPr id="63" name="Google Shape;63;p13"/>
          <p:cNvPicPr preferRelativeResize="0"/>
          <p:nvPr/>
        </p:nvPicPr>
        <p:blipFill>
          <a:blip r:embed="rId7">
            <a:alphaModFix/>
          </a:blip>
          <a:stretch>
            <a:fillRect/>
          </a:stretch>
        </p:blipFill>
        <p:spPr>
          <a:xfrm>
            <a:off x="5383901" y="-100082"/>
            <a:ext cx="1333999" cy="1333999"/>
          </a:xfrm>
          <a:prstGeom prst="rect">
            <a:avLst/>
          </a:prstGeom>
          <a:noFill/>
          <a:ln>
            <a:noFill/>
          </a:ln>
        </p:spPr>
      </p:pic>
      <p:pic>
        <p:nvPicPr>
          <p:cNvPr id="64" name="Google Shape;64;p13"/>
          <p:cNvPicPr preferRelativeResize="0"/>
          <p:nvPr/>
        </p:nvPicPr>
        <p:blipFill>
          <a:blip r:embed="rId8">
            <a:alphaModFix/>
          </a:blip>
          <a:stretch>
            <a:fillRect/>
          </a:stretch>
        </p:blipFill>
        <p:spPr>
          <a:xfrm>
            <a:off x="140584" y="3705967"/>
            <a:ext cx="2330733" cy="2330733"/>
          </a:xfrm>
          <a:prstGeom prst="rect">
            <a:avLst/>
          </a:prstGeom>
          <a:noFill/>
          <a:ln>
            <a:noFill/>
          </a:ln>
        </p:spPr>
      </p:pic>
      <p:pic>
        <p:nvPicPr>
          <p:cNvPr id="45" name="Google Shape;87;p14">
            <a:extLst>
              <a:ext uri="{FF2B5EF4-FFF2-40B4-BE49-F238E27FC236}">
                <a16:creationId xmlns:a16="http://schemas.microsoft.com/office/drawing/2014/main" id="{D36BBD45-F213-4F68-B37B-AC56AF0EF7B9}"/>
              </a:ext>
            </a:extLst>
          </p:cNvPr>
          <p:cNvPicPr preferRelativeResize="0"/>
          <p:nvPr/>
        </p:nvPicPr>
        <p:blipFill>
          <a:blip r:embed="rId9">
            <a:alphaModFix/>
          </a:blip>
          <a:stretch>
            <a:fillRect/>
          </a:stretch>
        </p:blipFill>
        <p:spPr>
          <a:xfrm>
            <a:off x="3065113" y="974663"/>
            <a:ext cx="6371708" cy="3791229"/>
          </a:xfrm>
          <a:prstGeom prst="rect">
            <a:avLst/>
          </a:prstGeom>
          <a:noFill/>
          <a:ln>
            <a:noFill/>
          </a:ln>
        </p:spPr>
      </p:pic>
      <p:sp>
        <p:nvSpPr>
          <p:cNvPr id="47" name="Google Shape;95;p14">
            <a:extLst>
              <a:ext uri="{FF2B5EF4-FFF2-40B4-BE49-F238E27FC236}">
                <a16:creationId xmlns:a16="http://schemas.microsoft.com/office/drawing/2014/main" id="{3E0DA39B-87D4-493D-B09A-A5B0539A1CD2}"/>
              </a:ext>
            </a:extLst>
          </p:cNvPr>
          <p:cNvSpPr txBox="1"/>
          <p:nvPr/>
        </p:nvSpPr>
        <p:spPr>
          <a:xfrm>
            <a:off x="3322859" y="1130744"/>
            <a:ext cx="5856134" cy="3236394"/>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667" b="1" i="0" u="none" strike="noStrike" kern="0" cap="none" spc="0" normalizeH="0" baseline="0" noProof="0">
              <a:ln>
                <a:noFill/>
              </a:ln>
              <a:solidFill>
                <a:srgbClr val="FFFF00"/>
              </a:solidFill>
              <a:effectLst/>
              <a:uLnTx/>
              <a:uFillTx/>
              <a:latin typeface="Georgia"/>
              <a:ea typeface="Georgia"/>
              <a:cs typeface="Georgia"/>
              <a:sym typeface="Georgia"/>
            </a:endParaRPr>
          </a:p>
        </p:txBody>
      </p:sp>
      <p:pic>
        <p:nvPicPr>
          <p:cNvPr id="95" name="Google Shape;81;p14">
            <a:extLst>
              <a:ext uri="{FF2B5EF4-FFF2-40B4-BE49-F238E27FC236}">
                <a16:creationId xmlns:a16="http://schemas.microsoft.com/office/drawing/2014/main" id="{41963B24-EFB3-481D-B566-FACAC77F48AA}"/>
              </a:ext>
            </a:extLst>
          </p:cNvPr>
          <p:cNvPicPr preferRelativeResize="0"/>
          <p:nvPr/>
        </p:nvPicPr>
        <p:blipFill>
          <a:blip r:embed="rId10">
            <a:alphaModFix/>
          </a:blip>
          <a:stretch>
            <a:fillRect/>
          </a:stretch>
        </p:blipFill>
        <p:spPr>
          <a:xfrm>
            <a:off x="10944963" y="1194857"/>
            <a:ext cx="1091037" cy="1328842"/>
          </a:xfrm>
          <a:prstGeom prst="rect">
            <a:avLst/>
          </a:prstGeom>
          <a:noFill/>
          <a:ln w="38100" cap="flat" cmpd="sng">
            <a:solidFill>
              <a:srgbClr val="666666"/>
            </a:solidFill>
            <a:prstDash val="solid"/>
            <a:round/>
            <a:headEnd type="none" w="sm" len="sm"/>
            <a:tailEnd type="none" w="sm" len="sm"/>
          </a:ln>
        </p:spPr>
      </p:pic>
      <p:pic>
        <p:nvPicPr>
          <p:cNvPr id="96" name="Google Shape;82;p14">
            <a:extLst>
              <a:ext uri="{FF2B5EF4-FFF2-40B4-BE49-F238E27FC236}">
                <a16:creationId xmlns:a16="http://schemas.microsoft.com/office/drawing/2014/main" id="{526CF1DF-E40C-44BF-835B-EAD31A2112F5}"/>
              </a:ext>
            </a:extLst>
          </p:cNvPr>
          <p:cNvPicPr preferRelativeResize="0"/>
          <p:nvPr/>
        </p:nvPicPr>
        <p:blipFill rotWithShape="1">
          <a:blip r:embed="rId11">
            <a:alphaModFix/>
          </a:blip>
          <a:srcRect l="13052" t="3784" r="13119" b="3450"/>
          <a:stretch/>
        </p:blipFill>
        <p:spPr>
          <a:xfrm>
            <a:off x="9663256" y="1211636"/>
            <a:ext cx="1091038" cy="1360728"/>
          </a:xfrm>
          <a:prstGeom prst="rect">
            <a:avLst/>
          </a:prstGeom>
          <a:noFill/>
          <a:ln w="38100" cap="flat" cmpd="sng">
            <a:solidFill>
              <a:srgbClr val="666666"/>
            </a:solidFill>
            <a:prstDash val="solid"/>
            <a:round/>
            <a:headEnd type="none" w="sm" len="sm"/>
            <a:tailEnd type="none" w="sm" len="sm"/>
          </a:ln>
        </p:spPr>
      </p:pic>
      <p:pic>
        <p:nvPicPr>
          <p:cNvPr id="20" name="Picture 19">
            <a:extLst>
              <a:ext uri="{FF2B5EF4-FFF2-40B4-BE49-F238E27FC236}">
                <a16:creationId xmlns:a16="http://schemas.microsoft.com/office/drawing/2014/main" id="{B5EE0D9C-F92A-4408-9D5D-8DC38946A186}"/>
              </a:ext>
            </a:extLst>
          </p:cNvPr>
          <p:cNvPicPr>
            <a:picLocks noChangeAspect="1"/>
          </p:cNvPicPr>
          <p:nvPr/>
        </p:nvPicPr>
        <p:blipFill>
          <a:blip r:embed="rId12"/>
          <a:stretch>
            <a:fillRect/>
          </a:stretch>
        </p:blipFill>
        <p:spPr>
          <a:xfrm>
            <a:off x="3353120" y="2049947"/>
            <a:ext cx="5825873" cy="784249"/>
          </a:xfrm>
          <a:prstGeom prst="rect">
            <a:avLst/>
          </a:prstGeom>
        </p:spPr>
      </p:pic>
      <p:pic>
        <p:nvPicPr>
          <p:cNvPr id="1026" name="Picture 2" descr="Feliz Menino Bonitinho Garoto Com Idéia De Luz | Art drawings for kids,  School art activities, Back to school art activity"/>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869" b="100000" l="9904" r="89936">
                        <a14:foregroundMark x1="44569" y1="44702" x2="44569" y2="44702"/>
                        <a14:foregroundMark x1="45687" y1="45283" x2="46006" y2="53266"/>
                        <a14:foregroundMark x1="59425" y1="45283" x2="58147" y2="54572"/>
                        <a14:foregroundMark x1="54633" y1="79390" x2="57508" y2="85341"/>
                        <a14:foregroundMark x1="48243" y1="79826" x2="43291" y2="88824"/>
                        <a14:foregroundMark x1="57029" y1="86938" x2="65335" y2="90131"/>
                      </a14:backgroundRemoval>
                    </a14:imgEffect>
                  </a14:imgLayer>
                </a14:imgProps>
              </a:ext>
              <a:ext uri="{28A0092B-C50C-407E-A947-70E740481C1C}">
                <a14:useLocalDpi xmlns:a14="http://schemas.microsoft.com/office/drawing/2010/main" val="0"/>
              </a:ext>
            </a:extLst>
          </a:blip>
          <a:srcRect/>
          <a:stretch>
            <a:fillRect/>
          </a:stretch>
        </p:blipFill>
        <p:spPr bwMode="auto">
          <a:xfrm>
            <a:off x="6905067" y="2840826"/>
            <a:ext cx="3849227" cy="4236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265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F6897-7CE7-7655-B221-394508A5631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27DB94A-0061-C793-42C4-F2301C68FEEF}"/>
              </a:ext>
            </a:extLst>
          </p:cNvPr>
          <p:cNvPicPr>
            <a:picLocks noChangeAspect="1"/>
          </p:cNvPicPr>
          <p:nvPr/>
        </p:nvPicPr>
        <p:blipFill>
          <a:blip r:embed="rId2"/>
          <a:stretch>
            <a:fillRect/>
          </a:stretch>
        </p:blipFill>
        <p:spPr>
          <a:xfrm>
            <a:off x="0" y="0"/>
            <a:ext cx="12189586" cy="6858000"/>
          </a:xfrm>
          <a:prstGeom prst="rect">
            <a:avLst/>
          </a:prstGeom>
        </p:spPr>
      </p:pic>
      <p:grpSp>
        <p:nvGrpSpPr>
          <p:cNvPr id="3" name="Group 2">
            <a:extLst>
              <a:ext uri="{FF2B5EF4-FFF2-40B4-BE49-F238E27FC236}">
                <a16:creationId xmlns:a16="http://schemas.microsoft.com/office/drawing/2014/main" id="{83EE3789-E142-A8B4-034A-F207B9095671}"/>
              </a:ext>
            </a:extLst>
          </p:cNvPr>
          <p:cNvGrpSpPr/>
          <p:nvPr/>
        </p:nvGrpSpPr>
        <p:grpSpPr>
          <a:xfrm>
            <a:off x="1612177" y="-215265"/>
            <a:ext cx="8522423" cy="6558915"/>
            <a:chOff x="697777" y="299085"/>
            <a:chExt cx="9727106" cy="6558915"/>
          </a:xfrm>
        </p:grpSpPr>
        <p:grpSp>
          <p:nvGrpSpPr>
            <p:cNvPr id="4" name="Group 3">
              <a:extLst>
                <a:ext uri="{FF2B5EF4-FFF2-40B4-BE49-F238E27FC236}">
                  <a16:creationId xmlns:a16="http://schemas.microsoft.com/office/drawing/2014/main" id="{6E2DEC56-35DE-FAD4-C6A4-629AFCAA0132}"/>
                </a:ext>
              </a:extLst>
            </p:cNvPr>
            <p:cNvGrpSpPr/>
            <p:nvPr/>
          </p:nvGrpSpPr>
          <p:grpSpPr>
            <a:xfrm>
              <a:off x="697777" y="299085"/>
              <a:ext cx="9727106" cy="6558915"/>
              <a:chOff x="2064844" y="2123198"/>
              <a:chExt cx="7476759" cy="4723822"/>
            </a:xfrm>
          </p:grpSpPr>
          <p:grpSp>
            <p:nvGrpSpPr>
              <p:cNvPr id="6" name="Group 5">
                <a:extLst>
                  <a:ext uri="{FF2B5EF4-FFF2-40B4-BE49-F238E27FC236}">
                    <a16:creationId xmlns:a16="http://schemas.microsoft.com/office/drawing/2014/main" id="{FD28E1A3-D52E-2CBD-FD2A-4999E5D6B52E}"/>
                  </a:ext>
                </a:extLst>
              </p:cNvPr>
              <p:cNvGrpSpPr/>
              <p:nvPr/>
            </p:nvGrpSpPr>
            <p:grpSpPr>
              <a:xfrm>
                <a:off x="2064844" y="2123198"/>
                <a:ext cx="7476759" cy="4723822"/>
                <a:chOff x="887869" y="1107960"/>
                <a:chExt cx="7476759" cy="4723822"/>
              </a:xfrm>
            </p:grpSpPr>
            <p:pic>
              <p:nvPicPr>
                <p:cNvPr id="13" name="图片 4">
                  <a:extLst>
                    <a:ext uri="{FF2B5EF4-FFF2-40B4-BE49-F238E27FC236}">
                      <a16:creationId xmlns:a16="http://schemas.microsoft.com/office/drawing/2014/main" id="{F58AD348-F409-1E09-6CDC-B8A0E11F1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869" y="1107960"/>
                  <a:ext cx="7476759" cy="4723822"/>
                </a:xfrm>
                <a:prstGeom prst="rect">
                  <a:avLst/>
                </a:prstGeom>
              </p:spPr>
            </p:pic>
            <p:sp>
              <p:nvSpPr>
                <p:cNvPr id="14" name="Rectangle 13">
                  <a:extLst>
                    <a:ext uri="{FF2B5EF4-FFF2-40B4-BE49-F238E27FC236}">
                      <a16:creationId xmlns:a16="http://schemas.microsoft.com/office/drawing/2014/main" id="{DFCA74A7-429C-3A52-570B-E9062713B191}"/>
                    </a:ext>
                  </a:extLst>
                </p:cNvPr>
                <p:cNvSpPr/>
                <p:nvPr/>
              </p:nvSpPr>
              <p:spPr>
                <a:xfrm>
                  <a:off x="3034849" y="1788542"/>
                  <a:ext cx="3282118" cy="789709"/>
                </a:xfrm>
                <a:prstGeom prst="rect">
                  <a:avLst/>
                </a:prstGeom>
                <a:solidFill>
                  <a:srgbClr val="FDD000"/>
                </a:solidFill>
                <a:ln>
                  <a:solidFill>
                    <a:srgbClr val="FDD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矩形: 圆角 17">
                <a:extLst>
                  <a:ext uri="{FF2B5EF4-FFF2-40B4-BE49-F238E27FC236}">
                    <a16:creationId xmlns:a16="http://schemas.microsoft.com/office/drawing/2014/main" id="{0B8B1BDA-EC65-DCFA-5FAC-CC10317E58A2}"/>
                  </a:ext>
                </a:extLst>
              </p:cNvPr>
              <p:cNvSpPr/>
              <p:nvPr/>
            </p:nvSpPr>
            <p:spPr>
              <a:xfrm>
                <a:off x="2838333" y="3748592"/>
                <a:ext cx="6029099" cy="2424546"/>
              </a:xfrm>
              <a:prstGeom prst="roundRect">
                <a:avLst>
                  <a:gd name="adj" fmla="val 11805"/>
                </a:avLst>
              </a:prstGeom>
              <a:solidFill>
                <a:schemeClr val="bg1">
                  <a:alpha val="92000"/>
                </a:schemeClr>
              </a:solidFill>
              <a:ln w="28575">
                <a:solidFill>
                  <a:schemeClr val="tx1">
                    <a:lumMod val="85000"/>
                    <a:lumOff val="1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rgbClr val="0070C0"/>
                  </a:solidFill>
                </a:endParaRPr>
              </a:p>
            </p:txBody>
          </p:sp>
        </p:grpSp>
        <p:pic>
          <p:nvPicPr>
            <p:cNvPr id="5" name="Picture 4">
              <a:extLst>
                <a:ext uri="{FF2B5EF4-FFF2-40B4-BE49-F238E27FC236}">
                  <a16:creationId xmlns:a16="http://schemas.microsoft.com/office/drawing/2014/main" id="{2B4D13D3-5EBA-E4EE-FCDB-5B31722A0086}"/>
                </a:ext>
              </a:extLst>
            </p:cNvPr>
            <p:cNvPicPr>
              <a:picLocks noChangeAspect="1"/>
            </p:cNvPicPr>
            <p:nvPr/>
          </p:nvPicPr>
          <p:blipFill rotWithShape="1">
            <a:blip r:embed="rId4"/>
            <a:srcRect l="20840" t="7807"/>
            <a:stretch/>
          </p:blipFill>
          <p:spPr>
            <a:xfrm>
              <a:off x="3543300" y="1028700"/>
              <a:ext cx="4599176" cy="1545655"/>
            </a:xfrm>
            <a:prstGeom prst="rect">
              <a:avLst/>
            </a:prstGeom>
          </p:spPr>
        </p:pic>
      </p:grpSp>
      <p:sp>
        <p:nvSpPr>
          <p:cNvPr id="15" name="TextBox 14">
            <a:extLst>
              <a:ext uri="{FF2B5EF4-FFF2-40B4-BE49-F238E27FC236}">
                <a16:creationId xmlns:a16="http://schemas.microsoft.com/office/drawing/2014/main" id="{03B0A574-AB84-FDF5-E550-57DC2DECCDDB}"/>
              </a:ext>
            </a:extLst>
          </p:cNvPr>
          <p:cNvSpPr txBox="1"/>
          <p:nvPr/>
        </p:nvSpPr>
        <p:spPr>
          <a:xfrm>
            <a:off x="3182073" y="2304522"/>
            <a:ext cx="5874804" cy="2800767"/>
          </a:xfrm>
          <a:prstGeom prst="rect">
            <a:avLst/>
          </a:prstGeom>
          <a:noFill/>
        </p:spPr>
        <p:txBody>
          <a:bodyPr wrap="square" rtlCol="0">
            <a:spAutoFit/>
          </a:bodyPr>
          <a:lstStyle/>
          <a:p>
            <a:r>
              <a:rPr lang="en-US" sz="4400" b="1" dirty="0" err="1">
                <a:latin typeface="Cambria" panose="02040503050406030204" pitchFamily="18" charset="0"/>
                <a:ea typeface="Cambria" panose="02040503050406030204" pitchFamily="18" charset="0"/>
              </a:rPr>
              <a:t>Ơn</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thầy</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cô</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dạy</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dỗ</a:t>
            </a:r>
            <a:endParaRPr lang="en-US" sz="4400" b="1" dirty="0">
              <a:latin typeface="Cambria" panose="02040503050406030204" pitchFamily="18" charset="0"/>
              <a:ea typeface="Cambria" panose="02040503050406030204" pitchFamily="18" charset="0"/>
            </a:endParaRPr>
          </a:p>
          <a:p>
            <a:r>
              <a:rPr lang="en-US" sz="4400" b="1" dirty="0" err="1">
                <a:latin typeface="Cambria" panose="02040503050406030204" pitchFamily="18" charset="0"/>
                <a:ea typeface="Cambria" panose="02040503050406030204" pitchFamily="18" charset="0"/>
              </a:rPr>
              <a:t>Trò</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mới</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có</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hôm</a:t>
            </a:r>
            <a:r>
              <a:rPr lang="en-US" sz="4400" b="1" dirty="0">
                <a:latin typeface="Cambria" panose="02040503050406030204" pitchFamily="18" charset="0"/>
                <a:ea typeface="Cambria" panose="02040503050406030204" pitchFamily="18" charset="0"/>
              </a:rPr>
              <a:t> nay</a:t>
            </a:r>
          </a:p>
          <a:p>
            <a:r>
              <a:rPr lang="en-US" sz="4400" b="1" dirty="0" err="1">
                <a:latin typeface="Cambria" panose="02040503050406030204" pitchFamily="18" charset="0"/>
                <a:ea typeface="Cambria" panose="02040503050406030204" pitchFamily="18" charset="0"/>
              </a:rPr>
              <a:t>Gặp</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thầy</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cô</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vòng</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tay</a:t>
            </a:r>
            <a:endParaRPr lang="en-US" sz="4400" b="1" dirty="0">
              <a:latin typeface="Cambria" panose="02040503050406030204" pitchFamily="18" charset="0"/>
              <a:ea typeface="Cambria" panose="02040503050406030204" pitchFamily="18" charset="0"/>
            </a:endParaRPr>
          </a:p>
          <a:p>
            <a:r>
              <a:rPr lang="en-US" sz="4400" b="1" dirty="0" err="1">
                <a:latin typeface="Cambria" panose="02040503050406030204" pitchFamily="18" charset="0"/>
                <a:ea typeface="Cambria" panose="02040503050406030204" pitchFamily="18" charset="0"/>
              </a:rPr>
              <a:t>Cúi</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đầu</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chào</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lễ</a:t>
            </a:r>
            <a:r>
              <a:rPr lang="en-US" sz="4400" b="1" dirty="0">
                <a:latin typeface="Cambria" panose="02040503050406030204" pitchFamily="18" charset="0"/>
                <a:ea typeface="Cambria" panose="02040503050406030204" pitchFamily="18" charset="0"/>
              </a:rPr>
              <a:t> </a:t>
            </a:r>
            <a:r>
              <a:rPr lang="en-US" sz="4400" b="1" dirty="0" err="1">
                <a:latin typeface="Cambria" panose="02040503050406030204" pitchFamily="18" charset="0"/>
                <a:ea typeface="Cambria" panose="02040503050406030204" pitchFamily="18" charset="0"/>
              </a:rPr>
              <a:t>phép</a:t>
            </a:r>
            <a:r>
              <a:rPr lang="en-US" sz="4400" b="1" dirty="0">
                <a:latin typeface="Cambria" panose="02040503050406030204" pitchFamily="18" charset="0"/>
                <a:ea typeface="Cambria" panose="02040503050406030204" pitchFamily="18" charset="0"/>
              </a:rPr>
              <a:t>.</a:t>
            </a:r>
          </a:p>
        </p:txBody>
      </p:sp>
      <p:pic>
        <p:nvPicPr>
          <p:cNvPr id="16" name="Picture 15">
            <a:extLst>
              <a:ext uri="{FF2B5EF4-FFF2-40B4-BE49-F238E27FC236}">
                <a16:creationId xmlns:a16="http://schemas.microsoft.com/office/drawing/2014/main" id="{3A594168-E74F-A5E9-2CBF-1849DE8FD1A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682" b="100000" l="16204" r="100000">
                        <a14:foregroundMark x1="80000" y1="10444" x2="77593" y2="20288"/>
                        <a14:foregroundMark x1="66481" y1="45018" x2="67037" y2="48619"/>
                        <a14:foregroundMark x1="64630" y1="46459" x2="65000" y2="47419"/>
                        <a14:foregroundMark x1="69630" y1="13565" x2="69630" y2="19568"/>
                        <a14:foregroundMark x1="53519" y1="39736" x2="50741" y2="45738"/>
                        <a14:foregroundMark x1="50000" y1="56303" x2="54074" y2="60624"/>
                        <a14:foregroundMark x1="55926" y1="60624" x2="55926" y2="74550"/>
                        <a14:foregroundMark x1="55926" y1="57023" x2="61111" y2="65906"/>
                        <a14:foregroundMark x1="52222" y1="75510" x2="57778" y2="75510"/>
                        <a14:foregroundMark x1="40556" y1="40936" x2="34444" y2="46939"/>
                        <a14:foregroundMark x1="34815" y1="56062" x2="33704" y2="65186"/>
                        <a14:foregroundMark x1="41111" y1="64466" x2="37778" y2="80312"/>
                        <a14:foregroundMark x1="90370" y1="75270" x2="89444" y2="90396"/>
                        <a14:foregroundMark x1="48889" y1="56303" x2="51296" y2="55822"/>
                        <a14:foregroundMark x1="72963" y1="12845" x2="80741" y2="17167"/>
                        <a14:foregroundMark x1="81852" y1="17407" x2="83889" y2="29892"/>
                        <a14:foregroundMark x1="72222" y1="34694" x2="70926" y2="40456"/>
                      </a14:backgroundRemoval>
                    </a14:imgEffect>
                  </a14:imgLayer>
                </a14:imgProps>
              </a:ext>
            </a:extLst>
          </a:blip>
          <a:srcRect r="5541" b="5951"/>
          <a:stretch/>
        </p:blipFill>
        <p:spPr>
          <a:xfrm>
            <a:off x="7600950" y="3285787"/>
            <a:ext cx="4591050" cy="3525697"/>
          </a:xfrm>
          <a:prstGeom prst="rect">
            <a:avLst/>
          </a:prstGeom>
        </p:spPr>
      </p:pic>
    </p:spTree>
    <p:extLst>
      <p:ext uri="{BB962C8B-B14F-4D97-AF65-F5344CB8AC3E}">
        <p14:creationId xmlns:p14="http://schemas.microsoft.com/office/powerpoint/2010/main" val="265497565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22" presetClass="entr" presetSubtype="4" fill="hold" nodeType="withEffect">
                                  <p:stCondLst>
                                    <p:cond delay="10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748F17-818D-8728-32E1-129810BA4369}"/>
            </a:ext>
          </a:extLst>
        </p:cNvPr>
        <p:cNvGrpSpPr/>
        <p:nvPr/>
      </p:nvGrpSpPr>
      <p:grpSpPr>
        <a:xfrm>
          <a:off x="0" y="0"/>
          <a:ext cx="0" cy="0"/>
          <a:chOff x="0" y="0"/>
          <a:chExt cx="0" cy="0"/>
        </a:xfrm>
      </p:grpSpPr>
      <p:pic>
        <p:nvPicPr>
          <p:cNvPr id="7170" name="Picture 2">
            <a:extLst>
              <a:ext uri="{FF2B5EF4-FFF2-40B4-BE49-F238E27FC236}">
                <a16:creationId xmlns:a16="http://schemas.microsoft.com/office/drawing/2014/main" id="{803B9626-B09F-5FEC-A057-B60A893193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9280" y="152400"/>
            <a:ext cx="1361440" cy="13614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yellow and pink text on a black background&#10;&#10;AI-generated content may be incorrect.">
            <a:extLst>
              <a:ext uri="{FF2B5EF4-FFF2-40B4-BE49-F238E27FC236}">
                <a16:creationId xmlns:a16="http://schemas.microsoft.com/office/drawing/2014/main" id="{9BFB9D17-BC19-A29A-268D-0AA4409AD1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6998" y="3201822"/>
            <a:ext cx="9455716" cy="3176291"/>
          </a:xfrm>
          <a:prstGeom prst="rect">
            <a:avLst/>
          </a:prstGeom>
        </p:spPr>
      </p:pic>
    </p:spTree>
    <p:extLst>
      <p:ext uri="{BB962C8B-B14F-4D97-AF65-F5344CB8AC3E}">
        <p14:creationId xmlns:p14="http://schemas.microsoft.com/office/powerpoint/2010/main" val="22811858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电子产品&#10;&#10;描述已自动生成">
            <a:extLst>
              <a:ext uri="{FF2B5EF4-FFF2-40B4-BE49-F238E27FC236}">
                <a16:creationId xmlns:a16="http://schemas.microsoft.com/office/drawing/2014/main" id="{E6399BFA-C98A-4D94-9354-1AC665F6196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423" b="10931"/>
          <a:stretch/>
        </p:blipFill>
        <p:spPr>
          <a:xfrm>
            <a:off x="170121" y="-318977"/>
            <a:ext cx="11409385" cy="7176977"/>
          </a:xfrm>
          <a:prstGeom prst="rect">
            <a:avLst/>
          </a:prstGeom>
        </p:spPr>
      </p:pic>
      <p:sp>
        <p:nvSpPr>
          <p:cNvPr id="12" name="文本框 11">
            <a:extLst>
              <a:ext uri="{FF2B5EF4-FFF2-40B4-BE49-F238E27FC236}">
                <a16:creationId xmlns:a16="http://schemas.microsoft.com/office/drawing/2014/main" id="{C169B737-EC30-47B3-AC31-F13656B96046}"/>
              </a:ext>
            </a:extLst>
          </p:cNvPr>
          <p:cNvSpPr txBox="1"/>
          <p:nvPr/>
        </p:nvSpPr>
        <p:spPr>
          <a:xfrm>
            <a:off x="1506517" y="1385768"/>
            <a:ext cx="9178965" cy="2677656"/>
          </a:xfrm>
          <a:prstGeom prst="rect">
            <a:avLst/>
          </a:prstGeom>
          <a:noFill/>
        </p:spPr>
        <p:txBody>
          <a:bodyPr wrap="square" rtlCol="0">
            <a:spAutoFit/>
          </a:bodyPr>
          <a:lstStyle/>
          <a:p>
            <a:pPr lvl="0" algn="ctr" defTabSz="457200"/>
            <a:r>
              <a:rPr lang="en-US" altLang="zh-CN" sz="4800" b="1" u="sng" dirty="0">
                <a:solidFill>
                  <a:srgbClr val="FFFF00"/>
                </a:solidFill>
                <a:latin typeface="Cambria" panose="02040503050406030204" pitchFamily="18" charset="0"/>
                <a:ea typeface="Cambria" panose="02040503050406030204" pitchFamily="18" charset="0"/>
                <a:cs typeface="Arial" panose="020B0604020202020204" pitchFamily="34" charset="0"/>
              </a:rPr>
              <a:t>V</a:t>
            </a:r>
            <a:r>
              <a:rPr lang="vi-VN" altLang="zh-CN" sz="4800" b="1" u="sng" dirty="0">
                <a:solidFill>
                  <a:srgbClr val="FFFF00"/>
                </a:solidFill>
                <a:latin typeface="Cambria" panose="02040503050406030204" pitchFamily="18" charset="0"/>
                <a:ea typeface="Cambria" panose="02040503050406030204" pitchFamily="18" charset="0"/>
                <a:cs typeface="Arial" panose="020B0604020202020204" pitchFamily="34" charset="0"/>
              </a:rPr>
              <a:t>ề nhà</a:t>
            </a:r>
            <a:r>
              <a:rPr lang="en-US" altLang="zh-CN" sz="4800" b="1" u="sng" dirty="0">
                <a:solidFill>
                  <a:srgbClr val="FFFF00"/>
                </a:solidFill>
                <a:latin typeface="Cambria" panose="02040503050406030204" pitchFamily="18" charset="0"/>
                <a:ea typeface="Cambria" panose="02040503050406030204" pitchFamily="18" charset="0"/>
                <a:cs typeface="Arial" panose="020B0604020202020204" pitchFamily="34" charset="0"/>
              </a:rPr>
              <a:t>:</a:t>
            </a:r>
          </a:p>
          <a:p>
            <a:pPr lvl="0" algn="ctr" defTabSz="457200"/>
            <a:r>
              <a:rPr lang="en-US" altLang="zh-CN" sz="4000" dirty="0">
                <a:solidFill>
                  <a:prstClr val="white"/>
                </a:solidFill>
                <a:latin typeface="Cambria" panose="02040503050406030204" pitchFamily="18" charset="0"/>
                <a:ea typeface="Cambria" panose="02040503050406030204" pitchFamily="18" charset="0"/>
                <a:cs typeface="Arial" panose="020B0604020202020204" pitchFamily="34" charset="0"/>
              </a:rPr>
              <a:t>C</a:t>
            </a:r>
            <a:r>
              <a:rPr lang="vi-VN" altLang="zh-CN" sz="4000" dirty="0">
                <a:solidFill>
                  <a:prstClr val="white"/>
                </a:solidFill>
                <a:latin typeface="Cambria" panose="02040503050406030204" pitchFamily="18" charset="0"/>
                <a:ea typeface="Cambria" panose="02040503050406030204" pitchFamily="18" charset="0"/>
                <a:cs typeface="Arial" panose="020B0604020202020204" pitchFamily="34" charset="0"/>
              </a:rPr>
              <a:t>ùng với người thân</a:t>
            </a:r>
            <a:r>
              <a:rPr lang="en-US" altLang="zh-CN" sz="4000"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en-US" altLang="zh-CN" sz="4000" dirty="0" err="1">
                <a:solidFill>
                  <a:prstClr val="white"/>
                </a:solidFill>
                <a:latin typeface="Cambria" panose="02040503050406030204" pitchFamily="18" charset="0"/>
                <a:ea typeface="Cambria" panose="02040503050406030204" pitchFamily="18" charset="0"/>
                <a:cs typeface="Arial" panose="020B0604020202020204" pitchFamily="34" charset="0"/>
              </a:rPr>
              <a:t>làm</a:t>
            </a:r>
            <a:r>
              <a:rPr lang="en-US" altLang="zh-CN" sz="4000" dirty="0">
                <a:solidFill>
                  <a:prstClr val="white"/>
                </a:solidFill>
                <a:latin typeface="Cambria" panose="02040503050406030204" pitchFamily="18" charset="0"/>
                <a:ea typeface="Cambria" panose="02040503050406030204" pitchFamily="18" charset="0"/>
                <a:cs typeface="Arial" panose="020B0604020202020204" pitchFamily="34" charset="0"/>
              </a:rPr>
              <a:t> </a:t>
            </a:r>
            <a:r>
              <a:rPr lang="vi-VN" altLang="zh-CN" sz="4000" dirty="0">
                <a:solidFill>
                  <a:prstClr val="white"/>
                </a:solidFill>
                <a:latin typeface="Cambria" panose="02040503050406030204" pitchFamily="18" charset="0"/>
                <a:ea typeface="Cambria" panose="02040503050406030204" pitchFamily="18" charset="0"/>
                <a:cs typeface="Arial" panose="020B0604020202020204" pitchFamily="34" charset="0"/>
              </a:rPr>
              <a:t>một tấm bưu thiếp để gửi tặng thầy cô nhân ngày Nhà giáo Việt Nam 20 – 11.</a:t>
            </a:r>
          </a:p>
        </p:txBody>
      </p:sp>
    </p:spTree>
    <p:extLst>
      <p:ext uri="{BB962C8B-B14F-4D97-AF65-F5344CB8AC3E}">
        <p14:creationId xmlns:p14="http://schemas.microsoft.com/office/powerpoint/2010/main" val="126944135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left)">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left)">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Hoạt động trải nghiệm lớp 3 Tuần 12 trang 36, 37, 38 | Kết nối tri thức">
            <a:extLst>
              <a:ext uri="{FF2B5EF4-FFF2-40B4-BE49-F238E27FC236}">
                <a16:creationId xmlns:a16="http://schemas.microsoft.com/office/drawing/2014/main" id="{146A2451-1E14-5C17-B4AE-6596F19122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273"/>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167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Hoạt động trải nghiệm lớp 3 Tuần 12 trang 36, 37, 38 | Kết nối tri thức">
            <a:extLst>
              <a:ext uri="{FF2B5EF4-FFF2-40B4-BE49-F238E27FC236}">
                <a16:creationId xmlns:a16="http://schemas.microsoft.com/office/drawing/2014/main" id="{A6D4CA55-0E47-FC18-6516-43CB9D06A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04" r="3645"/>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8835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AAD291-A931-49F1-FFE0-B72B08F527D0}"/>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t="453" b="3075"/>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AF9566E-812E-849B-D601-63E3DD70302E}"/>
              </a:ext>
            </a:extLst>
          </p:cNvPr>
          <p:cNvPicPr>
            <a:picLocks noChangeAspect="1"/>
          </p:cNvPicPr>
          <p:nvPr/>
        </p:nvPicPr>
        <p:blipFill>
          <a:blip r:embed="rId5"/>
          <a:stretch>
            <a:fillRect/>
          </a:stretch>
        </p:blipFill>
        <p:spPr>
          <a:xfrm rot="19189429">
            <a:off x="10114193" y="3456275"/>
            <a:ext cx="2595860" cy="3394082"/>
          </a:xfrm>
          <a:prstGeom prst="rect">
            <a:avLst/>
          </a:prstGeom>
        </p:spPr>
      </p:pic>
      <p:pic>
        <p:nvPicPr>
          <p:cNvPr id="7" name="Picture 6">
            <a:extLst>
              <a:ext uri="{FF2B5EF4-FFF2-40B4-BE49-F238E27FC236}">
                <a16:creationId xmlns:a16="http://schemas.microsoft.com/office/drawing/2014/main" id="{B340D4E8-A945-EFAC-0751-71DDA8225FFD}"/>
              </a:ext>
            </a:extLst>
          </p:cNvPr>
          <p:cNvPicPr>
            <a:picLocks noChangeAspect="1"/>
          </p:cNvPicPr>
          <p:nvPr/>
        </p:nvPicPr>
        <p:blipFill>
          <a:blip r:embed="rId6"/>
          <a:stretch>
            <a:fillRect/>
          </a:stretch>
        </p:blipFill>
        <p:spPr>
          <a:xfrm rot="2837166">
            <a:off x="-276747" y="3471827"/>
            <a:ext cx="2274849" cy="3362978"/>
          </a:xfrm>
          <a:prstGeom prst="rect">
            <a:avLst/>
          </a:prstGeom>
        </p:spPr>
      </p:pic>
      <p:pic>
        <p:nvPicPr>
          <p:cNvPr id="5" name="Picture 4">
            <a:extLst>
              <a:ext uri="{FF2B5EF4-FFF2-40B4-BE49-F238E27FC236}">
                <a16:creationId xmlns:a16="http://schemas.microsoft.com/office/drawing/2014/main" id="{CCBFA18C-393C-7C7F-F646-CBC74B0684CA}"/>
              </a:ext>
            </a:extLst>
          </p:cNvPr>
          <p:cNvPicPr>
            <a:picLocks noChangeAspect="1"/>
          </p:cNvPicPr>
          <p:nvPr/>
        </p:nvPicPr>
        <p:blipFill>
          <a:blip r:embed="rId7"/>
          <a:stretch>
            <a:fillRect/>
          </a:stretch>
        </p:blipFill>
        <p:spPr>
          <a:xfrm>
            <a:off x="2473019" y="1998922"/>
            <a:ext cx="7053872" cy="3047616"/>
          </a:xfrm>
          <a:prstGeom prst="rect">
            <a:avLst/>
          </a:prstGeom>
        </p:spPr>
      </p:pic>
      <p:pic>
        <p:nvPicPr>
          <p:cNvPr id="9" name="Picture 8" descr="A round pink circle with white text and a black background&#10;&#10;AI-generated content may be incorrect.">
            <a:extLst>
              <a:ext uri="{FF2B5EF4-FFF2-40B4-BE49-F238E27FC236}">
                <a16:creationId xmlns:a16="http://schemas.microsoft.com/office/drawing/2014/main" id="{218A42AE-2D36-12E4-8525-A80F17F193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13186" y="91606"/>
            <a:ext cx="1477062" cy="1477062"/>
          </a:xfrm>
          <a:prstGeom prst="rect">
            <a:avLst/>
          </a:prstGeom>
        </p:spPr>
      </p:pic>
    </p:spTree>
    <p:extLst>
      <p:ext uri="{BB962C8B-B14F-4D97-AF65-F5344CB8AC3E}">
        <p14:creationId xmlns:p14="http://schemas.microsoft.com/office/powerpoint/2010/main" val="35817713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347</Words>
  <Application>Microsoft Office PowerPoint</Application>
  <PresentationFormat>Màn hình rộng</PresentationFormat>
  <Paragraphs>27</Paragraphs>
  <Slides>25</Slides>
  <Notes>4</Notes>
  <HiddenSlides>0</HiddenSlides>
  <MMClips>3</MMClips>
  <ScaleCrop>false</ScaleCrop>
  <HeadingPairs>
    <vt:vector size="6" baseType="variant">
      <vt:variant>
        <vt:lpstr>Phông được Dùng</vt:lpstr>
      </vt:variant>
      <vt:variant>
        <vt:i4>7</vt:i4>
      </vt:variant>
      <vt:variant>
        <vt:lpstr>Chủ đề</vt:lpstr>
      </vt:variant>
      <vt:variant>
        <vt:i4>4</vt:i4>
      </vt:variant>
      <vt:variant>
        <vt:lpstr>Tiêu đề Bản chiếu</vt:lpstr>
      </vt:variant>
      <vt:variant>
        <vt:i4>25</vt:i4>
      </vt:variant>
    </vt:vector>
  </HeadingPairs>
  <TitlesOfParts>
    <vt:vector size="36" baseType="lpstr">
      <vt:lpstr>Arial</vt:lpstr>
      <vt:lpstr>Calibri</vt:lpstr>
      <vt:lpstr>Calibri Light</vt:lpstr>
      <vt:lpstr>Cambria</vt:lpstr>
      <vt:lpstr>Georgia</vt:lpstr>
      <vt:lpstr>Times New Roman</vt:lpstr>
      <vt:lpstr>UTM Showcard</vt:lpstr>
      <vt:lpstr>1_Office Theme</vt:lpstr>
      <vt:lpstr>Office Theme</vt:lpstr>
      <vt:lpstr>1_Simple Light</vt:lpstr>
      <vt:lpstr>2_Office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linh nguyenthuy</cp:lastModifiedBy>
  <cp:revision>46</cp:revision>
  <dcterms:created xsi:type="dcterms:W3CDTF">2022-08-06T10:05:40Z</dcterms:created>
  <dcterms:modified xsi:type="dcterms:W3CDTF">2025-10-12T04:23:06Z</dcterms:modified>
</cp:coreProperties>
</file>