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7" r:id="rId4"/>
    <p:sldMasterId id="2147483710" r:id="rId5"/>
    <p:sldMasterId id="2147483734" r:id="rId6"/>
    <p:sldMasterId id="2147483746" r:id="rId7"/>
  </p:sldMasterIdLst>
  <p:notesMasterIdLst>
    <p:notesMasterId r:id="rId29"/>
  </p:notesMasterIdLst>
  <p:sldIdLst>
    <p:sldId id="380" r:id="rId8"/>
    <p:sldId id="381" r:id="rId9"/>
    <p:sldId id="284" r:id="rId10"/>
    <p:sldId id="382" r:id="rId11"/>
    <p:sldId id="358" r:id="rId12"/>
    <p:sldId id="318" r:id="rId13"/>
    <p:sldId id="359" r:id="rId14"/>
    <p:sldId id="360" r:id="rId15"/>
    <p:sldId id="362" r:id="rId16"/>
    <p:sldId id="371" r:id="rId17"/>
    <p:sldId id="339" r:id="rId18"/>
    <p:sldId id="383" r:id="rId19"/>
    <p:sldId id="379" r:id="rId20"/>
    <p:sldId id="384" r:id="rId21"/>
    <p:sldId id="292" r:id="rId22"/>
    <p:sldId id="375" r:id="rId23"/>
    <p:sldId id="373" r:id="rId24"/>
    <p:sldId id="376" r:id="rId25"/>
    <p:sldId id="377" r:id="rId26"/>
    <p:sldId id="378" r:id="rId27"/>
    <p:sldId id="26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2E878B-E55F-49C2-9E0F-D9C812A52237}" type="datetimeFigureOut">
              <a:rPr lang="en-US" smtClean="0"/>
              <a:t>28/9/2025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AD528-C8FD-4DED-8538-1C051713D526}" type="slidenum">
              <a:rPr lang="en-US" smtClean="0"/>
              <a:t>‹#›</a:t>
            </a:fld>
            <a:endParaRPr lang="en-US"/>
          </a:p>
        </p:txBody>
      </p:sp>
    </p:spTree>
    <p:extLst>
      <p:ext uri="{BB962C8B-B14F-4D97-AF65-F5344CB8AC3E}">
        <p14:creationId xmlns:p14="http://schemas.microsoft.com/office/powerpoint/2010/main" val="291332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83996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6674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22048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06018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59923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9787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1755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SẮM</a:t>
            </a:r>
            <a:r>
              <a:rPr lang="en-US" baseline="0" dirty="0"/>
              <a:t> VAI</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7A121D-F963-41ED-B852-434E4157D1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94162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17381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05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9960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01120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125A3-77AE-496B-B04C-07CB24D2E3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38541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 Id="rId1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1.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microsoft.com/office/2007/relationships/hdphoto" Target="../media/hdphoto1.wdp"/><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2.png"/><Relationship Id="rId1" Type="http://schemas.openxmlformats.org/officeDocument/2006/relationships/slideMaster" Target="../slideMasters/slideMaster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19" Type="http://schemas.microsoft.com/office/2007/relationships/hdphoto" Target="../media/hdphoto2.wdp"/><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24.png"/><Relationship Id="rId11" Type="http://schemas.openxmlformats.org/officeDocument/2006/relationships/image" Target="../media/image18.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32875191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34169494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1715682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3635007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3551589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464612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42730577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295835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13437164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5784394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FCB49F5-E295-4CA3-AAB8-6147C82D97E7}" type="datetimeFigureOut">
              <a:rPr lang="zh-CN" altLang="en-US" smtClean="0"/>
              <a:t>2025/9/28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326720F-DE09-42D1-B462-60045231D8FD}" type="slidenum">
              <a:rPr lang="zh-CN" altLang="en-US" smtClean="0"/>
              <a:t>‹#›</a:t>
            </a:fld>
            <a:endParaRPr lang="zh-CN" altLang="en-US"/>
          </a:p>
        </p:txBody>
      </p:sp>
    </p:spTree>
    <p:extLst>
      <p:ext uri="{BB962C8B-B14F-4D97-AF65-F5344CB8AC3E}">
        <p14:creationId xmlns:p14="http://schemas.microsoft.com/office/powerpoint/2010/main" val="13784170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9350-700E-4B0C-A3E5-C1D9554BB807}"/>
              </a:ext>
            </a:extLst>
          </p:cNvPr>
          <p:cNvSpPr>
            <a:spLocks noGrp="1"/>
          </p:cNvSpPr>
          <p:nvPr>
            <p:ph type="ctrTitle"/>
          </p:nvPr>
        </p:nvSpPr>
        <p:spPr>
          <a:xfrm>
            <a:off x="1524001" y="1122363"/>
            <a:ext cx="9144000" cy="2387600"/>
          </a:xfrm>
          <a:prstGeom prst="rect">
            <a:avLst/>
          </a:prstGeo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395FB096-5C12-4D67-9A50-27E1F7F99EC5}"/>
              </a:ext>
            </a:extLst>
          </p:cNvPr>
          <p:cNvSpPr>
            <a:spLocks noGrp="1"/>
          </p:cNvSpPr>
          <p:nvPr>
            <p:ph type="subTitle" idx="1"/>
          </p:nvPr>
        </p:nvSpPr>
        <p:spPr>
          <a:xfrm>
            <a:off x="1524001" y="3602038"/>
            <a:ext cx="9144000" cy="1655762"/>
          </a:xfrm>
          <a:prstGeom prst="rect">
            <a:avLst/>
          </a:prstGeo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A4A05-0477-4D9E-A8DB-731A2BD50E6D}"/>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5" name="Footer Placeholder 4">
            <a:extLst>
              <a:ext uri="{FF2B5EF4-FFF2-40B4-BE49-F238E27FC236}">
                <a16:creationId xmlns:a16="http://schemas.microsoft.com/office/drawing/2014/main" id="{BCC7CB5D-2637-421C-B549-485DE900B9DB}"/>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9F9F00F-B768-4068-B350-E434E40B8C74}"/>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27250426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9F497-ADE5-44AD-9B5C-12C5D94BEBDC}"/>
              </a:ext>
            </a:extLst>
          </p:cNvPr>
          <p:cNvSpPr>
            <a:spLocks noGrp="1"/>
          </p:cNvSpPr>
          <p:nvPr>
            <p:ph type="title"/>
          </p:nvPr>
        </p:nvSpPr>
        <p:spPr>
          <a:xfrm>
            <a:off x="838201"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9E5E7B7-14A7-4AEE-A40D-9DFA2CA5152F}"/>
              </a:ext>
            </a:extLst>
          </p:cNvPr>
          <p:cNvSpPr>
            <a:spLocks noGrp="1"/>
          </p:cNvSpPr>
          <p:nvPr>
            <p:ph idx="1"/>
          </p:nvPr>
        </p:nvSpPr>
        <p:spPr>
          <a:xfrm>
            <a:off x="838201"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3D514-E1C1-4667-91D0-8A7B2C58A7C8}"/>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5" name="Footer Placeholder 4">
            <a:extLst>
              <a:ext uri="{FF2B5EF4-FFF2-40B4-BE49-F238E27FC236}">
                <a16:creationId xmlns:a16="http://schemas.microsoft.com/office/drawing/2014/main" id="{F67B63D8-9E4F-43DA-8B36-53E5D4405101}"/>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1707D3-F83F-45BB-86AA-F8CDC32CDA73}"/>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23370050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43F2-68F2-451B-936B-7E740A9E024A}"/>
              </a:ext>
            </a:extLst>
          </p:cNvPr>
          <p:cNvSpPr>
            <a:spLocks noGrp="1"/>
          </p:cNvSpPr>
          <p:nvPr>
            <p:ph type="title"/>
          </p:nvPr>
        </p:nvSpPr>
        <p:spPr>
          <a:xfrm>
            <a:off x="831850" y="1709740"/>
            <a:ext cx="10515600" cy="2852737"/>
          </a:xfrm>
          <a:prstGeom prst="rect">
            <a:avLst/>
          </a:prstGeo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574629C5-A859-4AC2-B016-6B053451CADD}"/>
              </a:ext>
            </a:extLst>
          </p:cNvPr>
          <p:cNvSpPr>
            <a:spLocks noGrp="1"/>
          </p:cNvSpPr>
          <p:nvPr>
            <p:ph type="body" idx="1"/>
          </p:nvPr>
        </p:nvSpPr>
        <p:spPr>
          <a:xfrm>
            <a:off x="831850" y="4589465"/>
            <a:ext cx="10515600" cy="1500187"/>
          </a:xfrm>
          <a:prstGeom prst="rect">
            <a:avLst/>
          </a:prstGeo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E89A62-E802-4D13-8A76-2A7646437F48}"/>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5" name="Footer Placeholder 4">
            <a:extLst>
              <a:ext uri="{FF2B5EF4-FFF2-40B4-BE49-F238E27FC236}">
                <a16:creationId xmlns:a16="http://schemas.microsoft.com/office/drawing/2014/main" id="{094A9199-291E-44A7-BED3-C6263BAC1C1E}"/>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3A6A6BC-FCBB-4D8C-AA6A-EA9B8E2FA93C}"/>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1977621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10B5-DB23-4E33-B736-161657400EC0}"/>
              </a:ext>
            </a:extLst>
          </p:cNvPr>
          <p:cNvSpPr>
            <a:spLocks noGrp="1"/>
          </p:cNvSpPr>
          <p:nvPr>
            <p:ph type="title"/>
          </p:nvPr>
        </p:nvSpPr>
        <p:spPr>
          <a:xfrm>
            <a:off x="838201"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19C0811-2C17-492A-BE42-FB301509C438}"/>
              </a:ext>
            </a:extLst>
          </p:cNvPr>
          <p:cNvSpPr>
            <a:spLocks noGrp="1"/>
          </p:cNvSpPr>
          <p:nvPr>
            <p:ph sz="half" idx="1"/>
          </p:nvPr>
        </p:nvSpPr>
        <p:spPr>
          <a:xfrm>
            <a:off x="838201"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5FA9F3-2A5C-4E0E-B47B-0E6381F1B03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631903-ED01-49C1-A7AE-569F4B3530D0}"/>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6" name="Footer Placeholder 5">
            <a:extLst>
              <a:ext uri="{FF2B5EF4-FFF2-40B4-BE49-F238E27FC236}">
                <a16:creationId xmlns:a16="http://schemas.microsoft.com/office/drawing/2014/main" id="{73563C52-21EF-4DC5-BA8A-FB7687386C86}"/>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18D0B79-BF35-4E75-B826-37157BC60014}"/>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21509476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9DE74-8031-4332-8E16-3409E2C7EC67}"/>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19FDC92-24BF-48A5-AB77-35421E2D8409}"/>
              </a:ext>
            </a:extLst>
          </p:cNvPr>
          <p:cNvSpPr>
            <a:spLocks noGrp="1"/>
          </p:cNvSpPr>
          <p:nvPr>
            <p:ph type="body" idx="1"/>
          </p:nvPr>
        </p:nvSpPr>
        <p:spPr>
          <a:xfrm>
            <a:off x="839789" y="1681163"/>
            <a:ext cx="5157787" cy="823912"/>
          </a:xfrm>
          <a:prstGeom prst="rect">
            <a:avLst/>
          </a:prstGeo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C0D8D8-D2AD-4D40-A50E-F5FDC9765AF0}"/>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379F8E-2343-4787-8CB2-CA9F4B1BF6A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671229-BFD5-4122-8DEB-286482231E0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CD559C-289E-406C-A9F8-0B8D213EDC23}"/>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8" name="Footer Placeholder 7">
            <a:extLst>
              <a:ext uri="{FF2B5EF4-FFF2-40B4-BE49-F238E27FC236}">
                <a16:creationId xmlns:a16="http://schemas.microsoft.com/office/drawing/2014/main" id="{018DC19D-B160-4B22-B4E6-7B87291FA9D3}"/>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4E00B05-62D7-4898-9CC6-471BC0294694}"/>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25826389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807E-ECD4-4B27-A799-A20627211B52}"/>
              </a:ext>
            </a:extLst>
          </p:cNvPr>
          <p:cNvSpPr>
            <a:spLocks noGrp="1"/>
          </p:cNvSpPr>
          <p:nvPr>
            <p:ph type="title"/>
          </p:nvPr>
        </p:nvSpPr>
        <p:spPr>
          <a:xfrm>
            <a:off x="838201" y="36512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90F5F57-B950-4801-9F75-A326E47F3AF1}"/>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4" name="Footer Placeholder 3">
            <a:extLst>
              <a:ext uri="{FF2B5EF4-FFF2-40B4-BE49-F238E27FC236}">
                <a16:creationId xmlns:a16="http://schemas.microsoft.com/office/drawing/2014/main" id="{4B8A790C-CE61-4CFE-9EC7-F541DC9F4C19}"/>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8DBEF2D-B19A-48C9-BB06-72983D20AB34}"/>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9615107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C0122E-0E2E-46B0-A3DC-0A42EC85C2A4}"/>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3" name="Footer Placeholder 2">
            <a:extLst>
              <a:ext uri="{FF2B5EF4-FFF2-40B4-BE49-F238E27FC236}">
                <a16:creationId xmlns:a16="http://schemas.microsoft.com/office/drawing/2014/main" id="{55FA9ECA-94A7-4F30-A71D-D8716A85BB82}"/>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8CD885A-E635-4E4B-91BD-42210EBBFF2B}"/>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18699031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D3D8-330B-40CF-BAA1-832D9582D3A5}"/>
              </a:ext>
            </a:extLst>
          </p:cNvPr>
          <p:cNvSpPr>
            <a:spLocks noGrp="1"/>
          </p:cNvSpPr>
          <p:nvPr>
            <p:ph type="title"/>
          </p:nvPr>
        </p:nvSpPr>
        <p:spPr>
          <a:xfrm>
            <a:off x="839789" y="457200"/>
            <a:ext cx="3932237" cy="1600200"/>
          </a:xfrm>
          <a:prstGeom prst="rect">
            <a:avLst/>
          </a:prstGeo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7D1E54ED-B6B5-49DC-ADF0-8B0B36BB4569}"/>
              </a:ext>
            </a:extLst>
          </p:cNvPr>
          <p:cNvSpPr>
            <a:spLocks noGrp="1"/>
          </p:cNvSpPr>
          <p:nvPr>
            <p:ph idx="1"/>
          </p:nvPr>
        </p:nvSpPr>
        <p:spPr>
          <a:xfrm>
            <a:off x="5183188" y="987427"/>
            <a:ext cx="6172200" cy="4873625"/>
          </a:xfrm>
          <a:prstGeom prst="rect">
            <a:avLst/>
          </a:prstGeo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36CEA5-8091-4C7C-B74E-6705BC2EBFE7}"/>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783EA5-A629-487C-9BE5-597FDEF32549}"/>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6" name="Footer Placeholder 5">
            <a:extLst>
              <a:ext uri="{FF2B5EF4-FFF2-40B4-BE49-F238E27FC236}">
                <a16:creationId xmlns:a16="http://schemas.microsoft.com/office/drawing/2014/main" id="{539D0DD7-D414-4006-910E-3BF43BA79813}"/>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60D499A-5565-4E7B-A65F-AF9E5A16C57C}"/>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3470920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9340-D308-4C9F-BFD3-B349FE80B005}"/>
              </a:ext>
            </a:extLst>
          </p:cNvPr>
          <p:cNvSpPr>
            <a:spLocks noGrp="1"/>
          </p:cNvSpPr>
          <p:nvPr>
            <p:ph type="title"/>
          </p:nvPr>
        </p:nvSpPr>
        <p:spPr>
          <a:xfrm>
            <a:off x="839789" y="457200"/>
            <a:ext cx="3932237" cy="1600200"/>
          </a:xfrm>
          <a:prstGeom prst="rect">
            <a:avLst/>
          </a:prstGeo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59A6672E-850B-4ADC-8B76-F56BB091F70D}"/>
              </a:ext>
            </a:extLst>
          </p:cNvPr>
          <p:cNvSpPr>
            <a:spLocks noGrp="1"/>
          </p:cNvSpPr>
          <p:nvPr>
            <p:ph type="pic" idx="1"/>
          </p:nvPr>
        </p:nvSpPr>
        <p:spPr>
          <a:xfrm>
            <a:off x="5183188" y="987427"/>
            <a:ext cx="6172200" cy="4873625"/>
          </a:xfrm>
          <a:prstGeom prst="rect">
            <a:avLst/>
          </a:prstGeo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D1921A86-6D7D-4587-A214-3230EB881B06}"/>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291C2F-4234-4789-AE81-88F08EEECFF8}"/>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6" name="Footer Placeholder 5">
            <a:extLst>
              <a:ext uri="{FF2B5EF4-FFF2-40B4-BE49-F238E27FC236}">
                <a16:creationId xmlns:a16="http://schemas.microsoft.com/office/drawing/2014/main" id="{AEA54AAD-31FB-4CD5-B625-1A83C7D38404}"/>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D839D6-E2CC-453D-A3DD-C7275902579D}"/>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28921481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7A70-5DF0-4706-BE97-83CEB6072475}"/>
              </a:ext>
            </a:extLst>
          </p:cNvPr>
          <p:cNvSpPr>
            <a:spLocks noGrp="1"/>
          </p:cNvSpPr>
          <p:nvPr>
            <p:ph type="title"/>
          </p:nvPr>
        </p:nvSpPr>
        <p:spPr>
          <a:xfrm>
            <a:off x="838201" y="36512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79E524-5B41-4E0F-B34D-657C6152FC14}"/>
              </a:ext>
            </a:extLst>
          </p:cNvPr>
          <p:cNvSpPr>
            <a:spLocks noGrp="1"/>
          </p:cNvSpPr>
          <p:nvPr>
            <p:ph type="body" orient="vert" idx="1"/>
          </p:nvPr>
        </p:nvSpPr>
        <p:spPr>
          <a:xfrm>
            <a:off x="838201"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66EED4-FE8F-471A-B4C5-9F11D9177EF5}"/>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5" name="Footer Placeholder 4">
            <a:extLst>
              <a:ext uri="{FF2B5EF4-FFF2-40B4-BE49-F238E27FC236}">
                <a16:creationId xmlns:a16="http://schemas.microsoft.com/office/drawing/2014/main" id="{D0CD0A23-611E-4FF7-A46E-75C1BA08A711}"/>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8C4916-7F47-4A0E-AFCA-3213F13F8558}"/>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3409882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23A9D7-7BB4-4421-88D5-027FE48D161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D12F70-FBF9-4564-8CBD-5D21E1650B8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164B2-7A17-4FC3-95C7-182EBA991317}"/>
              </a:ext>
            </a:extLst>
          </p:cNvPr>
          <p:cNvSpPr>
            <a:spLocks noGrp="1"/>
          </p:cNvSpPr>
          <p:nvPr>
            <p:ph type="dt" sz="half" idx="10"/>
          </p:nvPr>
        </p:nvSpPr>
        <p:spPr>
          <a:xfrm>
            <a:off x="838200" y="6356352"/>
            <a:ext cx="2743200" cy="365125"/>
          </a:xfrm>
          <a:prstGeom prst="rect">
            <a:avLst/>
          </a:prstGeom>
        </p:spPr>
        <p:txBody>
          <a:bodyPr/>
          <a:lstStyle/>
          <a:p>
            <a:fld id="{AB6325E0-8F25-4BC0-ADD0-87EF17F80CAD}" type="datetimeFigureOut">
              <a:rPr lang="en-US" smtClean="0"/>
              <a:t>28/9/2025</a:t>
            </a:fld>
            <a:endParaRPr lang="en-US"/>
          </a:p>
        </p:txBody>
      </p:sp>
      <p:sp>
        <p:nvSpPr>
          <p:cNvPr id="5" name="Footer Placeholder 4">
            <a:extLst>
              <a:ext uri="{FF2B5EF4-FFF2-40B4-BE49-F238E27FC236}">
                <a16:creationId xmlns:a16="http://schemas.microsoft.com/office/drawing/2014/main" id="{E791C72C-44BD-44E1-9058-C64C8CB56E5D}"/>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0DDA14B-2151-42B8-A27C-F14E1DA47845}"/>
              </a:ext>
            </a:extLst>
          </p:cNvPr>
          <p:cNvSpPr>
            <a:spLocks noGrp="1"/>
          </p:cNvSpPr>
          <p:nvPr>
            <p:ph type="sldNum" sz="quarter" idx="12"/>
          </p:nvPr>
        </p:nvSpPr>
        <p:spPr>
          <a:xfrm>
            <a:off x="8610600" y="6356352"/>
            <a:ext cx="2743200" cy="365125"/>
          </a:xfrm>
          <a:prstGeom prst="rect">
            <a:avLst/>
          </a:prstGeom>
        </p:spPr>
        <p:txBody>
          <a:bodyPr/>
          <a:lstStyle/>
          <a:p>
            <a:fld id="{AFAA58AF-24B6-4497-A32B-0C9CE7E8C99E}" type="slidenum">
              <a:rPr lang="en-US" smtClean="0"/>
              <a:t>‹#›</a:t>
            </a:fld>
            <a:endParaRPr lang="en-US"/>
          </a:p>
        </p:txBody>
      </p:sp>
    </p:spTree>
    <p:extLst>
      <p:ext uri="{BB962C8B-B14F-4D97-AF65-F5344CB8AC3E}">
        <p14:creationId xmlns:p14="http://schemas.microsoft.com/office/powerpoint/2010/main" val="3803572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6217792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423867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491686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40337106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757440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113352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6734189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6784530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975644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750278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043578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273984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extLst>
      <p:ext uri="{BB962C8B-B14F-4D97-AF65-F5344CB8AC3E}">
        <p14:creationId xmlns:p14="http://schemas.microsoft.com/office/powerpoint/2010/main" val="3333287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075" name="bg" descr="F:\1-原创素材\1_mm1102\PPT\PPT_014\materaials\contents_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balloon"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37125" y="260649"/>
            <a:ext cx="2872889" cy="3953777"/>
          </a:xfrm>
          <a:prstGeom prst="rect">
            <a:avLst/>
          </a:prstGeom>
          <a:noFill/>
          <a:extLst>
            <a:ext uri="{909E8E84-426E-40DD-AFC4-6F175D3DCCD1}">
              <a14:hiddenFill xmlns:a14="http://schemas.microsoft.com/office/drawing/2010/main">
                <a:solidFill>
                  <a:srgbClr val="FFFFFF"/>
                </a:solidFill>
              </a14:hiddenFill>
            </a:ext>
          </a:extLst>
        </p:spPr>
      </p:pic>
      <p:pic>
        <p:nvPicPr>
          <p:cNvPr id="18" name="balloon_2"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21128631" flipH="1">
            <a:off x="492043" y="260725"/>
            <a:ext cx="4983709" cy="6480175"/>
          </a:xfrm>
          <a:prstGeom prst="rect">
            <a:avLst/>
          </a:prstGeom>
          <a:noFill/>
          <a:extLst>
            <a:ext uri="{909E8E84-426E-40DD-AFC4-6F175D3DCCD1}">
              <a14:hiddenFill xmlns:a14="http://schemas.microsoft.com/office/drawing/2010/main">
                <a:solidFill>
                  <a:srgbClr val="FFFFFF"/>
                </a:solidFill>
              </a14:hiddenFill>
            </a:ext>
          </a:extLst>
        </p:spPr>
      </p:pic>
      <p:pic>
        <p:nvPicPr>
          <p:cNvPr id="3077" name="shape" descr="F:\1-原创素材\1_mm1102\PPT\PPT_014\materaials\contents_2.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1477" y="1019679"/>
            <a:ext cx="9178075" cy="4788148"/>
          </a:xfrm>
          <a:prstGeom prst="rect">
            <a:avLst/>
          </a:prstGeom>
          <a:noFill/>
          <a:extLst>
            <a:ext uri="{909E8E84-426E-40DD-AFC4-6F175D3DCCD1}">
              <a14:hiddenFill xmlns:a14="http://schemas.microsoft.com/office/drawing/2010/main">
                <a:solidFill>
                  <a:srgbClr val="FFFFFF"/>
                </a:solidFill>
              </a14:hiddenFill>
            </a:ext>
          </a:extLst>
        </p:spPr>
      </p:pic>
      <p:pic>
        <p:nvPicPr>
          <p:cNvPr id="3076" name="grassland" descr="F:\1-原创素材\1_mm1102\PPT\PPT_014\materaials\contents_5.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4876295"/>
            <a:ext cx="12192000" cy="1924051"/>
          </a:xfrm>
          <a:prstGeom prst="rect">
            <a:avLst/>
          </a:prstGeom>
          <a:noFill/>
          <a:extLst>
            <a:ext uri="{909E8E84-426E-40DD-AFC4-6F175D3DCCD1}">
              <a14:hiddenFill xmlns:a14="http://schemas.microsoft.com/office/drawing/2010/main">
                <a:solidFill>
                  <a:srgbClr val="FFFFFF"/>
                </a:solidFill>
              </a14:hiddenFill>
            </a:ext>
          </a:extLst>
        </p:spPr>
      </p:pic>
      <p:pic>
        <p:nvPicPr>
          <p:cNvPr id="3079" name="kite" descr="F:\1-原创素材\1_mm1102\PPT\PPT_014\materaials\contents_4.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2397026" y="3034493"/>
            <a:ext cx="900740" cy="75851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a:off x="595134" y="4677138"/>
            <a:ext cx="11001731" cy="1920213"/>
            <a:chOff x="-4251670" y="1149350"/>
            <a:chExt cx="16299090" cy="2844800"/>
          </a:xfrm>
        </p:grpSpPr>
        <p:pic>
          <p:nvPicPr>
            <p:cNvPr id="3080" name="children_1" descr="F:\1-原创素材\1_mm1102\PPT\PPT_014\materaials\children_1.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251670" y="1339850"/>
              <a:ext cx="17907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children_2" descr="F:\1-原创素材\1_mm1102\PPT\PPT_014\materaials\children_2.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758950" y="1308100"/>
              <a:ext cx="1574800" cy="25273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children_3" descr="F:\1-原创素材\1_mm1102\PPT\PPT_014\materaials\children_3.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657225" y="1295400"/>
              <a:ext cx="17907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children_4" descr="F:\1-原创素材\1_mm1102\PPT\PPT_014\materaials\children_4.pn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800350" y="1149350"/>
              <a:ext cx="16002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children_5" descr="F:\1-原创素材\1_mm1102\PPT\PPT_014\materaials\children_5.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4367361" y="1244600"/>
              <a:ext cx="2006600" cy="26543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children_6" descr="F:\1-原创素材\1_mm1102\PPT\PPT_014\materaials\children_6.pn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316951" y="1219200"/>
              <a:ext cx="16891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children_7" descr="F:\1-原创素材\1_mm1102\PPT\PPT_014\materaials\children_7.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38835" y="1346200"/>
              <a:ext cx="2019300" cy="2451100"/>
            </a:xfrm>
            <a:prstGeom prst="rect">
              <a:avLst/>
            </a:prstGeom>
            <a:noFill/>
            <a:extLst>
              <a:ext uri="{909E8E84-426E-40DD-AFC4-6F175D3DCCD1}">
                <a14:hiddenFill xmlns:a14="http://schemas.microsoft.com/office/drawing/2010/main">
                  <a:solidFill>
                    <a:srgbClr val="FFFFFF"/>
                  </a:solidFill>
                </a14:hiddenFill>
              </a:ext>
            </a:extLst>
          </p:spPr>
        </p:pic>
        <p:pic>
          <p:nvPicPr>
            <p:cNvPr id="3087" name="children_8" descr="F:\1-原创素材\1_mm1102\PPT\PPT_014\materaials\children_8.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269420" y="1327150"/>
              <a:ext cx="1778000" cy="24892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p:cNvSpPr txBox="1"/>
          <p:nvPr userDrawn="1"/>
        </p:nvSpPr>
        <p:spPr>
          <a:xfrm>
            <a:off x="-3889109" y="7845491"/>
            <a:ext cx="1304075" cy="46166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rPr>
              <a:t>Contents</a:t>
            </a:r>
            <a:endParaRPr kumimoji="0" lang="zh-CN" altLang="en-US" sz="24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16171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2000"/>
                                        <p:tgtEl>
                                          <p:spTgt spid="3076"/>
                                        </p:tgtEl>
                                      </p:cBhvr>
                                    </p:animEffect>
                                    <p:anim calcmode="lin" valueType="num">
                                      <p:cBhvr>
                                        <p:cTn id="8" dur="2000" fill="hold"/>
                                        <p:tgtEl>
                                          <p:spTgt spid="3076"/>
                                        </p:tgtEl>
                                        <p:attrNameLst>
                                          <p:attrName>ppt_x</p:attrName>
                                        </p:attrNameLst>
                                      </p:cBhvr>
                                      <p:tavLst>
                                        <p:tav tm="0">
                                          <p:val>
                                            <p:strVal val="#ppt_x"/>
                                          </p:val>
                                        </p:tav>
                                        <p:tav tm="100000">
                                          <p:val>
                                            <p:strVal val="#ppt_x"/>
                                          </p:val>
                                        </p:tav>
                                      </p:tavLst>
                                    </p:anim>
                                    <p:anim calcmode="lin" valueType="num">
                                      <p:cBhvr>
                                        <p:cTn id="9" dur="2000" fill="hold"/>
                                        <p:tgtEl>
                                          <p:spTgt spid="3076"/>
                                        </p:tgtEl>
                                        <p:attrNameLst>
                                          <p:attrName>ppt_y</p:attrName>
                                        </p:attrNameLst>
                                      </p:cBhvr>
                                      <p:tavLst>
                                        <p:tav tm="0">
                                          <p:val>
                                            <p:strVal val="#ppt_y+.1"/>
                                          </p:val>
                                        </p:tav>
                                        <p:tav tm="100000">
                                          <p:val>
                                            <p:strVal val="#ppt_y"/>
                                          </p:val>
                                        </p:tav>
                                      </p:tavLst>
                                    </p:anim>
                                  </p:childTnLst>
                                </p:cTn>
                              </p:par>
                              <p:par>
                                <p:cTn id="10" presetID="42" presetClass="path" presetSubtype="0" fill="hold" nodeType="withEffect">
                                  <p:stCondLst>
                                    <p:cond delay="0"/>
                                  </p:stCondLst>
                                  <p:childTnLst>
                                    <p:animMotion origin="layout" path="M 4.16667E-6 4.93827E-7 L -0.64809 -0.37593 " pathEditMode="relative" rAng="0" ptsTypes="AA">
                                      <p:cBhvr>
                                        <p:cTn id="11" dur="12000" fill="hold"/>
                                        <p:tgtEl>
                                          <p:spTgt spid="3079"/>
                                        </p:tgtEl>
                                        <p:attrNameLst>
                                          <p:attrName>ppt_x</p:attrName>
                                          <p:attrName>ppt_y</p:attrName>
                                        </p:attrNameLst>
                                      </p:cBhvr>
                                      <p:rCtr x="-32413" y="-18796"/>
                                    </p:animMotion>
                                  </p:childTnLst>
                                </p:cTn>
                              </p:par>
                              <p:par>
                                <p:cTn id="12" presetID="10" presetClass="entr" presetSubtype="0" fill="hold" nodeType="withEffect">
                                  <p:stCondLst>
                                    <p:cond delay="1000"/>
                                  </p:stCondLst>
                                  <p:childTnLst>
                                    <p:set>
                                      <p:cBhvr>
                                        <p:cTn id="13" dur="1" fill="hold">
                                          <p:stCondLst>
                                            <p:cond delay="0"/>
                                          </p:stCondLst>
                                        </p:cTn>
                                        <p:tgtEl>
                                          <p:spTgt spid="3077"/>
                                        </p:tgtEl>
                                        <p:attrNameLst>
                                          <p:attrName>style.visibility</p:attrName>
                                        </p:attrNameLst>
                                      </p:cBhvr>
                                      <p:to>
                                        <p:strVal val="visible"/>
                                      </p:to>
                                    </p:set>
                                    <p:animEffect transition="in" filter="fade">
                                      <p:cBhvr>
                                        <p:cTn id="14" dur="2000"/>
                                        <p:tgtEl>
                                          <p:spTgt spid="3077"/>
                                        </p:tgtEl>
                                      </p:cBhvr>
                                    </p:animEffect>
                                  </p:childTnLst>
                                </p:cTn>
                              </p:par>
                              <p:par>
                                <p:cTn id="15" presetID="42" presetClass="entr" presetSubtype="0" fill="hold" nodeType="withEffect">
                                  <p:stCondLst>
                                    <p:cond delay="2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anim calcmode="lin" valueType="num">
                                      <p:cBhvr>
                                        <p:cTn id="18" dur="1500" fill="hold"/>
                                        <p:tgtEl>
                                          <p:spTgt spid="3"/>
                                        </p:tgtEl>
                                        <p:attrNameLst>
                                          <p:attrName>ppt_x</p:attrName>
                                        </p:attrNameLst>
                                      </p:cBhvr>
                                      <p:tavLst>
                                        <p:tav tm="0">
                                          <p:val>
                                            <p:strVal val="#ppt_x"/>
                                          </p:val>
                                        </p:tav>
                                        <p:tav tm="100000">
                                          <p:val>
                                            <p:strVal val="#ppt_x"/>
                                          </p:val>
                                        </p:tav>
                                      </p:tavLst>
                                    </p:anim>
                                    <p:anim calcmode="lin" valueType="num">
                                      <p:cBhvr>
                                        <p:cTn id="19" dur="15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0"/>
                                  </p:stCondLst>
                                  <p:childTnLst>
                                    <p:set>
                                      <p:cBhvr>
                                        <p:cTn id="21" dur="1" fill="hold">
                                          <p:stCondLst>
                                            <p:cond delay="0"/>
                                          </p:stCondLst>
                                        </p:cTn>
                                        <p:tgtEl>
                                          <p:spTgt spid="3078"/>
                                        </p:tgtEl>
                                        <p:attrNameLst>
                                          <p:attrName>style.visibility</p:attrName>
                                        </p:attrNameLst>
                                      </p:cBhvr>
                                      <p:to>
                                        <p:strVal val="visible"/>
                                      </p:to>
                                    </p:set>
                                    <p:animEffect transition="in" filter="fade">
                                      <p:cBhvr>
                                        <p:cTn id="22" dur="3000"/>
                                        <p:tgtEl>
                                          <p:spTgt spid="3078"/>
                                        </p:tgtEl>
                                      </p:cBhvr>
                                    </p:animEffect>
                                    <p:anim calcmode="lin" valueType="num">
                                      <p:cBhvr>
                                        <p:cTn id="23" dur="3000" fill="hold"/>
                                        <p:tgtEl>
                                          <p:spTgt spid="3078"/>
                                        </p:tgtEl>
                                        <p:attrNameLst>
                                          <p:attrName>ppt_x</p:attrName>
                                        </p:attrNameLst>
                                      </p:cBhvr>
                                      <p:tavLst>
                                        <p:tav tm="0">
                                          <p:val>
                                            <p:strVal val="#ppt_x"/>
                                          </p:val>
                                        </p:tav>
                                        <p:tav tm="100000">
                                          <p:val>
                                            <p:strVal val="#ppt_x"/>
                                          </p:val>
                                        </p:tav>
                                      </p:tavLst>
                                    </p:anim>
                                    <p:anim calcmode="lin" valueType="num">
                                      <p:cBhvr>
                                        <p:cTn id="24" dur="3000" fill="hold"/>
                                        <p:tgtEl>
                                          <p:spTgt spid="3078"/>
                                        </p:tgtEl>
                                        <p:attrNameLst>
                                          <p:attrName>ppt_y</p:attrName>
                                        </p:attrNameLst>
                                      </p:cBhvr>
                                      <p:tavLst>
                                        <p:tav tm="0">
                                          <p:val>
                                            <p:strVal val="#ppt_y+.1"/>
                                          </p:val>
                                        </p:tav>
                                        <p:tav tm="100000">
                                          <p:val>
                                            <p:strVal val="#ppt_y"/>
                                          </p:val>
                                        </p:tav>
                                      </p:tavLst>
                                    </p:anim>
                                  </p:childTnLst>
                                </p:cTn>
                              </p:par>
                              <p:par>
                                <p:cTn id="25" presetID="8" presetClass="emph" presetSubtype="0" fill="hold" nodeType="withEffect">
                                  <p:stCondLst>
                                    <p:cond delay="6000"/>
                                  </p:stCondLst>
                                  <p:childTnLst>
                                    <p:animRot by="300000">
                                      <p:cBhvr>
                                        <p:cTn id="26" dur="2000" fill="hold"/>
                                        <p:tgtEl>
                                          <p:spTgt spid="3078"/>
                                        </p:tgtEl>
                                        <p:attrNameLst>
                                          <p:attrName>r</p:attrName>
                                        </p:attrNameLst>
                                      </p:cBhvr>
                                    </p:animRot>
                                  </p:childTnLst>
                                </p:cTn>
                              </p:par>
                              <p:par>
                                <p:cTn id="27" presetID="8" presetClass="emph" presetSubtype="0" fill="hold" nodeType="withEffect">
                                  <p:stCondLst>
                                    <p:cond delay="8000"/>
                                  </p:stCondLst>
                                  <p:childTnLst>
                                    <p:animRot by="-300000">
                                      <p:cBhvr>
                                        <p:cTn id="28" dur="2000" fill="hold"/>
                                        <p:tgtEl>
                                          <p:spTgt spid="3078"/>
                                        </p:tgtEl>
                                        <p:attrNameLst>
                                          <p:attrName>r</p:attrName>
                                        </p:attrNameLst>
                                      </p:cBhvr>
                                    </p:animRot>
                                  </p:childTnLst>
                                </p:cTn>
                              </p:par>
                              <p:par>
                                <p:cTn id="29" presetID="8" presetClass="emph" presetSubtype="0" fill="hold" nodeType="withEffect">
                                  <p:stCondLst>
                                    <p:cond delay="10000"/>
                                  </p:stCondLst>
                                  <p:childTnLst>
                                    <p:animRot by="300000">
                                      <p:cBhvr>
                                        <p:cTn id="30" dur="2000" fill="hold"/>
                                        <p:tgtEl>
                                          <p:spTgt spid="3078"/>
                                        </p:tgtEl>
                                        <p:attrNameLst>
                                          <p:attrName>r</p:attrName>
                                        </p:attrNameLst>
                                      </p:cBhvr>
                                    </p:animRot>
                                  </p:childTnLst>
                                </p:cTn>
                              </p:par>
                              <p:par>
                                <p:cTn id="31" presetID="42" presetClass="entr" presetSubtype="0" fill="hold" nodeType="withEffect">
                                  <p:stCondLst>
                                    <p:cond delay="50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3000"/>
                                        <p:tgtEl>
                                          <p:spTgt spid="18"/>
                                        </p:tgtEl>
                                      </p:cBhvr>
                                    </p:animEffect>
                                    <p:anim calcmode="lin" valueType="num">
                                      <p:cBhvr>
                                        <p:cTn id="34" dur="3000" fill="hold"/>
                                        <p:tgtEl>
                                          <p:spTgt spid="18"/>
                                        </p:tgtEl>
                                        <p:attrNameLst>
                                          <p:attrName>ppt_x</p:attrName>
                                        </p:attrNameLst>
                                      </p:cBhvr>
                                      <p:tavLst>
                                        <p:tav tm="0">
                                          <p:val>
                                            <p:strVal val="#ppt_x"/>
                                          </p:val>
                                        </p:tav>
                                        <p:tav tm="100000">
                                          <p:val>
                                            <p:strVal val="#ppt_x"/>
                                          </p:val>
                                        </p:tav>
                                      </p:tavLst>
                                    </p:anim>
                                    <p:anim calcmode="lin" valueType="num">
                                      <p:cBhvr>
                                        <p:cTn id="35" dur="3000" fill="hold"/>
                                        <p:tgtEl>
                                          <p:spTgt spid="18"/>
                                        </p:tgtEl>
                                        <p:attrNameLst>
                                          <p:attrName>ppt_y</p:attrName>
                                        </p:attrNameLst>
                                      </p:cBhvr>
                                      <p:tavLst>
                                        <p:tav tm="0">
                                          <p:val>
                                            <p:strVal val="#ppt_y+.1"/>
                                          </p:val>
                                        </p:tav>
                                        <p:tav tm="100000">
                                          <p:val>
                                            <p:strVal val="#ppt_y"/>
                                          </p:val>
                                        </p:tav>
                                      </p:tavLst>
                                    </p:anim>
                                  </p:childTnLst>
                                </p:cTn>
                              </p:par>
                              <p:par>
                                <p:cTn id="36" presetID="8" presetClass="emph" presetSubtype="0" fill="hold" nodeType="withEffect">
                                  <p:stCondLst>
                                    <p:cond delay="8000"/>
                                  </p:stCondLst>
                                  <p:childTnLst>
                                    <p:animRot by="600000">
                                      <p:cBhvr>
                                        <p:cTn id="37" dur="2000" fill="hold"/>
                                        <p:tgtEl>
                                          <p:spTgt spid="18"/>
                                        </p:tgtEl>
                                        <p:attrNameLst>
                                          <p:attrName>r</p:attrName>
                                        </p:attrNameLst>
                                      </p:cBhvr>
                                    </p:animRot>
                                  </p:childTnLst>
                                </p:cTn>
                              </p:par>
                              <p:par>
                                <p:cTn id="38" presetID="8" presetClass="emph" presetSubtype="0" fill="hold" nodeType="withEffect">
                                  <p:stCondLst>
                                    <p:cond delay="10000"/>
                                  </p:stCondLst>
                                  <p:childTnLst>
                                    <p:animRot by="-600000">
                                      <p:cBhvr>
                                        <p:cTn id="39"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075" name="bg" descr="F:\1-原创素材\1_mm1102\PPT\PPT_014\materaials\contents_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balloon"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37125" y="260649"/>
            <a:ext cx="2872889" cy="3953777"/>
          </a:xfrm>
          <a:prstGeom prst="rect">
            <a:avLst/>
          </a:prstGeom>
          <a:noFill/>
          <a:extLst>
            <a:ext uri="{909E8E84-426E-40DD-AFC4-6F175D3DCCD1}">
              <a14:hiddenFill xmlns:a14="http://schemas.microsoft.com/office/drawing/2010/main">
                <a:solidFill>
                  <a:srgbClr val="FFFFFF"/>
                </a:solidFill>
              </a14:hiddenFill>
            </a:ext>
          </a:extLst>
        </p:spPr>
      </p:pic>
      <p:pic>
        <p:nvPicPr>
          <p:cNvPr id="18" name="balloon_2"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21128631" flipH="1">
            <a:off x="562828" y="191027"/>
            <a:ext cx="4983709" cy="6480175"/>
          </a:xfrm>
          <a:prstGeom prst="rect">
            <a:avLst/>
          </a:prstGeom>
          <a:noFill/>
          <a:extLst>
            <a:ext uri="{909E8E84-426E-40DD-AFC4-6F175D3DCCD1}">
              <a14:hiddenFill xmlns:a14="http://schemas.microsoft.com/office/drawing/2010/main">
                <a:solidFill>
                  <a:srgbClr val="FFFFFF"/>
                </a:solidFill>
              </a14:hiddenFill>
            </a:ext>
          </a:extLst>
        </p:spPr>
      </p:pic>
      <p:pic>
        <p:nvPicPr>
          <p:cNvPr id="3077" name="shape" descr="F:\1-原创素材\1_mm1102\PPT\PPT_014\materaials\contents_2.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91477" y="1019679"/>
            <a:ext cx="9178075" cy="4788148"/>
          </a:xfrm>
          <a:prstGeom prst="rect">
            <a:avLst/>
          </a:prstGeom>
          <a:noFill/>
          <a:extLst>
            <a:ext uri="{909E8E84-426E-40DD-AFC4-6F175D3DCCD1}">
              <a14:hiddenFill xmlns:a14="http://schemas.microsoft.com/office/drawing/2010/main">
                <a:solidFill>
                  <a:srgbClr val="FFFFFF"/>
                </a:solidFill>
              </a14:hiddenFill>
            </a:ext>
          </a:extLst>
        </p:spPr>
      </p:pic>
      <p:pic>
        <p:nvPicPr>
          <p:cNvPr id="3076" name="grassland" descr="F:\1-原创素材\1_mm1102\PPT\PPT_014\materaials\contents_5.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4933949"/>
            <a:ext cx="12192000" cy="192405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a:off x="595135" y="4965171"/>
            <a:ext cx="11001731" cy="1920213"/>
            <a:chOff x="-4251670" y="1149350"/>
            <a:chExt cx="16299090" cy="2844800"/>
          </a:xfrm>
        </p:grpSpPr>
        <p:pic>
          <p:nvPicPr>
            <p:cNvPr id="3080" name="children_1" descr="F:\1-原创素材\1_mm1102\PPT\PPT_014\materaials\children_1.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251670" y="1339850"/>
              <a:ext cx="17907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children_2" descr="F:\1-原创素材\1_mm1102\PPT\PPT_014\materaials\children_2.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758950" y="1308100"/>
              <a:ext cx="1574800" cy="25273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children_3" descr="F:\1-原创素材\1_mm1102\PPT\PPT_014\materaials\children_3.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57225" y="1295400"/>
              <a:ext cx="17907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children_4" descr="F:\1-原创素材\1_mm1102\PPT\PPT_014\materaials\children_4.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800350" y="1149350"/>
              <a:ext cx="16002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children_5" descr="F:\1-原创素材\1_mm1102\PPT\PPT_014\materaials\children_5.pn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367361" y="1244600"/>
              <a:ext cx="2006600" cy="26543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children_6" descr="F:\1-原创素材\1_mm1102\PPT\PPT_014\materaials\children_6.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316951" y="1219200"/>
              <a:ext cx="16891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children_7" descr="F:\1-原创素材\1_mm1102\PPT\PPT_014\materaials\children_7.pn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238835" y="1346200"/>
              <a:ext cx="2019300" cy="2451100"/>
            </a:xfrm>
            <a:prstGeom prst="rect">
              <a:avLst/>
            </a:prstGeom>
            <a:noFill/>
            <a:extLst>
              <a:ext uri="{909E8E84-426E-40DD-AFC4-6F175D3DCCD1}">
                <a14:hiddenFill xmlns:a14="http://schemas.microsoft.com/office/drawing/2010/main">
                  <a:solidFill>
                    <a:srgbClr val="FFFFFF"/>
                  </a:solidFill>
                </a14:hiddenFill>
              </a:ext>
            </a:extLst>
          </p:spPr>
        </p:pic>
        <p:pic>
          <p:nvPicPr>
            <p:cNvPr id="3087" name="children_8" descr="F:\1-原创素材\1_mm1102\PPT\PPT_014\materaials\children_8.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269420" y="1327150"/>
              <a:ext cx="1778000" cy="2489200"/>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16"/>
          <p:cNvSpPr txBox="1"/>
          <p:nvPr userDrawn="1"/>
        </p:nvSpPr>
        <p:spPr>
          <a:xfrm>
            <a:off x="-3889109" y="7845491"/>
            <a:ext cx="1656736" cy="46166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err="1">
                <a:ln>
                  <a:noFill/>
                </a:ln>
                <a:solidFill>
                  <a:prstClr val="white"/>
                </a:solidFill>
                <a:effectLst/>
                <a:uLnTx/>
                <a:uFillTx/>
                <a:latin typeface="Calibri"/>
                <a:ea typeface="宋体" panose="02010600030101010101" pitchFamily="2" charset="-122"/>
                <a:cs typeface="+mn-cs"/>
              </a:rPr>
              <a:t>Contents_N</a:t>
            </a:r>
            <a:endParaRPr kumimoji="0" lang="zh-CN" altLang="en-US" sz="24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4" name="kite_group"/>
          <p:cNvGrpSpPr/>
          <p:nvPr userDrawn="1"/>
        </p:nvGrpSpPr>
        <p:grpSpPr>
          <a:xfrm>
            <a:off x="-240704" y="-1580104"/>
            <a:ext cx="5808371" cy="2887303"/>
            <a:chOff x="-180528" y="-1185078"/>
            <a:chExt cx="4356278" cy="2165477"/>
          </a:xfrm>
        </p:grpSpPr>
        <p:pic>
          <p:nvPicPr>
            <p:cNvPr id="19" name="kite" descr="F:\1-原创素材\1_mm1102\PPT\PPT_014\materaials\contents_4.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500195" y="411510"/>
              <a:ext cx="675555" cy="568889"/>
            </a:xfrm>
            <a:prstGeom prst="rect">
              <a:avLst/>
            </a:prstGeom>
            <a:noFill/>
            <a:extLst>
              <a:ext uri="{909E8E84-426E-40DD-AFC4-6F175D3DCCD1}">
                <a14:hiddenFill xmlns:a14="http://schemas.microsoft.com/office/drawing/2010/main">
                  <a:solidFill>
                    <a:srgbClr val="FFFFFF"/>
                  </a:solidFill>
                </a14:hiddenFill>
              </a:ext>
            </a:extLst>
          </p:spPr>
        </p:pic>
        <p:sp>
          <p:nvSpPr>
            <p:cNvPr id="2" name="椭圆 1"/>
            <p:cNvSpPr/>
            <p:nvPr userDrawn="1"/>
          </p:nvSpPr>
          <p:spPr>
            <a:xfrm>
              <a:off x="-180528" y="-1185078"/>
              <a:ext cx="72008" cy="720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27555323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3078"/>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3078"/>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3078"/>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3078"/>
                                        </p:tgtEl>
                                        <p:attrNameLst>
                                          <p:attrName>r</p:attrName>
                                        </p:attrNameLst>
                                      </p:cBhvr>
                                    </p:animRot>
                                  </p:childTnLst>
                                </p:cTn>
                              </p:par>
                              <p:par>
                                <p:cTn id="13" presetID="8" presetClass="emph" presetSubtype="0" fill="hold" nodeType="withEffect">
                                  <p:stCondLst>
                                    <p:cond delay="0"/>
                                  </p:stCondLst>
                                  <p:childTnLst>
                                    <p:animRot by="600000">
                                      <p:cBhvr>
                                        <p:cTn id="14" dur="2000" fill="hold"/>
                                        <p:tgtEl>
                                          <p:spTgt spid="18"/>
                                        </p:tgtEl>
                                        <p:attrNameLst>
                                          <p:attrName>r</p:attrName>
                                        </p:attrNameLst>
                                      </p:cBhvr>
                                    </p:animRot>
                                  </p:childTnLst>
                                </p:cTn>
                              </p:par>
                              <p:par>
                                <p:cTn id="15" presetID="8" presetClass="emph" presetSubtype="0" fill="hold" nodeType="withEffect">
                                  <p:stCondLst>
                                    <p:cond delay="2000"/>
                                  </p:stCondLst>
                                  <p:childTnLst>
                                    <p:animRot by="-600000">
                                      <p:cBhvr>
                                        <p:cTn id="16" dur="2000" fill="hold"/>
                                        <p:tgtEl>
                                          <p:spTgt spid="18"/>
                                        </p:tgtEl>
                                        <p:attrNameLst>
                                          <p:attrName>r</p:attrName>
                                        </p:attrNameLst>
                                      </p:cBhvr>
                                    </p:animRot>
                                  </p:childTnLst>
                                </p:cTn>
                              </p:par>
                              <p:par>
                                <p:cTn id="17" presetID="8" presetClass="emph" presetSubtype="0" fill="hold" nodeType="withEffect">
                                  <p:stCondLst>
                                    <p:cond delay="4000"/>
                                  </p:stCondLst>
                                  <p:childTnLst>
                                    <p:animRot by="600000">
                                      <p:cBhvr>
                                        <p:cTn id="18" dur="2000" fill="hold"/>
                                        <p:tgtEl>
                                          <p:spTgt spid="18"/>
                                        </p:tgtEl>
                                        <p:attrNameLst>
                                          <p:attrName>r</p:attrName>
                                        </p:attrNameLst>
                                      </p:cBhvr>
                                    </p:animRot>
                                  </p:childTnLst>
                                </p:cTn>
                              </p:par>
                              <p:par>
                                <p:cTn id="19" presetID="8" presetClass="emph" presetSubtype="0" fill="hold" nodeType="withEffect">
                                  <p:stCondLst>
                                    <p:cond delay="6000"/>
                                  </p:stCondLst>
                                  <p:childTnLst>
                                    <p:animRot by="-300000">
                                      <p:cBhvr>
                                        <p:cTn id="20" dur="2000" fill="hold"/>
                                        <p:tgtEl>
                                          <p:spTgt spid="18"/>
                                        </p:tgtEl>
                                        <p:attrNameLst>
                                          <p:attrName>r</p:attrName>
                                        </p:attrNameLst>
                                      </p:cBhvr>
                                    </p:animRot>
                                  </p:childTnLst>
                                </p:cTn>
                              </p:par>
                              <p:par>
                                <p:cTn id="21" presetID="8" presetClass="emph" presetSubtype="0" fill="hold" nodeType="withEffect">
                                  <p:stCondLst>
                                    <p:cond delay="0"/>
                                  </p:stCondLst>
                                  <p:childTnLst>
                                    <p:animRot by="-600000">
                                      <p:cBhvr>
                                        <p:cTn id="22" dur="4000" fill="hold"/>
                                        <p:tgtEl>
                                          <p:spTgt spid="4"/>
                                        </p:tgtEl>
                                        <p:attrNameLst>
                                          <p:attrName>r</p:attrName>
                                        </p:attrNameLst>
                                      </p:cBhvr>
                                    </p:animRot>
                                  </p:childTnLst>
                                </p:cTn>
                              </p:par>
                              <p:par>
                                <p:cTn id="23" presetID="8" presetClass="emph" presetSubtype="0" fill="hold" nodeType="withEffect">
                                  <p:stCondLst>
                                    <p:cond delay="4000"/>
                                  </p:stCondLst>
                                  <p:childTnLst>
                                    <p:animRot by="600000">
                                      <p:cBhvr>
                                        <p:cTn id="24" dur="4000" fill="hold"/>
                                        <p:tgtEl>
                                          <p:spTgt spid="4"/>
                                        </p:tgtEl>
                                        <p:attrNameLst>
                                          <p:attrName>r</p:attrName>
                                        </p:attrNameLst>
                                      </p:cBhvr>
                                    </p:animRot>
                                  </p:childTnLst>
                                </p:cTn>
                              </p:par>
                              <p:par>
                                <p:cTn id="25" presetID="42" presetClass="path" presetSubtype="0" accel="50000" decel="50000" fill="hold" nodeType="withEffect">
                                  <p:stCondLst>
                                    <p:cond delay="0"/>
                                  </p:stCondLst>
                                  <p:childTnLst>
                                    <p:animMotion origin="layout" path="M -2.77778E-6 3.08642E-6 L 0.0375 0.01975 " pathEditMode="relative" rAng="0" ptsTypes="AA">
                                      <p:cBhvr>
                                        <p:cTn id="26" dur="5000" fill="hold"/>
                                        <p:tgtEl>
                                          <p:spTgt spid="4"/>
                                        </p:tgtEl>
                                        <p:attrNameLst>
                                          <p:attrName>ppt_x</p:attrName>
                                          <p:attrName>ppt_y</p:attrName>
                                        </p:attrNameLst>
                                      </p:cBhvr>
                                      <p:rCtr x="1875" y="988"/>
                                    </p:animMotion>
                                  </p:childTnLst>
                                </p:cTn>
                              </p:par>
                              <p:par>
                                <p:cTn id="27" presetID="42" presetClass="path" presetSubtype="0" accel="50000" decel="50000" fill="hold" nodeType="withEffect">
                                  <p:stCondLst>
                                    <p:cond delay="5000"/>
                                  </p:stCondLst>
                                  <p:childTnLst>
                                    <p:animMotion origin="layout" path="M 0.0375 0.01975 L 0.02969 -0.01235 " pathEditMode="relative" rAng="0" ptsTypes="AA">
                                      <p:cBhvr>
                                        <p:cTn id="28" dur="3000" fill="hold"/>
                                        <p:tgtEl>
                                          <p:spTgt spid="4"/>
                                        </p:tgtEl>
                                        <p:attrNameLst>
                                          <p:attrName>ppt_x</p:attrName>
                                          <p:attrName>ppt_y</p:attrName>
                                        </p:attrNameLst>
                                      </p:cBhvr>
                                      <p:rCtr x="-399" y="-16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grpSp>
        <p:nvGrpSpPr>
          <p:cNvPr id="2" name="L_blue"/>
          <p:cNvGrpSpPr/>
          <p:nvPr userDrawn="1"/>
        </p:nvGrpSpPr>
        <p:grpSpPr>
          <a:xfrm>
            <a:off x="0" y="34210"/>
            <a:ext cx="647589" cy="6748492"/>
            <a:chOff x="0" y="25657"/>
            <a:chExt cx="485692" cy="5061369"/>
          </a:xfrm>
        </p:grpSpPr>
        <p:pic>
          <p:nvPicPr>
            <p:cNvPr id="3" name="Picture 2" descr="F:\1-原创素材\1_mm1102\PPT\PPT_014\materaials\page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57"/>
              <a:ext cx="485692" cy="4314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F:\1-原创素材\1_mm1102\PPT\PPT_014\materaials\page_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03703"/>
              <a:ext cx="350460" cy="2783323"/>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B2_green" descr="F:\1-原创素材\1_mm1102\PPT\PPT_014\materaials\page_10.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6149677" y="6008211"/>
            <a:ext cx="5524828" cy="849788"/>
          </a:xfrm>
          <a:prstGeom prst="rect">
            <a:avLst/>
          </a:prstGeom>
          <a:noFill/>
          <a:extLst>
            <a:ext uri="{909E8E84-426E-40DD-AFC4-6F175D3DCCD1}">
              <a14:hiddenFill xmlns:a14="http://schemas.microsoft.com/office/drawing/2010/main">
                <a:solidFill>
                  <a:srgbClr val="FFFFFF"/>
                </a:solidFill>
              </a14:hiddenFill>
            </a:ext>
          </a:extLst>
        </p:spPr>
      </p:pic>
      <p:pic>
        <p:nvPicPr>
          <p:cNvPr id="6" name="T1_green" descr="F:\1-原创素材\1_mm1102\PPT\PPT_014\materaials\page_3.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7688" y="39553"/>
            <a:ext cx="4469637" cy="763732"/>
          </a:xfrm>
          <a:prstGeom prst="rect">
            <a:avLst/>
          </a:prstGeom>
          <a:noFill/>
          <a:extLst>
            <a:ext uri="{909E8E84-426E-40DD-AFC4-6F175D3DCCD1}">
              <a14:hiddenFill xmlns:a14="http://schemas.microsoft.com/office/drawing/2010/main">
                <a:solidFill>
                  <a:srgbClr val="FFFFFF"/>
                </a:solidFill>
              </a14:hiddenFill>
            </a:ext>
          </a:extLst>
        </p:spPr>
      </p:pic>
      <p:pic>
        <p:nvPicPr>
          <p:cNvPr id="7" name="T3_red" descr="F:\1-原创素材\1_mm1102\PPT\PPT_014\materaials\page_11.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35709" y="125607"/>
            <a:ext cx="5538796" cy="677677"/>
          </a:xfrm>
          <a:prstGeom prst="rect">
            <a:avLst/>
          </a:prstGeom>
          <a:noFill/>
          <a:extLst>
            <a:ext uri="{909E8E84-426E-40DD-AFC4-6F175D3DCCD1}">
              <a14:hiddenFill xmlns:a14="http://schemas.microsoft.com/office/drawing/2010/main">
                <a:solidFill>
                  <a:srgbClr val="FFFFFF"/>
                </a:solidFill>
              </a14:hiddenFill>
            </a:ext>
          </a:extLst>
        </p:spPr>
      </p:pic>
      <p:pic>
        <p:nvPicPr>
          <p:cNvPr id="8" name="T4_orange" descr="F:\1-原创素材\1_mm1102\PPT\PPT_014\materaials\page_5.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858077" y="1"/>
            <a:ext cx="2478617" cy="89281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R_blue"/>
          <p:cNvGrpSpPr/>
          <p:nvPr userDrawn="1"/>
        </p:nvGrpSpPr>
        <p:grpSpPr>
          <a:xfrm rot="10800000">
            <a:off x="11591762" y="423056"/>
            <a:ext cx="556165" cy="6405653"/>
            <a:chOff x="8693821" y="317292"/>
            <a:chExt cx="417124" cy="4804240"/>
          </a:xfrm>
        </p:grpSpPr>
        <p:grpSp>
          <p:nvGrpSpPr>
            <p:cNvPr id="10" name="组合 9"/>
            <p:cNvGrpSpPr/>
            <p:nvPr/>
          </p:nvGrpSpPr>
          <p:grpSpPr>
            <a:xfrm>
              <a:off x="8693821" y="573308"/>
              <a:ext cx="417124" cy="4548224"/>
              <a:chOff x="8693821" y="573308"/>
              <a:chExt cx="417124" cy="4548224"/>
            </a:xfrm>
          </p:grpSpPr>
          <p:pic>
            <p:nvPicPr>
              <p:cNvPr id="12" name="Picture 3" descr="F:\1-原创素材\1_mm1102\PPT\PPT_014\materaials\page_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14773" y="2572170"/>
                <a:ext cx="396172" cy="25493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F:\1-原创素材\1_mm1102\PPT\PPT_014\materaials\page_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93821" y="573308"/>
                <a:ext cx="417124"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9" descr="F:\1-原创素材\1_mm1102\PPT\PPT_014\materaials\page_8.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68104" y="317292"/>
              <a:ext cx="342841" cy="2791391"/>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T2_orange" descr="F:\1-原创素材\1_mm1102\PPT\PPT_014\materaials\page_6.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3886596" y="263973"/>
            <a:ext cx="2986531" cy="763732"/>
          </a:xfrm>
          <a:prstGeom prst="rect">
            <a:avLst/>
          </a:prstGeom>
          <a:noFill/>
          <a:extLst>
            <a:ext uri="{909E8E84-426E-40DD-AFC4-6F175D3DCCD1}">
              <a14:hiddenFill xmlns:a14="http://schemas.microsoft.com/office/drawing/2010/main">
                <a:solidFill>
                  <a:srgbClr val="FFFFFF"/>
                </a:solidFill>
              </a14:hiddenFill>
            </a:ext>
          </a:extLst>
        </p:spPr>
      </p:pic>
      <p:pic>
        <p:nvPicPr>
          <p:cNvPr id="15" name="B1_red" descr="F:\1-原创素材\1_mm1102\PPT\PPT_014\materaials\page_4.pn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rot="10800000">
            <a:off x="200398" y="6083510"/>
            <a:ext cx="7200943" cy="774489"/>
          </a:xfrm>
          <a:prstGeom prst="rect">
            <a:avLst/>
          </a:prstGeom>
          <a:noFill/>
          <a:extLst>
            <a:ext uri="{909E8E84-426E-40DD-AFC4-6F175D3DCCD1}">
              <a14:hiddenFill xmlns:a14="http://schemas.microsoft.com/office/drawing/2010/main">
                <a:solidFill>
                  <a:srgbClr val="FFFFFF"/>
                </a:solidFill>
              </a14:hiddenFill>
            </a:ext>
          </a:extLst>
        </p:spPr>
      </p:pic>
      <p:pic>
        <p:nvPicPr>
          <p:cNvPr id="16" name="B1_brush" descr="F:\1-原创素材\1_mm1102\PPT\PPT_014\materaials\brush_2.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2844008">
            <a:off x="6141239" y="6048030"/>
            <a:ext cx="857919" cy="1469345"/>
          </a:xfrm>
          <a:prstGeom prst="rect">
            <a:avLst/>
          </a:prstGeom>
          <a:noFill/>
          <a:extLst>
            <a:ext uri="{909E8E84-426E-40DD-AFC4-6F175D3DCCD1}">
              <a14:hiddenFill xmlns:a14="http://schemas.microsoft.com/office/drawing/2010/main">
                <a:solidFill>
                  <a:srgbClr val="FFFFFF"/>
                </a:solidFill>
              </a14:hiddenFill>
            </a:ext>
          </a:extLst>
        </p:spPr>
      </p:pic>
      <p:pic>
        <p:nvPicPr>
          <p:cNvPr id="17" name="L_brush" descr="F:\1-原创素材\1_mm1102\PPT\PPT_014\materaials\brush_3.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2816564">
            <a:off x="108742" y="5389649"/>
            <a:ext cx="717077" cy="1387721"/>
          </a:xfrm>
          <a:prstGeom prst="rect">
            <a:avLst/>
          </a:prstGeom>
          <a:noFill/>
          <a:extLst>
            <a:ext uri="{909E8E84-426E-40DD-AFC4-6F175D3DCCD1}">
              <a14:hiddenFill xmlns:a14="http://schemas.microsoft.com/office/drawing/2010/main">
                <a:solidFill>
                  <a:srgbClr val="FFFFFF"/>
                </a:solidFill>
              </a14:hiddenFill>
            </a:ext>
          </a:extLst>
        </p:spPr>
      </p:pic>
      <p:pic>
        <p:nvPicPr>
          <p:cNvPr id="18" name="T4_brush" descr="F:\1-原创素材\1_mm1102\PPT\PPT_014\materaials\brush_4.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rot="14006805" flipH="1">
            <a:off x="10257143" y="-841371"/>
            <a:ext cx="889605" cy="1761845"/>
          </a:xfrm>
          <a:prstGeom prst="rect">
            <a:avLst/>
          </a:prstGeom>
          <a:noFill/>
          <a:extLst>
            <a:ext uri="{909E8E84-426E-40DD-AFC4-6F175D3DCCD1}">
              <a14:hiddenFill xmlns:a14="http://schemas.microsoft.com/office/drawing/2010/main">
                <a:solidFill>
                  <a:srgbClr val="FFFFFF"/>
                </a:solidFill>
              </a14:hiddenFill>
            </a:ext>
          </a:extLst>
        </p:spPr>
      </p:pic>
      <p:pic>
        <p:nvPicPr>
          <p:cNvPr id="19" name="B2_brush" descr="F:\1-原创素材\1_mm1102\PPT\PPT_014\materaials\brush_1.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14208201" flipH="1" flipV="1">
            <a:off x="10416623" y="5885135"/>
            <a:ext cx="851004" cy="1795133"/>
          </a:xfrm>
          <a:prstGeom prst="rect">
            <a:avLst/>
          </a:prstGeom>
          <a:noFill/>
          <a:extLst>
            <a:ext uri="{909E8E84-426E-40DD-AFC4-6F175D3DCCD1}">
              <a14:hiddenFill xmlns:a14="http://schemas.microsoft.com/office/drawing/2010/main">
                <a:solidFill>
                  <a:srgbClr val="FFFFFF"/>
                </a:solidFill>
              </a14:hiddenFill>
            </a:ext>
          </a:extLst>
        </p:spPr>
      </p:pic>
      <p:pic>
        <p:nvPicPr>
          <p:cNvPr id="20" name="T2_brush" descr="F:\1-原创素材\1_mm1102\PPT\PPT_014\materaials\brush_4.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rot="14006805" flipH="1">
            <a:off x="4328623" y="-637015"/>
            <a:ext cx="889605" cy="1761845"/>
          </a:xfrm>
          <a:prstGeom prst="rect">
            <a:avLst/>
          </a:prstGeom>
          <a:noFill/>
          <a:extLst>
            <a:ext uri="{909E8E84-426E-40DD-AFC4-6F175D3DCCD1}">
              <a14:hiddenFill xmlns:a14="http://schemas.microsoft.com/office/drawing/2010/main">
                <a:solidFill>
                  <a:srgbClr val="FFFFFF"/>
                </a:solidFill>
              </a14:hiddenFill>
            </a:ext>
          </a:extLst>
        </p:spPr>
      </p:pic>
      <p:pic>
        <p:nvPicPr>
          <p:cNvPr id="21" name="T1_brush" descr="F:\1-原创素材\1_mm1102\PPT\PPT_014\materaials\brush_1.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18291844" flipH="1">
            <a:off x="647804" y="-60616"/>
            <a:ext cx="889971" cy="1696216"/>
          </a:xfrm>
          <a:prstGeom prst="rect">
            <a:avLst/>
          </a:prstGeom>
          <a:noFill/>
          <a:extLst>
            <a:ext uri="{909E8E84-426E-40DD-AFC4-6F175D3DCCD1}">
              <a14:hiddenFill xmlns:a14="http://schemas.microsoft.com/office/drawing/2010/main">
                <a:solidFill>
                  <a:srgbClr val="FFFFFF"/>
                </a:solidFill>
              </a14:hiddenFill>
            </a:ext>
          </a:extLst>
        </p:spPr>
      </p:pic>
      <p:pic>
        <p:nvPicPr>
          <p:cNvPr id="22" name="R_brush" descr="F:\1-原创素材\1_mm1102\PPT\PPT_014\materaials\brush_3.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627747">
            <a:off x="11319559" y="476841"/>
            <a:ext cx="717077" cy="1387721"/>
          </a:xfrm>
          <a:prstGeom prst="rect">
            <a:avLst/>
          </a:prstGeom>
          <a:noFill/>
          <a:extLst>
            <a:ext uri="{909E8E84-426E-40DD-AFC4-6F175D3DCCD1}">
              <a14:hiddenFill xmlns:a14="http://schemas.microsoft.com/office/drawing/2010/main">
                <a:solidFill>
                  <a:srgbClr val="FFFFFF"/>
                </a:solidFill>
              </a14:hiddenFill>
            </a:ext>
          </a:extLst>
        </p:spPr>
      </p:pic>
      <p:pic>
        <p:nvPicPr>
          <p:cNvPr id="23" name="T3_brush" descr="F:\1-原创素材\1_mm1102\PPT\PPT_014\materaials\brush_2.png"/>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rot="18588548" flipH="1">
            <a:off x="6467289" y="-84369"/>
            <a:ext cx="811676" cy="1718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331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childTnLst>
                                </p:cTn>
                              </p:par>
                              <p:par>
                                <p:cTn id="8" presetID="42" presetClass="path" presetSubtype="0" fill="hold" nodeType="withEffect">
                                  <p:stCondLst>
                                    <p:cond delay="1000"/>
                                  </p:stCondLst>
                                  <p:childTnLst>
                                    <p:animMotion origin="layout" path="M -3.33333E-6 -2.62427E-7 L 0.3474 0.00864 " pathEditMode="relative" rAng="0" ptsTypes="AA">
                                      <p:cBhvr>
                                        <p:cTn id="9" dur="3500" fill="hold"/>
                                        <p:tgtEl>
                                          <p:spTgt spid="21"/>
                                        </p:tgtEl>
                                        <p:attrNameLst>
                                          <p:attrName>ppt_x</p:attrName>
                                          <p:attrName>ppt_y</p:attrName>
                                        </p:attrNameLst>
                                      </p:cBhvr>
                                      <p:rCtr x="17361" y="432"/>
                                    </p:animMotion>
                                  </p:childTnLst>
                                </p:cTn>
                              </p:par>
                              <p:par>
                                <p:cTn id="10" presetID="10" presetClass="exit" presetSubtype="0" fill="hold" nodeType="withEffect">
                                  <p:stCondLst>
                                    <p:cond delay="3500"/>
                                  </p:stCondLst>
                                  <p:childTnLst>
                                    <p:animEffect transition="out" filter="fade">
                                      <p:cBhvr>
                                        <p:cTn id="11" dur="1000"/>
                                        <p:tgtEl>
                                          <p:spTgt spid="21"/>
                                        </p:tgtEl>
                                      </p:cBhvr>
                                    </p:animEffect>
                                    <p:set>
                                      <p:cBhvr>
                                        <p:cTn id="12" dur="1" fill="hold">
                                          <p:stCondLst>
                                            <p:cond delay="999"/>
                                          </p:stCondLst>
                                        </p:cTn>
                                        <p:tgtEl>
                                          <p:spTgt spid="21"/>
                                        </p:tgtEl>
                                        <p:attrNameLst>
                                          <p:attrName>style.visibility</p:attrName>
                                        </p:attrNameLst>
                                      </p:cBhvr>
                                      <p:to>
                                        <p:strVal val="hidden"/>
                                      </p:to>
                                    </p:set>
                                  </p:childTnLst>
                                </p:cTn>
                              </p:par>
                              <p:par>
                                <p:cTn id="13" presetID="2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500"/>
                                        <p:tgtEl>
                                          <p:spTgt spid="19"/>
                                        </p:tgtEl>
                                      </p:cBhvr>
                                    </p:animEffect>
                                  </p:childTnLst>
                                </p:cTn>
                              </p:par>
                              <p:par>
                                <p:cTn id="19" presetID="42" presetClass="path" presetSubtype="0" fill="hold" nodeType="withEffect">
                                  <p:stCondLst>
                                    <p:cond delay="1000"/>
                                  </p:stCondLst>
                                  <p:childTnLst>
                                    <p:animMotion origin="layout" path="M 3.88889E-6 1.11111E-6 L -0.42049 0.00555 " pathEditMode="relative" rAng="0" ptsTypes="AA">
                                      <p:cBhvr>
                                        <p:cTn id="20" dur="3500" fill="hold"/>
                                        <p:tgtEl>
                                          <p:spTgt spid="19"/>
                                        </p:tgtEl>
                                        <p:attrNameLst>
                                          <p:attrName>ppt_x</p:attrName>
                                          <p:attrName>ppt_y</p:attrName>
                                        </p:attrNameLst>
                                      </p:cBhvr>
                                      <p:rCtr x="-21024" y="278"/>
                                    </p:animMotion>
                                  </p:childTnLst>
                                </p:cTn>
                              </p:par>
                              <p:par>
                                <p:cTn id="21" presetID="10" presetClass="exit" presetSubtype="0" fill="hold" nodeType="withEffect">
                                  <p:stCondLst>
                                    <p:cond delay="3500"/>
                                  </p:stCondLst>
                                  <p:childTnLst>
                                    <p:animEffect transition="out" filter="fade">
                                      <p:cBhvr>
                                        <p:cTn id="22" dur="1000"/>
                                        <p:tgtEl>
                                          <p:spTgt spid="19"/>
                                        </p:tgtEl>
                                      </p:cBhvr>
                                    </p:animEffect>
                                    <p:set>
                                      <p:cBhvr>
                                        <p:cTn id="23" dur="1" fill="hold">
                                          <p:stCondLst>
                                            <p:cond delay="999"/>
                                          </p:stCondLst>
                                        </p:cTn>
                                        <p:tgtEl>
                                          <p:spTgt spid="19"/>
                                        </p:tgtEl>
                                        <p:attrNameLst>
                                          <p:attrName>style.visibility</p:attrName>
                                        </p:attrNameLst>
                                      </p:cBhvr>
                                      <p:to>
                                        <p:strVal val="hidden"/>
                                      </p:to>
                                    </p:set>
                                  </p:childTnLst>
                                </p:cTn>
                              </p:par>
                              <p:par>
                                <p:cTn id="24" presetID="22" presetClass="entr" presetSubtype="2" fill="hold" nodeType="withEffect">
                                  <p:stCondLst>
                                    <p:cond delay="100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3500"/>
                                        <p:tgtEl>
                                          <p:spTgt spid="5"/>
                                        </p:tgtEl>
                                      </p:cBhvr>
                                    </p:animEffect>
                                  </p:childTnLst>
                                </p:cTn>
                              </p:par>
                              <p:par>
                                <p:cTn id="27" presetID="10" presetClass="entr" presetSubtype="0" fill="hold" nodeType="withEffect">
                                  <p:stCondLst>
                                    <p:cond delay="4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500"/>
                                        <p:tgtEl>
                                          <p:spTgt spid="22"/>
                                        </p:tgtEl>
                                      </p:cBhvr>
                                    </p:animEffect>
                                  </p:childTnLst>
                                </p:cTn>
                              </p:par>
                              <p:par>
                                <p:cTn id="30" presetID="42" presetClass="path" presetSubtype="0" fill="hold" nodeType="withEffect">
                                  <p:stCondLst>
                                    <p:cond delay="5500"/>
                                  </p:stCondLst>
                                  <p:childTnLst>
                                    <p:animMotion origin="layout" path="M -2.5E-6 2.80507E-6 L 0.01476 0.91813 " pathEditMode="relative" rAng="0" ptsTypes="AA">
                                      <p:cBhvr>
                                        <p:cTn id="31" dur="3500" fill="hold"/>
                                        <p:tgtEl>
                                          <p:spTgt spid="22"/>
                                        </p:tgtEl>
                                        <p:attrNameLst>
                                          <p:attrName>ppt_x</p:attrName>
                                          <p:attrName>ppt_y</p:attrName>
                                        </p:attrNameLst>
                                      </p:cBhvr>
                                      <p:rCtr x="729" y="45907"/>
                                    </p:animMotion>
                                  </p:childTnLst>
                                </p:cTn>
                              </p:par>
                              <p:par>
                                <p:cTn id="32" presetID="10" presetClass="exit" presetSubtype="0" fill="hold" nodeType="withEffect">
                                  <p:stCondLst>
                                    <p:cond delay="8000"/>
                                  </p:stCondLst>
                                  <p:childTnLst>
                                    <p:animEffect transition="out" filter="fade">
                                      <p:cBhvr>
                                        <p:cTn id="33" dur="1000"/>
                                        <p:tgtEl>
                                          <p:spTgt spid="22"/>
                                        </p:tgtEl>
                                      </p:cBhvr>
                                    </p:animEffect>
                                    <p:set>
                                      <p:cBhvr>
                                        <p:cTn id="34" dur="1" fill="hold">
                                          <p:stCondLst>
                                            <p:cond delay="999"/>
                                          </p:stCondLst>
                                        </p:cTn>
                                        <p:tgtEl>
                                          <p:spTgt spid="22"/>
                                        </p:tgtEl>
                                        <p:attrNameLst>
                                          <p:attrName>style.visibility</p:attrName>
                                        </p:attrNameLst>
                                      </p:cBhvr>
                                      <p:to>
                                        <p:strVal val="hidden"/>
                                      </p:to>
                                    </p:set>
                                  </p:childTnLst>
                                </p:cTn>
                              </p:par>
                              <p:par>
                                <p:cTn id="35" presetID="10" presetClass="entr" presetSubtype="0" fill="hold" nodeType="withEffect">
                                  <p:stCondLst>
                                    <p:cond delay="4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500"/>
                                        <p:tgtEl>
                                          <p:spTgt spid="17"/>
                                        </p:tgtEl>
                                      </p:cBhvr>
                                    </p:animEffect>
                                  </p:childTnLst>
                                </p:cTn>
                              </p:par>
                              <p:par>
                                <p:cTn id="38" presetID="22" presetClass="entr" presetSubtype="1" fill="hold" nodeType="withEffect">
                                  <p:stCondLst>
                                    <p:cond delay="550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3500"/>
                                        <p:tgtEl>
                                          <p:spTgt spid="9"/>
                                        </p:tgtEl>
                                      </p:cBhvr>
                                    </p:animEffect>
                                  </p:childTnLst>
                                </p:cTn>
                              </p:par>
                              <p:par>
                                <p:cTn id="41" presetID="22" presetClass="entr" presetSubtype="4" fill="hold" nodeType="withEffect">
                                  <p:stCondLst>
                                    <p:cond delay="550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3500"/>
                                        <p:tgtEl>
                                          <p:spTgt spid="2"/>
                                        </p:tgtEl>
                                      </p:cBhvr>
                                    </p:animEffect>
                                  </p:childTnLst>
                                </p:cTn>
                              </p:par>
                              <p:par>
                                <p:cTn id="44" presetID="42" presetClass="path" presetSubtype="0" fill="hold" nodeType="withEffect">
                                  <p:stCondLst>
                                    <p:cond delay="5500"/>
                                  </p:stCondLst>
                                  <p:childTnLst>
                                    <p:animMotion origin="layout" path="M -4.44444E-6 8.71177E-7 L 0.00261 -0.96633 " pathEditMode="relative" rAng="0" ptsTypes="AA">
                                      <p:cBhvr>
                                        <p:cTn id="45" dur="3500" fill="hold"/>
                                        <p:tgtEl>
                                          <p:spTgt spid="17"/>
                                        </p:tgtEl>
                                        <p:attrNameLst>
                                          <p:attrName>ppt_x</p:attrName>
                                          <p:attrName>ppt_y</p:attrName>
                                        </p:attrNameLst>
                                      </p:cBhvr>
                                      <p:rCtr x="122" y="-48316"/>
                                    </p:animMotion>
                                  </p:childTnLst>
                                </p:cTn>
                              </p:par>
                              <p:par>
                                <p:cTn id="46" presetID="10" presetClass="exit" presetSubtype="0" fill="hold" nodeType="withEffect">
                                  <p:stCondLst>
                                    <p:cond delay="8000"/>
                                  </p:stCondLst>
                                  <p:childTnLst>
                                    <p:animEffect transition="out" filter="fade">
                                      <p:cBhvr>
                                        <p:cTn id="47" dur="1000"/>
                                        <p:tgtEl>
                                          <p:spTgt spid="17"/>
                                        </p:tgtEl>
                                      </p:cBhvr>
                                    </p:animEffect>
                                    <p:set>
                                      <p:cBhvr>
                                        <p:cTn id="48" dur="1" fill="hold">
                                          <p:stCondLst>
                                            <p:cond delay="999"/>
                                          </p:stCondLst>
                                        </p:cTn>
                                        <p:tgtEl>
                                          <p:spTgt spid="17"/>
                                        </p:tgtEl>
                                        <p:attrNameLst>
                                          <p:attrName>style.visibility</p:attrName>
                                        </p:attrNameLst>
                                      </p:cBhvr>
                                      <p:to>
                                        <p:strVal val="hidden"/>
                                      </p:to>
                                    </p:set>
                                  </p:childTnLst>
                                </p:cTn>
                              </p:par>
                              <p:par>
                                <p:cTn id="49" presetID="22" presetClass="entr" presetSubtype="8" fill="hold" nodeType="withEffect">
                                  <p:stCondLst>
                                    <p:cond delay="1000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3500"/>
                                        <p:tgtEl>
                                          <p:spTgt spid="7"/>
                                        </p:tgtEl>
                                      </p:cBhvr>
                                    </p:animEffect>
                                  </p:childTnLst>
                                </p:cTn>
                              </p:par>
                              <p:par>
                                <p:cTn id="52" presetID="10" presetClass="entr" presetSubtype="0" fill="hold" nodeType="withEffect">
                                  <p:stCondLst>
                                    <p:cond delay="90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500"/>
                                        <p:tgtEl>
                                          <p:spTgt spid="23"/>
                                        </p:tgtEl>
                                      </p:cBhvr>
                                    </p:animEffect>
                                  </p:childTnLst>
                                </p:cTn>
                              </p:par>
                              <p:par>
                                <p:cTn id="55" presetID="42" presetClass="path" presetSubtype="0" fill="hold" nodeType="withEffect">
                                  <p:stCondLst>
                                    <p:cond delay="10000"/>
                                  </p:stCondLst>
                                  <p:childTnLst>
                                    <p:animMotion origin="layout" path="M 4.72222E-6 -2.96296E-6 L 0.42447 0.00895 " pathEditMode="relative" rAng="0" ptsTypes="AA">
                                      <p:cBhvr>
                                        <p:cTn id="56" dur="3500" fill="hold"/>
                                        <p:tgtEl>
                                          <p:spTgt spid="23"/>
                                        </p:tgtEl>
                                        <p:attrNameLst>
                                          <p:attrName>ppt_x</p:attrName>
                                          <p:attrName>ppt_y</p:attrName>
                                        </p:attrNameLst>
                                      </p:cBhvr>
                                      <p:rCtr x="21215" y="432"/>
                                    </p:animMotion>
                                  </p:childTnLst>
                                </p:cTn>
                              </p:par>
                              <p:par>
                                <p:cTn id="57" presetID="10" presetClass="exit" presetSubtype="0" fill="hold" nodeType="withEffect">
                                  <p:stCondLst>
                                    <p:cond delay="12500"/>
                                  </p:stCondLst>
                                  <p:childTnLst>
                                    <p:animEffect transition="out" filter="fade">
                                      <p:cBhvr>
                                        <p:cTn id="58" dur="1000"/>
                                        <p:tgtEl>
                                          <p:spTgt spid="23"/>
                                        </p:tgtEl>
                                      </p:cBhvr>
                                    </p:animEffect>
                                    <p:set>
                                      <p:cBhvr>
                                        <p:cTn id="59" dur="1" fill="hold">
                                          <p:stCondLst>
                                            <p:cond delay="999"/>
                                          </p:stCondLst>
                                        </p:cTn>
                                        <p:tgtEl>
                                          <p:spTgt spid="23"/>
                                        </p:tgtEl>
                                        <p:attrNameLst>
                                          <p:attrName>style.visibility</p:attrName>
                                        </p:attrNameLst>
                                      </p:cBhvr>
                                      <p:to>
                                        <p:strVal val="hidden"/>
                                      </p:to>
                                    </p:set>
                                  </p:childTnLst>
                                </p:cTn>
                              </p:par>
                              <p:par>
                                <p:cTn id="60" presetID="22" presetClass="entr" presetSubtype="2" fill="hold" nodeType="withEffect">
                                  <p:stCondLst>
                                    <p:cond delay="10000"/>
                                  </p:stCondLst>
                                  <p:childTnLst>
                                    <p:set>
                                      <p:cBhvr>
                                        <p:cTn id="61" dur="1" fill="hold">
                                          <p:stCondLst>
                                            <p:cond delay="0"/>
                                          </p:stCondLst>
                                        </p:cTn>
                                        <p:tgtEl>
                                          <p:spTgt spid="15"/>
                                        </p:tgtEl>
                                        <p:attrNameLst>
                                          <p:attrName>style.visibility</p:attrName>
                                        </p:attrNameLst>
                                      </p:cBhvr>
                                      <p:to>
                                        <p:strVal val="visible"/>
                                      </p:to>
                                    </p:set>
                                    <p:animEffect transition="in" filter="wipe(right)">
                                      <p:cBhvr>
                                        <p:cTn id="62" dur="3500"/>
                                        <p:tgtEl>
                                          <p:spTgt spid="15"/>
                                        </p:tgtEl>
                                      </p:cBhvr>
                                    </p:animEffect>
                                  </p:childTnLst>
                                </p:cTn>
                              </p:par>
                              <p:par>
                                <p:cTn id="63" presetID="10" presetClass="entr" presetSubtype="0" fill="hold" nodeType="withEffect">
                                  <p:stCondLst>
                                    <p:cond delay="900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1500"/>
                                        <p:tgtEl>
                                          <p:spTgt spid="16"/>
                                        </p:tgtEl>
                                      </p:cBhvr>
                                    </p:animEffect>
                                  </p:childTnLst>
                                </p:cTn>
                              </p:par>
                              <p:par>
                                <p:cTn id="66" presetID="42" presetClass="path" presetSubtype="0" fill="hold" nodeType="withEffect">
                                  <p:stCondLst>
                                    <p:cond delay="10000"/>
                                  </p:stCondLst>
                                  <p:childTnLst>
                                    <p:animMotion origin="layout" path="M 1.11111E-6 1.11111E-6 L -0.57899 -0.01667 " pathEditMode="relative" rAng="0" ptsTypes="AA">
                                      <p:cBhvr>
                                        <p:cTn id="67" dur="3500" fill="hold"/>
                                        <p:tgtEl>
                                          <p:spTgt spid="16"/>
                                        </p:tgtEl>
                                        <p:attrNameLst>
                                          <p:attrName>ppt_x</p:attrName>
                                          <p:attrName>ppt_y</p:attrName>
                                        </p:attrNameLst>
                                      </p:cBhvr>
                                      <p:rCtr x="-28958" y="-833"/>
                                    </p:animMotion>
                                  </p:childTnLst>
                                </p:cTn>
                              </p:par>
                              <p:par>
                                <p:cTn id="68" presetID="10" presetClass="exit" presetSubtype="0" fill="hold" nodeType="withEffect">
                                  <p:stCondLst>
                                    <p:cond delay="12500"/>
                                  </p:stCondLst>
                                  <p:childTnLst>
                                    <p:animEffect transition="out" filter="fade">
                                      <p:cBhvr>
                                        <p:cTn id="69" dur="1000"/>
                                        <p:tgtEl>
                                          <p:spTgt spid="16"/>
                                        </p:tgtEl>
                                      </p:cBhvr>
                                    </p:animEffect>
                                    <p:set>
                                      <p:cBhvr>
                                        <p:cTn id="70" dur="1" fill="hold">
                                          <p:stCondLst>
                                            <p:cond delay="999"/>
                                          </p:stCondLst>
                                        </p:cTn>
                                        <p:tgtEl>
                                          <p:spTgt spid="16"/>
                                        </p:tgtEl>
                                        <p:attrNameLst>
                                          <p:attrName>style.visibility</p:attrName>
                                        </p:attrNameLst>
                                      </p:cBhvr>
                                      <p:to>
                                        <p:strVal val="hidden"/>
                                      </p:to>
                                    </p:set>
                                  </p:childTnLst>
                                </p:cTn>
                              </p:par>
                              <p:par>
                                <p:cTn id="71" presetID="22" presetClass="entr" presetSubtype="8" fill="hold" nodeType="withEffect">
                                  <p:stCondLst>
                                    <p:cond delay="145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2500"/>
                                        <p:tgtEl>
                                          <p:spTgt spid="14"/>
                                        </p:tgtEl>
                                      </p:cBhvr>
                                    </p:animEffect>
                                  </p:childTnLst>
                                </p:cTn>
                              </p:par>
                              <p:par>
                                <p:cTn id="74" presetID="10" presetClass="entr" presetSubtype="0" fill="hold" nodeType="withEffect">
                                  <p:stCondLst>
                                    <p:cond delay="1350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1500"/>
                                        <p:tgtEl>
                                          <p:spTgt spid="20"/>
                                        </p:tgtEl>
                                      </p:cBhvr>
                                    </p:animEffect>
                                  </p:childTnLst>
                                </p:cTn>
                              </p:par>
                              <p:par>
                                <p:cTn id="77" presetID="42" presetClass="path" presetSubtype="0" fill="hold" nodeType="withEffect">
                                  <p:stCondLst>
                                    <p:cond delay="14500"/>
                                  </p:stCondLst>
                                  <p:childTnLst>
                                    <p:animMotion origin="layout" path="M -3.05556E-6 -1.93091E-6 L 0.17934 0.00247 " pathEditMode="relative" rAng="0" ptsTypes="AA">
                                      <p:cBhvr>
                                        <p:cTn id="78" dur="2500" fill="hold"/>
                                        <p:tgtEl>
                                          <p:spTgt spid="20"/>
                                        </p:tgtEl>
                                        <p:attrNameLst>
                                          <p:attrName>ppt_x</p:attrName>
                                          <p:attrName>ppt_y</p:attrName>
                                        </p:attrNameLst>
                                      </p:cBhvr>
                                      <p:rCtr x="8958" y="123"/>
                                    </p:animMotion>
                                  </p:childTnLst>
                                </p:cTn>
                              </p:par>
                              <p:par>
                                <p:cTn id="79" presetID="10" presetClass="exit" presetSubtype="0" fill="hold" nodeType="withEffect">
                                  <p:stCondLst>
                                    <p:cond delay="16000"/>
                                  </p:stCondLst>
                                  <p:childTnLst>
                                    <p:animEffect transition="out" filter="fade">
                                      <p:cBhvr>
                                        <p:cTn id="80" dur="1000"/>
                                        <p:tgtEl>
                                          <p:spTgt spid="20"/>
                                        </p:tgtEl>
                                      </p:cBhvr>
                                    </p:animEffect>
                                    <p:set>
                                      <p:cBhvr>
                                        <p:cTn id="81" dur="1" fill="hold">
                                          <p:stCondLst>
                                            <p:cond delay="999"/>
                                          </p:stCondLst>
                                        </p:cTn>
                                        <p:tgtEl>
                                          <p:spTgt spid="20"/>
                                        </p:tgtEl>
                                        <p:attrNameLst>
                                          <p:attrName>style.visibility</p:attrName>
                                        </p:attrNameLst>
                                      </p:cBhvr>
                                      <p:to>
                                        <p:strVal val="hidden"/>
                                      </p:to>
                                    </p:set>
                                  </p:childTnLst>
                                </p:cTn>
                              </p:par>
                              <p:par>
                                <p:cTn id="82" presetID="22" presetClass="entr" presetSubtype="8" fill="hold" nodeType="withEffect">
                                  <p:stCondLst>
                                    <p:cond delay="14500"/>
                                  </p:stCondLst>
                                  <p:childTnLst>
                                    <p:set>
                                      <p:cBhvr>
                                        <p:cTn id="83" dur="1" fill="hold">
                                          <p:stCondLst>
                                            <p:cond delay="0"/>
                                          </p:stCondLst>
                                        </p:cTn>
                                        <p:tgtEl>
                                          <p:spTgt spid="8"/>
                                        </p:tgtEl>
                                        <p:attrNameLst>
                                          <p:attrName>style.visibility</p:attrName>
                                        </p:attrNameLst>
                                      </p:cBhvr>
                                      <p:to>
                                        <p:strVal val="visible"/>
                                      </p:to>
                                    </p:set>
                                    <p:animEffect transition="in" filter="wipe(left)">
                                      <p:cBhvr>
                                        <p:cTn id="84" dur="2500"/>
                                        <p:tgtEl>
                                          <p:spTgt spid="8"/>
                                        </p:tgtEl>
                                      </p:cBhvr>
                                    </p:animEffect>
                                  </p:childTnLst>
                                </p:cTn>
                              </p:par>
                              <p:par>
                                <p:cTn id="85" presetID="10" presetClass="entr" presetSubtype="0" fill="hold" nodeType="withEffect">
                                  <p:stCondLst>
                                    <p:cond delay="1350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500"/>
                                        <p:tgtEl>
                                          <p:spTgt spid="18"/>
                                        </p:tgtEl>
                                      </p:cBhvr>
                                    </p:animEffect>
                                  </p:childTnLst>
                                </p:cTn>
                              </p:par>
                              <p:par>
                                <p:cTn id="88" presetID="42" presetClass="path" presetSubtype="0" fill="hold" nodeType="withEffect">
                                  <p:stCondLst>
                                    <p:cond delay="14500"/>
                                  </p:stCondLst>
                                  <p:childTnLst>
                                    <p:animMotion origin="layout" path="M 2.22222E-6 -5.79889E-7 L 0.14774 0.00401 " pathEditMode="relative" rAng="0" ptsTypes="AA">
                                      <p:cBhvr>
                                        <p:cTn id="89" dur="2500" fill="hold"/>
                                        <p:tgtEl>
                                          <p:spTgt spid="18"/>
                                        </p:tgtEl>
                                        <p:attrNameLst>
                                          <p:attrName>ppt_x</p:attrName>
                                          <p:attrName>ppt_y</p:attrName>
                                        </p:attrNameLst>
                                      </p:cBhvr>
                                      <p:rCtr x="7378" y="185"/>
                                    </p:animMotion>
                                  </p:childTnLst>
                                </p:cTn>
                              </p:par>
                              <p:par>
                                <p:cTn id="90" presetID="10" presetClass="exit" presetSubtype="0" fill="hold" nodeType="withEffect">
                                  <p:stCondLst>
                                    <p:cond delay="16000"/>
                                  </p:stCondLst>
                                  <p:childTnLst>
                                    <p:animEffect transition="out" filter="fade">
                                      <p:cBhvr>
                                        <p:cTn id="91" dur="1000"/>
                                        <p:tgtEl>
                                          <p:spTgt spid="18"/>
                                        </p:tgtEl>
                                      </p:cBhvr>
                                    </p:animEffect>
                                    <p:set>
                                      <p:cBhvr>
                                        <p:cTn id="92"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84913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8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25156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7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25291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6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42733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5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6904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4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76225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1541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34210"/>
            <a:ext cx="343385" cy="6748492"/>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a:extLst>
                <a:ext uri="{28A0092B-C50C-407E-A947-70E740481C1C}">
                  <a14:useLocalDpi xmlns:a14="http://schemas.microsoft.com/office/drawing/2010/main" val="0"/>
                </a:ext>
              </a:extLst>
            </a:blip>
            <a:srcRect l="46975"/>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a:extLst>
                <a:ext uri="{28A0092B-C50C-407E-A947-70E740481C1C}">
                  <a14:useLocalDpi xmlns:a14="http://schemas.microsoft.com/office/drawing/2010/main" val="0"/>
                </a:ext>
              </a:extLst>
            </a:blip>
            <a:srcRect l="65100"/>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11952739" y="423057"/>
            <a:ext cx="264115" cy="6405652"/>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a:extLst>
                  <a:ext uri="{28A0092B-C50C-407E-A947-70E740481C1C}">
                    <a14:useLocalDpi xmlns:a14="http://schemas.microsoft.com/office/drawing/2010/main" val="0"/>
                  </a:ext>
                </a:extLst>
              </a:blip>
              <a:srcRect l="56731"/>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a:extLst>
                  <a:ext uri="{28A0092B-C50C-407E-A947-70E740481C1C}">
                    <a14:useLocalDpi xmlns:a14="http://schemas.microsoft.com/office/drawing/2010/main" val="0"/>
                  </a:ext>
                </a:extLst>
              </a:blip>
              <a:srcRect l="52512"/>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a:extLst>
                <a:ext uri="{28A0092B-C50C-407E-A947-70E740481C1C}">
                  <a14:useLocalDpi xmlns:a14="http://schemas.microsoft.com/office/drawing/2010/main" val="0"/>
                </a:ext>
              </a:extLst>
            </a:blip>
            <a:srcRect l="42223"/>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367688" y="1"/>
            <a:ext cx="11969005" cy="380567"/>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79555"/>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76958"/>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72483"/>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50170"/>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200396" y="6557731"/>
            <a:ext cx="11474107" cy="300269"/>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a:extLst>
                <a:ext uri="{28A0092B-C50C-407E-A947-70E740481C1C}">
                  <a14:useLocalDpi xmlns:a14="http://schemas.microsoft.com/office/drawing/2010/main" val="0"/>
                </a:ext>
              </a:extLst>
            </a:blip>
            <a:srcRect t="64666"/>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a:extLst>
                <a:ext uri="{28A0092B-C50C-407E-A947-70E740481C1C}">
                  <a14:useLocalDpi xmlns:a14="http://schemas.microsoft.com/office/drawing/2010/main" val="0"/>
                </a:ext>
              </a:extLst>
            </a:blip>
            <a:srcRect t="70952"/>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966431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3491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8151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6412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3875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040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5920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7820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625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35704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680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6175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6657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4994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6052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6874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4239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7220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440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7260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78620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1449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7708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0380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4029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6057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9007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5549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6157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0420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8365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0298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6067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28/9/2025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3655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4B7AAF-107A-E4C2-016D-75A36EC657D8}"/>
              </a:ext>
            </a:extLst>
          </p:cNvPr>
          <p:cNvPicPr>
            <a:picLocks noChangeAspect="1"/>
          </p:cNvPicPr>
          <p:nvPr userDrawn="1"/>
        </p:nvPicPr>
        <p:blipFill>
          <a:blip r:embed="rId13"/>
          <a:stretch>
            <a:fillRect/>
          </a:stretch>
        </p:blipFill>
        <p:spPr>
          <a:xfrm>
            <a:off x="57317" y="20053"/>
            <a:ext cx="12162287" cy="6837947"/>
          </a:xfrm>
          <a:prstGeom prst="rect">
            <a:avLst/>
          </a:prstGeom>
        </p:spPr>
      </p:pic>
      <p:sp>
        <p:nvSpPr>
          <p:cNvPr id="5" name="圆角矩形 17">
            <a:extLst>
              <a:ext uri="{FF2B5EF4-FFF2-40B4-BE49-F238E27FC236}">
                <a16:creationId xmlns:a16="http://schemas.microsoft.com/office/drawing/2014/main" id="{950DD926-5A7F-6B4B-9E7E-35C92E191B31}"/>
              </a:ext>
            </a:extLst>
          </p:cNvPr>
          <p:cNvSpPr/>
          <p:nvPr userDrawn="1"/>
        </p:nvSpPr>
        <p:spPr>
          <a:xfrm>
            <a:off x="301296" y="385970"/>
            <a:ext cx="11659475" cy="6309120"/>
          </a:xfrm>
          <a:prstGeom prst="roundRect">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r>
              <a:rPr lang="en-SG" altLang="zh-CN" sz="1200">
                <a:solidFill>
                  <a:prstClr val="white"/>
                </a:solidFill>
                <a:latin typeface="Aptos" panose="02110004020202020204"/>
                <a:ea typeface="思源黑体 CN Bold" panose="020B0800000000000000"/>
              </a:rPr>
              <a:t>Đọc thành tiếng và trả lời câu hỏi.Xem thêm tại: https://loigiaihay.com/phan-2-danh-gia-cuoi-nam-hoc-tiet-6-7-qua-tham-thinh-trang-154-sgk-tieng-viet-lop-5-tap-2-ket-noi-tri-thuc-a166536.html</a:t>
            </a:r>
            <a:endParaRPr lang="zh-CN" altLang="en-US" sz="1200" dirty="0">
              <a:solidFill>
                <a:prstClr val="white"/>
              </a:solidFill>
              <a:latin typeface="Aptos" panose="02110004020202020204"/>
              <a:ea typeface="思源黑体 CN Bold" panose="020B0800000000000000"/>
            </a:endParaRPr>
          </a:p>
        </p:txBody>
      </p:sp>
    </p:spTree>
    <p:extLst>
      <p:ext uri="{BB962C8B-B14F-4D97-AF65-F5344CB8AC3E}">
        <p14:creationId xmlns:p14="http://schemas.microsoft.com/office/powerpoint/2010/main" val="4133608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2116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4077201503"/>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50433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632987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03693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08159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53.xml"/><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6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sv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64.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emf"/><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jpg"/><Relationship Id="rId1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5.png"/><Relationship Id="rId5" Type="http://schemas.microsoft.com/office/2007/relationships/hdphoto" Target="../media/hdphoto4.wdp"/><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emf"/><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jpg"/><Relationship Id="rId1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18.xml"/><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53.xm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microsoft.com/office/2007/relationships/media" Target="../media/media3.mp4"/><Relationship Id="rId1" Type="http://schemas.openxmlformats.org/officeDocument/2006/relationships/video" Target="NULL" TargetMode="External"/><Relationship Id="rId5" Type="http://schemas.openxmlformats.org/officeDocument/2006/relationships/image" Target="../media/image64.png"/><Relationship Id="rId4"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svg"/><Relationship Id="rId2" Type="http://schemas.openxmlformats.org/officeDocument/2006/relationships/image" Target="../media/image33.png"/><Relationship Id="rId1" Type="http://schemas.openxmlformats.org/officeDocument/2006/relationships/slideLayout" Target="../slideLayouts/slideLayout75.xml"/><Relationship Id="rId6" Type="http://schemas.openxmlformats.org/officeDocument/2006/relationships/image" Target="../media/image69.png"/><Relationship Id="rId5" Type="http://schemas.openxmlformats.org/officeDocument/2006/relationships/image" Target="../media/image68.sv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40842-6AB9-BB89-6863-DE22F5E248AA}"/>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CF9ABE86-33D3-9F38-AC67-189F22288D07}"/>
              </a:ext>
            </a:extLst>
          </p:cNvPr>
          <p:cNvPicPr>
            <a:picLocks noChangeAspect="1"/>
          </p:cNvPicPr>
          <p:nvPr/>
        </p:nvPicPr>
        <p:blipFill>
          <a:blip r:embed="rId2"/>
          <a:stretch>
            <a:fillRect/>
          </a:stretch>
        </p:blipFill>
        <p:spPr>
          <a:xfrm>
            <a:off x="-129674" y="28338"/>
            <a:ext cx="12248148" cy="6858000"/>
          </a:xfrm>
          <a:prstGeom prst="rect">
            <a:avLst/>
          </a:prstGeom>
        </p:spPr>
      </p:pic>
      <p:sp>
        <p:nvSpPr>
          <p:cNvPr id="3" name="Freeform 4">
            <a:extLst>
              <a:ext uri="{FF2B5EF4-FFF2-40B4-BE49-F238E27FC236}">
                <a16:creationId xmlns:a16="http://schemas.microsoft.com/office/drawing/2014/main" id="{C4550497-437A-CF3D-44A5-0E8E2042A135}"/>
              </a:ext>
            </a:extLst>
          </p:cNvPr>
          <p:cNvSpPr/>
          <p:nvPr/>
        </p:nvSpPr>
        <p:spPr>
          <a:xfrm>
            <a:off x="-1828800" y="-4083377"/>
            <a:ext cx="12596813" cy="7498266"/>
          </a:xfrm>
          <a:custGeom>
            <a:avLst/>
            <a:gdLst/>
            <a:ahLst/>
            <a:cxnLst/>
            <a:rect l="l" t="t" r="r" b="b"/>
            <a:pathLst>
              <a:path w="22550439" h="13558451">
                <a:moveTo>
                  <a:pt x="0" y="0"/>
                </a:moveTo>
                <a:lnTo>
                  <a:pt x="22550438" y="0"/>
                </a:lnTo>
                <a:lnTo>
                  <a:pt x="22550438" y="13558452"/>
                </a:lnTo>
                <a:lnTo>
                  <a:pt x="0" y="13558452"/>
                </a:lnTo>
                <a:lnTo>
                  <a:pt x="0" y="0"/>
                </a:lnTo>
                <a:close/>
              </a:path>
            </a:pathLst>
          </a:custGeom>
          <a:blipFill>
            <a:blip r:embed="rId3"/>
            <a:stretch>
              <a:fillRect/>
            </a:stretch>
          </a:blipFill>
        </p:spPr>
        <p:txBody>
          <a:bodyPr/>
          <a:lstStyle/>
          <a:p>
            <a:pPr defTabSz="609630">
              <a:defRPr/>
            </a:pPr>
            <a:endParaRPr lang="en-SG" sz="1200">
              <a:solidFill>
                <a:prstClr val="black"/>
              </a:solidFill>
              <a:latin typeface="Calibri"/>
            </a:endParaRPr>
          </a:p>
        </p:txBody>
      </p:sp>
      <p:sp>
        <p:nvSpPr>
          <p:cNvPr id="2" name="Rectangle: Rounded Corners 1">
            <a:extLst>
              <a:ext uri="{FF2B5EF4-FFF2-40B4-BE49-F238E27FC236}">
                <a16:creationId xmlns:a16="http://schemas.microsoft.com/office/drawing/2014/main" id="{A1F0CA12-1439-0086-73FA-4943EC999B26}"/>
              </a:ext>
            </a:extLst>
          </p:cNvPr>
          <p:cNvSpPr/>
          <p:nvPr/>
        </p:nvSpPr>
        <p:spPr>
          <a:xfrm rot="5400000">
            <a:off x="3350833" y="-887034"/>
            <a:ext cx="4267200" cy="7108067"/>
          </a:xfrm>
          <a:custGeom>
            <a:avLst/>
            <a:gdLst>
              <a:gd name="connsiteX0" fmla="*/ 0 w 4267200"/>
              <a:gd name="connsiteY0" fmla="*/ 2133600 h 7108067"/>
              <a:gd name="connsiteX1" fmla="*/ 2133600 w 4267200"/>
              <a:gd name="connsiteY1" fmla="*/ 0 h 7108067"/>
              <a:gd name="connsiteX2" fmla="*/ 2133600 w 4267200"/>
              <a:gd name="connsiteY2" fmla="*/ 0 h 7108067"/>
              <a:gd name="connsiteX3" fmla="*/ 4267200 w 4267200"/>
              <a:gd name="connsiteY3" fmla="*/ 2133600 h 7108067"/>
              <a:gd name="connsiteX4" fmla="*/ 4267200 w 4267200"/>
              <a:gd name="connsiteY4" fmla="*/ 4974467 h 7108067"/>
              <a:gd name="connsiteX5" fmla="*/ 2133600 w 4267200"/>
              <a:gd name="connsiteY5" fmla="*/ 7108067 h 7108067"/>
              <a:gd name="connsiteX6" fmla="*/ 2133600 w 4267200"/>
              <a:gd name="connsiteY6" fmla="*/ 7108067 h 7108067"/>
              <a:gd name="connsiteX7" fmla="*/ 0 w 4267200"/>
              <a:gd name="connsiteY7" fmla="*/ 4974467 h 7108067"/>
              <a:gd name="connsiteX8" fmla="*/ 0 w 4267200"/>
              <a:gd name="connsiteY8" fmla="*/ 2133600 h 710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7108067" fill="none" extrusionOk="0">
                <a:moveTo>
                  <a:pt x="0" y="2133600"/>
                </a:moveTo>
                <a:cubicBezTo>
                  <a:pt x="-98967" y="807702"/>
                  <a:pt x="803269" y="85422"/>
                  <a:pt x="2133600" y="0"/>
                </a:cubicBezTo>
                <a:lnTo>
                  <a:pt x="2133600" y="0"/>
                </a:lnTo>
                <a:cubicBezTo>
                  <a:pt x="3287138" y="-84009"/>
                  <a:pt x="4275410" y="903843"/>
                  <a:pt x="4267200" y="2133600"/>
                </a:cubicBezTo>
                <a:cubicBezTo>
                  <a:pt x="4107658" y="3123540"/>
                  <a:pt x="4161438" y="4134603"/>
                  <a:pt x="4267200" y="4974467"/>
                </a:cubicBezTo>
                <a:cubicBezTo>
                  <a:pt x="4176942" y="5954680"/>
                  <a:pt x="3315941" y="7259298"/>
                  <a:pt x="2133600" y="7108067"/>
                </a:cubicBezTo>
                <a:lnTo>
                  <a:pt x="2133600" y="7108067"/>
                </a:lnTo>
                <a:cubicBezTo>
                  <a:pt x="939888" y="7090323"/>
                  <a:pt x="93812" y="5988505"/>
                  <a:pt x="0" y="4974467"/>
                </a:cubicBezTo>
                <a:cubicBezTo>
                  <a:pt x="-125567" y="3952415"/>
                  <a:pt x="-130875" y="2672647"/>
                  <a:pt x="0" y="2133600"/>
                </a:cubicBezTo>
                <a:close/>
              </a:path>
              <a:path w="4267200" h="7108067" stroke="0" extrusionOk="0">
                <a:moveTo>
                  <a:pt x="0" y="2133600"/>
                </a:moveTo>
                <a:cubicBezTo>
                  <a:pt x="146762" y="1097942"/>
                  <a:pt x="1015436" y="4693"/>
                  <a:pt x="2133600" y="0"/>
                </a:cubicBezTo>
                <a:lnTo>
                  <a:pt x="2133600" y="0"/>
                </a:lnTo>
                <a:cubicBezTo>
                  <a:pt x="3275120" y="-93446"/>
                  <a:pt x="4124805" y="847146"/>
                  <a:pt x="4267200" y="2133600"/>
                </a:cubicBezTo>
                <a:cubicBezTo>
                  <a:pt x="4166138" y="2584609"/>
                  <a:pt x="4243083" y="4569506"/>
                  <a:pt x="4267200" y="4974467"/>
                </a:cubicBezTo>
                <a:cubicBezTo>
                  <a:pt x="4274765" y="6080442"/>
                  <a:pt x="3422508" y="7143187"/>
                  <a:pt x="2133600" y="7108067"/>
                </a:cubicBezTo>
                <a:lnTo>
                  <a:pt x="2133600" y="7108067"/>
                </a:lnTo>
                <a:cubicBezTo>
                  <a:pt x="733187" y="7085027"/>
                  <a:pt x="-6435" y="6051827"/>
                  <a:pt x="0" y="4974467"/>
                </a:cubicBezTo>
                <a:cubicBezTo>
                  <a:pt x="-53421" y="4542109"/>
                  <a:pt x="-37377" y="2919948"/>
                  <a:pt x="0" y="2133600"/>
                </a:cubicBezTo>
                <a:close/>
              </a:path>
            </a:pathLst>
          </a:custGeom>
          <a:solidFill>
            <a:schemeClr val="bg1"/>
          </a:solidFill>
          <a:ln w="38100" cap="flat" cmpd="sng" algn="ctr">
            <a:solidFill>
              <a:srgbClr val="EE99AD">
                <a:lumMod val="50000"/>
              </a:srgbClr>
            </a:solidFill>
            <a:prstDash val="solid"/>
            <a:miter lim="800000"/>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a:effectLst/>
        </p:spPr>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algn="ctr" defTabSz="609630">
              <a:defRPr/>
            </a:pPr>
            <a:endParaRPr lang="en-US" sz="1867">
              <a:solidFill>
                <a:srgbClr val="CDA45B"/>
              </a:solidFill>
              <a:latin typeface="SVN-Hole Hearted" panose="020B0A06020104020203" pitchFamily="34" charset="0"/>
              <a:cs typeface="Calibri Light"/>
            </a:endParaRPr>
          </a:p>
        </p:txBody>
      </p:sp>
      <p:pic>
        <p:nvPicPr>
          <p:cNvPr id="5" name="Picture 4">
            <a:extLst>
              <a:ext uri="{FF2B5EF4-FFF2-40B4-BE49-F238E27FC236}">
                <a16:creationId xmlns:a16="http://schemas.microsoft.com/office/drawing/2014/main" id="{5E520E5E-6DE7-F247-8D8B-70ADA88BA422}"/>
              </a:ext>
            </a:extLst>
          </p:cNvPr>
          <p:cNvPicPr>
            <a:picLocks noChangeAspect="1"/>
          </p:cNvPicPr>
          <p:nvPr/>
        </p:nvPicPr>
        <p:blipFill>
          <a:blip r:embed="rId4"/>
          <a:stretch>
            <a:fillRect/>
          </a:stretch>
        </p:blipFill>
        <p:spPr>
          <a:xfrm>
            <a:off x="354521" y="533401"/>
            <a:ext cx="10439433" cy="4363523"/>
          </a:xfrm>
          <a:prstGeom prst="rect">
            <a:avLst/>
          </a:prstGeom>
        </p:spPr>
      </p:pic>
    </p:spTree>
    <p:extLst>
      <p:ext uri="{BB962C8B-B14F-4D97-AF65-F5344CB8AC3E}">
        <p14:creationId xmlns:p14="http://schemas.microsoft.com/office/powerpoint/2010/main" val="1012482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ài Hát Mẫu) Tình Bạn - Âm Nhạc Lớp 2 - Sách Cánh Diều - Thanh Tân Music">
            <a:hlinkClick r:id="" action="ppaction://media"/>
            <a:extLst>
              <a:ext uri="{FF2B5EF4-FFF2-40B4-BE49-F238E27FC236}">
                <a16:creationId xmlns:a16="http://schemas.microsoft.com/office/drawing/2014/main" id="{7FFE4FAF-E8ED-A22A-CC97-8B663221334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304473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6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CAD8E-2A8D-5F74-0DE9-62F4F0159C1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92D77-476C-FEE5-CCCC-FC1A908DC6FE}"/>
              </a:ext>
            </a:extLst>
          </p:cNvPr>
          <p:cNvPicPr>
            <a:picLocks noChangeAspect="1"/>
          </p:cNvPicPr>
          <p:nvPr/>
        </p:nvPicPr>
        <p:blipFill>
          <a:blip r:embed="rId2"/>
          <a:stretch>
            <a:fillRect/>
          </a:stretch>
        </p:blipFill>
        <p:spPr>
          <a:xfrm>
            <a:off x="57317" y="20053"/>
            <a:ext cx="12162287" cy="6837947"/>
          </a:xfrm>
          <a:prstGeom prst="rect">
            <a:avLst/>
          </a:prstGeom>
        </p:spPr>
      </p:pic>
      <p:sp>
        <p:nvSpPr>
          <p:cNvPr id="6" name="Rectangle 5">
            <a:extLst>
              <a:ext uri="{FF2B5EF4-FFF2-40B4-BE49-F238E27FC236}">
                <a16:creationId xmlns:a16="http://schemas.microsoft.com/office/drawing/2014/main" id="{76CE2B15-1F55-7EDE-D019-E4C26BF96A96}"/>
              </a:ext>
            </a:extLst>
          </p:cNvPr>
          <p:cNvSpPr/>
          <p:nvPr/>
        </p:nvSpPr>
        <p:spPr>
          <a:xfrm>
            <a:off x="8178801" y="4602156"/>
            <a:ext cx="3413679" cy="22351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SG" sz="1200">
              <a:solidFill>
                <a:prstClr val="white"/>
              </a:solidFill>
              <a:latin typeface="Calibri"/>
            </a:endParaRPr>
          </a:p>
        </p:txBody>
      </p:sp>
      <p:sp>
        <p:nvSpPr>
          <p:cNvPr id="2" name="Freeform 7">
            <a:extLst>
              <a:ext uri="{FF2B5EF4-FFF2-40B4-BE49-F238E27FC236}">
                <a16:creationId xmlns:a16="http://schemas.microsoft.com/office/drawing/2014/main" id="{B68204FE-5D57-6E99-86BC-0CAB3E021B4A}"/>
              </a:ext>
            </a:extLst>
          </p:cNvPr>
          <p:cNvSpPr/>
          <p:nvPr/>
        </p:nvSpPr>
        <p:spPr>
          <a:xfrm>
            <a:off x="3601612" y="2944467"/>
            <a:ext cx="6096000" cy="3981095"/>
          </a:xfrm>
          <a:custGeom>
            <a:avLst/>
            <a:gdLst/>
            <a:ahLst/>
            <a:cxnLst/>
            <a:rect l="l" t="t" r="r" b="b"/>
            <a:pathLst>
              <a:path w="7368416" h="5486400">
                <a:moveTo>
                  <a:pt x="0" y="0"/>
                </a:moveTo>
                <a:lnTo>
                  <a:pt x="7368416" y="0"/>
                </a:lnTo>
                <a:lnTo>
                  <a:pt x="7368416" y="5486400"/>
                </a:lnTo>
                <a:lnTo>
                  <a:pt x="0" y="5486400"/>
                </a:lnTo>
                <a:lnTo>
                  <a:pt x="0" y="0"/>
                </a:lnTo>
                <a:close/>
              </a:path>
            </a:pathLst>
          </a:custGeom>
          <a:blipFill>
            <a:blip r:embed="rId3">
              <a:extLst>
                <a:ext uri="{96DAC541-7B7A-43D3-8B79-37D633B846F1}">
                  <asvg:svgBlip xmlns:asvg="http://schemas.microsoft.com/office/drawing/2016/SVG/main" r:embed="rId4"/>
                </a:ext>
              </a:extLst>
            </a:blip>
            <a:stretch>
              <a:fillRect l="-12434" r="-16615" b="-67592"/>
            </a:stretch>
          </a:blipFill>
        </p:spPr>
        <p:txBody>
          <a:bodyPr/>
          <a:lstStyle/>
          <a:p>
            <a:pPr defTabSz="609630">
              <a:defRPr/>
            </a:pPr>
            <a:endParaRPr lang="en-US" sz="1200">
              <a:solidFill>
                <a:prstClr val="black"/>
              </a:solidFill>
              <a:latin typeface="Calibri"/>
            </a:endParaRPr>
          </a:p>
        </p:txBody>
      </p:sp>
      <p:pic>
        <p:nvPicPr>
          <p:cNvPr id="10" name="Picture 9">
            <a:extLst>
              <a:ext uri="{FF2B5EF4-FFF2-40B4-BE49-F238E27FC236}">
                <a16:creationId xmlns:a16="http://schemas.microsoft.com/office/drawing/2014/main" id="{3B89E3D3-B034-EDA0-3E1C-A8CCB0DE3AC2}"/>
              </a:ext>
            </a:extLst>
          </p:cNvPr>
          <p:cNvPicPr>
            <a:picLocks noChangeAspect="1"/>
          </p:cNvPicPr>
          <p:nvPr/>
        </p:nvPicPr>
        <p:blipFill>
          <a:blip r:embed="rId5"/>
          <a:stretch>
            <a:fillRect/>
          </a:stretch>
        </p:blipFill>
        <p:spPr>
          <a:xfrm>
            <a:off x="1698875" y="1407062"/>
            <a:ext cx="9687384" cy="2810500"/>
          </a:xfrm>
          <a:prstGeom prst="rect">
            <a:avLst/>
          </a:prstGeom>
        </p:spPr>
      </p:pic>
      <p:pic>
        <p:nvPicPr>
          <p:cNvPr id="13" name="Picture 12">
            <a:extLst>
              <a:ext uri="{FF2B5EF4-FFF2-40B4-BE49-F238E27FC236}">
                <a16:creationId xmlns:a16="http://schemas.microsoft.com/office/drawing/2014/main" id="{CC844312-7461-9160-0196-FA709EB2FBC7}"/>
              </a:ext>
            </a:extLst>
          </p:cNvPr>
          <p:cNvPicPr>
            <a:picLocks noChangeAspect="1"/>
          </p:cNvPicPr>
          <p:nvPr/>
        </p:nvPicPr>
        <p:blipFill>
          <a:blip r:embed="rId6"/>
          <a:stretch>
            <a:fillRect/>
          </a:stretch>
        </p:blipFill>
        <p:spPr>
          <a:xfrm>
            <a:off x="262979" y="403869"/>
            <a:ext cx="2389839" cy="1048603"/>
          </a:xfrm>
          <a:prstGeom prst="rect">
            <a:avLst/>
          </a:prstGeom>
        </p:spPr>
      </p:pic>
    </p:spTree>
    <p:extLst>
      <p:ext uri="{BB962C8B-B14F-4D97-AF65-F5344CB8AC3E}">
        <p14:creationId xmlns:p14="http://schemas.microsoft.com/office/powerpoint/2010/main" val="1775300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6C325-01AF-B417-087A-12D8EFD7A6FB}"/>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F7CE96A0-CC8E-01FF-2936-B9E0F27C232B}"/>
              </a:ext>
            </a:extLst>
          </p:cNvPr>
          <p:cNvPicPr>
            <a:picLocks noChangeAspect="1"/>
          </p:cNvPicPr>
          <p:nvPr/>
        </p:nvPicPr>
        <p:blipFill>
          <a:blip r:embed="rId2"/>
          <a:stretch>
            <a:fillRect/>
          </a:stretch>
        </p:blipFill>
        <p:spPr>
          <a:xfrm>
            <a:off x="-129674" y="28338"/>
            <a:ext cx="12248148" cy="6858000"/>
          </a:xfrm>
          <a:prstGeom prst="rect">
            <a:avLst/>
          </a:prstGeom>
        </p:spPr>
      </p:pic>
      <p:sp>
        <p:nvSpPr>
          <p:cNvPr id="3" name="Freeform 4">
            <a:extLst>
              <a:ext uri="{FF2B5EF4-FFF2-40B4-BE49-F238E27FC236}">
                <a16:creationId xmlns:a16="http://schemas.microsoft.com/office/drawing/2014/main" id="{547933F7-47A0-B1D8-2A9F-40364B50B4A6}"/>
              </a:ext>
            </a:extLst>
          </p:cNvPr>
          <p:cNvSpPr/>
          <p:nvPr/>
        </p:nvSpPr>
        <p:spPr>
          <a:xfrm>
            <a:off x="-1828800" y="-4083377"/>
            <a:ext cx="12596813" cy="7498266"/>
          </a:xfrm>
          <a:custGeom>
            <a:avLst/>
            <a:gdLst/>
            <a:ahLst/>
            <a:cxnLst/>
            <a:rect l="l" t="t" r="r" b="b"/>
            <a:pathLst>
              <a:path w="22550439" h="13558451">
                <a:moveTo>
                  <a:pt x="0" y="0"/>
                </a:moveTo>
                <a:lnTo>
                  <a:pt x="22550438" y="0"/>
                </a:lnTo>
                <a:lnTo>
                  <a:pt x="22550438" y="13558452"/>
                </a:lnTo>
                <a:lnTo>
                  <a:pt x="0" y="13558452"/>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SG"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Rounded Corners 1">
            <a:extLst>
              <a:ext uri="{FF2B5EF4-FFF2-40B4-BE49-F238E27FC236}">
                <a16:creationId xmlns:a16="http://schemas.microsoft.com/office/drawing/2014/main" id="{33F95261-95B5-BCCA-AB1C-E5D983997773}"/>
              </a:ext>
            </a:extLst>
          </p:cNvPr>
          <p:cNvSpPr/>
          <p:nvPr/>
        </p:nvSpPr>
        <p:spPr>
          <a:xfrm rot="5400000">
            <a:off x="3350833" y="-887034"/>
            <a:ext cx="4267200" cy="7108067"/>
          </a:xfrm>
          <a:custGeom>
            <a:avLst/>
            <a:gdLst>
              <a:gd name="connsiteX0" fmla="*/ 0 w 4267200"/>
              <a:gd name="connsiteY0" fmla="*/ 2133600 h 7108067"/>
              <a:gd name="connsiteX1" fmla="*/ 2133600 w 4267200"/>
              <a:gd name="connsiteY1" fmla="*/ 0 h 7108067"/>
              <a:gd name="connsiteX2" fmla="*/ 2133600 w 4267200"/>
              <a:gd name="connsiteY2" fmla="*/ 0 h 7108067"/>
              <a:gd name="connsiteX3" fmla="*/ 4267200 w 4267200"/>
              <a:gd name="connsiteY3" fmla="*/ 2133600 h 7108067"/>
              <a:gd name="connsiteX4" fmla="*/ 4267200 w 4267200"/>
              <a:gd name="connsiteY4" fmla="*/ 4974467 h 7108067"/>
              <a:gd name="connsiteX5" fmla="*/ 2133600 w 4267200"/>
              <a:gd name="connsiteY5" fmla="*/ 7108067 h 7108067"/>
              <a:gd name="connsiteX6" fmla="*/ 2133600 w 4267200"/>
              <a:gd name="connsiteY6" fmla="*/ 7108067 h 7108067"/>
              <a:gd name="connsiteX7" fmla="*/ 0 w 4267200"/>
              <a:gd name="connsiteY7" fmla="*/ 4974467 h 7108067"/>
              <a:gd name="connsiteX8" fmla="*/ 0 w 4267200"/>
              <a:gd name="connsiteY8" fmla="*/ 2133600 h 710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7108067" fill="none" extrusionOk="0">
                <a:moveTo>
                  <a:pt x="0" y="2133600"/>
                </a:moveTo>
                <a:cubicBezTo>
                  <a:pt x="-98967" y="807702"/>
                  <a:pt x="803269" y="85422"/>
                  <a:pt x="2133600" y="0"/>
                </a:cubicBezTo>
                <a:lnTo>
                  <a:pt x="2133600" y="0"/>
                </a:lnTo>
                <a:cubicBezTo>
                  <a:pt x="3287138" y="-84009"/>
                  <a:pt x="4275410" y="903843"/>
                  <a:pt x="4267200" y="2133600"/>
                </a:cubicBezTo>
                <a:cubicBezTo>
                  <a:pt x="4107658" y="3123540"/>
                  <a:pt x="4161438" y="4134603"/>
                  <a:pt x="4267200" y="4974467"/>
                </a:cubicBezTo>
                <a:cubicBezTo>
                  <a:pt x="4176942" y="5954680"/>
                  <a:pt x="3315941" y="7259298"/>
                  <a:pt x="2133600" y="7108067"/>
                </a:cubicBezTo>
                <a:lnTo>
                  <a:pt x="2133600" y="7108067"/>
                </a:lnTo>
                <a:cubicBezTo>
                  <a:pt x="939888" y="7090323"/>
                  <a:pt x="93812" y="5988505"/>
                  <a:pt x="0" y="4974467"/>
                </a:cubicBezTo>
                <a:cubicBezTo>
                  <a:pt x="-125567" y="3952415"/>
                  <a:pt x="-130875" y="2672647"/>
                  <a:pt x="0" y="2133600"/>
                </a:cubicBezTo>
                <a:close/>
              </a:path>
              <a:path w="4267200" h="7108067" stroke="0" extrusionOk="0">
                <a:moveTo>
                  <a:pt x="0" y="2133600"/>
                </a:moveTo>
                <a:cubicBezTo>
                  <a:pt x="146762" y="1097942"/>
                  <a:pt x="1015436" y="4693"/>
                  <a:pt x="2133600" y="0"/>
                </a:cubicBezTo>
                <a:lnTo>
                  <a:pt x="2133600" y="0"/>
                </a:lnTo>
                <a:cubicBezTo>
                  <a:pt x="3275120" y="-93446"/>
                  <a:pt x="4124805" y="847146"/>
                  <a:pt x="4267200" y="2133600"/>
                </a:cubicBezTo>
                <a:cubicBezTo>
                  <a:pt x="4166138" y="2584609"/>
                  <a:pt x="4243083" y="4569506"/>
                  <a:pt x="4267200" y="4974467"/>
                </a:cubicBezTo>
                <a:cubicBezTo>
                  <a:pt x="4274765" y="6080442"/>
                  <a:pt x="3422508" y="7143187"/>
                  <a:pt x="2133600" y="7108067"/>
                </a:cubicBezTo>
                <a:lnTo>
                  <a:pt x="2133600" y="7108067"/>
                </a:lnTo>
                <a:cubicBezTo>
                  <a:pt x="733187" y="7085027"/>
                  <a:pt x="-6435" y="6051827"/>
                  <a:pt x="0" y="4974467"/>
                </a:cubicBezTo>
                <a:cubicBezTo>
                  <a:pt x="-53421" y="4542109"/>
                  <a:pt x="-37377" y="2919948"/>
                  <a:pt x="0" y="2133600"/>
                </a:cubicBezTo>
                <a:close/>
              </a:path>
            </a:pathLst>
          </a:custGeom>
          <a:solidFill>
            <a:schemeClr val="bg1"/>
          </a:solidFill>
          <a:ln w="38100" cap="flat" cmpd="sng" algn="ctr">
            <a:solidFill>
              <a:srgbClr val="EE99AD">
                <a:lumMod val="50000"/>
              </a:srgbClr>
            </a:solidFill>
            <a:prstDash val="solid"/>
            <a:miter lim="800000"/>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a:effectLst/>
        </p:spPr>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CDA45B"/>
              </a:solidFill>
              <a:effectLst/>
              <a:uLnTx/>
              <a:uFillTx/>
              <a:latin typeface="SVN-Hole Hearted" panose="020B0A06020104020203" pitchFamily="34" charset="0"/>
              <a:ea typeface="+mn-ea"/>
              <a:cs typeface="Calibri Light"/>
            </a:endParaRPr>
          </a:p>
        </p:txBody>
      </p:sp>
      <p:pic>
        <p:nvPicPr>
          <p:cNvPr id="6" name="Picture 5" descr="A red and green text on a black background&#10;&#10;AI-generated content may be incorrect.">
            <a:extLst>
              <a:ext uri="{FF2B5EF4-FFF2-40B4-BE49-F238E27FC236}">
                <a16:creationId xmlns:a16="http://schemas.microsoft.com/office/drawing/2014/main" id="{A3F78D49-08E4-D5BF-FFDE-34ED665D1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3101" y="627321"/>
            <a:ext cx="6318814" cy="4732652"/>
          </a:xfrm>
          <a:prstGeom prst="rect">
            <a:avLst/>
          </a:prstGeom>
        </p:spPr>
      </p:pic>
    </p:spTree>
    <p:extLst>
      <p:ext uri="{BB962C8B-B14F-4D97-AF65-F5344CB8AC3E}">
        <p14:creationId xmlns:p14="http://schemas.microsoft.com/office/powerpoint/2010/main" val="3582482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CAE5144A-5CD4-49FF-8E3F-EE4B88E30DE2}"/>
              </a:ext>
            </a:extLst>
          </p:cNvPr>
          <p:cNvSpPr txBox="1"/>
          <p:nvPr/>
        </p:nvSpPr>
        <p:spPr>
          <a:xfrm>
            <a:off x="1148316" y="644325"/>
            <a:ext cx="10271051"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1.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Vẽ</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sơ</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đồ</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kết</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nối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từ</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ngôi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sao</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tên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đến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ngôi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sao</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tên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bạn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thân</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pic>
        <p:nvPicPr>
          <p:cNvPr id="21" name="Picture 20">
            <a:extLst>
              <a:ext uri="{FF2B5EF4-FFF2-40B4-BE49-F238E27FC236}">
                <a16:creationId xmlns:a16="http://schemas.microsoft.com/office/drawing/2014/main" id="{63676BDF-CF53-4AF7-A6CF-F0F4CD6373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771" y="636857"/>
            <a:ext cx="938822" cy="938822"/>
          </a:xfrm>
          <a:prstGeom prst="rect">
            <a:avLst/>
          </a:prstGeom>
        </p:spPr>
      </p:pic>
      <p:grpSp>
        <p:nvGrpSpPr>
          <p:cNvPr id="6" name="Group 5">
            <a:extLst>
              <a:ext uri="{FF2B5EF4-FFF2-40B4-BE49-F238E27FC236}">
                <a16:creationId xmlns:a16="http://schemas.microsoft.com/office/drawing/2014/main" id="{D65C72E4-A955-441D-9545-99BD7688B403}"/>
              </a:ext>
            </a:extLst>
          </p:cNvPr>
          <p:cNvGrpSpPr/>
          <p:nvPr/>
        </p:nvGrpSpPr>
        <p:grpSpPr>
          <a:xfrm>
            <a:off x="1276556" y="2003407"/>
            <a:ext cx="2971538" cy="2253973"/>
            <a:chOff x="1223393" y="1503677"/>
            <a:chExt cx="2971538" cy="2253973"/>
          </a:xfrm>
        </p:grpSpPr>
        <p:grpSp>
          <p:nvGrpSpPr>
            <p:cNvPr id="4" name="Group 3">
              <a:extLst>
                <a:ext uri="{FF2B5EF4-FFF2-40B4-BE49-F238E27FC236}">
                  <a16:creationId xmlns:a16="http://schemas.microsoft.com/office/drawing/2014/main" id="{C73271F2-E508-44B2-A3B6-C50337340887}"/>
                </a:ext>
              </a:extLst>
            </p:cNvPr>
            <p:cNvGrpSpPr/>
            <p:nvPr/>
          </p:nvGrpSpPr>
          <p:grpSpPr>
            <a:xfrm>
              <a:off x="1223393" y="1503677"/>
              <a:ext cx="2971538" cy="2253973"/>
              <a:chOff x="1223393" y="1503677"/>
              <a:chExt cx="2971538" cy="2253973"/>
            </a:xfrm>
          </p:grpSpPr>
          <p:sp>
            <p:nvSpPr>
              <p:cNvPr id="5" name="Google Shape;200;p27">
                <a:extLst>
                  <a:ext uri="{FF2B5EF4-FFF2-40B4-BE49-F238E27FC236}">
                    <a16:creationId xmlns:a16="http://schemas.microsoft.com/office/drawing/2014/main" id="{7A5065FB-D2F3-4DB7-807B-E56A486854A6}"/>
                  </a:ext>
                </a:extLst>
              </p:cNvPr>
              <p:cNvSpPr/>
              <p:nvPr/>
            </p:nvSpPr>
            <p:spPr>
              <a:xfrm rot="18038119">
                <a:off x="1582175" y="1144895"/>
                <a:ext cx="2253973" cy="297153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ln/>
            </p:spPr>
            <p:style>
              <a:lnRef idx="2">
                <a:schemeClr val="accent4">
                  <a:shade val="50000"/>
                </a:schemeClr>
              </a:lnRef>
              <a:fillRef idx="1">
                <a:schemeClr val="accent4"/>
              </a:fillRef>
              <a:effectRef idx="0">
                <a:schemeClr val="accent4"/>
              </a:effectRef>
              <a:fontRef idx="minor">
                <a:schemeClr val="lt1"/>
              </a:fontRef>
            </p:style>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2" name="TextBox 1">
                <a:extLst>
                  <a:ext uri="{FF2B5EF4-FFF2-40B4-BE49-F238E27FC236}">
                    <a16:creationId xmlns:a16="http://schemas.microsoft.com/office/drawing/2014/main" id="{320D5011-B2FC-45CE-9605-E4BA43D03D61}"/>
                  </a:ext>
                </a:extLst>
              </p:cNvPr>
              <p:cNvSpPr txBox="1"/>
              <p:nvPr/>
            </p:nvSpPr>
            <p:spPr>
              <a:xfrm>
                <a:off x="1423921" y="2296160"/>
                <a:ext cx="2570480" cy="584775"/>
              </a:xfrm>
              <a:prstGeom prst="rect">
                <a:avLst/>
              </a:prstGeom>
              <a:noFill/>
            </p:spPr>
            <p:txBody>
              <a:bodyPr wrap="square" rtlCol="0">
                <a:spAutoFit/>
              </a:bodyPr>
              <a:lstStyle/>
              <a:p>
                <a:r>
                  <a:rPr lang="en-US" sz="3200" dirty="0" err="1"/>
                  <a:t>Hòa</a:t>
                </a:r>
                <a:r>
                  <a:rPr lang="en-US" sz="3200" dirty="0"/>
                  <a:t> </a:t>
                </a:r>
                <a:r>
                  <a:rPr lang="en-US" sz="3200" dirty="0" err="1"/>
                  <a:t>thuận</a:t>
                </a:r>
                <a:endParaRPr lang="en-US" sz="3200" dirty="0"/>
              </a:p>
            </p:txBody>
          </p:sp>
        </p:grpSp>
        <p:sp>
          <p:nvSpPr>
            <p:cNvPr id="3" name="Heart 2">
              <a:extLst>
                <a:ext uri="{FF2B5EF4-FFF2-40B4-BE49-F238E27FC236}">
                  <a16:creationId xmlns:a16="http://schemas.microsoft.com/office/drawing/2014/main" id="{A110BED9-BDC6-43EC-ACCA-1DED688516C4}"/>
                </a:ext>
              </a:extLst>
            </p:cNvPr>
            <p:cNvSpPr/>
            <p:nvPr/>
          </p:nvSpPr>
          <p:spPr>
            <a:xfrm>
              <a:off x="3333241" y="2296160"/>
              <a:ext cx="629920" cy="5588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24E75490-99C3-41FC-A4BC-2E48B440864C}"/>
              </a:ext>
            </a:extLst>
          </p:cNvPr>
          <p:cNvGrpSpPr/>
          <p:nvPr/>
        </p:nvGrpSpPr>
        <p:grpSpPr>
          <a:xfrm>
            <a:off x="1388316" y="3375784"/>
            <a:ext cx="2971538" cy="2253973"/>
            <a:chOff x="1223393" y="1503677"/>
            <a:chExt cx="2971538" cy="2253973"/>
          </a:xfrm>
        </p:grpSpPr>
        <p:sp>
          <p:nvSpPr>
            <p:cNvPr id="10" name="Google Shape;200;p27">
              <a:extLst>
                <a:ext uri="{FF2B5EF4-FFF2-40B4-BE49-F238E27FC236}">
                  <a16:creationId xmlns:a16="http://schemas.microsoft.com/office/drawing/2014/main" id="{9DE04BC4-4877-4738-9B52-F015424E41C7}"/>
                </a:ext>
              </a:extLst>
            </p:cNvPr>
            <p:cNvSpPr/>
            <p:nvPr/>
          </p:nvSpPr>
          <p:spPr>
            <a:xfrm rot="18038119">
              <a:off x="1582175" y="1144895"/>
              <a:ext cx="2253973" cy="297153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ln/>
          </p:spPr>
          <p:style>
            <a:lnRef idx="2">
              <a:schemeClr val="accent4">
                <a:shade val="50000"/>
              </a:schemeClr>
            </a:lnRef>
            <a:fillRef idx="1">
              <a:schemeClr val="accent4"/>
            </a:fillRef>
            <a:effectRef idx="0">
              <a:schemeClr val="accent4"/>
            </a:effectRef>
            <a:fontRef idx="minor">
              <a:schemeClr val="lt1"/>
            </a:fontRef>
          </p:style>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1" name="TextBox 10">
              <a:extLst>
                <a:ext uri="{FF2B5EF4-FFF2-40B4-BE49-F238E27FC236}">
                  <a16:creationId xmlns:a16="http://schemas.microsoft.com/office/drawing/2014/main" id="{92557883-F04C-49F6-906B-E29FEA87A6CF}"/>
                </a:ext>
              </a:extLst>
            </p:cNvPr>
            <p:cNvSpPr txBox="1"/>
            <p:nvPr/>
          </p:nvSpPr>
          <p:spPr>
            <a:xfrm>
              <a:off x="1513840" y="2154087"/>
              <a:ext cx="2570480" cy="830997"/>
            </a:xfrm>
            <a:prstGeom prst="rect">
              <a:avLst/>
            </a:prstGeom>
            <a:noFill/>
          </p:spPr>
          <p:txBody>
            <a:bodyPr wrap="square" rtlCol="0">
              <a:spAutoFit/>
            </a:bodyPr>
            <a:lstStyle/>
            <a:p>
              <a:r>
                <a:rPr lang="en-US" sz="3200" dirty="0" err="1"/>
                <a:t>Bất</a:t>
              </a:r>
              <a:r>
                <a:rPr lang="en-US" sz="3200" dirty="0"/>
                <a:t> </a:t>
              </a:r>
              <a:r>
                <a:rPr lang="en-US" sz="3200" dirty="0" err="1"/>
                <a:t>đồng</a:t>
              </a:r>
              <a:r>
                <a:rPr lang="en-US" sz="3200" dirty="0"/>
                <a:t> </a:t>
              </a:r>
              <a:r>
                <a:rPr lang="en-US" sz="4800" dirty="0"/>
                <a:t>!</a:t>
              </a:r>
            </a:p>
          </p:txBody>
        </p:sp>
      </p:grpSp>
      <p:grpSp>
        <p:nvGrpSpPr>
          <p:cNvPr id="12" name="Group 11">
            <a:extLst>
              <a:ext uri="{FF2B5EF4-FFF2-40B4-BE49-F238E27FC236}">
                <a16:creationId xmlns:a16="http://schemas.microsoft.com/office/drawing/2014/main" id="{44D173E3-37DC-4B81-B40F-0B97E48A8184}"/>
              </a:ext>
            </a:extLst>
          </p:cNvPr>
          <p:cNvGrpSpPr/>
          <p:nvPr/>
        </p:nvGrpSpPr>
        <p:grpSpPr>
          <a:xfrm>
            <a:off x="5070681" y="2594008"/>
            <a:ext cx="1291842" cy="1200329"/>
            <a:chOff x="5017518" y="2094278"/>
            <a:chExt cx="1291842" cy="1200329"/>
          </a:xfrm>
        </p:grpSpPr>
        <p:sp>
          <p:nvSpPr>
            <p:cNvPr id="7" name="Star: 5 Points 6">
              <a:extLst>
                <a:ext uri="{FF2B5EF4-FFF2-40B4-BE49-F238E27FC236}">
                  <a16:creationId xmlns:a16="http://schemas.microsoft.com/office/drawing/2014/main" id="{1C9862AC-1129-451D-8A42-9D7FDF07BF58}"/>
                </a:ext>
              </a:extLst>
            </p:cNvPr>
            <p:cNvSpPr/>
            <p:nvPr/>
          </p:nvSpPr>
          <p:spPr>
            <a:xfrm>
              <a:off x="5017518" y="2094278"/>
              <a:ext cx="1291842" cy="1200329"/>
            </a:xfrm>
            <a:prstGeom prst="star5">
              <a:avLst>
                <a:gd name="adj" fmla="val 27972"/>
                <a:gd name="hf" fmla="val 105146"/>
                <a:gd name="vf" fmla="val 11055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800" dirty="0"/>
            </a:p>
          </p:txBody>
        </p:sp>
        <p:sp>
          <p:nvSpPr>
            <p:cNvPr id="8" name="TextBox 7">
              <a:extLst>
                <a:ext uri="{FF2B5EF4-FFF2-40B4-BE49-F238E27FC236}">
                  <a16:creationId xmlns:a16="http://schemas.microsoft.com/office/drawing/2014/main" id="{A3C91EA8-AE63-4EF8-81F0-7D2C5C9F5CAC}"/>
                </a:ext>
              </a:extLst>
            </p:cNvPr>
            <p:cNvSpPr txBox="1"/>
            <p:nvPr/>
          </p:nvSpPr>
          <p:spPr>
            <a:xfrm>
              <a:off x="5129278" y="2509520"/>
              <a:ext cx="966722" cy="461665"/>
            </a:xfrm>
            <a:prstGeom prst="rect">
              <a:avLst/>
            </a:prstGeom>
            <a:noFill/>
          </p:spPr>
          <p:txBody>
            <a:bodyPr wrap="square" rtlCol="0">
              <a:spAutoFit/>
            </a:bodyPr>
            <a:lstStyle/>
            <a:p>
              <a:pPr algn="ctr"/>
              <a:r>
                <a:rPr lang="en-US" sz="2400" dirty="0" err="1"/>
                <a:t>Giang</a:t>
              </a:r>
              <a:endParaRPr lang="en-US" sz="2400" dirty="0"/>
            </a:p>
          </p:txBody>
        </p:sp>
      </p:grpSp>
      <p:sp>
        <p:nvSpPr>
          <p:cNvPr id="13" name="Freeform: Shape 12">
            <a:extLst>
              <a:ext uri="{FF2B5EF4-FFF2-40B4-BE49-F238E27FC236}">
                <a16:creationId xmlns:a16="http://schemas.microsoft.com/office/drawing/2014/main" id="{48D7B4F8-BC25-44FD-8F69-081FC1DAE471}"/>
              </a:ext>
            </a:extLst>
          </p:cNvPr>
          <p:cNvSpPr/>
          <p:nvPr/>
        </p:nvSpPr>
        <p:spPr>
          <a:xfrm>
            <a:off x="6098363" y="3456290"/>
            <a:ext cx="670560" cy="325120"/>
          </a:xfrm>
          <a:custGeom>
            <a:avLst/>
            <a:gdLst>
              <a:gd name="connsiteX0" fmla="*/ 0 w 670560"/>
              <a:gd name="connsiteY0" fmla="*/ 0 h 325120"/>
              <a:gd name="connsiteX1" fmla="*/ 670560 w 670560"/>
              <a:gd name="connsiteY1" fmla="*/ 325120 h 325120"/>
            </a:gdLst>
            <a:ahLst/>
            <a:cxnLst>
              <a:cxn ang="0">
                <a:pos x="connsiteX0" y="connsiteY0"/>
              </a:cxn>
              <a:cxn ang="0">
                <a:pos x="connsiteX1" y="connsiteY1"/>
              </a:cxn>
            </a:cxnLst>
            <a:rect l="l" t="t" r="r" b="b"/>
            <a:pathLst>
              <a:path w="670560" h="325120">
                <a:moveTo>
                  <a:pt x="0" y="0"/>
                </a:moveTo>
                <a:cubicBezTo>
                  <a:pt x="269240" y="140546"/>
                  <a:pt x="538480" y="281093"/>
                  <a:pt x="670560" y="3251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art 16">
            <a:extLst>
              <a:ext uri="{FF2B5EF4-FFF2-40B4-BE49-F238E27FC236}">
                <a16:creationId xmlns:a16="http://schemas.microsoft.com/office/drawing/2014/main" id="{8B166573-C079-45A9-953B-40A096E3532B}"/>
              </a:ext>
            </a:extLst>
          </p:cNvPr>
          <p:cNvSpPr/>
          <p:nvPr/>
        </p:nvSpPr>
        <p:spPr>
          <a:xfrm>
            <a:off x="6648525" y="3428342"/>
            <a:ext cx="629920" cy="5588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40AE844-EC4C-45B2-B7FB-31E7E9E6BF60}"/>
              </a:ext>
            </a:extLst>
          </p:cNvPr>
          <p:cNvSpPr/>
          <p:nvPr/>
        </p:nvSpPr>
        <p:spPr>
          <a:xfrm>
            <a:off x="7134047" y="3861509"/>
            <a:ext cx="629921" cy="164685"/>
          </a:xfrm>
          <a:custGeom>
            <a:avLst/>
            <a:gdLst>
              <a:gd name="connsiteX0" fmla="*/ 0 w 670560"/>
              <a:gd name="connsiteY0" fmla="*/ 0 h 325120"/>
              <a:gd name="connsiteX1" fmla="*/ 670560 w 670560"/>
              <a:gd name="connsiteY1" fmla="*/ 325120 h 325120"/>
            </a:gdLst>
            <a:ahLst/>
            <a:cxnLst>
              <a:cxn ang="0">
                <a:pos x="connsiteX0" y="connsiteY0"/>
              </a:cxn>
              <a:cxn ang="0">
                <a:pos x="connsiteX1" y="connsiteY1"/>
              </a:cxn>
            </a:cxnLst>
            <a:rect l="l" t="t" r="r" b="b"/>
            <a:pathLst>
              <a:path w="670560" h="325120">
                <a:moveTo>
                  <a:pt x="0" y="0"/>
                </a:moveTo>
                <a:cubicBezTo>
                  <a:pt x="269240" y="140546"/>
                  <a:pt x="538480" y="281093"/>
                  <a:pt x="670560" y="3251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B721541-4266-4EF3-9323-A066D891D3D7}"/>
              </a:ext>
            </a:extLst>
          </p:cNvPr>
          <p:cNvGrpSpPr/>
          <p:nvPr/>
        </p:nvGrpSpPr>
        <p:grpSpPr>
          <a:xfrm>
            <a:off x="7559884" y="3302442"/>
            <a:ext cx="1291842" cy="1200329"/>
            <a:chOff x="5017518" y="2094278"/>
            <a:chExt cx="1291842" cy="1200329"/>
          </a:xfrm>
        </p:grpSpPr>
        <p:sp>
          <p:nvSpPr>
            <p:cNvPr id="20" name="Star: 5 Points 19">
              <a:extLst>
                <a:ext uri="{FF2B5EF4-FFF2-40B4-BE49-F238E27FC236}">
                  <a16:creationId xmlns:a16="http://schemas.microsoft.com/office/drawing/2014/main" id="{A4AFD2C9-F5E2-47A6-818D-1DD6097A1F2D}"/>
                </a:ext>
              </a:extLst>
            </p:cNvPr>
            <p:cNvSpPr/>
            <p:nvPr/>
          </p:nvSpPr>
          <p:spPr>
            <a:xfrm>
              <a:off x="5017518" y="2094278"/>
              <a:ext cx="1291842" cy="1200329"/>
            </a:xfrm>
            <a:prstGeom prst="star5">
              <a:avLst>
                <a:gd name="adj" fmla="val 27972"/>
                <a:gd name="hf" fmla="val 105146"/>
                <a:gd name="vf" fmla="val 1105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800" dirty="0"/>
            </a:p>
          </p:txBody>
        </p:sp>
        <p:sp>
          <p:nvSpPr>
            <p:cNvPr id="22" name="TextBox 21">
              <a:extLst>
                <a:ext uri="{FF2B5EF4-FFF2-40B4-BE49-F238E27FC236}">
                  <a16:creationId xmlns:a16="http://schemas.microsoft.com/office/drawing/2014/main" id="{C84859DC-B1CC-4799-B953-DBBF1CF7A721}"/>
                </a:ext>
              </a:extLst>
            </p:cNvPr>
            <p:cNvSpPr txBox="1"/>
            <p:nvPr/>
          </p:nvSpPr>
          <p:spPr>
            <a:xfrm>
              <a:off x="5164078" y="2620317"/>
              <a:ext cx="966722" cy="461665"/>
            </a:xfrm>
            <a:prstGeom prst="rect">
              <a:avLst/>
            </a:prstGeom>
            <a:noFill/>
          </p:spPr>
          <p:txBody>
            <a:bodyPr wrap="square" rtlCol="0">
              <a:spAutoFit/>
            </a:bodyPr>
            <a:lstStyle/>
            <a:p>
              <a:pPr algn="ctr"/>
              <a:r>
                <a:rPr lang="en-US" sz="2400" dirty="0" err="1"/>
                <a:t>Tôi</a:t>
              </a:r>
              <a:endParaRPr lang="en-US" sz="2400" dirty="0"/>
            </a:p>
          </p:txBody>
        </p:sp>
      </p:grpSp>
      <p:sp>
        <p:nvSpPr>
          <p:cNvPr id="23" name="Freeform: Shape 22">
            <a:extLst>
              <a:ext uri="{FF2B5EF4-FFF2-40B4-BE49-F238E27FC236}">
                <a16:creationId xmlns:a16="http://schemas.microsoft.com/office/drawing/2014/main" id="{0860FD3F-8267-4805-8511-38672622D56C}"/>
              </a:ext>
            </a:extLst>
          </p:cNvPr>
          <p:cNvSpPr/>
          <p:nvPr/>
        </p:nvSpPr>
        <p:spPr>
          <a:xfrm>
            <a:off x="8570169" y="4115945"/>
            <a:ext cx="428117" cy="174201"/>
          </a:xfrm>
          <a:custGeom>
            <a:avLst/>
            <a:gdLst>
              <a:gd name="connsiteX0" fmla="*/ 0 w 670560"/>
              <a:gd name="connsiteY0" fmla="*/ 0 h 325120"/>
              <a:gd name="connsiteX1" fmla="*/ 670560 w 670560"/>
              <a:gd name="connsiteY1" fmla="*/ 325120 h 325120"/>
            </a:gdLst>
            <a:ahLst/>
            <a:cxnLst>
              <a:cxn ang="0">
                <a:pos x="connsiteX0" y="connsiteY0"/>
              </a:cxn>
              <a:cxn ang="0">
                <a:pos x="connsiteX1" y="connsiteY1"/>
              </a:cxn>
            </a:cxnLst>
            <a:rect l="l" t="t" r="r" b="b"/>
            <a:pathLst>
              <a:path w="670560" h="325120">
                <a:moveTo>
                  <a:pt x="0" y="0"/>
                </a:moveTo>
                <a:cubicBezTo>
                  <a:pt x="269240" y="140546"/>
                  <a:pt x="538480" y="281093"/>
                  <a:pt x="670560" y="3251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93E93EA-813A-4B54-BEEC-E91D964B52F3}"/>
              </a:ext>
            </a:extLst>
          </p:cNvPr>
          <p:cNvSpPr txBox="1"/>
          <p:nvPr/>
        </p:nvSpPr>
        <p:spPr>
          <a:xfrm rot="569907">
            <a:off x="8812610" y="3918489"/>
            <a:ext cx="538605" cy="707886"/>
          </a:xfrm>
          <a:prstGeom prst="rect">
            <a:avLst/>
          </a:prstGeom>
          <a:noFill/>
        </p:spPr>
        <p:txBody>
          <a:bodyPr wrap="square" rtlCol="0">
            <a:spAutoFit/>
          </a:bodyPr>
          <a:lstStyle/>
          <a:p>
            <a:r>
              <a:rPr lang="en-US" sz="4000" dirty="0"/>
              <a:t>!</a:t>
            </a:r>
          </a:p>
        </p:txBody>
      </p:sp>
      <p:sp>
        <p:nvSpPr>
          <p:cNvPr id="25" name="Freeform: Shape 24">
            <a:extLst>
              <a:ext uri="{FF2B5EF4-FFF2-40B4-BE49-F238E27FC236}">
                <a16:creationId xmlns:a16="http://schemas.microsoft.com/office/drawing/2014/main" id="{7379A059-B042-4EA7-8EFF-A36441859679}"/>
              </a:ext>
            </a:extLst>
          </p:cNvPr>
          <p:cNvSpPr/>
          <p:nvPr/>
        </p:nvSpPr>
        <p:spPr>
          <a:xfrm>
            <a:off x="9039451" y="4287667"/>
            <a:ext cx="428117" cy="174201"/>
          </a:xfrm>
          <a:custGeom>
            <a:avLst/>
            <a:gdLst>
              <a:gd name="connsiteX0" fmla="*/ 0 w 670560"/>
              <a:gd name="connsiteY0" fmla="*/ 0 h 325120"/>
              <a:gd name="connsiteX1" fmla="*/ 670560 w 670560"/>
              <a:gd name="connsiteY1" fmla="*/ 325120 h 325120"/>
            </a:gdLst>
            <a:ahLst/>
            <a:cxnLst>
              <a:cxn ang="0">
                <a:pos x="connsiteX0" y="connsiteY0"/>
              </a:cxn>
              <a:cxn ang="0">
                <a:pos x="connsiteX1" y="connsiteY1"/>
              </a:cxn>
            </a:cxnLst>
            <a:rect l="l" t="t" r="r" b="b"/>
            <a:pathLst>
              <a:path w="670560" h="325120">
                <a:moveTo>
                  <a:pt x="0" y="0"/>
                </a:moveTo>
                <a:cubicBezTo>
                  <a:pt x="269240" y="140546"/>
                  <a:pt x="538480" y="281093"/>
                  <a:pt x="670560" y="3251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D177B027-1195-4573-B315-C0F581282E3E}"/>
              </a:ext>
            </a:extLst>
          </p:cNvPr>
          <p:cNvGrpSpPr/>
          <p:nvPr/>
        </p:nvGrpSpPr>
        <p:grpSpPr>
          <a:xfrm>
            <a:off x="9320487" y="3579071"/>
            <a:ext cx="1291842" cy="1200329"/>
            <a:chOff x="5017518" y="2094278"/>
            <a:chExt cx="1291842" cy="1200329"/>
          </a:xfrm>
        </p:grpSpPr>
        <p:sp>
          <p:nvSpPr>
            <p:cNvPr id="27" name="Star: 5 Points 26">
              <a:extLst>
                <a:ext uri="{FF2B5EF4-FFF2-40B4-BE49-F238E27FC236}">
                  <a16:creationId xmlns:a16="http://schemas.microsoft.com/office/drawing/2014/main" id="{5CCD3C10-543E-4956-91A8-F47622E28877}"/>
                </a:ext>
              </a:extLst>
            </p:cNvPr>
            <p:cNvSpPr/>
            <p:nvPr/>
          </p:nvSpPr>
          <p:spPr>
            <a:xfrm>
              <a:off x="5017518" y="2094278"/>
              <a:ext cx="1291842" cy="1200329"/>
            </a:xfrm>
            <a:prstGeom prst="star5">
              <a:avLst>
                <a:gd name="adj" fmla="val 27972"/>
                <a:gd name="hf" fmla="val 105146"/>
                <a:gd name="vf" fmla="val 11055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p:txBody>
        </p:sp>
        <p:sp>
          <p:nvSpPr>
            <p:cNvPr id="28" name="TextBox 27">
              <a:extLst>
                <a:ext uri="{FF2B5EF4-FFF2-40B4-BE49-F238E27FC236}">
                  <a16:creationId xmlns:a16="http://schemas.microsoft.com/office/drawing/2014/main" id="{ADED5DE7-DD52-41F1-93ED-30A5685CF8FE}"/>
                </a:ext>
              </a:extLst>
            </p:cNvPr>
            <p:cNvSpPr txBox="1"/>
            <p:nvPr/>
          </p:nvSpPr>
          <p:spPr>
            <a:xfrm>
              <a:off x="5164078" y="2620317"/>
              <a:ext cx="966722" cy="461665"/>
            </a:xfrm>
            <a:prstGeom prst="rect">
              <a:avLst/>
            </a:prstGeom>
            <a:noFill/>
          </p:spPr>
          <p:txBody>
            <a:bodyPr wrap="square" rtlCol="0">
              <a:spAutoFit/>
            </a:bodyPr>
            <a:lstStyle/>
            <a:p>
              <a:pPr algn="ctr"/>
              <a:r>
                <a:rPr lang="en-US" sz="2400" dirty="0" err="1"/>
                <a:t>Tuệ</a:t>
              </a:r>
              <a:endParaRPr lang="en-US" sz="2400" dirty="0"/>
            </a:p>
          </p:txBody>
        </p:sp>
      </p:grpSp>
      <p:sp>
        <p:nvSpPr>
          <p:cNvPr id="16" name="Freeform: Shape 15">
            <a:extLst>
              <a:ext uri="{FF2B5EF4-FFF2-40B4-BE49-F238E27FC236}">
                <a16:creationId xmlns:a16="http://schemas.microsoft.com/office/drawing/2014/main" id="{57C94B46-64D1-4723-86BC-7FF005AA78CF}"/>
              </a:ext>
            </a:extLst>
          </p:cNvPr>
          <p:cNvSpPr/>
          <p:nvPr/>
        </p:nvSpPr>
        <p:spPr>
          <a:xfrm>
            <a:off x="7692165" y="3139248"/>
            <a:ext cx="274119" cy="458309"/>
          </a:xfrm>
          <a:custGeom>
            <a:avLst/>
            <a:gdLst>
              <a:gd name="connsiteX0" fmla="*/ 255318 w 255318"/>
              <a:gd name="connsiteY0" fmla="*/ 863600 h 863600"/>
              <a:gd name="connsiteX1" fmla="*/ 1318 w 255318"/>
              <a:gd name="connsiteY1" fmla="*/ 203200 h 863600"/>
              <a:gd name="connsiteX2" fmla="*/ 174038 w 255318"/>
              <a:gd name="connsiteY2" fmla="*/ 0 h 863600"/>
            </a:gdLst>
            <a:ahLst/>
            <a:cxnLst>
              <a:cxn ang="0">
                <a:pos x="connsiteX0" y="connsiteY0"/>
              </a:cxn>
              <a:cxn ang="0">
                <a:pos x="connsiteX1" y="connsiteY1"/>
              </a:cxn>
              <a:cxn ang="0">
                <a:pos x="connsiteX2" y="connsiteY2"/>
              </a:cxn>
            </a:cxnLst>
            <a:rect l="l" t="t" r="r" b="b"/>
            <a:pathLst>
              <a:path w="255318" h="863600">
                <a:moveTo>
                  <a:pt x="255318" y="863600"/>
                </a:moveTo>
                <a:cubicBezTo>
                  <a:pt x="135091" y="605366"/>
                  <a:pt x="14865" y="347133"/>
                  <a:pt x="1318" y="203200"/>
                </a:cubicBezTo>
                <a:cubicBezTo>
                  <a:pt x="-12229" y="59267"/>
                  <a:pt x="80904" y="29633"/>
                  <a:pt x="17403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Heart 29">
            <a:extLst>
              <a:ext uri="{FF2B5EF4-FFF2-40B4-BE49-F238E27FC236}">
                <a16:creationId xmlns:a16="http://schemas.microsoft.com/office/drawing/2014/main" id="{E2A91642-1643-4F08-810B-AEA0331DA879}"/>
              </a:ext>
            </a:extLst>
          </p:cNvPr>
          <p:cNvSpPr/>
          <p:nvPr/>
        </p:nvSpPr>
        <p:spPr>
          <a:xfrm>
            <a:off x="7716805" y="2717686"/>
            <a:ext cx="629920" cy="55880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3C2CE725-A35C-4BB2-98DC-90AF724CAA22}"/>
              </a:ext>
            </a:extLst>
          </p:cNvPr>
          <p:cNvGrpSpPr/>
          <p:nvPr/>
        </p:nvGrpSpPr>
        <p:grpSpPr>
          <a:xfrm>
            <a:off x="8435991" y="1708361"/>
            <a:ext cx="1291842" cy="1200329"/>
            <a:chOff x="5017518" y="2094278"/>
            <a:chExt cx="1291842" cy="1200329"/>
          </a:xfrm>
        </p:grpSpPr>
        <p:sp>
          <p:nvSpPr>
            <p:cNvPr id="32" name="Star: 5 Points 31">
              <a:extLst>
                <a:ext uri="{FF2B5EF4-FFF2-40B4-BE49-F238E27FC236}">
                  <a16:creationId xmlns:a16="http://schemas.microsoft.com/office/drawing/2014/main" id="{4240CDCE-F996-4078-B2AD-B3B88D7EE217}"/>
                </a:ext>
              </a:extLst>
            </p:cNvPr>
            <p:cNvSpPr/>
            <p:nvPr/>
          </p:nvSpPr>
          <p:spPr>
            <a:xfrm>
              <a:off x="5017518" y="2094278"/>
              <a:ext cx="1291842" cy="1200329"/>
            </a:xfrm>
            <a:prstGeom prst="star5">
              <a:avLst>
                <a:gd name="adj" fmla="val 27972"/>
                <a:gd name="hf" fmla="val 105146"/>
                <a:gd name="vf" fmla="val 110557"/>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2800" dirty="0"/>
            </a:p>
          </p:txBody>
        </p:sp>
        <p:sp>
          <p:nvSpPr>
            <p:cNvPr id="33" name="TextBox 32">
              <a:extLst>
                <a:ext uri="{FF2B5EF4-FFF2-40B4-BE49-F238E27FC236}">
                  <a16:creationId xmlns:a16="http://schemas.microsoft.com/office/drawing/2014/main" id="{AFF18518-73BE-44F7-93A9-8EBD5F93C924}"/>
                </a:ext>
              </a:extLst>
            </p:cNvPr>
            <p:cNvSpPr txBox="1"/>
            <p:nvPr/>
          </p:nvSpPr>
          <p:spPr>
            <a:xfrm>
              <a:off x="5164078" y="2620317"/>
              <a:ext cx="966722" cy="461665"/>
            </a:xfrm>
            <a:prstGeom prst="rect">
              <a:avLst/>
            </a:prstGeom>
            <a:noFill/>
          </p:spPr>
          <p:txBody>
            <a:bodyPr wrap="square" rtlCol="0">
              <a:spAutoFit/>
            </a:bodyPr>
            <a:lstStyle/>
            <a:p>
              <a:pPr algn="ctr"/>
              <a:r>
                <a:rPr lang="en-US" sz="2400" dirty="0"/>
                <a:t>Nam</a:t>
              </a:r>
            </a:p>
          </p:txBody>
        </p:sp>
      </p:grpSp>
      <p:sp>
        <p:nvSpPr>
          <p:cNvPr id="29" name="Freeform: Shape 28">
            <a:extLst>
              <a:ext uri="{FF2B5EF4-FFF2-40B4-BE49-F238E27FC236}">
                <a16:creationId xmlns:a16="http://schemas.microsoft.com/office/drawing/2014/main" id="{16DCAA80-79D3-44A0-A440-EBC967F5CCC5}"/>
              </a:ext>
            </a:extLst>
          </p:cNvPr>
          <p:cNvSpPr/>
          <p:nvPr/>
        </p:nvSpPr>
        <p:spPr>
          <a:xfrm>
            <a:off x="8069403" y="2491090"/>
            <a:ext cx="629920" cy="304800"/>
          </a:xfrm>
          <a:custGeom>
            <a:avLst/>
            <a:gdLst>
              <a:gd name="connsiteX0" fmla="*/ 0 w 650240"/>
              <a:gd name="connsiteY0" fmla="*/ 264160 h 264160"/>
              <a:gd name="connsiteX1" fmla="*/ 650240 w 650240"/>
              <a:gd name="connsiteY1" fmla="*/ 0 h 264160"/>
            </a:gdLst>
            <a:ahLst/>
            <a:cxnLst>
              <a:cxn ang="0">
                <a:pos x="connsiteX0" y="connsiteY0"/>
              </a:cxn>
              <a:cxn ang="0">
                <a:pos x="connsiteX1" y="connsiteY1"/>
              </a:cxn>
            </a:cxnLst>
            <a:rect l="l" t="t" r="r" b="b"/>
            <a:pathLst>
              <a:path w="650240" h="264160">
                <a:moveTo>
                  <a:pt x="0" y="264160"/>
                </a:moveTo>
                <a:cubicBezTo>
                  <a:pt x="270933" y="147320"/>
                  <a:pt x="541867" y="30480"/>
                  <a:pt x="65024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70023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down)">
                                      <p:cBhvr>
                                        <p:cTn id="38" dur="500"/>
                                        <p:tgtEl>
                                          <p:spTgt spid="2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down)">
                                      <p:cBhvr>
                                        <p:cTn id="54" dur="500"/>
                                        <p:tgtEl>
                                          <p:spTgt spid="1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23" grpId="0" animBg="1"/>
      <p:bldP spid="14" grpId="0"/>
      <p:bldP spid="25" grpId="0" animBg="1"/>
      <p:bldP spid="16" grpId="0" animBg="1"/>
      <p:bldP spid="30"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20" name="Picture 19">
            <a:extLst>
              <a:ext uri="{FF2B5EF4-FFF2-40B4-BE49-F238E27FC236}">
                <a16:creationId xmlns:a16="http://schemas.microsoft.com/office/drawing/2014/main" id="{B5EE0D9C-F92A-4408-9D5D-8DC38946A186}"/>
              </a:ext>
            </a:extLst>
          </p:cNvPr>
          <p:cNvPicPr>
            <a:picLocks noChangeAspect="1"/>
          </p:cNvPicPr>
          <p:nvPr/>
        </p:nvPicPr>
        <p:blipFill>
          <a:blip r:embed="rId12"/>
          <a:stretch>
            <a:fillRect/>
          </a:stretch>
        </p:blipFill>
        <p:spPr>
          <a:xfrm>
            <a:off x="3339612" y="2128100"/>
            <a:ext cx="5877496" cy="791198"/>
          </a:xfrm>
          <a:prstGeom prst="rect">
            <a:avLst/>
          </a:prstGeom>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2706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2" descr="Feliz Menino Bonitinho Garoto Com Idéia De Luz | Art drawings for kids,  School art activities, Back to school art activity">
            <a:extLst>
              <a:ext uri="{FF2B5EF4-FFF2-40B4-BE49-F238E27FC236}">
                <a16:creationId xmlns:a16="http://schemas.microsoft.com/office/drawing/2014/main" id="{FDCE8C84-42D3-48C2-8042-B9D9F571011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7723774" y="1913861"/>
            <a:ext cx="4492064" cy="4944140"/>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ular Callout 18">
            <a:extLst>
              <a:ext uri="{FF2B5EF4-FFF2-40B4-BE49-F238E27FC236}">
                <a16:creationId xmlns:a16="http://schemas.microsoft.com/office/drawing/2014/main" id="{E2C95DA2-1070-4BF0-A68F-28FEAEB2BBB3}"/>
              </a:ext>
            </a:extLst>
          </p:cNvPr>
          <p:cNvSpPr/>
          <p:nvPr/>
        </p:nvSpPr>
        <p:spPr>
          <a:xfrm>
            <a:off x="1180214" y="935666"/>
            <a:ext cx="7806264" cy="1936080"/>
          </a:xfrm>
          <a:prstGeom prst="wedgeRoundRectCallout">
            <a:avLst>
              <a:gd name="adj1" fmla="val 50323"/>
              <a:gd name="adj2" fmla="val 78389"/>
              <a:gd name="adj3" fmla="val 16667"/>
            </a:avLst>
          </a:prstGeom>
          <a:solidFill>
            <a:srgbClr val="FFC000"/>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en-US" sz="4000" dirty="0" err="1">
                <a:latin typeface="Cambria" panose="02040503050406030204" pitchFamily="18" charset="0"/>
                <a:ea typeface="Cambria" panose="02040503050406030204" pitchFamily="18" charset="0"/>
                <a:cs typeface="Arial" panose="020B0604020202020204" pitchFamily="34" charset="0"/>
              </a:rPr>
              <a:t>Hãy</a:t>
            </a:r>
            <a:r>
              <a:rPr lang="en-US" sz="4000" dirty="0">
                <a:latin typeface="Cambria" panose="02040503050406030204" pitchFamily="18" charset="0"/>
                <a:ea typeface="Cambria" panose="02040503050406030204" pitchFamily="18" charset="0"/>
                <a:cs typeface="Arial" panose="020B0604020202020204" pitchFamily="34" charset="0"/>
              </a:rPr>
              <a:t> chia </a:t>
            </a:r>
            <a:r>
              <a:rPr lang="en-US" sz="4000" dirty="0" err="1">
                <a:latin typeface="Cambria" panose="02040503050406030204" pitchFamily="18" charset="0"/>
                <a:ea typeface="Cambria" panose="02040503050406030204" pitchFamily="18" charset="0"/>
                <a:cs typeface="Arial" panose="020B0604020202020204" pitchFamily="34" charset="0"/>
              </a:rPr>
              <a:t>sẻ</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mong</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muốn</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vun</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đắp</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tình</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cảm</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với</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các</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bạn</a:t>
            </a:r>
            <a:r>
              <a:rPr lang="en-US" sz="4000" dirty="0">
                <a:latin typeface="Cambria" panose="02040503050406030204" pitchFamily="18" charset="0"/>
                <a:ea typeface="Cambria" panose="02040503050406030204" pitchFamily="18" charset="0"/>
                <a:cs typeface="Arial" panose="020B0604020202020204" pitchFamily="34" charset="0"/>
              </a:rPr>
              <a:t> </a:t>
            </a:r>
            <a:r>
              <a:rPr lang="en-US" sz="4000" dirty="0" err="1">
                <a:latin typeface="Cambria" panose="02040503050406030204" pitchFamily="18" charset="0"/>
                <a:ea typeface="Cambria" panose="02040503050406030204" pitchFamily="18" charset="0"/>
                <a:cs typeface="Arial" panose="020B0604020202020204" pitchFamily="34" charset="0"/>
              </a:rPr>
              <a:t>khác</a:t>
            </a:r>
            <a:endParaRPr kumimoji="0" lang="vi-VN" sz="4000" b="0"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7037096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5754E-97DE-6FB2-2366-9B51454EFDD6}"/>
              </a:ext>
            </a:extLst>
          </p:cNvPr>
          <p:cNvSpPr txBox="1"/>
          <p:nvPr/>
        </p:nvSpPr>
        <p:spPr>
          <a:xfrm>
            <a:off x="1203960" y="524095"/>
            <a:ext cx="10904855" cy="1446550"/>
          </a:xfrm>
          <a:prstGeom prst="rect">
            <a:avLst/>
          </a:prstGeom>
          <a:noFill/>
        </p:spPr>
        <p:txBody>
          <a:bodyPr wrap="square">
            <a:spAutoFit/>
          </a:bodyPr>
          <a:lstStyle/>
          <a:p>
            <a:pPr algn="ct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Lựa</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chọn</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cách</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giải</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quyết</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bất</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đồng</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giữa</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những</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người</a:t>
            </a:r>
            <a:r>
              <a:rPr lang="en-US" sz="4400" b="1" dirty="0">
                <a:solidFill>
                  <a:srgbClr val="002060"/>
                </a:solidFill>
                <a:latin typeface="Cambria" panose="02040503050406030204" pitchFamily="18" charset="0"/>
                <a:ea typeface="Cambria" panose="02040503050406030204" pitchFamily="18" charset="0"/>
                <a:cs typeface="BrushScript" panose="02020500000000000000" pitchFamily="18" charset="0"/>
              </a:rPr>
              <a:t> </a:t>
            </a:r>
            <a:r>
              <a:rPr lang="en-US" sz="4400" b="1" dirty="0" err="1">
                <a:solidFill>
                  <a:srgbClr val="002060"/>
                </a:solidFill>
                <a:latin typeface="Cambria" panose="02040503050406030204" pitchFamily="18" charset="0"/>
                <a:ea typeface="Cambria" panose="02040503050406030204" pitchFamily="18" charset="0"/>
                <a:cs typeface="BrushScript" panose="02020500000000000000" pitchFamily="18" charset="0"/>
              </a:rPr>
              <a:t>bạn</a:t>
            </a:r>
            <a:endParaRPr lang="en-US" sz="3600" dirty="0">
              <a:latin typeface="Cambria" panose="02040503050406030204" pitchFamily="18" charset="0"/>
              <a:ea typeface="Cambria" panose="02040503050406030204" pitchFamily="18" charset="0"/>
            </a:endParaRPr>
          </a:p>
        </p:txBody>
      </p:sp>
      <p:grpSp>
        <p:nvGrpSpPr>
          <p:cNvPr id="4" name="Group 3">
            <a:extLst>
              <a:ext uri="{FF2B5EF4-FFF2-40B4-BE49-F238E27FC236}">
                <a16:creationId xmlns:a16="http://schemas.microsoft.com/office/drawing/2014/main" id="{442F2341-866F-8F22-88DD-72F708856BB2}"/>
              </a:ext>
            </a:extLst>
          </p:cNvPr>
          <p:cNvGrpSpPr/>
          <p:nvPr/>
        </p:nvGrpSpPr>
        <p:grpSpPr>
          <a:xfrm>
            <a:off x="372139" y="297710"/>
            <a:ext cx="1310945" cy="1724553"/>
            <a:chOff x="1644121" y="-4337538"/>
            <a:chExt cx="2247798" cy="2690212"/>
          </a:xfrm>
        </p:grpSpPr>
        <p:grpSp>
          <p:nvGrpSpPr>
            <p:cNvPr id="5" name="Group 4">
              <a:extLst>
                <a:ext uri="{FF2B5EF4-FFF2-40B4-BE49-F238E27FC236}">
                  <a16:creationId xmlns:a16="http://schemas.microsoft.com/office/drawing/2014/main" id="{486AD975-EE3D-3CAB-F34F-2FB47A47DD8A}"/>
                </a:ext>
              </a:extLst>
            </p:cNvPr>
            <p:cNvGrpSpPr/>
            <p:nvPr/>
          </p:nvGrpSpPr>
          <p:grpSpPr>
            <a:xfrm>
              <a:off x="1644121" y="-4116331"/>
              <a:ext cx="2247798" cy="2247798"/>
              <a:chOff x="-4969921" y="-3341282"/>
              <a:chExt cx="2247798" cy="2247798"/>
            </a:xfrm>
          </p:grpSpPr>
          <p:sp>
            <p:nvSpPr>
              <p:cNvPr id="8" name="Oval 7">
                <a:extLst>
                  <a:ext uri="{FF2B5EF4-FFF2-40B4-BE49-F238E27FC236}">
                    <a16:creationId xmlns:a16="http://schemas.microsoft.com/office/drawing/2014/main" id="{F91B167C-82D6-C346-488E-83D41BB5FAFA}"/>
                  </a:ext>
                </a:extLst>
              </p:cNvPr>
              <p:cNvSpPr/>
              <p:nvPr/>
            </p:nvSpPr>
            <p:spPr>
              <a:xfrm>
                <a:off x="-4969921" y="-3341282"/>
                <a:ext cx="2247798" cy="22477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mbria" panose="02040503050406030204" pitchFamily="18" charset="0"/>
                  <a:ea typeface="Cambria" panose="02040503050406030204" pitchFamily="18" charset="0"/>
                </a:endParaRPr>
              </a:p>
            </p:txBody>
          </p:sp>
          <p:sp>
            <p:nvSpPr>
              <p:cNvPr id="9" name="Oval 8">
                <a:extLst>
                  <a:ext uri="{FF2B5EF4-FFF2-40B4-BE49-F238E27FC236}">
                    <a16:creationId xmlns:a16="http://schemas.microsoft.com/office/drawing/2014/main" id="{EDA624FF-0CCE-79CB-52E3-3902859B1A9F}"/>
                  </a:ext>
                </a:extLst>
              </p:cNvPr>
              <p:cNvSpPr/>
              <p:nvPr/>
            </p:nvSpPr>
            <p:spPr>
              <a:xfrm>
                <a:off x="-4772669" y="-3144030"/>
                <a:ext cx="1853295" cy="185329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mbria" panose="02040503050406030204" pitchFamily="18" charset="0"/>
                  <a:ea typeface="Cambria" panose="02040503050406030204" pitchFamily="18" charset="0"/>
                </a:endParaRPr>
              </a:p>
            </p:txBody>
          </p:sp>
        </p:grpSp>
        <p:pic>
          <p:nvPicPr>
            <p:cNvPr id="7" name="Picture 6">
              <a:extLst>
                <a:ext uri="{FF2B5EF4-FFF2-40B4-BE49-F238E27FC236}">
                  <a16:creationId xmlns:a16="http://schemas.microsoft.com/office/drawing/2014/main" id="{EBEBCBCF-8E98-B2CA-65B7-925CE4390C6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0950" b="47600" l="38350" r="54350">
                          <a14:foregroundMark x1="44400" y1="47600" x2="44400" y2="47600"/>
                        </a14:backgroundRemoval>
                      </a14:imgEffect>
                    </a14:imgLayer>
                  </a14:imgProps>
                </a:ext>
              </a:extLst>
            </a:blip>
            <a:srcRect l="36396" t="17874" r="45485" b="42900"/>
            <a:stretch/>
          </p:blipFill>
          <p:spPr>
            <a:xfrm>
              <a:off x="2146697" y="-4337538"/>
              <a:ext cx="1242647" cy="2690212"/>
            </a:xfrm>
            <a:prstGeom prst="rect">
              <a:avLst/>
            </a:prstGeom>
          </p:spPr>
        </p:pic>
      </p:grpSp>
      <p:pic>
        <p:nvPicPr>
          <p:cNvPr id="10" name="Picture 9">
            <a:extLst>
              <a:ext uri="{FF2B5EF4-FFF2-40B4-BE49-F238E27FC236}">
                <a16:creationId xmlns:a16="http://schemas.microsoft.com/office/drawing/2014/main" id="{5769AC8F-B477-4105-A143-2E87B291E8A0}"/>
              </a:ext>
            </a:extLst>
          </p:cNvPr>
          <p:cNvPicPr>
            <a:picLocks noChangeAspect="1"/>
          </p:cNvPicPr>
          <p:nvPr/>
        </p:nvPicPr>
        <p:blipFill>
          <a:blip r:embed="rId6"/>
          <a:stretch>
            <a:fillRect/>
          </a:stretch>
        </p:blipFill>
        <p:spPr>
          <a:xfrm>
            <a:off x="1261606" y="2516652"/>
            <a:ext cx="9200953" cy="3377565"/>
          </a:xfrm>
          <a:prstGeom prst="rect">
            <a:avLst/>
          </a:prstGeom>
        </p:spPr>
      </p:pic>
    </p:spTree>
    <p:extLst>
      <p:ext uri="{BB962C8B-B14F-4D97-AF65-F5344CB8AC3E}">
        <p14:creationId xmlns:p14="http://schemas.microsoft.com/office/powerpoint/2010/main" val="2222299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CF114DA-76DA-46BB-86F5-E88F414D8BE7}"/>
              </a:ext>
            </a:extLst>
          </p:cNvPr>
          <p:cNvGrpSpPr/>
          <p:nvPr/>
        </p:nvGrpSpPr>
        <p:grpSpPr>
          <a:xfrm>
            <a:off x="654685" y="3761329"/>
            <a:ext cx="3785235" cy="2085288"/>
            <a:chOff x="8416216" y="4844834"/>
            <a:chExt cx="3649410" cy="1874465"/>
          </a:xfrm>
        </p:grpSpPr>
        <p:pic>
          <p:nvPicPr>
            <p:cNvPr id="11" name="Picture 10" descr="A group of kids sitting at a table&#10;&#10;Description automatically generated with low confidence">
              <a:extLst>
                <a:ext uri="{FF2B5EF4-FFF2-40B4-BE49-F238E27FC236}">
                  <a16:creationId xmlns:a16="http://schemas.microsoft.com/office/drawing/2014/main" id="{C9A62DB2-B0BE-4993-BBA4-EACF3624A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5082" y="4844834"/>
              <a:ext cx="3630544" cy="1848623"/>
            </a:xfrm>
            <a:prstGeom prst="rect">
              <a:avLst/>
            </a:prstGeom>
          </p:spPr>
        </p:pic>
        <p:sp>
          <p:nvSpPr>
            <p:cNvPr id="12" name="Rectangle: Rounded Corners 11">
              <a:extLst>
                <a:ext uri="{FF2B5EF4-FFF2-40B4-BE49-F238E27FC236}">
                  <a16:creationId xmlns:a16="http://schemas.microsoft.com/office/drawing/2014/main" id="{4EC7E386-BC62-4C68-BD67-A5045E7FF73B}"/>
                </a:ext>
              </a:extLst>
            </p:cNvPr>
            <p:cNvSpPr/>
            <p:nvPr/>
          </p:nvSpPr>
          <p:spPr>
            <a:xfrm>
              <a:off x="8416216" y="6133673"/>
              <a:ext cx="3649410" cy="5856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Thảo</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luận</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nhóm</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4</a:t>
              </a:r>
            </a:p>
          </p:txBody>
        </p:sp>
      </p:grpSp>
      <p:sp>
        <p:nvSpPr>
          <p:cNvPr id="13" name="Rounded Rectangular Callout 18">
            <a:extLst>
              <a:ext uri="{FF2B5EF4-FFF2-40B4-BE49-F238E27FC236}">
                <a16:creationId xmlns:a16="http://schemas.microsoft.com/office/drawing/2014/main" id="{945B725B-9F6F-4D04-BC17-DCDBE1F9BA0E}"/>
              </a:ext>
            </a:extLst>
          </p:cNvPr>
          <p:cNvSpPr/>
          <p:nvPr/>
        </p:nvSpPr>
        <p:spPr>
          <a:xfrm>
            <a:off x="3158762" y="832403"/>
            <a:ext cx="7516326" cy="1302027"/>
          </a:xfrm>
          <a:prstGeom prst="wedgeRoundRectCallout">
            <a:avLst>
              <a:gd name="adj1" fmla="val -41116"/>
              <a:gd name="adj2" fmla="val 80371"/>
              <a:gd name="adj3" fmla="val 16667"/>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en-US" sz="2800" b="1" dirty="0" err="1">
                <a:latin typeface="Cambria" panose="02040503050406030204" pitchFamily="18" charset="0"/>
                <a:ea typeface="Cambria" panose="02040503050406030204" pitchFamily="18" charset="0"/>
                <a:cs typeface="Arial" panose="020B0604020202020204" pitchFamily="34" charset="0"/>
              </a:rPr>
              <a:t>Lý</a:t>
            </a:r>
            <a:r>
              <a:rPr lang="en-US" sz="2800" b="1" dirty="0">
                <a:latin typeface="Cambria" panose="02040503050406030204" pitchFamily="18" charset="0"/>
                <a:ea typeface="Cambria" panose="02040503050406030204" pitchFamily="18" charset="0"/>
                <a:cs typeface="Arial" panose="020B0604020202020204" pitchFamily="34" charset="0"/>
              </a:rPr>
              <a:t> do </a:t>
            </a:r>
            <a:r>
              <a:rPr lang="en-US" sz="2800" b="1" dirty="0" err="1">
                <a:latin typeface="Cambria" panose="02040503050406030204" pitchFamily="18" charset="0"/>
                <a:ea typeface="Cambria" panose="02040503050406030204" pitchFamily="18" charset="0"/>
                <a:cs typeface="Arial" panose="020B0604020202020204" pitchFamily="34" charset="0"/>
              </a:rPr>
              <a:t>xảy</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ra</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tranh</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cãi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giận</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dỗi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với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bạn</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là</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gì</a:t>
            </a:r>
            <a:r>
              <a:rPr lang="en-US" sz="2800" b="1" dirty="0">
                <a:latin typeface="Cambria" panose="02040503050406030204" pitchFamily="18" charset="0"/>
                <a:ea typeface="Cambria" panose="02040503050406030204" pitchFamily="18" charset="0"/>
                <a:cs typeface="Arial" panose="020B0604020202020204" pitchFamily="34" charset="0"/>
              </a:rPr>
              <a:t>?</a:t>
            </a:r>
            <a:endParaRPr kumimoji="0" lang="vi-VN" sz="2800" b="1"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6" name="Rounded Rectangular Callout 18">
            <a:extLst>
              <a:ext uri="{FF2B5EF4-FFF2-40B4-BE49-F238E27FC236}">
                <a16:creationId xmlns:a16="http://schemas.microsoft.com/office/drawing/2014/main" id="{A4BFACE4-AA2A-4300-BB2F-B1D93DE7728E}"/>
              </a:ext>
            </a:extLst>
          </p:cNvPr>
          <p:cNvSpPr/>
          <p:nvPr/>
        </p:nvSpPr>
        <p:spPr>
          <a:xfrm>
            <a:off x="4712458" y="2580640"/>
            <a:ext cx="6595621" cy="1016499"/>
          </a:xfrm>
          <a:prstGeom prst="wedgeRoundRectCallout">
            <a:avLst>
              <a:gd name="adj1" fmla="val -41116"/>
              <a:gd name="adj2" fmla="val 80371"/>
              <a:gd name="adj3" fmla="val 16667"/>
            </a:avLst>
          </a:prstGeom>
          <a:solidFill>
            <a:srgbClr val="FFC000"/>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2800" b="1" dirty="0">
                <a:latin typeface="Cambria" panose="02040503050406030204" pitchFamily="18" charset="0"/>
                <a:ea typeface="Cambria" panose="02040503050406030204" pitchFamily="18" charset="0"/>
                <a:cs typeface="Arial" panose="020B0604020202020204" pitchFamily="34" charset="0"/>
              </a:rPr>
              <a:t> Cảm xúc khi đang giận dỗi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và</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tranh</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cãi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với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bạn</a:t>
            </a:r>
            <a:endParaRPr kumimoji="0" lang="vi-VN" sz="2800" b="1"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7" name="Rounded Rectangular Callout 18">
            <a:extLst>
              <a:ext uri="{FF2B5EF4-FFF2-40B4-BE49-F238E27FC236}">
                <a16:creationId xmlns:a16="http://schemas.microsoft.com/office/drawing/2014/main" id="{4D3B7568-3B68-4A1C-AC86-4048C93537BF}"/>
              </a:ext>
            </a:extLst>
          </p:cNvPr>
          <p:cNvSpPr/>
          <p:nvPr/>
        </p:nvSpPr>
        <p:spPr>
          <a:xfrm>
            <a:off x="4733723" y="4292182"/>
            <a:ext cx="6447019" cy="1160159"/>
          </a:xfrm>
          <a:prstGeom prst="wedgeRoundRectCallout">
            <a:avLst>
              <a:gd name="adj1" fmla="val -41116"/>
              <a:gd name="adj2" fmla="val 80371"/>
              <a:gd name="adj3" fmla="val 16667"/>
            </a:avLst>
          </a:prstGeom>
          <a:solidFill>
            <a:schemeClr val="accent6">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lvl="0" algn="ctr">
              <a:defRPr/>
            </a:pPr>
            <a:r>
              <a:rPr lang="en-US" sz="2800" b="1" dirty="0" err="1">
                <a:latin typeface="Cambria" panose="02040503050406030204" pitchFamily="18" charset="0"/>
                <a:ea typeface="Cambria" panose="02040503050406030204" pitchFamily="18" charset="0"/>
                <a:cs typeface="Arial" panose="020B0604020202020204" pitchFamily="34" charset="0"/>
              </a:rPr>
              <a:t>Em</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sẽ</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làm</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lành</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với</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bạn</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như</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thế</a:t>
            </a:r>
            <a:r>
              <a:rPr lang="en-US" sz="2800" b="1" dirty="0">
                <a:latin typeface="Cambria" panose="02040503050406030204" pitchFamily="18" charset="0"/>
                <a:ea typeface="Cambria" panose="02040503050406030204" pitchFamily="18" charset="0"/>
                <a:cs typeface="Arial" panose="020B0604020202020204" pitchFamily="34" charset="0"/>
              </a:rPr>
              <a:t> </a:t>
            </a:r>
            <a:r>
              <a:rPr lang="en-US" sz="2800" b="1" dirty="0" err="1">
                <a:latin typeface="Cambria" panose="02040503050406030204" pitchFamily="18" charset="0"/>
                <a:ea typeface="Cambria" panose="02040503050406030204" pitchFamily="18" charset="0"/>
                <a:cs typeface="Arial" panose="020B0604020202020204" pitchFamily="34" charset="0"/>
              </a:rPr>
              <a:t>nào</a:t>
            </a:r>
            <a:r>
              <a:rPr lang="en-US" sz="2800" b="1" dirty="0">
                <a:latin typeface="Cambria" panose="02040503050406030204" pitchFamily="18" charset="0"/>
                <a:ea typeface="Cambria" panose="02040503050406030204" pitchFamily="18" charset="0"/>
                <a:cs typeface="Arial" panose="020B0604020202020204" pitchFamily="34" charset="0"/>
              </a:rPr>
              <a:t>?</a:t>
            </a:r>
            <a:endParaRPr kumimoji="0" lang="vi-VN" sz="2800" b="1"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5419585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15" presetClass="emph" presetSubtype="0" grpId="1" nodeType="withEffect">
                                  <p:stCondLst>
                                    <p:cond delay="0"/>
                                  </p:stCondLst>
                                  <p:iterate type="lt">
                                    <p:tmAbs val="25"/>
                                  </p:iterate>
                                  <p:childTnLst>
                                    <p:set>
                                      <p:cBhvr override="childStyle">
                                        <p:cTn id="14" dur="indefinite"/>
                                        <p:tgtEl>
                                          <p:spTgt spid="13"/>
                                        </p:tgtEl>
                                        <p:attrNameLst>
                                          <p:attrName>style.fontWeight</p:attrName>
                                        </p:attrNameLst>
                                      </p:cBhvr>
                                      <p:to>
                                        <p:strVal val="bold"/>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lt">
                                    <p:tmPct val="0"/>
                                  </p:iterate>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15" presetClass="emph" presetSubtype="0" grpId="1" nodeType="withEffect">
                                  <p:stCondLst>
                                    <p:cond delay="0"/>
                                  </p:stCondLst>
                                  <p:iterate type="lt">
                                    <p:tmAbs val="25"/>
                                  </p:iterate>
                                  <p:childTnLst>
                                    <p:set>
                                      <p:cBhvr override="childStyle">
                                        <p:cTn id="21" dur="indefinite"/>
                                        <p:tgtEl>
                                          <p:spTgt spid="16"/>
                                        </p:tgtEl>
                                        <p:attrNameLst>
                                          <p:attrName>style.fontWeight</p:attrName>
                                        </p:attrNameLst>
                                      </p:cBhvr>
                                      <p:to>
                                        <p:strVal val="bold"/>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iterate type="lt">
                                    <p:tmPct val="0"/>
                                  </p:iterate>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15" presetClass="emph" presetSubtype="0" grpId="1" nodeType="withEffect">
                                  <p:stCondLst>
                                    <p:cond delay="0"/>
                                  </p:stCondLst>
                                  <p:iterate type="lt">
                                    <p:tmAbs val="25"/>
                                  </p:iterate>
                                  <p:childTnLst>
                                    <p:set>
                                      <p:cBhvr override="childStyle">
                                        <p:cTn id="28" dur="indefinite"/>
                                        <p:tgtEl>
                                          <p:spTgt spid="17"/>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16" grpId="1" animBg="1"/>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20" name="Picture 19">
            <a:extLst>
              <a:ext uri="{FF2B5EF4-FFF2-40B4-BE49-F238E27FC236}">
                <a16:creationId xmlns:a16="http://schemas.microsoft.com/office/drawing/2014/main" id="{B5EE0D9C-F92A-4408-9D5D-8DC38946A186}"/>
              </a:ext>
            </a:extLst>
          </p:cNvPr>
          <p:cNvPicPr>
            <a:picLocks noChangeAspect="1"/>
          </p:cNvPicPr>
          <p:nvPr/>
        </p:nvPicPr>
        <p:blipFill>
          <a:blip r:embed="rId12"/>
          <a:stretch>
            <a:fillRect/>
          </a:stretch>
        </p:blipFill>
        <p:spPr>
          <a:xfrm>
            <a:off x="3339612" y="2128100"/>
            <a:ext cx="5877496" cy="791198"/>
          </a:xfrm>
          <a:prstGeom prst="rect">
            <a:avLst/>
          </a:prstGeom>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497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4" name="Picture 43" descr="Shape, square&#10;&#10;Description automatically generated">
            <a:extLst>
              <a:ext uri="{FF2B5EF4-FFF2-40B4-BE49-F238E27FC236}">
                <a16:creationId xmlns:a16="http://schemas.microsoft.com/office/drawing/2014/main" id="{F3C3F74A-141C-41F5-869E-EC39B4642A6D}"/>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860800" y="400803"/>
            <a:ext cx="7896859" cy="5428308"/>
          </a:xfrm>
          <a:prstGeom prst="rect">
            <a:avLst/>
          </a:prstGeom>
        </p:spPr>
      </p:pic>
      <p:pic>
        <p:nvPicPr>
          <p:cNvPr id="42" name="图片 2">
            <a:extLst>
              <a:ext uri="{FF2B5EF4-FFF2-40B4-BE49-F238E27FC236}">
                <a16:creationId xmlns:a16="http://schemas.microsoft.com/office/drawing/2014/main" id="{96C753BF-6E73-4537-848B-148989380FB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6225"/>
          <a:stretch/>
        </p:blipFill>
        <p:spPr>
          <a:xfrm>
            <a:off x="0" y="5097553"/>
            <a:ext cx="12192000" cy="1760447"/>
          </a:xfrm>
          <a:prstGeom prst="rect">
            <a:avLst/>
          </a:prstGeom>
        </p:spPr>
      </p:pic>
      <p:grpSp>
        <p:nvGrpSpPr>
          <p:cNvPr id="5" name="Group 4"/>
          <p:cNvGrpSpPr/>
          <p:nvPr/>
        </p:nvGrpSpPr>
        <p:grpSpPr>
          <a:xfrm>
            <a:off x="742608" y="871966"/>
            <a:ext cx="292103" cy="4261931"/>
            <a:chOff x="1374772" y="1213680"/>
            <a:chExt cx="274322" cy="5187394"/>
          </a:xfrm>
        </p:grpSpPr>
        <p:sp>
          <p:nvSpPr>
            <p:cNvPr id="6"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7"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8"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9"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0"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cxnSp>
          <p:nvCxnSpPr>
            <p:cNvPr id="11"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683081" y="2229158"/>
            <a:ext cx="2822119" cy="1277380"/>
            <a:chOff x="1912729" y="2317037"/>
            <a:chExt cx="3867389" cy="963186"/>
          </a:xfrm>
        </p:grpSpPr>
        <p:sp>
          <p:nvSpPr>
            <p:cNvPr id="1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20" name="Pentagon 9"/>
            <p:cNvSpPr/>
            <p:nvPr/>
          </p:nvSpPr>
          <p:spPr>
            <a:xfrm>
              <a:off x="1912729" y="2359899"/>
              <a:ext cx="3867389" cy="920324"/>
            </a:xfrm>
            <a:prstGeom prst="homePlate">
              <a:avLst>
                <a:gd name="adj" fmla="val 36274"/>
              </a:avLst>
            </a:prstGeom>
            <a:solidFill>
              <a:srgbClr val="74AC4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sp>
        <p:nvSpPr>
          <p:cNvPr id="45" name="TextBox 44">
            <a:extLst>
              <a:ext uri="{FF2B5EF4-FFF2-40B4-BE49-F238E27FC236}">
                <a16:creationId xmlns:a16="http://schemas.microsoft.com/office/drawing/2014/main" id="{8680C6BF-7F10-4564-8729-40F4DB70C844}"/>
              </a:ext>
            </a:extLst>
          </p:cNvPr>
          <p:cNvSpPr txBox="1"/>
          <p:nvPr/>
        </p:nvSpPr>
        <p:spPr>
          <a:xfrm>
            <a:off x="4620438" y="730765"/>
            <a:ext cx="7139171" cy="4338495"/>
          </a:xfrm>
          <a:prstGeom prst="rect">
            <a:avLst/>
          </a:prstGeom>
          <a:noFill/>
        </p:spPr>
        <p:txBody>
          <a:bodyPr wrap="square" rtlCol="0">
            <a:spAutoFit/>
          </a:bodyPr>
          <a:lstStyle/>
          <a:p>
            <a:pPr lvl="0" algn="just">
              <a:lnSpc>
                <a:spcPct val="130000"/>
              </a:lnSpc>
              <a:defRPr/>
            </a:pPr>
            <a:r>
              <a:rPr lang="en-US" sz="3600" b="1"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vi-VN" sz="3600" b="1" dirty="0">
                <a:solidFill>
                  <a:prstClr val="black"/>
                </a:solidFill>
                <a:latin typeface="Cambria" panose="02040503050406030204" pitchFamily="18" charset="0"/>
                <a:ea typeface="Cambria" panose="02040503050406030204" pitchFamily="18" charset="0"/>
                <a:cs typeface="Arial" panose="020B0604020202020204" pitchFamily="34" charset="0"/>
              </a:rPr>
              <a:t>Nam và Thắng ngồi học cùng bàn, là đôi bạn thân thiết. Nhưng một hôm Nam đang viết chính tả, Thắng quơ tay đụng vào tay Nam làm Nam vạch một đường vào vở, thế là Nam giận Thắng</a:t>
            </a:r>
            <a:r>
              <a:rPr lang="en-US" sz="3600" b="1" dirty="0">
                <a:solidFill>
                  <a:prstClr val="black"/>
                </a:solidFill>
                <a:latin typeface="Cambria" panose="02040503050406030204" pitchFamily="18" charset="0"/>
                <a:ea typeface="Cambria" panose="02040503050406030204" pitchFamily="18" charset="0"/>
                <a:cs typeface="Arial" panose="020B0604020202020204" pitchFamily="34" charset="0"/>
              </a:rPr>
              <a:t>.</a:t>
            </a:r>
            <a:endParaRPr lang="vi-VN" sz="3600" b="1" dirty="0">
              <a:solidFill>
                <a:prstClr val="black"/>
              </a:solidFill>
              <a:latin typeface="Cambria" panose="02040503050406030204" pitchFamily="18" charset="0"/>
              <a:ea typeface="Cambria" panose="02040503050406030204" pitchFamily="18" charset="0"/>
              <a:cs typeface="Arial" panose="020B0604020202020204" pitchFamily="34" charset="0"/>
            </a:endParaRPr>
          </a:p>
        </p:txBody>
      </p:sp>
      <p:sp>
        <p:nvSpPr>
          <p:cNvPr id="2" name="TextBox 1">
            <a:extLst>
              <a:ext uri="{FF2B5EF4-FFF2-40B4-BE49-F238E27FC236}">
                <a16:creationId xmlns:a16="http://schemas.microsoft.com/office/drawing/2014/main" id="{AD657B9D-1D4F-4304-9641-56DBA8348638}"/>
              </a:ext>
            </a:extLst>
          </p:cNvPr>
          <p:cNvSpPr txBox="1"/>
          <p:nvPr/>
        </p:nvSpPr>
        <p:spPr>
          <a:xfrm>
            <a:off x="871098" y="2520673"/>
            <a:ext cx="2722880" cy="646331"/>
          </a:xfrm>
          <a:prstGeom prst="rect">
            <a:avLst/>
          </a:prstGeom>
          <a:noFill/>
        </p:spPr>
        <p:txBody>
          <a:bodyPr wrap="square" rtlCol="0">
            <a:spAutoFit/>
          </a:bodyPr>
          <a:lstStyle/>
          <a:p>
            <a:r>
              <a:rPr lang="en-US" sz="3600" b="1" dirty="0" err="1">
                <a:latin typeface="Cambria" panose="02040503050406030204" pitchFamily="18" charset="0"/>
                <a:ea typeface="Cambria" panose="02040503050406030204" pitchFamily="18" charset="0"/>
              </a:rPr>
              <a:t>Tình</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huống</a:t>
            </a:r>
            <a:endParaRPr lang="en-US" sz="36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17902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reate_a_3d_202509272023_u01yc">
            <a:hlinkClick r:id="" action="ppaction://media"/>
            <a:extLst>
              <a:ext uri="{FF2B5EF4-FFF2-40B4-BE49-F238E27FC236}">
                <a16:creationId xmlns:a16="http://schemas.microsoft.com/office/drawing/2014/main" id="{C5642FCD-3D2B-0B82-6268-615853D143B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862652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7000"/>
          </a:stretch>
        </a:blipFill>
        <a:effectLst/>
      </p:bgPr>
    </p:bg>
    <p:spTree>
      <p:nvGrpSpPr>
        <p:cNvPr id="1" name=""/>
        <p:cNvGrpSpPr/>
        <p:nvPr/>
      </p:nvGrpSpPr>
      <p:grpSpPr>
        <a:xfrm>
          <a:off x="0" y="0"/>
          <a:ext cx="0" cy="0"/>
          <a:chOff x="0" y="0"/>
          <a:chExt cx="0" cy="0"/>
        </a:xfrm>
      </p:grpSpPr>
      <p:pic>
        <p:nvPicPr>
          <p:cNvPr id="3" name="Picture 2" descr="A picture containing toy, doll&#10;&#10;Description automatically generated">
            <a:extLst>
              <a:ext uri="{FF2B5EF4-FFF2-40B4-BE49-F238E27FC236}">
                <a16:creationId xmlns:a16="http://schemas.microsoft.com/office/drawing/2014/main" id="{195BD815-FE08-C536-A7F4-1F179B4B63A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283449" y="3273136"/>
            <a:ext cx="2019605" cy="3584864"/>
          </a:xfrm>
          <a:prstGeom prst="rect">
            <a:avLst/>
          </a:prstGeom>
        </p:spPr>
      </p:pic>
      <p:pic>
        <p:nvPicPr>
          <p:cNvPr id="5" name="Picture 4" descr="A picture containing toy, doll&#10;&#10;Description automatically generated">
            <a:extLst>
              <a:ext uri="{FF2B5EF4-FFF2-40B4-BE49-F238E27FC236}">
                <a16:creationId xmlns:a16="http://schemas.microsoft.com/office/drawing/2014/main" id="{8B28A85C-17EB-619E-1E45-D7A02715F0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99589" y="3709555"/>
            <a:ext cx="1908626" cy="3148445"/>
          </a:xfrm>
          <a:prstGeom prst="rect">
            <a:avLst/>
          </a:prstGeom>
        </p:spPr>
      </p:pic>
      <p:sp>
        <p:nvSpPr>
          <p:cNvPr id="6" name="Scroll: Horizontal 5">
            <a:extLst>
              <a:ext uri="{FF2B5EF4-FFF2-40B4-BE49-F238E27FC236}">
                <a16:creationId xmlns:a16="http://schemas.microsoft.com/office/drawing/2014/main" id="{CAEE5C56-B28B-3D91-5055-5E84C798831C}"/>
              </a:ext>
            </a:extLst>
          </p:cNvPr>
          <p:cNvSpPr/>
          <p:nvPr/>
        </p:nvSpPr>
        <p:spPr>
          <a:xfrm>
            <a:off x="1420333" y="1206721"/>
            <a:ext cx="9144000" cy="1808018"/>
          </a:xfrm>
          <a:prstGeom prst="horizontalScroll">
            <a:avLst/>
          </a:prstGeom>
          <a:solidFill>
            <a:srgbClr val="CCFFCC">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rPr>
              <a:t>Diễn</a:t>
            </a:r>
            <a:r>
              <a:rPr kumimoji="0" lang="en-US" sz="7200" b="1" i="0" u="none" strike="noStrike" kern="1200" cap="none" spc="0" normalizeH="0" baseline="0" noProof="0" dirty="0">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rPr>
              <a:t> </a:t>
            </a:r>
            <a:r>
              <a:rPr kumimoji="0" lang="en-US" sz="7200" b="1" i="0" u="none" strike="noStrike" kern="1200" cap="none" spc="0" normalizeH="0" baseline="0" noProof="0" dirty="0" err="1">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rPr>
              <a:t>viên</a:t>
            </a:r>
            <a:r>
              <a:rPr kumimoji="0" lang="en-US" sz="7200" b="1" i="0" u="none" strike="noStrike" kern="1200" cap="none" spc="0" normalizeH="0" baseline="0" noProof="0" dirty="0">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rPr>
              <a:t> </a:t>
            </a:r>
            <a:r>
              <a:rPr kumimoji="0" lang="en-US" sz="7200" b="1" i="0" u="none" strike="noStrike" kern="1200" cap="none" spc="0" normalizeH="0" baseline="0" noProof="0" dirty="0" err="1">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rPr>
              <a:t>nhí</a:t>
            </a:r>
            <a:endParaRPr kumimoji="0" lang="en-US" sz="7200" b="1" i="0" u="none" strike="noStrike" kern="1200" cap="none" spc="0" normalizeH="0" baseline="0" noProof="0" dirty="0">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86389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A32C9-88F4-8D98-77F8-821668557AD4}"/>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BBDCE560-9A83-7406-1003-693776EB319F}"/>
              </a:ext>
            </a:extLst>
          </p:cNvPr>
          <p:cNvPicPr>
            <a:picLocks noChangeAspect="1"/>
          </p:cNvPicPr>
          <p:nvPr/>
        </p:nvPicPr>
        <p:blipFill>
          <a:blip r:embed="rId2"/>
          <a:stretch>
            <a:fillRect/>
          </a:stretch>
        </p:blipFill>
        <p:spPr>
          <a:xfrm>
            <a:off x="-129674" y="28338"/>
            <a:ext cx="12248148" cy="6858000"/>
          </a:xfrm>
          <a:prstGeom prst="rect">
            <a:avLst/>
          </a:prstGeom>
        </p:spPr>
      </p:pic>
      <p:sp>
        <p:nvSpPr>
          <p:cNvPr id="3" name="Freeform 4">
            <a:extLst>
              <a:ext uri="{FF2B5EF4-FFF2-40B4-BE49-F238E27FC236}">
                <a16:creationId xmlns:a16="http://schemas.microsoft.com/office/drawing/2014/main" id="{CF6D1D09-18DE-42F8-C56C-C55ECDAB2713}"/>
              </a:ext>
            </a:extLst>
          </p:cNvPr>
          <p:cNvSpPr/>
          <p:nvPr/>
        </p:nvSpPr>
        <p:spPr>
          <a:xfrm>
            <a:off x="-1828800" y="-4083377"/>
            <a:ext cx="12596813" cy="7498266"/>
          </a:xfrm>
          <a:custGeom>
            <a:avLst/>
            <a:gdLst/>
            <a:ahLst/>
            <a:cxnLst/>
            <a:rect l="l" t="t" r="r" b="b"/>
            <a:pathLst>
              <a:path w="22550439" h="13558451">
                <a:moveTo>
                  <a:pt x="0" y="0"/>
                </a:moveTo>
                <a:lnTo>
                  <a:pt x="22550438" y="0"/>
                </a:lnTo>
                <a:lnTo>
                  <a:pt x="22550438" y="13558452"/>
                </a:lnTo>
                <a:lnTo>
                  <a:pt x="0" y="13558452"/>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SG"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Rounded Corners 1">
            <a:extLst>
              <a:ext uri="{FF2B5EF4-FFF2-40B4-BE49-F238E27FC236}">
                <a16:creationId xmlns:a16="http://schemas.microsoft.com/office/drawing/2014/main" id="{F41F1CA6-C025-7BB4-CF60-3B9DB8F74DEA}"/>
              </a:ext>
            </a:extLst>
          </p:cNvPr>
          <p:cNvSpPr/>
          <p:nvPr/>
        </p:nvSpPr>
        <p:spPr>
          <a:xfrm rot="5400000">
            <a:off x="3350833" y="-887034"/>
            <a:ext cx="4267200" cy="7108067"/>
          </a:xfrm>
          <a:custGeom>
            <a:avLst/>
            <a:gdLst>
              <a:gd name="connsiteX0" fmla="*/ 0 w 4267200"/>
              <a:gd name="connsiteY0" fmla="*/ 2133600 h 7108067"/>
              <a:gd name="connsiteX1" fmla="*/ 2133600 w 4267200"/>
              <a:gd name="connsiteY1" fmla="*/ 0 h 7108067"/>
              <a:gd name="connsiteX2" fmla="*/ 2133600 w 4267200"/>
              <a:gd name="connsiteY2" fmla="*/ 0 h 7108067"/>
              <a:gd name="connsiteX3" fmla="*/ 4267200 w 4267200"/>
              <a:gd name="connsiteY3" fmla="*/ 2133600 h 7108067"/>
              <a:gd name="connsiteX4" fmla="*/ 4267200 w 4267200"/>
              <a:gd name="connsiteY4" fmla="*/ 4974467 h 7108067"/>
              <a:gd name="connsiteX5" fmla="*/ 2133600 w 4267200"/>
              <a:gd name="connsiteY5" fmla="*/ 7108067 h 7108067"/>
              <a:gd name="connsiteX6" fmla="*/ 2133600 w 4267200"/>
              <a:gd name="connsiteY6" fmla="*/ 7108067 h 7108067"/>
              <a:gd name="connsiteX7" fmla="*/ 0 w 4267200"/>
              <a:gd name="connsiteY7" fmla="*/ 4974467 h 7108067"/>
              <a:gd name="connsiteX8" fmla="*/ 0 w 4267200"/>
              <a:gd name="connsiteY8" fmla="*/ 2133600 h 7108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7108067" fill="none" extrusionOk="0">
                <a:moveTo>
                  <a:pt x="0" y="2133600"/>
                </a:moveTo>
                <a:cubicBezTo>
                  <a:pt x="-98967" y="807702"/>
                  <a:pt x="803269" y="85422"/>
                  <a:pt x="2133600" y="0"/>
                </a:cubicBezTo>
                <a:lnTo>
                  <a:pt x="2133600" y="0"/>
                </a:lnTo>
                <a:cubicBezTo>
                  <a:pt x="3287138" y="-84009"/>
                  <a:pt x="4275410" y="903843"/>
                  <a:pt x="4267200" y="2133600"/>
                </a:cubicBezTo>
                <a:cubicBezTo>
                  <a:pt x="4107658" y="3123540"/>
                  <a:pt x="4161438" y="4134603"/>
                  <a:pt x="4267200" y="4974467"/>
                </a:cubicBezTo>
                <a:cubicBezTo>
                  <a:pt x="4176942" y="5954680"/>
                  <a:pt x="3315941" y="7259298"/>
                  <a:pt x="2133600" y="7108067"/>
                </a:cubicBezTo>
                <a:lnTo>
                  <a:pt x="2133600" y="7108067"/>
                </a:lnTo>
                <a:cubicBezTo>
                  <a:pt x="939888" y="7090323"/>
                  <a:pt x="93812" y="5988505"/>
                  <a:pt x="0" y="4974467"/>
                </a:cubicBezTo>
                <a:cubicBezTo>
                  <a:pt x="-125567" y="3952415"/>
                  <a:pt x="-130875" y="2672647"/>
                  <a:pt x="0" y="2133600"/>
                </a:cubicBezTo>
                <a:close/>
              </a:path>
              <a:path w="4267200" h="7108067" stroke="0" extrusionOk="0">
                <a:moveTo>
                  <a:pt x="0" y="2133600"/>
                </a:moveTo>
                <a:cubicBezTo>
                  <a:pt x="146762" y="1097942"/>
                  <a:pt x="1015436" y="4693"/>
                  <a:pt x="2133600" y="0"/>
                </a:cubicBezTo>
                <a:lnTo>
                  <a:pt x="2133600" y="0"/>
                </a:lnTo>
                <a:cubicBezTo>
                  <a:pt x="3275120" y="-93446"/>
                  <a:pt x="4124805" y="847146"/>
                  <a:pt x="4267200" y="2133600"/>
                </a:cubicBezTo>
                <a:cubicBezTo>
                  <a:pt x="4166138" y="2584609"/>
                  <a:pt x="4243083" y="4569506"/>
                  <a:pt x="4267200" y="4974467"/>
                </a:cubicBezTo>
                <a:cubicBezTo>
                  <a:pt x="4274765" y="6080442"/>
                  <a:pt x="3422508" y="7143187"/>
                  <a:pt x="2133600" y="7108067"/>
                </a:cubicBezTo>
                <a:lnTo>
                  <a:pt x="2133600" y="7108067"/>
                </a:lnTo>
                <a:cubicBezTo>
                  <a:pt x="733187" y="7085027"/>
                  <a:pt x="-6435" y="6051827"/>
                  <a:pt x="0" y="4974467"/>
                </a:cubicBezTo>
                <a:cubicBezTo>
                  <a:pt x="-53421" y="4542109"/>
                  <a:pt x="-37377" y="2919948"/>
                  <a:pt x="0" y="2133600"/>
                </a:cubicBezTo>
                <a:close/>
              </a:path>
            </a:pathLst>
          </a:custGeom>
          <a:solidFill>
            <a:schemeClr val="bg1"/>
          </a:solidFill>
          <a:ln w="38100" cap="flat" cmpd="sng" algn="ctr">
            <a:solidFill>
              <a:srgbClr val="EE99AD">
                <a:lumMod val="50000"/>
              </a:srgbClr>
            </a:solidFill>
            <a:prstDash val="solid"/>
            <a:miter lim="800000"/>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a:effectLst/>
        </p:spPr>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CDA45B"/>
              </a:solidFill>
              <a:effectLst/>
              <a:uLnTx/>
              <a:uFillTx/>
              <a:latin typeface="SVN-Hole Hearted" panose="020B0A06020104020203" pitchFamily="34" charset="0"/>
              <a:ea typeface="+mn-ea"/>
              <a:cs typeface="Calibri Light"/>
            </a:endParaRPr>
          </a:p>
        </p:txBody>
      </p:sp>
      <p:pic>
        <p:nvPicPr>
          <p:cNvPr id="5" name="Picture 4" descr="A green and red text on a black background&#10;&#10;AI-generated content may be incorrect.">
            <a:extLst>
              <a:ext uri="{FF2B5EF4-FFF2-40B4-BE49-F238E27FC236}">
                <a16:creationId xmlns:a16="http://schemas.microsoft.com/office/drawing/2014/main" id="{B19690D2-6F19-5479-D982-C204D6D2F6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1074" y="552894"/>
            <a:ext cx="5941151" cy="4783130"/>
          </a:xfrm>
          <a:prstGeom prst="rect">
            <a:avLst/>
          </a:prstGeom>
        </p:spPr>
      </p:pic>
    </p:spTree>
    <p:extLst>
      <p:ext uri="{BB962C8B-B14F-4D97-AF65-F5344CB8AC3E}">
        <p14:creationId xmlns:p14="http://schemas.microsoft.com/office/powerpoint/2010/main" val="1882435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Đôi Bạn Tốt - Truyên cô tich Viêt Nam - Kê Be Nghe (1)">
            <a:hlinkClick r:id="" action="ppaction://media"/>
            <a:extLst>
              <a:ext uri="{FF2B5EF4-FFF2-40B4-BE49-F238E27FC236}">
                <a16:creationId xmlns:a16="http://schemas.microsoft.com/office/drawing/2014/main" id="{3ACB76FC-5756-D3E0-D2EA-4E5F2983D64C}"/>
              </a:ext>
            </a:extLst>
          </p:cNvPr>
          <p:cNvPicPr>
            <a:picLocks noChangeAspect="1"/>
          </p:cNvPicPr>
          <p:nvPr>
            <a:videoFile r:link="rId1"/>
            <p:extLst>
              <p:ext uri="{DAA4B4D4-6D71-4841-9C94-3DE7FCFB9230}">
                <p14:media xmlns:p14="http://schemas.microsoft.com/office/powerpoint/2010/main" r:embed="rId2">
                  <p14:trim st="7553"/>
                </p14:media>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182807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4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CF114DA-76DA-46BB-86F5-E88F414D8BE7}"/>
              </a:ext>
            </a:extLst>
          </p:cNvPr>
          <p:cNvGrpSpPr/>
          <p:nvPr/>
        </p:nvGrpSpPr>
        <p:grpSpPr>
          <a:xfrm>
            <a:off x="400685" y="2863876"/>
            <a:ext cx="3785235" cy="2085288"/>
            <a:chOff x="8416216" y="4844834"/>
            <a:chExt cx="3649410" cy="1874465"/>
          </a:xfrm>
        </p:grpSpPr>
        <p:pic>
          <p:nvPicPr>
            <p:cNvPr id="11" name="Picture 10" descr="A group of kids sitting at a table&#10;&#10;Description automatically generated with low confidence">
              <a:extLst>
                <a:ext uri="{FF2B5EF4-FFF2-40B4-BE49-F238E27FC236}">
                  <a16:creationId xmlns:a16="http://schemas.microsoft.com/office/drawing/2014/main" id="{C9A62DB2-B0BE-4993-BBA4-EACF3624A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5082" y="4844834"/>
              <a:ext cx="3630544" cy="1848623"/>
            </a:xfrm>
            <a:prstGeom prst="rect">
              <a:avLst/>
            </a:prstGeom>
          </p:spPr>
        </p:pic>
        <p:sp>
          <p:nvSpPr>
            <p:cNvPr id="12" name="Rectangle: Rounded Corners 11">
              <a:extLst>
                <a:ext uri="{FF2B5EF4-FFF2-40B4-BE49-F238E27FC236}">
                  <a16:creationId xmlns:a16="http://schemas.microsoft.com/office/drawing/2014/main" id="{4EC7E386-BC62-4C68-BD67-A5045E7FF73B}"/>
                </a:ext>
              </a:extLst>
            </p:cNvPr>
            <p:cNvSpPr/>
            <p:nvPr/>
          </p:nvSpPr>
          <p:spPr>
            <a:xfrm>
              <a:off x="8416216" y="6133673"/>
              <a:ext cx="3649410" cy="5856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luận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nhóm</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4</a:t>
              </a:r>
            </a:p>
          </p:txBody>
        </p:sp>
      </p:grpSp>
      <p:sp>
        <p:nvSpPr>
          <p:cNvPr id="13" name="Rounded Rectangular Callout 18">
            <a:extLst>
              <a:ext uri="{FF2B5EF4-FFF2-40B4-BE49-F238E27FC236}">
                <a16:creationId xmlns:a16="http://schemas.microsoft.com/office/drawing/2014/main" id="{945B725B-9F6F-4D04-BC17-DCDBE1F9BA0E}"/>
              </a:ext>
            </a:extLst>
          </p:cNvPr>
          <p:cNvSpPr/>
          <p:nvPr/>
        </p:nvSpPr>
        <p:spPr>
          <a:xfrm>
            <a:off x="2904762" y="358814"/>
            <a:ext cx="7184118" cy="1302027"/>
          </a:xfrm>
          <a:prstGeom prst="wedgeRoundRectCallout">
            <a:avLst>
              <a:gd name="adj1" fmla="val -41116"/>
              <a:gd name="adj2" fmla="val 80371"/>
              <a:gd name="adj3" fmla="val 16667"/>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Gà</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làm</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gì</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với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vịt</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endParaRPr kumimoji="0" lang="vi-VN" sz="3600" b="0"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6" name="Rounded Rectangular Callout 18">
            <a:extLst>
              <a:ext uri="{FF2B5EF4-FFF2-40B4-BE49-F238E27FC236}">
                <a16:creationId xmlns:a16="http://schemas.microsoft.com/office/drawing/2014/main" id="{A4BFACE4-AA2A-4300-BB2F-B1D93DE7728E}"/>
              </a:ext>
            </a:extLst>
          </p:cNvPr>
          <p:cNvSpPr/>
          <p:nvPr/>
        </p:nvSpPr>
        <p:spPr>
          <a:xfrm>
            <a:off x="4306058" y="2027932"/>
            <a:ext cx="7073142" cy="1016499"/>
          </a:xfrm>
          <a:prstGeom prst="wedgeRoundRectCallout">
            <a:avLst>
              <a:gd name="adj1" fmla="val -41116"/>
              <a:gd name="adj2" fmla="val 80371"/>
              <a:gd name="adj3" fmla="val 16667"/>
            </a:avLst>
          </a:prstGeom>
          <a:solidFill>
            <a:srgbClr val="FFC000"/>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Sau khi vịt đi, gà gặp chuyện gì?</a:t>
            </a:r>
            <a:endParaRPr kumimoji="0" lang="vi-VN" sz="3600" b="0"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17" name="Rounded Rectangular Callout 18">
            <a:extLst>
              <a:ext uri="{FF2B5EF4-FFF2-40B4-BE49-F238E27FC236}">
                <a16:creationId xmlns:a16="http://schemas.microsoft.com/office/drawing/2014/main" id="{4D3B7568-3B68-4A1C-AC86-4048C93537BF}"/>
              </a:ext>
            </a:extLst>
          </p:cNvPr>
          <p:cNvSpPr/>
          <p:nvPr/>
        </p:nvSpPr>
        <p:spPr>
          <a:xfrm>
            <a:off x="4641338" y="3539698"/>
            <a:ext cx="6447019" cy="1160159"/>
          </a:xfrm>
          <a:prstGeom prst="wedgeRoundRectCallout">
            <a:avLst>
              <a:gd name="adj1" fmla="val -41116"/>
              <a:gd name="adj2" fmla="val 80371"/>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Vịt</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xử</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lang="en-US" sz="3600" noProof="0" dirty="0" err="1">
                <a:solidFill>
                  <a:prstClr val="black"/>
                </a:solidFill>
                <a:latin typeface="Cambria" panose="02040503050406030204" pitchFamily="18" charset="0"/>
                <a:ea typeface="Cambria" panose="02040503050406030204" pitchFamily="18" charset="0"/>
                <a:cs typeface="Arial" panose="020B0604020202020204" pitchFamily="34" charset="0"/>
              </a:rPr>
              <a:t>s</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ự</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thế</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với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gà</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endParaRPr kumimoji="0" lang="vi-VN" sz="3600" b="0"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8" name="Rounded Rectangular Callout 18">
            <a:extLst>
              <a:ext uri="{FF2B5EF4-FFF2-40B4-BE49-F238E27FC236}">
                <a16:creationId xmlns:a16="http://schemas.microsoft.com/office/drawing/2014/main" id="{B8DB602F-7AAD-426B-89E4-A377C5489C4E}"/>
              </a:ext>
            </a:extLst>
          </p:cNvPr>
          <p:cNvSpPr/>
          <p:nvPr/>
        </p:nvSpPr>
        <p:spPr>
          <a:xfrm>
            <a:off x="4662602" y="5224007"/>
            <a:ext cx="6447019" cy="1160159"/>
          </a:xfrm>
          <a:prstGeom prst="wedgeRoundRectCallout">
            <a:avLst>
              <a:gd name="adj1" fmla="val -41116"/>
              <a:gd name="adj2" fmla="val 80371"/>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Gà đã nhận ra điều gì?</a:t>
            </a:r>
            <a:endParaRPr kumimoji="0" lang="vi-VN" sz="3600" b="0" i="0" u="none" strike="noStrike" kern="0" cap="none" spc="0" normalizeH="0" baseline="0" noProof="0" dirty="0">
              <a:ln>
                <a:noFill/>
              </a:ln>
              <a:solidFill>
                <a:srgbClr val="6E4F2B"/>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359069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0"/>
                                  </p:iterate>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15" presetClass="emph" presetSubtype="0" grpId="1" nodeType="withEffect">
                                  <p:stCondLst>
                                    <p:cond delay="0"/>
                                  </p:stCondLst>
                                  <p:iterate type="lt">
                                    <p:tmAbs val="25"/>
                                  </p:iterate>
                                  <p:childTnLst>
                                    <p:set>
                                      <p:cBhvr override="childStyle">
                                        <p:cTn id="14" dur="indefinite"/>
                                        <p:tgtEl>
                                          <p:spTgt spid="13"/>
                                        </p:tgtEl>
                                        <p:attrNameLst>
                                          <p:attrName>style.fontWeight</p:attrName>
                                        </p:attrNameLst>
                                      </p:cBhvr>
                                      <p:to>
                                        <p:strVal val="bold"/>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lt">
                                    <p:tmPct val="0"/>
                                  </p:iterate>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15" presetClass="emph" presetSubtype="0" grpId="1" nodeType="withEffect">
                                  <p:stCondLst>
                                    <p:cond delay="0"/>
                                  </p:stCondLst>
                                  <p:iterate type="lt">
                                    <p:tmAbs val="25"/>
                                  </p:iterate>
                                  <p:childTnLst>
                                    <p:set>
                                      <p:cBhvr override="childStyle">
                                        <p:cTn id="21" dur="indefinite"/>
                                        <p:tgtEl>
                                          <p:spTgt spid="16"/>
                                        </p:tgtEl>
                                        <p:attrNameLst>
                                          <p:attrName>style.fontWeight</p:attrName>
                                        </p:attrNameLst>
                                      </p:cBhvr>
                                      <p:to>
                                        <p:strVal val="bold"/>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iterate type="lt">
                                    <p:tmPct val="0"/>
                                  </p:iterate>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15" presetClass="emph" presetSubtype="0" grpId="1" nodeType="withEffect">
                                  <p:stCondLst>
                                    <p:cond delay="0"/>
                                  </p:stCondLst>
                                  <p:iterate type="lt">
                                    <p:tmAbs val="25"/>
                                  </p:iterate>
                                  <p:childTnLst>
                                    <p:set>
                                      <p:cBhvr override="childStyle">
                                        <p:cTn id="28" dur="indefinite"/>
                                        <p:tgtEl>
                                          <p:spTgt spid="17"/>
                                        </p:tgtEl>
                                        <p:attrNameLst>
                                          <p:attrName>style.fontWeight</p:attrName>
                                        </p:attrNameLst>
                                      </p:cBhvr>
                                      <p:to>
                                        <p:strVal val="bold"/>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iterate type="lt">
                                    <p:tmPct val="0"/>
                                  </p:iterate>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par>
                                <p:cTn id="34" presetID="15" presetClass="emph" presetSubtype="0" grpId="1" nodeType="withEffect">
                                  <p:stCondLst>
                                    <p:cond delay="0"/>
                                  </p:stCondLst>
                                  <p:iterate type="lt">
                                    <p:tmAbs val="25"/>
                                  </p:iterate>
                                  <p:childTnLst>
                                    <p:set>
                                      <p:cBhvr override="childStyle">
                                        <p:cTn id="35" dur="indefinite"/>
                                        <p:tgtEl>
                                          <p:spTgt spid="8"/>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16" grpId="1" animBg="1"/>
      <p:bldP spid="17" grpId="0" animBg="1"/>
      <p:bldP spid="17" grpId="1" animBg="1"/>
      <p:bldP spid="8" grpId="0" animBg="1"/>
      <p:bldP spid="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3D06DEE3-AC14-494E-A31A-22659DDC7A7F}"/>
              </a:ext>
            </a:extLst>
          </p:cNvPr>
          <p:cNvPicPr>
            <a:picLocks noChangeAspect="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backgroundRemoval t="9752" b="97518" l="3369" r="95213">
                        <a14:foregroundMark x1="40071" y1="56560" x2="41135" y2="54965"/>
                        <a14:foregroundMark x1="42553" y1="57447" x2="45213" y2="57801"/>
                        <a14:foregroundMark x1="17199" y1="90957" x2="21809" y2="90248"/>
                        <a14:foregroundMark x1="27305" y1="89362" x2="32624" y2="91844"/>
                        <a14:foregroundMark x1="27660" y1="90071" x2="27660" y2="80496"/>
                        <a14:foregroundMark x1="75355" y1="62589" x2="76241" y2="85284"/>
                        <a14:foregroundMark x1="73227" y1="52660" x2="82447" y2="51241"/>
                        <a14:foregroundMark x1="84574" y1="60638" x2="86348" y2="72695"/>
                        <a14:foregroundMark x1="62589" y1="73050" x2="64539" y2="71809"/>
                        <a14:foregroundMark x1="71631" y1="92021" x2="77128" y2="89716"/>
                        <a14:foregroundMark x1="85461" y1="88652" x2="89894" y2="92021"/>
                        <a14:foregroundMark x1="76596" y1="90071" x2="75887" y2="83865"/>
                      </a14:backgroundRemoval>
                    </a14:imgEffect>
                  </a14:imgLayer>
                </a14:imgProps>
              </a:ext>
              <a:ext uri="{28A0092B-C50C-407E-A947-70E740481C1C}">
                <a14:useLocalDpi xmlns:a14="http://schemas.microsoft.com/office/drawing/2010/main" val="0"/>
              </a:ext>
            </a:extLst>
          </a:blip>
          <a:stretch>
            <a:fillRect/>
          </a:stretch>
        </p:blipFill>
        <p:spPr>
          <a:xfrm>
            <a:off x="1012546" y="2214160"/>
            <a:ext cx="3817855" cy="3817855"/>
          </a:xfrm>
          <a:prstGeom prst="rect">
            <a:avLst/>
          </a:prstGeom>
        </p:spPr>
      </p:pic>
      <p:sp>
        <p:nvSpPr>
          <p:cNvPr id="49" name="Rounded Rectangular Callout 16">
            <a:extLst>
              <a:ext uri="{FF2B5EF4-FFF2-40B4-BE49-F238E27FC236}">
                <a16:creationId xmlns:a16="http://schemas.microsoft.com/office/drawing/2014/main" id="{426E2F5F-A8BC-4AF7-B8DE-C0C83B208CC7}"/>
              </a:ext>
            </a:extLst>
          </p:cNvPr>
          <p:cNvSpPr/>
          <p:nvPr/>
        </p:nvSpPr>
        <p:spPr>
          <a:xfrm>
            <a:off x="1338410" y="763490"/>
            <a:ext cx="7693830" cy="1150069"/>
          </a:xfrm>
          <a:prstGeom prst="wedgeRoundRectCallout">
            <a:avLst>
              <a:gd name="adj1" fmla="val -40635"/>
              <a:gd name="adj2" fmla="val 86928"/>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4000" kern="0" dirty="0">
                <a:solidFill>
                  <a:srgbClr val="005279"/>
                </a:solidFill>
                <a:latin typeface="Cambria" panose="02040503050406030204" pitchFamily="18" charset="0"/>
                <a:ea typeface="Cambria" panose="02040503050406030204" pitchFamily="18" charset="0"/>
                <a:cs typeface="Arial" panose="020B0604020202020204" pitchFamily="34" charset="0"/>
              </a:rPr>
              <a:t>Gà đã là</a:t>
            </a:r>
            <a:r>
              <a:rPr lang="en-US" sz="4000" kern="0" dirty="0">
                <a:solidFill>
                  <a:srgbClr val="005279"/>
                </a:solidFill>
                <a:latin typeface="Cambria" panose="02040503050406030204" pitchFamily="18" charset="0"/>
                <a:ea typeface="Cambria" panose="02040503050406030204" pitchFamily="18" charset="0"/>
                <a:cs typeface="Arial" panose="020B0604020202020204" pitchFamily="34" charset="0"/>
              </a:rPr>
              <a:t>m</a:t>
            </a:r>
            <a:r>
              <a:rPr lang="vi-VN" sz="4000" kern="0" dirty="0">
                <a:solidFill>
                  <a:srgbClr val="005279"/>
                </a:solidFill>
                <a:latin typeface="Cambria" panose="02040503050406030204" pitchFamily="18" charset="0"/>
                <a:ea typeface="Cambria" panose="02040503050406030204" pitchFamily="18" charset="0"/>
                <a:cs typeface="Arial" panose="020B0604020202020204" pitchFamily="34" charset="0"/>
              </a:rPr>
              <a:t> gì với vịt?</a:t>
            </a:r>
          </a:p>
        </p:txBody>
      </p:sp>
      <p:sp>
        <p:nvSpPr>
          <p:cNvPr id="50" name="Rounded Rectangular Callout 18">
            <a:extLst>
              <a:ext uri="{FF2B5EF4-FFF2-40B4-BE49-F238E27FC236}">
                <a16:creationId xmlns:a16="http://schemas.microsoft.com/office/drawing/2014/main" id="{13EABE7A-0DA2-4B86-88AE-A317F0BBE7F4}"/>
              </a:ext>
            </a:extLst>
          </p:cNvPr>
          <p:cNvSpPr/>
          <p:nvPr/>
        </p:nvSpPr>
        <p:spPr>
          <a:xfrm>
            <a:off x="5188688" y="2833689"/>
            <a:ext cx="6433101" cy="1150069"/>
          </a:xfrm>
          <a:prstGeom prst="roundRect">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en-US" sz="4000" kern="0">
                <a:solidFill>
                  <a:srgbClr val="FF0000"/>
                </a:solidFill>
                <a:latin typeface="Cambria" panose="02040503050406030204" pitchFamily="18" charset="0"/>
                <a:ea typeface="Cambria" panose="02040503050406030204" pitchFamily="18" charset="0"/>
                <a:cs typeface="Arial" panose="020B0604020202020204" pitchFamily="34" charset="0"/>
              </a:rPr>
              <a:t>Gà đã chê vịt bới thức ăn kém nên đuổi vịt đi.</a:t>
            </a:r>
            <a:endParaRPr kumimoji="0" lang="vi-VN" sz="4000" b="0"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672892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0"/>
                                  </p:iterate>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5" presetClass="emph" presetSubtype="0" grpId="1" nodeType="withEffect">
                                  <p:stCondLst>
                                    <p:cond delay="0"/>
                                  </p:stCondLst>
                                  <p:iterate type="lt">
                                    <p:tmAbs val="25"/>
                                  </p:iterate>
                                  <p:childTnLst>
                                    <p:set>
                                      <p:cBhvr override="childStyle">
                                        <p:cTn id="9" dur="indefinite"/>
                                        <p:tgtEl>
                                          <p:spTgt spid="49"/>
                                        </p:tgtEl>
                                        <p:attrNameLst>
                                          <p:attrName>style.fontWeight</p:attrName>
                                        </p:attrNameLst>
                                      </p:cBhvr>
                                      <p:to>
                                        <p:strVal val="bol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0"/>
                                  </p:iterate>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15" presetClass="emph" presetSubtype="0" grpId="1" nodeType="withEffect">
                                  <p:stCondLst>
                                    <p:cond delay="0"/>
                                  </p:stCondLst>
                                  <p:iterate type="lt">
                                    <p:tmAbs val="25"/>
                                  </p:iterate>
                                  <p:childTnLst>
                                    <p:set>
                                      <p:cBhvr override="childStyle">
                                        <p:cTn id="16" dur="indefinite"/>
                                        <p:tgtEl>
                                          <p:spTgt spid="5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3D06DEE3-AC14-494E-A31A-22659DDC7A7F}"/>
              </a:ext>
            </a:extLst>
          </p:cNvPr>
          <p:cNvPicPr>
            <a:picLocks noChangeAspect="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backgroundRemoval t="9752" b="97518" l="3369" r="95213">
                        <a14:foregroundMark x1="40071" y1="56560" x2="41135" y2="54965"/>
                        <a14:foregroundMark x1="42553" y1="57447" x2="45213" y2="57801"/>
                        <a14:foregroundMark x1="17199" y1="90957" x2="21809" y2="90248"/>
                        <a14:foregroundMark x1="27305" y1="89362" x2="32624" y2="91844"/>
                        <a14:foregroundMark x1="27660" y1="90071" x2="27660" y2="80496"/>
                        <a14:foregroundMark x1="75355" y1="62589" x2="76241" y2="85284"/>
                        <a14:foregroundMark x1="73227" y1="52660" x2="82447" y2="51241"/>
                        <a14:foregroundMark x1="84574" y1="60638" x2="86348" y2="72695"/>
                        <a14:foregroundMark x1="62589" y1="73050" x2="64539" y2="71809"/>
                        <a14:foregroundMark x1="71631" y1="92021" x2="77128" y2="89716"/>
                        <a14:foregroundMark x1="85461" y1="88652" x2="89894" y2="92021"/>
                        <a14:foregroundMark x1="76596" y1="90071" x2="75887" y2="83865"/>
                      </a14:backgroundRemoval>
                    </a14:imgEffect>
                  </a14:imgLayer>
                </a14:imgProps>
              </a:ext>
              <a:ext uri="{28A0092B-C50C-407E-A947-70E740481C1C}">
                <a14:useLocalDpi xmlns:a14="http://schemas.microsoft.com/office/drawing/2010/main" val="0"/>
              </a:ext>
            </a:extLst>
          </a:blip>
          <a:stretch>
            <a:fillRect/>
          </a:stretch>
        </p:blipFill>
        <p:spPr>
          <a:xfrm>
            <a:off x="1012546" y="2214160"/>
            <a:ext cx="3817855" cy="3817855"/>
          </a:xfrm>
          <a:prstGeom prst="rect">
            <a:avLst/>
          </a:prstGeom>
        </p:spPr>
      </p:pic>
      <p:sp>
        <p:nvSpPr>
          <p:cNvPr id="49" name="Rounded Rectangular Callout 16">
            <a:extLst>
              <a:ext uri="{FF2B5EF4-FFF2-40B4-BE49-F238E27FC236}">
                <a16:creationId xmlns:a16="http://schemas.microsoft.com/office/drawing/2014/main" id="{426E2F5F-A8BC-4AF7-B8DE-C0C83B208CC7}"/>
              </a:ext>
            </a:extLst>
          </p:cNvPr>
          <p:cNvSpPr/>
          <p:nvPr/>
        </p:nvSpPr>
        <p:spPr>
          <a:xfrm>
            <a:off x="1338410" y="763490"/>
            <a:ext cx="8039270" cy="1150069"/>
          </a:xfrm>
          <a:prstGeom prst="wedgeRoundRectCallout">
            <a:avLst>
              <a:gd name="adj1" fmla="val -40635"/>
              <a:gd name="adj2" fmla="val 86928"/>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4000" kern="0">
                <a:solidFill>
                  <a:srgbClr val="005279"/>
                </a:solidFill>
                <a:latin typeface="Cambria" panose="02040503050406030204" pitchFamily="18" charset="0"/>
                <a:ea typeface="Cambria" panose="02040503050406030204" pitchFamily="18" charset="0"/>
                <a:cs typeface="Arial" panose="020B0604020202020204" pitchFamily="34" charset="0"/>
              </a:rPr>
              <a:t>Sau khi vịt đi, gà gặp chuyện gì?</a:t>
            </a:r>
            <a:endParaRPr lang="vi-VN" sz="4000" kern="0" dirty="0">
              <a:solidFill>
                <a:srgbClr val="005279"/>
              </a:solidFill>
              <a:latin typeface="Cambria" panose="02040503050406030204" pitchFamily="18" charset="0"/>
              <a:ea typeface="Cambria" panose="02040503050406030204" pitchFamily="18" charset="0"/>
              <a:cs typeface="Arial" panose="020B0604020202020204" pitchFamily="34" charset="0"/>
            </a:endParaRPr>
          </a:p>
        </p:txBody>
      </p:sp>
      <p:sp>
        <p:nvSpPr>
          <p:cNvPr id="50" name="Rounded Rectangular Callout 18">
            <a:extLst>
              <a:ext uri="{FF2B5EF4-FFF2-40B4-BE49-F238E27FC236}">
                <a16:creationId xmlns:a16="http://schemas.microsoft.com/office/drawing/2014/main" id="{13EABE7A-0DA2-4B86-88AE-A317F0BBE7F4}"/>
              </a:ext>
            </a:extLst>
          </p:cNvPr>
          <p:cNvSpPr/>
          <p:nvPr/>
        </p:nvSpPr>
        <p:spPr>
          <a:xfrm>
            <a:off x="4688958" y="2482815"/>
            <a:ext cx="6773343" cy="1150069"/>
          </a:xfrm>
          <a:prstGeom prst="roundRect">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Gà</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đã</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gặp</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sói</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đuổi</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ăn</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44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thịt</a:t>
            </a:r>
            <a:r>
              <a:rPr lang="en-US" sz="4400" kern="0" dirty="0">
                <a:solidFill>
                  <a:srgbClr val="FF0000"/>
                </a:solidFill>
                <a:latin typeface="Cambria" panose="02040503050406030204" pitchFamily="18" charset="0"/>
                <a:ea typeface="Cambria" panose="02040503050406030204" pitchFamily="18" charset="0"/>
                <a:cs typeface="Arial" panose="020B0604020202020204" pitchFamily="34" charset="0"/>
              </a:rPr>
              <a:t>.</a:t>
            </a:r>
            <a:endParaRPr kumimoji="0" lang="vi-VN" sz="4400" b="0"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588972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0"/>
                                  </p:iterate>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5" presetClass="emph" presetSubtype="0" grpId="1" nodeType="withEffect">
                                  <p:stCondLst>
                                    <p:cond delay="0"/>
                                  </p:stCondLst>
                                  <p:iterate type="lt">
                                    <p:tmAbs val="25"/>
                                  </p:iterate>
                                  <p:childTnLst>
                                    <p:set>
                                      <p:cBhvr override="childStyle">
                                        <p:cTn id="9" dur="indefinite"/>
                                        <p:tgtEl>
                                          <p:spTgt spid="49"/>
                                        </p:tgtEl>
                                        <p:attrNameLst>
                                          <p:attrName>style.fontWeight</p:attrName>
                                        </p:attrNameLst>
                                      </p:cBhvr>
                                      <p:to>
                                        <p:strVal val="bol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0"/>
                                  </p:iterate>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15" presetClass="emph" presetSubtype="0" grpId="1" nodeType="withEffect">
                                  <p:stCondLst>
                                    <p:cond delay="0"/>
                                  </p:stCondLst>
                                  <p:iterate type="lt">
                                    <p:tmAbs val="25"/>
                                  </p:iterate>
                                  <p:childTnLst>
                                    <p:set>
                                      <p:cBhvr override="childStyle">
                                        <p:cTn id="16" dur="indefinite"/>
                                        <p:tgtEl>
                                          <p:spTgt spid="5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0" grpId="0" animBg="1"/>
      <p:bldP spid="5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3D06DEE3-AC14-494E-A31A-22659DDC7A7F}"/>
              </a:ext>
            </a:extLst>
          </p:cNvPr>
          <p:cNvPicPr>
            <a:picLocks noChangeAspect="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backgroundRemoval t="9752" b="97518" l="3369" r="95213">
                        <a14:foregroundMark x1="40071" y1="56560" x2="41135" y2="54965"/>
                        <a14:foregroundMark x1="42553" y1="57447" x2="45213" y2="57801"/>
                        <a14:foregroundMark x1="17199" y1="90957" x2="21809" y2="90248"/>
                        <a14:foregroundMark x1="27305" y1="89362" x2="32624" y2="91844"/>
                        <a14:foregroundMark x1="27660" y1="90071" x2="27660" y2="80496"/>
                        <a14:foregroundMark x1="75355" y1="62589" x2="76241" y2="85284"/>
                        <a14:foregroundMark x1="73227" y1="52660" x2="82447" y2="51241"/>
                        <a14:foregroundMark x1="84574" y1="60638" x2="86348" y2="72695"/>
                        <a14:foregroundMark x1="62589" y1="73050" x2="64539" y2="71809"/>
                        <a14:foregroundMark x1="71631" y1="92021" x2="77128" y2="89716"/>
                        <a14:foregroundMark x1="85461" y1="88652" x2="89894" y2="92021"/>
                        <a14:foregroundMark x1="76596" y1="90071" x2="75887" y2="83865"/>
                      </a14:backgroundRemoval>
                    </a14:imgEffect>
                  </a14:imgLayer>
                </a14:imgProps>
              </a:ext>
              <a:ext uri="{28A0092B-C50C-407E-A947-70E740481C1C}">
                <a14:useLocalDpi xmlns:a14="http://schemas.microsoft.com/office/drawing/2010/main" val="0"/>
              </a:ext>
            </a:extLst>
          </a:blip>
          <a:stretch>
            <a:fillRect/>
          </a:stretch>
        </p:blipFill>
        <p:spPr>
          <a:xfrm>
            <a:off x="433426" y="2276655"/>
            <a:ext cx="3817855" cy="3817855"/>
          </a:xfrm>
          <a:prstGeom prst="rect">
            <a:avLst/>
          </a:prstGeom>
        </p:spPr>
      </p:pic>
      <p:sp>
        <p:nvSpPr>
          <p:cNvPr id="49" name="Rounded Rectangular Callout 16">
            <a:extLst>
              <a:ext uri="{FF2B5EF4-FFF2-40B4-BE49-F238E27FC236}">
                <a16:creationId xmlns:a16="http://schemas.microsoft.com/office/drawing/2014/main" id="{426E2F5F-A8BC-4AF7-B8DE-C0C83B208CC7}"/>
              </a:ext>
            </a:extLst>
          </p:cNvPr>
          <p:cNvSpPr/>
          <p:nvPr/>
        </p:nvSpPr>
        <p:spPr>
          <a:xfrm>
            <a:off x="1338410" y="763490"/>
            <a:ext cx="8039270" cy="1150069"/>
          </a:xfrm>
          <a:prstGeom prst="wedgeRoundRectCallout">
            <a:avLst>
              <a:gd name="adj1" fmla="val -40635"/>
              <a:gd name="adj2" fmla="val 86928"/>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4000" kern="0" dirty="0">
                <a:solidFill>
                  <a:srgbClr val="005279"/>
                </a:solidFill>
                <a:latin typeface="Cambria" panose="02040503050406030204" pitchFamily="18" charset="0"/>
                <a:ea typeface="Cambria" panose="02040503050406030204" pitchFamily="18" charset="0"/>
                <a:cs typeface="Arial" panose="020B0604020202020204" pitchFamily="34" charset="0"/>
              </a:rPr>
              <a:t>Vịt xử sự thế nào với gà?</a:t>
            </a:r>
            <a:endParaRPr kumimoji="0" lang="vi-VN" sz="4000" b="0" i="0" u="none" strike="noStrike" kern="0" cap="none" spc="0" normalizeH="0" baseline="0" noProof="0" dirty="0">
              <a:ln>
                <a:noFill/>
              </a:ln>
              <a:solidFill>
                <a:srgbClr val="005279"/>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50" name="Rounded Rectangular Callout 18">
            <a:extLst>
              <a:ext uri="{FF2B5EF4-FFF2-40B4-BE49-F238E27FC236}">
                <a16:creationId xmlns:a16="http://schemas.microsoft.com/office/drawing/2014/main" id="{13EABE7A-0DA2-4B86-88AE-A317F0BBE7F4}"/>
              </a:ext>
            </a:extLst>
          </p:cNvPr>
          <p:cNvSpPr/>
          <p:nvPr/>
        </p:nvSpPr>
        <p:spPr>
          <a:xfrm>
            <a:off x="3965892" y="2302061"/>
            <a:ext cx="7602735" cy="1503922"/>
          </a:xfrm>
          <a:prstGeom prst="roundRect">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Vịt giúp gà ngồi lên lưng và bơi ra giữa hồ để cáo không bắt được.</a:t>
            </a:r>
            <a:endParaRPr kumimoji="0" lang="vi-VN" sz="3600" b="0"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1686630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0"/>
                                  </p:iterate>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5" presetClass="emph" presetSubtype="0" grpId="1" nodeType="withEffect">
                                  <p:stCondLst>
                                    <p:cond delay="0"/>
                                  </p:stCondLst>
                                  <p:iterate type="lt">
                                    <p:tmAbs val="25"/>
                                  </p:iterate>
                                  <p:childTnLst>
                                    <p:set>
                                      <p:cBhvr override="childStyle">
                                        <p:cTn id="9" dur="indefinite"/>
                                        <p:tgtEl>
                                          <p:spTgt spid="49"/>
                                        </p:tgtEl>
                                        <p:attrNameLst>
                                          <p:attrName>style.fontWeight</p:attrName>
                                        </p:attrNameLst>
                                      </p:cBhvr>
                                      <p:to>
                                        <p:strVal val="bol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0"/>
                                  </p:iterate>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15" presetClass="emph" presetSubtype="0" grpId="1" nodeType="withEffect">
                                  <p:stCondLst>
                                    <p:cond delay="0"/>
                                  </p:stCondLst>
                                  <p:iterate type="lt">
                                    <p:tmAbs val="25"/>
                                  </p:iterate>
                                  <p:childTnLst>
                                    <p:set>
                                      <p:cBhvr override="childStyle">
                                        <p:cTn id="16" dur="indefinite"/>
                                        <p:tgtEl>
                                          <p:spTgt spid="5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0" grpId="0" animBg="1"/>
      <p:bldP spid="5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3D06DEE3-AC14-494E-A31A-22659DDC7A7F}"/>
              </a:ext>
            </a:extLst>
          </p:cNvPr>
          <p:cNvPicPr>
            <a:picLocks noChangeAspect="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backgroundRemoval t="9752" b="97518" l="3369" r="95213">
                        <a14:foregroundMark x1="40071" y1="56560" x2="41135" y2="54965"/>
                        <a14:foregroundMark x1="42553" y1="57447" x2="45213" y2="57801"/>
                        <a14:foregroundMark x1="17199" y1="90957" x2="21809" y2="90248"/>
                        <a14:foregroundMark x1="27305" y1="89362" x2="32624" y2="91844"/>
                        <a14:foregroundMark x1="27660" y1="90071" x2="27660" y2="80496"/>
                        <a14:foregroundMark x1="75355" y1="62589" x2="76241" y2="85284"/>
                        <a14:foregroundMark x1="73227" y1="52660" x2="82447" y2="51241"/>
                        <a14:foregroundMark x1="84574" y1="60638" x2="86348" y2="72695"/>
                        <a14:foregroundMark x1="62589" y1="73050" x2="64539" y2="71809"/>
                        <a14:foregroundMark x1="71631" y1="92021" x2="77128" y2="89716"/>
                        <a14:foregroundMark x1="85461" y1="88652" x2="89894" y2="92021"/>
                        <a14:foregroundMark x1="76596" y1="90071" x2="75887" y2="83865"/>
                      </a14:backgroundRemoval>
                    </a14:imgEffect>
                  </a14:imgLayer>
                </a14:imgProps>
              </a:ext>
              <a:ext uri="{28A0092B-C50C-407E-A947-70E740481C1C}">
                <a14:useLocalDpi xmlns:a14="http://schemas.microsoft.com/office/drawing/2010/main" val="0"/>
              </a:ext>
            </a:extLst>
          </a:blip>
          <a:stretch>
            <a:fillRect/>
          </a:stretch>
        </p:blipFill>
        <p:spPr>
          <a:xfrm>
            <a:off x="423266" y="2276655"/>
            <a:ext cx="3817855" cy="3817855"/>
          </a:xfrm>
          <a:prstGeom prst="rect">
            <a:avLst/>
          </a:prstGeom>
        </p:spPr>
      </p:pic>
      <p:sp>
        <p:nvSpPr>
          <p:cNvPr id="49" name="Rounded Rectangular Callout 16">
            <a:extLst>
              <a:ext uri="{FF2B5EF4-FFF2-40B4-BE49-F238E27FC236}">
                <a16:creationId xmlns:a16="http://schemas.microsoft.com/office/drawing/2014/main" id="{426E2F5F-A8BC-4AF7-B8DE-C0C83B208CC7}"/>
              </a:ext>
            </a:extLst>
          </p:cNvPr>
          <p:cNvSpPr/>
          <p:nvPr/>
        </p:nvSpPr>
        <p:spPr>
          <a:xfrm>
            <a:off x="1338410" y="763490"/>
            <a:ext cx="8039270" cy="1150069"/>
          </a:xfrm>
          <a:prstGeom prst="wedgeRoundRectCallout">
            <a:avLst>
              <a:gd name="adj1" fmla="val -40635"/>
              <a:gd name="adj2" fmla="val 86928"/>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4000" kern="0">
                <a:solidFill>
                  <a:srgbClr val="005279"/>
                </a:solidFill>
                <a:latin typeface="Cambria" panose="02040503050406030204" pitchFamily="18" charset="0"/>
                <a:ea typeface="Cambria" panose="02040503050406030204" pitchFamily="18" charset="0"/>
                <a:cs typeface="Arial" panose="020B0604020202020204" pitchFamily="34" charset="0"/>
              </a:rPr>
              <a:t>Gà đã nhận ra điều gì?</a:t>
            </a:r>
            <a:endParaRPr kumimoji="0" lang="vi-VN" sz="4000" b="0" i="0" u="none" strike="noStrike" kern="0" cap="none" spc="0" normalizeH="0" baseline="0" noProof="0" dirty="0">
              <a:ln>
                <a:noFill/>
              </a:ln>
              <a:solidFill>
                <a:srgbClr val="005279"/>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50" name="Rounded Rectangular Callout 18">
            <a:extLst>
              <a:ext uri="{FF2B5EF4-FFF2-40B4-BE49-F238E27FC236}">
                <a16:creationId xmlns:a16="http://schemas.microsoft.com/office/drawing/2014/main" id="{13EABE7A-0DA2-4B86-88AE-A317F0BBE7F4}"/>
              </a:ext>
            </a:extLst>
          </p:cNvPr>
          <p:cNvSpPr/>
          <p:nvPr/>
        </p:nvSpPr>
        <p:spPr>
          <a:xfrm>
            <a:off x="3976524" y="2525345"/>
            <a:ext cx="7602735" cy="1422642"/>
          </a:xfrm>
          <a:prstGeom prst="roundRect">
            <a:avLst/>
          </a:prstGeom>
          <a:solidFill>
            <a:srgbClr val="FBB03B">
              <a:lumMod val="40000"/>
              <a:lumOff val="6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Mỗi</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con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vật</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có</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một</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đặc</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điểm</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riêng</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và</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nhận</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ra</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mình</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sai</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xin</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lỗi</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3600" kern="0" dirty="0" err="1">
                <a:solidFill>
                  <a:srgbClr val="FF0000"/>
                </a:solidFill>
                <a:latin typeface="Cambria" panose="02040503050406030204" pitchFamily="18" charset="0"/>
                <a:ea typeface="Cambria" panose="02040503050406030204" pitchFamily="18" charset="0"/>
                <a:cs typeface="Arial" panose="020B0604020202020204" pitchFamily="34" charset="0"/>
              </a:rPr>
              <a:t>vịt</a:t>
            </a:r>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a:t>
            </a:r>
            <a:endParaRPr kumimoji="0" lang="vi-VN" sz="3600" b="0"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4168547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0"/>
                                  </p:iterate>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5" presetClass="emph" presetSubtype="0" grpId="1" nodeType="withEffect">
                                  <p:stCondLst>
                                    <p:cond delay="0"/>
                                  </p:stCondLst>
                                  <p:iterate type="lt">
                                    <p:tmAbs val="25"/>
                                  </p:iterate>
                                  <p:childTnLst>
                                    <p:set>
                                      <p:cBhvr override="childStyle">
                                        <p:cTn id="9" dur="indefinite"/>
                                        <p:tgtEl>
                                          <p:spTgt spid="49"/>
                                        </p:tgtEl>
                                        <p:attrNameLst>
                                          <p:attrName>style.fontWeight</p:attrName>
                                        </p:attrNameLst>
                                      </p:cBhvr>
                                      <p:to>
                                        <p:strVal val="bol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iterate type="lt">
                                    <p:tmPct val="0"/>
                                  </p:iterate>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15" presetClass="emph" presetSubtype="0" grpId="1" nodeType="withEffect">
                                  <p:stCondLst>
                                    <p:cond delay="0"/>
                                  </p:stCondLst>
                                  <p:iterate type="lt">
                                    <p:tmAbs val="25"/>
                                  </p:iterate>
                                  <p:childTnLst>
                                    <p:set>
                                      <p:cBhvr override="childStyle">
                                        <p:cTn id="16" dur="indefinite"/>
                                        <p:tgtEl>
                                          <p:spTgt spid="5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0" grpId="0" animBg="1"/>
      <p:bldP spid="5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4">
            <a:extLst>
              <a:ext uri="{FF2B5EF4-FFF2-40B4-BE49-F238E27FC236}">
                <a16:creationId xmlns:a16="http://schemas.microsoft.com/office/drawing/2014/main" id="{FAF197F0-C6CE-4BEC-946B-C5DC9FFBD515}"/>
              </a:ext>
            </a:extLst>
          </p:cNvPr>
          <p:cNvSpPr/>
          <p:nvPr/>
        </p:nvSpPr>
        <p:spPr>
          <a:xfrm>
            <a:off x="-48636" y="-341086"/>
            <a:ext cx="12596813" cy="7498266"/>
          </a:xfrm>
          <a:custGeom>
            <a:avLst/>
            <a:gdLst/>
            <a:ahLst/>
            <a:cxnLst/>
            <a:rect l="l" t="t" r="r" b="b"/>
            <a:pathLst>
              <a:path w="22550439" h="13558451">
                <a:moveTo>
                  <a:pt x="0" y="0"/>
                </a:moveTo>
                <a:lnTo>
                  <a:pt x="22550438" y="0"/>
                </a:lnTo>
                <a:lnTo>
                  <a:pt x="22550438" y="13558452"/>
                </a:lnTo>
                <a:lnTo>
                  <a:pt x="0" y="13558452"/>
                </a:lnTo>
                <a:lnTo>
                  <a:pt x="0" y="0"/>
                </a:lnTo>
                <a:close/>
              </a:path>
            </a:pathLst>
          </a:custGeom>
          <a:blipFill>
            <a:blip r:embed="rId2"/>
            <a:stretch>
              <a:fillRect/>
            </a:stretch>
          </a:blipFill>
        </p:spPr>
        <p:txBody>
          <a:bodyPr/>
          <a:lstStyle/>
          <a:p>
            <a:pPr defTabSz="609630"/>
            <a:endParaRPr lang="en-SG" sz="1200">
              <a:solidFill>
                <a:prstClr val="black"/>
              </a:solidFill>
              <a:latin typeface="Calibri"/>
            </a:endParaRPr>
          </a:p>
        </p:txBody>
      </p:sp>
      <p:sp>
        <p:nvSpPr>
          <p:cNvPr id="15" name="Rectangle: Rounded Corners 14">
            <a:extLst>
              <a:ext uri="{FF2B5EF4-FFF2-40B4-BE49-F238E27FC236}">
                <a16:creationId xmlns:a16="http://schemas.microsoft.com/office/drawing/2014/main" id="{873B4EA9-2D14-F762-0F76-F6E089CD0E5A}"/>
              </a:ext>
            </a:extLst>
          </p:cNvPr>
          <p:cNvSpPr/>
          <p:nvPr/>
        </p:nvSpPr>
        <p:spPr>
          <a:xfrm rot="5400000">
            <a:off x="2985779" y="-1905415"/>
            <a:ext cx="4798039" cy="10437669"/>
          </a:xfrm>
          <a:custGeom>
            <a:avLst/>
            <a:gdLst>
              <a:gd name="connsiteX0" fmla="*/ 0 w 4798039"/>
              <a:gd name="connsiteY0" fmla="*/ 2399020 h 10437669"/>
              <a:gd name="connsiteX1" fmla="*/ 2399020 w 4798039"/>
              <a:gd name="connsiteY1" fmla="*/ 0 h 10437669"/>
              <a:gd name="connsiteX2" fmla="*/ 2399020 w 4798039"/>
              <a:gd name="connsiteY2" fmla="*/ 0 h 10437669"/>
              <a:gd name="connsiteX3" fmla="*/ 4798040 w 4798039"/>
              <a:gd name="connsiteY3" fmla="*/ 2399020 h 10437669"/>
              <a:gd name="connsiteX4" fmla="*/ 4798039 w 4798039"/>
              <a:gd name="connsiteY4" fmla="*/ 8038650 h 10437669"/>
              <a:gd name="connsiteX5" fmla="*/ 2399019 w 4798039"/>
              <a:gd name="connsiteY5" fmla="*/ 10437670 h 10437669"/>
              <a:gd name="connsiteX6" fmla="*/ 2399020 w 4798039"/>
              <a:gd name="connsiteY6" fmla="*/ 10437669 h 10437669"/>
              <a:gd name="connsiteX7" fmla="*/ 0 w 4798039"/>
              <a:gd name="connsiteY7" fmla="*/ 8038649 h 10437669"/>
              <a:gd name="connsiteX8" fmla="*/ 0 w 4798039"/>
              <a:gd name="connsiteY8" fmla="*/ 2399020 h 1043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98039" h="10437669" fill="none" extrusionOk="0">
                <a:moveTo>
                  <a:pt x="0" y="2399020"/>
                </a:moveTo>
                <a:cubicBezTo>
                  <a:pt x="-78399" y="957199"/>
                  <a:pt x="988342" y="48190"/>
                  <a:pt x="2399020" y="0"/>
                </a:cubicBezTo>
                <a:lnTo>
                  <a:pt x="2399020" y="0"/>
                </a:lnTo>
                <a:cubicBezTo>
                  <a:pt x="3706006" y="-60784"/>
                  <a:pt x="4815320" y="965896"/>
                  <a:pt x="4798040" y="2399020"/>
                </a:cubicBezTo>
                <a:cubicBezTo>
                  <a:pt x="4604111" y="4431929"/>
                  <a:pt x="4897993" y="6303045"/>
                  <a:pt x="4798039" y="8038650"/>
                </a:cubicBezTo>
                <a:cubicBezTo>
                  <a:pt x="4785529" y="9336128"/>
                  <a:pt x="3726796" y="10545223"/>
                  <a:pt x="2399019" y="10437670"/>
                </a:cubicBezTo>
                <a:lnTo>
                  <a:pt x="2399020" y="10437669"/>
                </a:lnTo>
                <a:cubicBezTo>
                  <a:pt x="1051276" y="10411323"/>
                  <a:pt x="109179" y="9172359"/>
                  <a:pt x="0" y="8038649"/>
                </a:cubicBezTo>
                <a:cubicBezTo>
                  <a:pt x="-125567" y="7252198"/>
                  <a:pt x="-130875" y="3361765"/>
                  <a:pt x="0" y="2399020"/>
                </a:cubicBezTo>
                <a:close/>
              </a:path>
              <a:path w="4798039" h="10437669" stroke="0" extrusionOk="0">
                <a:moveTo>
                  <a:pt x="0" y="2399020"/>
                </a:moveTo>
                <a:cubicBezTo>
                  <a:pt x="56491" y="1129005"/>
                  <a:pt x="1302695" y="17824"/>
                  <a:pt x="2399020" y="0"/>
                </a:cubicBezTo>
                <a:lnTo>
                  <a:pt x="2399020" y="0"/>
                </a:lnTo>
                <a:cubicBezTo>
                  <a:pt x="3690150" y="-85776"/>
                  <a:pt x="4733129" y="1024801"/>
                  <a:pt x="4798040" y="2399020"/>
                </a:cubicBezTo>
                <a:cubicBezTo>
                  <a:pt x="4649764" y="4332080"/>
                  <a:pt x="4803965" y="6476628"/>
                  <a:pt x="4798039" y="8038650"/>
                </a:cubicBezTo>
                <a:cubicBezTo>
                  <a:pt x="4805595" y="9291293"/>
                  <a:pt x="3908310" y="10496233"/>
                  <a:pt x="2399019" y="10437670"/>
                </a:cubicBezTo>
                <a:lnTo>
                  <a:pt x="2399020" y="10437669"/>
                </a:lnTo>
                <a:cubicBezTo>
                  <a:pt x="874356" y="10416946"/>
                  <a:pt x="-2540" y="9323725"/>
                  <a:pt x="0" y="8038649"/>
                </a:cubicBezTo>
                <a:cubicBezTo>
                  <a:pt x="-53421" y="5942062"/>
                  <a:pt x="-37377" y="4734218"/>
                  <a:pt x="0" y="2399020"/>
                </a:cubicBezTo>
                <a:close/>
              </a:path>
            </a:pathLst>
          </a:custGeom>
          <a:solidFill>
            <a:schemeClr val="bg1"/>
          </a:solidFill>
          <a:ln w="38100" cap="flat" cmpd="sng" algn="ctr">
            <a:solidFill>
              <a:srgbClr val="EE99AD">
                <a:lumMod val="50000"/>
              </a:srgbClr>
            </a:solidFill>
            <a:prstDash val="solid"/>
            <a:miter lim="800000"/>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a:effectLst/>
        </p:spPr>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algn="ctr" defTabSz="609630">
              <a:defRPr/>
            </a:pPr>
            <a:endParaRPr lang="en-US" sz="1867">
              <a:solidFill>
                <a:srgbClr val="CDA45B"/>
              </a:solidFill>
              <a:latin typeface="SVN-Hole Hearted" panose="020B0A06020104020203" pitchFamily="34" charset="0"/>
              <a:cs typeface="Calibri Light"/>
            </a:endParaRPr>
          </a:p>
        </p:txBody>
      </p:sp>
      <p:sp>
        <p:nvSpPr>
          <p:cNvPr id="5" name="Freeform 5"/>
          <p:cNvSpPr/>
          <p:nvPr/>
        </p:nvSpPr>
        <p:spPr>
          <a:xfrm>
            <a:off x="8480428" y="3086443"/>
            <a:ext cx="4056185" cy="3855624"/>
          </a:xfrm>
          <a:custGeom>
            <a:avLst/>
            <a:gdLst/>
            <a:ahLst/>
            <a:cxnLst/>
            <a:rect l="l" t="t" r="r" b="b"/>
            <a:pathLst>
              <a:path w="3384901" h="3556814">
                <a:moveTo>
                  <a:pt x="0" y="0"/>
                </a:moveTo>
                <a:lnTo>
                  <a:pt x="3384902" y="0"/>
                </a:lnTo>
                <a:lnTo>
                  <a:pt x="3384902" y="3556814"/>
                </a:lnTo>
                <a:lnTo>
                  <a:pt x="0" y="3556814"/>
                </a:lnTo>
                <a:lnTo>
                  <a:pt x="0" y="0"/>
                </a:lnTo>
                <a:close/>
              </a:path>
            </a:pathLst>
          </a:custGeom>
          <a:blipFill>
            <a:blip r:embed="rId3"/>
            <a:stretch>
              <a:fillRect/>
            </a:stretch>
          </a:blipFill>
        </p:spPr>
        <p:txBody>
          <a:bodyPr/>
          <a:lstStyle/>
          <a:p>
            <a:pPr defTabSz="609630"/>
            <a:endParaRPr lang="en-SG" sz="1200">
              <a:solidFill>
                <a:prstClr val="black"/>
              </a:solidFill>
              <a:latin typeface="Calibri"/>
            </a:endParaRPr>
          </a:p>
        </p:txBody>
      </p:sp>
      <p:sp>
        <p:nvSpPr>
          <p:cNvPr id="6" name="Freeform 6"/>
          <p:cNvSpPr/>
          <p:nvPr/>
        </p:nvSpPr>
        <p:spPr>
          <a:xfrm>
            <a:off x="7555042" y="-330200"/>
            <a:ext cx="5906958" cy="2489200"/>
          </a:xfrm>
          <a:custGeom>
            <a:avLst/>
            <a:gdLst/>
            <a:ahLst/>
            <a:cxnLst/>
            <a:rect l="l" t="t" r="r" b="b"/>
            <a:pathLst>
              <a:path w="4676490" h="1964126">
                <a:moveTo>
                  <a:pt x="0" y="0"/>
                </a:moveTo>
                <a:lnTo>
                  <a:pt x="4676489" y="0"/>
                </a:lnTo>
                <a:lnTo>
                  <a:pt x="4676489" y="1964126"/>
                </a:lnTo>
                <a:lnTo>
                  <a:pt x="0" y="19641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SG" sz="1200">
              <a:solidFill>
                <a:prstClr val="black"/>
              </a:solidFill>
              <a:latin typeface="Calibri"/>
            </a:endParaRPr>
          </a:p>
        </p:txBody>
      </p:sp>
      <p:sp>
        <p:nvSpPr>
          <p:cNvPr id="7" name="Freeform 7"/>
          <p:cNvSpPr/>
          <p:nvPr/>
        </p:nvSpPr>
        <p:spPr>
          <a:xfrm>
            <a:off x="5293018" y="-341086"/>
            <a:ext cx="4524049" cy="1520923"/>
          </a:xfrm>
          <a:custGeom>
            <a:avLst/>
            <a:gdLst/>
            <a:ahLst/>
            <a:cxnLst/>
            <a:rect l="l" t="t" r="r" b="b"/>
            <a:pathLst>
              <a:path w="3643434" h="1530242">
                <a:moveTo>
                  <a:pt x="0" y="0"/>
                </a:moveTo>
                <a:lnTo>
                  <a:pt x="3643434" y="0"/>
                </a:lnTo>
                <a:lnTo>
                  <a:pt x="3643434" y="1530242"/>
                </a:lnTo>
                <a:lnTo>
                  <a:pt x="0" y="15302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SG" sz="1200">
              <a:solidFill>
                <a:prstClr val="black"/>
              </a:solidFill>
              <a:latin typeface="Calibri"/>
            </a:endParaRPr>
          </a:p>
        </p:txBody>
      </p:sp>
      <p:sp>
        <p:nvSpPr>
          <p:cNvPr id="8" name="Freeform 8"/>
          <p:cNvSpPr/>
          <p:nvPr/>
        </p:nvSpPr>
        <p:spPr>
          <a:xfrm>
            <a:off x="8059237" y="8665"/>
            <a:ext cx="4197243" cy="2172043"/>
          </a:xfrm>
          <a:custGeom>
            <a:avLst/>
            <a:gdLst/>
            <a:ahLst/>
            <a:cxnLst/>
            <a:rect l="l" t="t" r="r" b="b"/>
            <a:pathLst>
              <a:path w="2311204" h="1706439">
                <a:moveTo>
                  <a:pt x="0" y="0"/>
                </a:moveTo>
                <a:lnTo>
                  <a:pt x="2311204" y="0"/>
                </a:lnTo>
                <a:lnTo>
                  <a:pt x="2311204" y="1706439"/>
                </a:lnTo>
                <a:lnTo>
                  <a:pt x="0" y="17064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SG" sz="1200">
              <a:solidFill>
                <a:prstClr val="black"/>
              </a:solidFill>
              <a:latin typeface="Calibri"/>
            </a:endParaRPr>
          </a:p>
        </p:txBody>
      </p:sp>
      <p:sp>
        <p:nvSpPr>
          <p:cNvPr id="10" name="Freeform 8">
            <a:extLst>
              <a:ext uri="{FF2B5EF4-FFF2-40B4-BE49-F238E27FC236}">
                <a16:creationId xmlns:a16="http://schemas.microsoft.com/office/drawing/2014/main" id="{F1916B74-744D-46A6-B792-A8807C1B8CAC}"/>
              </a:ext>
            </a:extLst>
          </p:cNvPr>
          <p:cNvSpPr/>
          <p:nvPr/>
        </p:nvSpPr>
        <p:spPr>
          <a:xfrm>
            <a:off x="5741601" y="-13108"/>
            <a:ext cx="3363107" cy="1520923"/>
          </a:xfrm>
          <a:custGeom>
            <a:avLst/>
            <a:gdLst/>
            <a:ahLst/>
            <a:cxnLst/>
            <a:rect l="l" t="t" r="r" b="b"/>
            <a:pathLst>
              <a:path w="2311204" h="1706439">
                <a:moveTo>
                  <a:pt x="0" y="0"/>
                </a:moveTo>
                <a:lnTo>
                  <a:pt x="2311204" y="0"/>
                </a:lnTo>
                <a:lnTo>
                  <a:pt x="2311204" y="1706439"/>
                </a:lnTo>
                <a:lnTo>
                  <a:pt x="0" y="17064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SG" sz="1200">
              <a:solidFill>
                <a:prstClr val="black"/>
              </a:solidFill>
              <a:latin typeface="Calibri"/>
            </a:endParaRPr>
          </a:p>
        </p:txBody>
      </p:sp>
      <p:pic>
        <p:nvPicPr>
          <p:cNvPr id="13" name="Picture 12">
            <a:extLst>
              <a:ext uri="{FF2B5EF4-FFF2-40B4-BE49-F238E27FC236}">
                <a16:creationId xmlns:a16="http://schemas.microsoft.com/office/drawing/2014/main" id="{9D44E806-6612-1D14-D775-F1A0229AC821}"/>
              </a:ext>
            </a:extLst>
          </p:cNvPr>
          <p:cNvPicPr>
            <a:picLocks noChangeAspect="1"/>
          </p:cNvPicPr>
          <p:nvPr/>
        </p:nvPicPr>
        <p:blipFill>
          <a:blip r:embed="rId8"/>
          <a:stretch>
            <a:fillRect/>
          </a:stretch>
        </p:blipFill>
        <p:spPr>
          <a:xfrm>
            <a:off x="-193383" y="1548095"/>
            <a:ext cx="10972800" cy="3530648"/>
          </a:xfrm>
          <a:prstGeom prst="rect">
            <a:avLst/>
          </a:prstGeom>
        </p:spPr>
      </p:pic>
    </p:spTree>
    <p:extLst>
      <p:ext uri="{BB962C8B-B14F-4D97-AF65-F5344CB8AC3E}">
        <p14:creationId xmlns:p14="http://schemas.microsoft.com/office/powerpoint/2010/main" val="965399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TotalTime>
  <Words>285</Words>
  <Application>Microsoft Office PowerPoint</Application>
  <PresentationFormat>Màn hình rộng</PresentationFormat>
  <Paragraphs>42</Paragraphs>
  <Slides>21</Slides>
  <Notes>13</Notes>
  <HiddenSlides>0</HiddenSlides>
  <MMClips>3</MMClips>
  <ScaleCrop>false</ScaleCrop>
  <HeadingPairs>
    <vt:vector size="6" baseType="variant">
      <vt:variant>
        <vt:lpstr>Phông được Dùng</vt:lpstr>
      </vt:variant>
      <vt:variant>
        <vt:i4>6</vt:i4>
      </vt:variant>
      <vt:variant>
        <vt:lpstr>Chủ đề</vt:lpstr>
      </vt:variant>
      <vt:variant>
        <vt:i4>7</vt:i4>
      </vt:variant>
      <vt:variant>
        <vt:lpstr>Tiêu đề Bản chiếu</vt:lpstr>
      </vt:variant>
      <vt:variant>
        <vt:i4>21</vt:i4>
      </vt:variant>
    </vt:vector>
  </HeadingPairs>
  <TitlesOfParts>
    <vt:vector size="34" baseType="lpstr">
      <vt:lpstr>Aptos</vt:lpstr>
      <vt:lpstr>Arial</vt:lpstr>
      <vt:lpstr>Calibri</vt:lpstr>
      <vt:lpstr>Cambria</vt:lpstr>
      <vt:lpstr>Georgia</vt:lpstr>
      <vt:lpstr>SVN-Hole Hearted</vt:lpstr>
      <vt:lpstr>Office 主题</vt:lpstr>
      <vt:lpstr>2_Office Theme</vt:lpstr>
      <vt:lpstr>1_Simple Light</vt:lpstr>
      <vt:lpstr>5_Office 主题​​</vt:lpstr>
      <vt:lpstr>Office Theme</vt:lpstr>
      <vt:lpstr>3_Office Theme</vt:lpstr>
      <vt:lpstr>1_Office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linh nguyenthuy</cp:lastModifiedBy>
  <cp:revision>57</cp:revision>
  <dcterms:created xsi:type="dcterms:W3CDTF">2022-08-04T03:07:46Z</dcterms:created>
  <dcterms:modified xsi:type="dcterms:W3CDTF">2025-09-28T16:06:02Z</dcterms:modified>
</cp:coreProperties>
</file>