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91" r:id="rId2"/>
    <p:sldMasterId id="2147483704" r:id="rId3"/>
  </p:sldMasterIdLst>
  <p:notesMasterIdLst>
    <p:notesMasterId r:id="rId24"/>
  </p:notesMasterIdLst>
  <p:sldIdLst>
    <p:sldId id="259" r:id="rId4"/>
    <p:sldId id="2655" r:id="rId5"/>
    <p:sldId id="2632" r:id="rId6"/>
    <p:sldId id="2643" r:id="rId7"/>
    <p:sldId id="2660" r:id="rId8"/>
    <p:sldId id="2658" r:id="rId9"/>
    <p:sldId id="2633" r:id="rId10"/>
    <p:sldId id="257" r:id="rId11"/>
    <p:sldId id="2659" r:id="rId12"/>
    <p:sldId id="2646" r:id="rId13"/>
    <p:sldId id="2647" r:id="rId14"/>
    <p:sldId id="2649" r:id="rId15"/>
    <p:sldId id="2648" r:id="rId16"/>
    <p:sldId id="287" r:id="rId17"/>
    <p:sldId id="2650" r:id="rId18"/>
    <p:sldId id="2651" r:id="rId19"/>
    <p:sldId id="2652" r:id="rId20"/>
    <p:sldId id="2653" r:id="rId21"/>
    <p:sldId id="2654" r:id="rId22"/>
    <p:sldId id="265"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5" d="100"/>
          <a:sy n="65" d="100"/>
        </p:scale>
        <p:origin x="936"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1D9B38-9F30-4ED7-ACCD-3BF1C71F8EC7}" type="datetimeFigureOut">
              <a:rPr lang="en-US" smtClean="0"/>
              <a:t>13/9/2025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8B415A-5A04-4B4C-ACBB-0E987FE2C23E}" type="slidenum">
              <a:rPr lang="en-US" smtClean="0"/>
              <a:t>‹#›</a:t>
            </a:fld>
            <a:endParaRPr lang="en-US"/>
          </a:p>
        </p:txBody>
      </p:sp>
    </p:spTree>
    <p:extLst>
      <p:ext uri="{BB962C8B-B14F-4D97-AF65-F5344CB8AC3E}">
        <p14:creationId xmlns:p14="http://schemas.microsoft.com/office/powerpoint/2010/main" val="2536949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B7DEF7-B261-4BB7-B71B-89CADE5018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883623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B7DEF7-B261-4BB7-B71B-89CADE5018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637704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A918B-349D-93DC-FB2A-CC2BA5A5DEE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D0EAFEF-43FA-C230-37A5-D137EAE0A92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25E4BD1-4AA0-9BFE-8AFE-0DE3DB2162D7}"/>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B83DEDFC-5611-8012-1B99-DECA1DB109D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B7DEF7-B261-4BB7-B71B-89CADE5018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9906100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BB8B1-5F48-F86E-5BA9-487D9EC9958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AB97BC6-00F3-16F0-F771-633C788E2E1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3FE8E9B-B5EA-E0CF-1E07-0ABC21FBA658}"/>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9E5B3C08-17C1-53C1-CC2E-07AD94D444B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B7DEF7-B261-4BB7-B71B-89CADE5018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363634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B7DEF7-B261-4BB7-B71B-89CADE5018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1573803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5208B7-79F7-4FA2-BFDA-95A81DC7CA51}" type="slidenum">
              <a:rPr kumimoji="0" lang="en-US" altLang="zh-CN"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zh-CN" sz="12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1012738" name="Rectangle 2"/>
          <p:cNvSpPr>
            <a:spLocks noGrp="1" noRot="1" noChangeAspect="1" noChangeArrowheads="1" noTextEdit="1"/>
          </p:cNvSpPr>
          <p:nvPr>
            <p:ph type="sldImg"/>
          </p:nvPr>
        </p:nvSpPr>
        <p:spPr>
          <a:xfrm>
            <a:off x="95250" y="746125"/>
            <a:ext cx="6604000" cy="3716338"/>
          </a:xfrm>
          <a:ln w="12700" cap="flat"/>
        </p:spPr>
      </p:sp>
      <p:sp>
        <p:nvSpPr>
          <p:cNvPr id="1012739" name="Rectangle 3"/>
          <p:cNvSpPr>
            <a:spLocks noGrp="1" noChangeArrowheads="1"/>
          </p:cNvSpPr>
          <p:nvPr>
            <p:ph type="body" idx="1"/>
          </p:nvPr>
        </p:nvSpPr>
        <p:spPr/>
        <p:txBody>
          <a:bodyPr lIns="92075" tIns="46038" rIns="92075" bIns="46038"/>
          <a:lstStyle/>
          <a:p>
            <a:endParaRPr lang="zh-CN" altLang="zh-CN" dirty="0"/>
          </a:p>
        </p:txBody>
      </p:sp>
    </p:spTree>
    <p:extLst>
      <p:ext uri="{BB962C8B-B14F-4D97-AF65-F5344CB8AC3E}">
        <p14:creationId xmlns:p14="http://schemas.microsoft.com/office/powerpoint/2010/main" val="25581993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B7DEF7-B261-4BB7-B71B-89CADE5018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4078146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B7DEF7-B261-4BB7-B71B-89CADE5018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110947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7792749926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7792749926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err="1"/>
              <a:t>Thiết</a:t>
            </a:r>
            <a:r>
              <a:rPr lang="en-US" altLang="zh-CN" dirty="0"/>
              <a:t> </a:t>
            </a:r>
            <a:r>
              <a:rPr lang="en-US" altLang="zh-CN" dirty="0" err="1"/>
              <a:t>kế</a:t>
            </a:r>
            <a:r>
              <a:rPr lang="en-US" altLang="zh-CN" dirty="0"/>
              <a:t>: </a:t>
            </a:r>
            <a:r>
              <a:rPr lang="en-US" altLang="zh-CN" dirty="0" err="1"/>
              <a:t>Hương</a:t>
            </a:r>
            <a:r>
              <a:rPr lang="en-US" altLang="zh-CN" dirty="0"/>
              <a:t> </a:t>
            </a:r>
            <a:r>
              <a:rPr lang="en-US" altLang="zh-CN" dirty="0" err="1"/>
              <a:t>Thảo</a:t>
            </a:r>
            <a:r>
              <a:rPr lang="en-US" altLang="zh-CN" dirty="0"/>
              <a:t> – tranthao121004@gmail</a:t>
            </a:r>
            <a:r>
              <a:rPr lang="en-US" altLang="zh-CN"/>
              <a:t>.com</a:t>
            </a:r>
            <a:endParaRPr lang="zh-CN" altLang="en-US"/>
          </a:p>
        </p:txBody>
      </p:sp>
    </p:spTree>
    <p:extLst>
      <p:ext uri="{BB962C8B-B14F-4D97-AF65-F5344CB8AC3E}">
        <p14:creationId xmlns:p14="http://schemas.microsoft.com/office/powerpoint/2010/main" val="37560652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B7DEF7-B261-4BB7-B71B-89CADE5018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517657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B7DEF7-B261-4BB7-B71B-89CADE5018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2307069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err="1"/>
              <a:t>Thiết</a:t>
            </a:r>
            <a:r>
              <a:rPr lang="en-US" altLang="zh-CN" dirty="0"/>
              <a:t> </a:t>
            </a:r>
            <a:r>
              <a:rPr lang="en-US" altLang="zh-CN" dirty="0" err="1"/>
              <a:t>kế</a:t>
            </a:r>
            <a:r>
              <a:rPr lang="en-US" altLang="zh-CN" dirty="0"/>
              <a:t>: </a:t>
            </a:r>
            <a:r>
              <a:rPr lang="en-US" altLang="zh-CN" dirty="0" err="1"/>
              <a:t>Hương</a:t>
            </a:r>
            <a:r>
              <a:rPr lang="en-US" altLang="zh-CN" dirty="0"/>
              <a:t> </a:t>
            </a:r>
            <a:r>
              <a:rPr lang="en-US" altLang="zh-CN" dirty="0" err="1"/>
              <a:t>Thảo</a:t>
            </a:r>
            <a:r>
              <a:rPr lang="en-US" altLang="zh-CN" dirty="0"/>
              <a:t> – tranthao121004@gmail.com</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B7DEF7-B261-4BB7-B71B-89CADE5018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2918649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7792749926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7792749926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7651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err="1"/>
              <a:t>Thiết</a:t>
            </a:r>
            <a:r>
              <a:rPr lang="en-US" altLang="zh-CN" dirty="0"/>
              <a:t> </a:t>
            </a:r>
            <a:r>
              <a:rPr lang="en-US" altLang="zh-CN" dirty="0" err="1"/>
              <a:t>kế</a:t>
            </a:r>
            <a:r>
              <a:rPr lang="en-US" altLang="zh-CN" dirty="0"/>
              <a:t>: Hương Thảo – </a:t>
            </a:r>
            <a:r>
              <a:rPr lang="en-US" altLang="zh-CN" dirty="0" err="1"/>
              <a:t>Zalo</a:t>
            </a:r>
            <a:r>
              <a:rPr lang="en-US" altLang="zh-CN" dirty="0"/>
              <a:t> 0972115126</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B7DEF7-B261-4BB7-B71B-89CADE5018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4427027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B7DEF7-B261-4BB7-B71B-89CADE5018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7954037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B7DEF7-B261-4BB7-B71B-89CADE5018F9}"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4903538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A5F441-BA27-4D1A-9A13-05155C41393D}"/>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073B6E29-430C-420B-9D34-8C89DDCCBE71}"/>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799E9B79-96D2-4483-AF4F-F41232FE2D62}"/>
              </a:ext>
            </a:extLst>
          </p:cNvPr>
          <p:cNvSpPr>
            <a:spLocks noGrp="1"/>
          </p:cNvSpPr>
          <p:nvPr>
            <p:ph type="dt" sz="half" idx="10"/>
          </p:nvPr>
        </p:nvSpPr>
        <p:spPr>
          <a:xfrm>
            <a:off x="838200" y="6356350"/>
            <a:ext cx="2743200" cy="365125"/>
          </a:xfrm>
          <a:prstGeom prst="rect">
            <a:avLst/>
          </a:prstGeom>
        </p:spPr>
        <p:txBody>
          <a:bodyPr/>
          <a:lstStyle/>
          <a:p>
            <a:fld id="{E0F9E88B-0C40-48DD-878B-E748EE8BC3AD}" type="datetimeFigureOut">
              <a:rPr lang="zh-CN" altLang="en-US" smtClean="0"/>
              <a:t>2025/9/13</a:t>
            </a:fld>
            <a:endParaRPr lang="zh-CN" altLang="en-US"/>
          </a:p>
        </p:txBody>
      </p:sp>
      <p:sp>
        <p:nvSpPr>
          <p:cNvPr id="5" name="页脚占位符 4">
            <a:extLst>
              <a:ext uri="{FF2B5EF4-FFF2-40B4-BE49-F238E27FC236}">
                <a16:creationId xmlns:a16="http://schemas.microsoft.com/office/drawing/2014/main" id="{D2032C75-8AFF-422F-B434-1A2597AB965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868089CB-2DEA-4E65-AE74-4EA2262B3E87}"/>
              </a:ext>
            </a:extLst>
          </p:cNvPr>
          <p:cNvSpPr>
            <a:spLocks noGrp="1"/>
          </p:cNvSpPr>
          <p:nvPr>
            <p:ph type="sldNum" sz="quarter" idx="12"/>
          </p:nvPr>
        </p:nvSpPr>
        <p:spPr>
          <a:xfrm>
            <a:off x="8610600" y="6356350"/>
            <a:ext cx="2743200" cy="365125"/>
          </a:xfrm>
          <a:prstGeom prst="rect">
            <a:avLst/>
          </a:prstGeom>
        </p:spPr>
        <p:txBody>
          <a:bodyPr/>
          <a:lstStyle/>
          <a:p>
            <a:fld id="{DE02FC31-9DDB-4ACC-911E-F94260E26824}" type="slidenum">
              <a:rPr lang="zh-CN" altLang="en-US" smtClean="0"/>
              <a:t>‹#›</a:t>
            </a:fld>
            <a:endParaRPr lang="zh-CN" altLang="en-US"/>
          </a:p>
        </p:txBody>
      </p:sp>
    </p:spTree>
    <p:extLst>
      <p:ext uri="{BB962C8B-B14F-4D97-AF65-F5344CB8AC3E}">
        <p14:creationId xmlns:p14="http://schemas.microsoft.com/office/powerpoint/2010/main" val="9546899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17DDC72-9CAC-4679-A980-5B3D87863C5B}"/>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85A55264-4DA0-44D2-BF6D-54373F34D903}"/>
              </a:ext>
            </a:extLst>
          </p:cNvPr>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0ACC5FAD-AFAC-4529-A734-798E41F63E45}"/>
              </a:ext>
            </a:extLst>
          </p:cNvPr>
          <p:cNvSpPr>
            <a:spLocks noGrp="1"/>
          </p:cNvSpPr>
          <p:nvPr>
            <p:ph type="dt" sz="half" idx="10"/>
          </p:nvPr>
        </p:nvSpPr>
        <p:spPr>
          <a:xfrm>
            <a:off x="838200" y="6356350"/>
            <a:ext cx="2743200" cy="365125"/>
          </a:xfrm>
          <a:prstGeom prst="rect">
            <a:avLst/>
          </a:prstGeom>
        </p:spPr>
        <p:txBody>
          <a:bodyPr/>
          <a:lstStyle/>
          <a:p>
            <a:fld id="{E0F9E88B-0C40-48DD-878B-E748EE8BC3AD}" type="datetimeFigureOut">
              <a:rPr lang="zh-CN" altLang="en-US" smtClean="0"/>
              <a:t>2025/9/13</a:t>
            </a:fld>
            <a:endParaRPr lang="zh-CN" altLang="en-US"/>
          </a:p>
        </p:txBody>
      </p:sp>
      <p:sp>
        <p:nvSpPr>
          <p:cNvPr id="5" name="页脚占位符 4">
            <a:extLst>
              <a:ext uri="{FF2B5EF4-FFF2-40B4-BE49-F238E27FC236}">
                <a16:creationId xmlns:a16="http://schemas.microsoft.com/office/drawing/2014/main" id="{46C2238F-B81F-4444-AD47-4431DF0ABCC4}"/>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2488D67F-14DB-44B4-85A1-A89E2BFC5C05}"/>
              </a:ext>
            </a:extLst>
          </p:cNvPr>
          <p:cNvSpPr>
            <a:spLocks noGrp="1"/>
          </p:cNvSpPr>
          <p:nvPr>
            <p:ph type="sldNum" sz="quarter" idx="12"/>
          </p:nvPr>
        </p:nvSpPr>
        <p:spPr>
          <a:xfrm>
            <a:off x="8610600" y="6356350"/>
            <a:ext cx="2743200" cy="365125"/>
          </a:xfrm>
          <a:prstGeom prst="rect">
            <a:avLst/>
          </a:prstGeom>
        </p:spPr>
        <p:txBody>
          <a:bodyPr/>
          <a:lstStyle/>
          <a:p>
            <a:fld id="{DE02FC31-9DDB-4ACC-911E-F94260E26824}" type="slidenum">
              <a:rPr lang="zh-CN" altLang="en-US" smtClean="0"/>
              <a:t>‹#›</a:t>
            </a:fld>
            <a:endParaRPr lang="zh-CN" altLang="en-US"/>
          </a:p>
        </p:txBody>
      </p:sp>
    </p:spTree>
    <p:extLst>
      <p:ext uri="{BB962C8B-B14F-4D97-AF65-F5344CB8AC3E}">
        <p14:creationId xmlns:p14="http://schemas.microsoft.com/office/powerpoint/2010/main" val="4880462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045189-0D48-4D62-ACB8-363B8B4BA823}"/>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8554B7C4-26CC-4900-9FBC-112D5FD29190}"/>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D515BD0D-46F8-499D-9889-44E956D44BB7}"/>
              </a:ext>
            </a:extLst>
          </p:cNvPr>
          <p:cNvSpPr>
            <a:spLocks noGrp="1"/>
          </p:cNvSpPr>
          <p:nvPr>
            <p:ph type="dt" sz="half" idx="10"/>
          </p:nvPr>
        </p:nvSpPr>
        <p:spPr>
          <a:xfrm>
            <a:off x="838200" y="6356350"/>
            <a:ext cx="2743200" cy="365125"/>
          </a:xfrm>
          <a:prstGeom prst="rect">
            <a:avLst/>
          </a:prstGeom>
        </p:spPr>
        <p:txBody>
          <a:bodyPr/>
          <a:lstStyle/>
          <a:p>
            <a:fld id="{E0F9E88B-0C40-48DD-878B-E748EE8BC3AD}" type="datetimeFigureOut">
              <a:rPr lang="zh-CN" altLang="en-US" smtClean="0"/>
              <a:t>2025/9/13</a:t>
            </a:fld>
            <a:endParaRPr lang="zh-CN" altLang="en-US"/>
          </a:p>
        </p:txBody>
      </p:sp>
      <p:sp>
        <p:nvSpPr>
          <p:cNvPr id="5" name="页脚占位符 4">
            <a:extLst>
              <a:ext uri="{FF2B5EF4-FFF2-40B4-BE49-F238E27FC236}">
                <a16:creationId xmlns:a16="http://schemas.microsoft.com/office/drawing/2014/main" id="{0533EECB-1B46-4AAF-82FA-8341E6E0EAD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09734F59-D5C9-45C0-95BB-255303990499}"/>
              </a:ext>
            </a:extLst>
          </p:cNvPr>
          <p:cNvSpPr>
            <a:spLocks noGrp="1"/>
          </p:cNvSpPr>
          <p:nvPr>
            <p:ph type="sldNum" sz="quarter" idx="12"/>
          </p:nvPr>
        </p:nvSpPr>
        <p:spPr>
          <a:xfrm>
            <a:off x="8610600" y="6356350"/>
            <a:ext cx="2743200" cy="365125"/>
          </a:xfrm>
          <a:prstGeom prst="rect">
            <a:avLst/>
          </a:prstGeom>
        </p:spPr>
        <p:txBody>
          <a:bodyPr/>
          <a:lstStyle/>
          <a:p>
            <a:fld id="{DE02FC31-9DDB-4ACC-911E-F94260E26824}" type="slidenum">
              <a:rPr lang="zh-CN" altLang="en-US" smtClean="0"/>
              <a:t>‹#›</a:t>
            </a:fld>
            <a:endParaRPr lang="zh-CN" altLang="en-US"/>
          </a:p>
        </p:txBody>
      </p:sp>
    </p:spTree>
    <p:extLst>
      <p:ext uri="{BB962C8B-B14F-4D97-AF65-F5344CB8AC3E}">
        <p14:creationId xmlns:p14="http://schemas.microsoft.com/office/powerpoint/2010/main" val="3792394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8402147-91C0-4202-A049-8C26C3614276}"/>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44F78434-07FA-4018-98AF-2DFF55D695F0}"/>
              </a:ext>
            </a:extLst>
          </p:cNvPr>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22259499-0952-4C06-9230-F1BC6AB2BB5B}"/>
              </a:ext>
            </a:extLst>
          </p:cNvPr>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DF4CBE8A-F31A-4FC1-B01E-5B40266B33AF}"/>
              </a:ext>
            </a:extLst>
          </p:cNvPr>
          <p:cNvSpPr>
            <a:spLocks noGrp="1"/>
          </p:cNvSpPr>
          <p:nvPr>
            <p:ph type="dt" sz="half" idx="10"/>
          </p:nvPr>
        </p:nvSpPr>
        <p:spPr>
          <a:xfrm>
            <a:off x="838200" y="6356350"/>
            <a:ext cx="2743200" cy="365125"/>
          </a:xfrm>
          <a:prstGeom prst="rect">
            <a:avLst/>
          </a:prstGeom>
        </p:spPr>
        <p:txBody>
          <a:bodyPr/>
          <a:lstStyle/>
          <a:p>
            <a:fld id="{E0F9E88B-0C40-48DD-878B-E748EE8BC3AD}" type="datetimeFigureOut">
              <a:rPr lang="zh-CN" altLang="en-US" smtClean="0"/>
              <a:t>2025/9/13</a:t>
            </a:fld>
            <a:endParaRPr lang="zh-CN" altLang="en-US"/>
          </a:p>
        </p:txBody>
      </p:sp>
      <p:sp>
        <p:nvSpPr>
          <p:cNvPr id="6" name="页脚占位符 5">
            <a:extLst>
              <a:ext uri="{FF2B5EF4-FFF2-40B4-BE49-F238E27FC236}">
                <a16:creationId xmlns:a16="http://schemas.microsoft.com/office/drawing/2014/main" id="{A69E9106-A51D-41B8-A6DD-3B370CB9EB57}"/>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277E40EC-35A1-4918-88F4-ED2B2A941F01}"/>
              </a:ext>
            </a:extLst>
          </p:cNvPr>
          <p:cNvSpPr>
            <a:spLocks noGrp="1"/>
          </p:cNvSpPr>
          <p:nvPr>
            <p:ph type="sldNum" sz="quarter" idx="12"/>
          </p:nvPr>
        </p:nvSpPr>
        <p:spPr>
          <a:xfrm>
            <a:off x="8610600" y="6356350"/>
            <a:ext cx="2743200" cy="365125"/>
          </a:xfrm>
          <a:prstGeom prst="rect">
            <a:avLst/>
          </a:prstGeom>
        </p:spPr>
        <p:txBody>
          <a:bodyPr/>
          <a:lstStyle/>
          <a:p>
            <a:fld id="{DE02FC31-9DDB-4ACC-911E-F94260E26824}" type="slidenum">
              <a:rPr lang="zh-CN" altLang="en-US" smtClean="0"/>
              <a:t>‹#›</a:t>
            </a:fld>
            <a:endParaRPr lang="zh-CN" altLang="en-US"/>
          </a:p>
        </p:txBody>
      </p:sp>
    </p:spTree>
    <p:extLst>
      <p:ext uri="{BB962C8B-B14F-4D97-AF65-F5344CB8AC3E}">
        <p14:creationId xmlns:p14="http://schemas.microsoft.com/office/powerpoint/2010/main" val="33987364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EFEC4A-A03A-40EF-91D3-06CEC80986CF}"/>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9F2FD8B1-E238-45FA-AE19-BCA2CFC7F73F}"/>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E251CD6C-C740-47E9-BB94-1AB87710DCFF}"/>
              </a:ext>
            </a:extLst>
          </p:cNvPr>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030E742E-9501-4526-8000-C57F5B2BB4EE}"/>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92F3933A-FA1B-4BA6-BECD-B9F4FDF61BE1}"/>
              </a:ext>
            </a:extLst>
          </p:cNvPr>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3AEB09E3-F9BF-4169-93BD-31EE046D2A5B}"/>
              </a:ext>
            </a:extLst>
          </p:cNvPr>
          <p:cNvSpPr>
            <a:spLocks noGrp="1"/>
          </p:cNvSpPr>
          <p:nvPr>
            <p:ph type="dt" sz="half" idx="10"/>
          </p:nvPr>
        </p:nvSpPr>
        <p:spPr>
          <a:xfrm>
            <a:off x="838200" y="6356350"/>
            <a:ext cx="2743200" cy="365125"/>
          </a:xfrm>
          <a:prstGeom prst="rect">
            <a:avLst/>
          </a:prstGeom>
        </p:spPr>
        <p:txBody>
          <a:bodyPr/>
          <a:lstStyle/>
          <a:p>
            <a:fld id="{E0F9E88B-0C40-48DD-878B-E748EE8BC3AD}" type="datetimeFigureOut">
              <a:rPr lang="zh-CN" altLang="en-US" smtClean="0"/>
              <a:t>2025/9/13</a:t>
            </a:fld>
            <a:endParaRPr lang="zh-CN" altLang="en-US"/>
          </a:p>
        </p:txBody>
      </p:sp>
      <p:sp>
        <p:nvSpPr>
          <p:cNvPr id="8" name="页脚占位符 7">
            <a:extLst>
              <a:ext uri="{FF2B5EF4-FFF2-40B4-BE49-F238E27FC236}">
                <a16:creationId xmlns:a16="http://schemas.microsoft.com/office/drawing/2014/main" id="{F88F773C-4C5F-477F-81A2-ECD9A18A4EA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id="{0DD10B08-662E-457B-9666-06AB86C5B323}"/>
              </a:ext>
            </a:extLst>
          </p:cNvPr>
          <p:cNvSpPr>
            <a:spLocks noGrp="1"/>
          </p:cNvSpPr>
          <p:nvPr>
            <p:ph type="sldNum" sz="quarter" idx="12"/>
          </p:nvPr>
        </p:nvSpPr>
        <p:spPr>
          <a:xfrm>
            <a:off x="8610600" y="6356350"/>
            <a:ext cx="2743200" cy="365125"/>
          </a:xfrm>
          <a:prstGeom prst="rect">
            <a:avLst/>
          </a:prstGeom>
        </p:spPr>
        <p:txBody>
          <a:bodyPr/>
          <a:lstStyle/>
          <a:p>
            <a:fld id="{DE02FC31-9DDB-4ACC-911E-F94260E26824}" type="slidenum">
              <a:rPr lang="zh-CN" altLang="en-US" smtClean="0"/>
              <a:t>‹#›</a:t>
            </a:fld>
            <a:endParaRPr lang="zh-CN" altLang="en-US"/>
          </a:p>
        </p:txBody>
      </p:sp>
    </p:spTree>
    <p:extLst>
      <p:ext uri="{BB962C8B-B14F-4D97-AF65-F5344CB8AC3E}">
        <p14:creationId xmlns:p14="http://schemas.microsoft.com/office/powerpoint/2010/main" val="34341597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10382-258C-4B34-8FDC-BBA005AAEA87}"/>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AA7A26AA-0F94-450C-8A35-C6E1CB6254D0}"/>
              </a:ext>
            </a:extLst>
          </p:cNvPr>
          <p:cNvSpPr>
            <a:spLocks noGrp="1"/>
          </p:cNvSpPr>
          <p:nvPr>
            <p:ph type="dt" sz="half" idx="10"/>
          </p:nvPr>
        </p:nvSpPr>
        <p:spPr>
          <a:xfrm>
            <a:off x="838200" y="6356350"/>
            <a:ext cx="2743200" cy="365125"/>
          </a:xfrm>
          <a:prstGeom prst="rect">
            <a:avLst/>
          </a:prstGeom>
        </p:spPr>
        <p:txBody>
          <a:bodyPr/>
          <a:lstStyle/>
          <a:p>
            <a:fld id="{E0F9E88B-0C40-48DD-878B-E748EE8BC3AD}" type="datetimeFigureOut">
              <a:rPr lang="zh-CN" altLang="en-US" smtClean="0"/>
              <a:t>2025/9/13</a:t>
            </a:fld>
            <a:endParaRPr lang="zh-CN" altLang="en-US"/>
          </a:p>
        </p:txBody>
      </p:sp>
      <p:sp>
        <p:nvSpPr>
          <p:cNvPr id="4" name="页脚占位符 3">
            <a:extLst>
              <a:ext uri="{FF2B5EF4-FFF2-40B4-BE49-F238E27FC236}">
                <a16:creationId xmlns:a16="http://schemas.microsoft.com/office/drawing/2014/main" id="{93FBC98B-80C2-4E12-B989-13E5C19A690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id="{DBB137B8-05FB-4C5B-84AD-D15BD2E71B73}"/>
              </a:ext>
            </a:extLst>
          </p:cNvPr>
          <p:cNvSpPr>
            <a:spLocks noGrp="1"/>
          </p:cNvSpPr>
          <p:nvPr>
            <p:ph type="sldNum" sz="quarter" idx="12"/>
          </p:nvPr>
        </p:nvSpPr>
        <p:spPr>
          <a:xfrm>
            <a:off x="8610600" y="6356350"/>
            <a:ext cx="2743200" cy="365125"/>
          </a:xfrm>
          <a:prstGeom prst="rect">
            <a:avLst/>
          </a:prstGeom>
        </p:spPr>
        <p:txBody>
          <a:bodyPr/>
          <a:lstStyle/>
          <a:p>
            <a:fld id="{DE02FC31-9DDB-4ACC-911E-F94260E26824}" type="slidenum">
              <a:rPr lang="zh-CN" altLang="en-US" smtClean="0"/>
              <a:t>‹#›</a:t>
            </a:fld>
            <a:endParaRPr lang="zh-CN" altLang="en-US"/>
          </a:p>
        </p:txBody>
      </p:sp>
    </p:spTree>
    <p:extLst>
      <p:ext uri="{BB962C8B-B14F-4D97-AF65-F5344CB8AC3E}">
        <p14:creationId xmlns:p14="http://schemas.microsoft.com/office/powerpoint/2010/main" val="17651227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B62629FF-121F-4B3B-AE37-DDB8B1A1A2FC}"/>
              </a:ext>
            </a:extLst>
          </p:cNvPr>
          <p:cNvSpPr>
            <a:spLocks noGrp="1"/>
          </p:cNvSpPr>
          <p:nvPr>
            <p:ph type="dt" sz="half" idx="10"/>
          </p:nvPr>
        </p:nvSpPr>
        <p:spPr>
          <a:xfrm>
            <a:off x="838200" y="6356350"/>
            <a:ext cx="2743200" cy="365125"/>
          </a:xfrm>
          <a:prstGeom prst="rect">
            <a:avLst/>
          </a:prstGeom>
        </p:spPr>
        <p:txBody>
          <a:bodyPr/>
          <a:lstStyle/>
          <a:p>
            <a:fld id="{E0F9E88B-0C40-48DD-878B-E748EE8BC3AD}" type="datetimeFigureOut">
              <a:rPr lang="zh-CN" altLang="en-US" smtClean="0"/>
              <a:t>2025/9/13</a:t>
            </a:fld>
            <a:endParaRPr lang="zh-CN" altLang="en-US"/>
          </a:p>
        </p:txBody>
      </p:sp>
      <p:sp>
        <p:nvSpPr>
          <p:cNvPr id="3" name="页脚占位符 2">
            <a:extLst>
              <a:ext uri="{FF2B5EF4-FFF2-40B4-BE49-F238E27FC236}">
                <a16:creationId xmlns:a16="http://schemas.microsoft.com/office/drawing/2014/main" id="{077F2E3A-CE2D-486A-8880-48C9675BE09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id="{83CEEAFE-4653-4CA8-A59F-04A60C6BAD56}"/>
              </a:ext>
            </a:extLst>
          </p:cNvPr>
          <p:cNvSpPr>
            <a:spLocks noGrp="1"/>
          </p:cNvSpPr>
          <p:nvPr>
            <p:ph type="sldNum" sz="quarter" idx="12"/>
          </p:nvPr>
        </p:nvSpPr>
        <p:spPr>
          <a:xfrm>
            <a:off x="8610600" y="6356350"/>
            <a:ext cx="2743200" cy="365125"/>
          </a:xfrm>
          <a:prstGeom prst="rect">
            <a:avLst/>
          </a:prstGeom>
        </p:spPr>
        <p:txBody>
          <a:bodyPr/>
          <a:lstStyle/>
          <a:p>
            <a:fld id="{DE02FC31-9DDB-4ACC-911E-F94260E26824}" type="slidenum">
              <a:rPr lang="zh-CN" altLang="en-US" smtClean="0"/>
              <a:t>‹#›</a:t>
            </a:fld>
            <a:endParaRPr lang="zh-CN" altLang="en-US"/>
          </a:p>
        </p:txBody>
      </p:sp>
    </p:spTree>
    <p:extLst>
      <p:ext uri="{BB962C8B-B14F-4D97-AF65-F5344CB8AC3E}">
        <p14:creationId xmlns:p14="http://schemas.microsoft.com/office/powerpoint/2010/main" val="362143266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AF9F4FE-882A-47C0-8C46-B8DBF609CC5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D9A2394E-D218-48FB-8A2F-2DD5FD6BCD83}"/>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4842CA12-A78A-441C-8B00-B8B51A8F635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CDEDE3BB-C843-419D-AEC9-3A166B9F3BF0}"/>
              </a:ext>
            </a:extLst>
          </p:cNvPr>
          <p:cNvSpPr>
            <a:spLocks noGrp="1"/>
          </p:cNvSpPr>
          <p:nvPr>
            <p:ph type="dt" sz="half" idx="10"/>
          </p:nvPr>
        </p:nvSpPr>
        <p:spPr>
          <a:xfrm>
            <a:off x="838200" y="6356350"/>
            <a:ext cx="2743200" cy="365125"/>
          </a:xfrm>
          <a:prstGeom prst="rect">
            <a:avLst/>
          </a:prstGeom>
        </p:spPr>
        <p:txBody>
          <a:bodyPr/>
          <a:lstStyle/>
          <a:p>
            <a:fld id="{E0F9E88B-0C40-48DD-878B-E748EE8BC3AD}" type="datetimeFigureOut">
              <a:rPr lang="zh-CN" altLang="en-US" smtClean="0"/>
              <a:t>2025/9/13</a:t>
            </a:fld>
            <a:endParaRPr lang="zh-CN" altLang="en-US"/>
          </a:p>
        </p:txBody>
      </p:sp>
      <p:sp>
        <p:nvSpPr>
          <p:cNvPr id="6" name="页脚占位符 5">
            <a:extLst>
              <a:ext uri="{FF2B5EF4-FFF2-40B4-BE49-F238E27FC236}">
                <a16:creationId xmlns:a16="http://schemas.microsoft.com/office/drawing/2014/main" id="{94B33323-637A-4CE1-BE8F-B869193AE43A}"/>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06A6DCC8-E8F0-4C7F-9328-D5006B31A77A}"/>
              </a:ext>
            </a:extLst>
          </p:cNvPr>
          <p:cNvSpPr>
            <a:spLocks noGrp="1"/>
          </p:cNvSpPr>
          <p:nvPr>
            <p:ph type="sldNum" sz="quarter" idx="12"/>
          </p:nvPr>
        </p:nvSpPr>
        <p:spPr>
          <a:xfrm>
            <a:off x="8610600" y="6356350"/>
            <a:ext cx="2743200" cy="365125"/>
          </a:xfrm>
          <a:prstGeom prst="rect">
            <a:avLst/>
          </a:prstGeom>
        </p:spPr>
        <p:txBody>
          <a:bodyPr/>
          <a:lstStyle/>
          <a:p>
            <a:fld id="{DE02FC31-9DDB-4ACC-911E-F94260E26824}" type="slidenum">
              <a:rPr lang="zh-CN" altLang="en-US" smtClean="0"/>
              <a:t>‹#›</a:t>
            </a:fld>
            <a:endParaRPr lang="zh-CN" altLang="en-US"/>
          </a:p>
        </p:txBody>
      </p:sp>
    </p:spTree>
    <p:extLst>
      <p:ext uri="{BB962C8B-B14F-4D97-AF65-F5344CB8AC3E}">
        <p14:creationId xmlns:p14="http://schemas.microsoft.com/office/powerpoint/2010/main" val="19083600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14A90F6-AECE-47D2-A701-44DD7B6DAFD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E277105F-0226-480E-89D0-588888F22DB5}"/>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C1A2B967-DE5D-4006-83C9-662C87D29EC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016B451C-C81B-4840-B0CE-EBAF69C7A6E7}"/>
              </a:ext>
            </a:extLst>
          </p:cNvPr>
          <p:cNvSpPr>
            <a:spLocks noGrp="1"/>
          </p:cNvSpPr>
          <p:nvPr>
            <p:ph type="dt" sz="half" idx="10"/>
          </p:nvPr>
        </p:nvSpPr>
        <p:spPr>
          <a:xfrm>
            <a:off x="838200" y="6356350"/>
            <a:ext cx="2743200" cy="365125"/>
          </a:xfrm>
          <a:prstGeom prst="rect">
            <a:avLst/>
          </a:prstGeom>
        </p:spPr>
        <p:txBody>
          <a:bodyPr/>
          <a:lstStyle/>
          <a:p>
            <a:fld id="{E0F9E88B-0C40-48DD-878B-E748EE8BC3AD}" type="datetimeFigureOut">
              <a:rPr lang="zh-CN" altLang="en-US" smtClean="0"/>
              <a:t>2025/9/13</a:t>
            </a:fld>
            <a:endParaRPr lang="zh-CN" altLang="en-US"/>
          </a:p>
        </p:txBody>
      </p:sp>
      <p:sp>
        <p:nvSpPr>
          <p:cNvPr id="6" name="页脚占位符 5">
            <a:extLst>
              <a:ext uri="{FF2B5EF4-FFF2-40B4-BE49-F238E27FC236}">
                <a16:creationId xmlns:a16="http://schemas.microsoft.com/office/drawing/2014/main" id="{E8474BE2-6579-4145-B26D-A7595577B07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EE186C81-6EDF-4C18-8059-858242EE64E7}"/>
              </a:ext>
            </a:extLst>
          </p:cNvPr>
          <p:cNvSpPr>
            <a:spLocks noGrp="1"/>
          </p:cNvSpPr>
          <p:nvPr>
            <p:ph type="sldNum" sz="quarter" idx="12"/>
          </p:nvPr>
        </p:nvSpPr>
        <p:spPr>
          <a:xfrm>
            <a:off x="8610600" y="6356350"/>
            <a:ext cx="2743200" cy="365125"/>
          </a:xfrm>
          <a:prstGeom prst="rect">
            <a:avLst/>
          </a:prstGeom>
        </p:spPr>
        <p:txBody>
          <a:bodyPr/>
          <a:lstStyle/>
          <a:p>
            <a:fld id="{DE02FC31-9DDB-4ACC-911E-F94260E26824}" type="slidenum">
              <a:rPr lang="zh-CN" altLang="en-US" smtClean="0"/>
              <a:t>‹#›</a:t>
            </a:fld>
            <a:endParaRPr lang="zh-CN" altLang="en-US"/>
          </a:p>
        </p:txBody>
      </p:sp>
    </p:spTree>
    <p:extLst>
      <p:ext uri="{BB962C8B-B14F-4D97-AF65-F5344CB8AC3E}">
        <p14:creationId xmlns:p14="http://schemas.microsoft.com/office/powerpoint/2010/main" val="25800831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A528CE7-CF14-4940-A95B-FBE580F44E2F}"/>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96248680-868D-405D-8570-DE469DFE8FBE}"/>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ED56F11-8CDA-4DAB-9925-1BC78111DE04}"/>
              </a:ext>
            </a:extLst>
          </p:cNvPr>
          <p:cNvSpPr>
            <a:spLocks noGrp="1"/>
          </p:cNvSpPr>
          <p:nvPr>
            <p:ph type="dt" sz="half" idx="10"/>
          </p:nvPr>
        </p:nvSpPr>
        <p:spPr>
          <a:xfrm>
            <a:off x="838200" y="6356350"/>
            <a:ext cx="2743200" cy="365125"/>
          </a:xfrm>
          <a:prstGeom prst="rect">
            <a:avLst/>
          </a:prstGeom>
        </p:spPr>
        <p:txBody>
          <a:bodyPr/>
          <a:lstStyle/>
          <a:p>
            <a:fld id="{E0F9E88B-0C40-48DD-878B-E748EE8BC3AD}" type="datetimeFigureOut">
              <a:rPr lang="zh-CN" altLang="en-US" smtClean="0"/>
              <a:t>2025/9/13</a:t>
            </a:fld>
            <a:endParaRPr lang="zh-CN" altLang="en-US"/>
          </a:p>
        </p:txBody>
      </p:sp>
      <p:sp>
        <p:nvSpPr>
          <p:cNvPr id="5" name="页脚占位符 4">
            <a:extLst>
              <a:ext uri="{FF2B5EF4-FFF2-40B4-BE49-F238E27FC236}">
                <a16:creationId xmlns:a16="http://schemas.microsoft.com/office/drawing/2014/main" id="{72B991C3-CB7C-4BF7-9EA8-1E5D7C793366}"/>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438BD3AC-7018-477F-817F-322423E143AF}"/>
              </a:ext>
            </a:extLst>
          </p:cNvPr>
          <p:cNvSpPr>
            <a:spLocks noGrp="1"/>
          </p:cNvSpPr>
          <p:nvPr>
            <p:ph type="sldNum" sz="quarter" idx="12"/>
          </p:nvPr>
        </p:nvSpPr>
        <p:spPr>
          <a:xfrm>
            <a:off x="8610600" y="6356350"/>
            <a:ext cx="2743200" cy="365125"/>
          </a:xfrm>
          <a:prstGeom prst="rect">
            <a:avLst/>
          </a:prstGeom>
        </p:spPr>
        <p:txBody>
          <a:bodyPr/>
          <a:lstStyle/>
          <a:p>
            <a:fld id="{DE02FC31-9DDB-4ACC-911E-F94260E26824}" type="slidenum">
              <a:rPr lang="zh-CN" altLang="en-US" smtClean="0"/>
              <a:t>‹#›</a:t>
            </a:fld>
            <a:endParaRPr lang="zh-CN" altLang="en-US"/>
          </a:p>
        </p:txBody>
      </p:sp>
    </p:spTree>
    <p:extLst>
      <p:ext uri="{BB962C8B-B14F-4D97-AF65-F5344CB8AC3E}">
        <p14:creationId xmlns:p14="http://schemas.microsoft.com/office/powerpoint/2010/main" val="35229985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65E7EA4D-A3CF-4FAB-A0FB-230320904B10}"/>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56787D43-B3B2-419A-9F39-1275EFF48A0C}"/>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60DEECBA-ABA0-47FA-8FAA-50C93086C4B8}"/>
              </a:ext>
            </a:extLst>
          </p:cNvPr>
          <p:cNvSpPr>
            <a:spLocks noGrp="1"/>
          </p:cNvSpPr>
          <p:nvPr>
            <p:ph type="dt" sz="half" idx="10"/>
          </p:nvPr>
        </p:nvSpPr>
        <p:spPr>
          <a:xfrm>
            <a:off x="838200" y="6356350"/>
            <a:ext cx="2743200" cy="365125"/>
          </a:xfrm>
          <a:prstGeom prst="rect">
            <a:avLst/>
          </a:prstGeom>
        </p:spPr>
        <p:txBody>
          <a:bodyPr/>
          <a:lstStyle/>
          <a:p>
            <a:fld id="{E0F9E88B-0C40-48DD-878B-E748EE8BC3AD}" type="datetimeFigureOut">
              <a:rPr lang="zh-CN" altLang="en-US" smtClean="0"/>
              <a:t>2025/9/13</a:t>
            </a:fld>
            <a:endParaRPr lang="zh-CN" altLang="en-US"/>
          </a:p>
        </p:txBody>
      </p:sp>
      <p:sp>
        <p:nvSpPr>
          <p:cNvPr id="5" name="页脚占位符 4">
            <a:extLst>
              <a:ext uri="{FF2B5EF4-FFF2-40B4-BE49-F238E27FC236}">
                <a16:creationId xmlns:a16="http://schemas.microsoft.com/office/drawing/2014/main" id="{F2A66ADA-9B95-438A-B5D1-869693DAB31C}"/>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28A0A3A1-5A3C-48BC-8D41-9362B8DA038A}"/>
              </a:ext>
            </a:extLst>
          </p:cNvPr>
          <p:cNvSpPr>
            <a:spLocks noGrp="1"/>
          </p:cNvSpPr>
          <p:nvPr>
            <p:ph type="sldNum" sz="quarter" idx="12"/>
          </p:nvPr>
        </p:nvSpPr>
        <p:spPr>
          <a:xfrm>
            <a:off x="8610600" y="6356350"/>
            <a:ext cx="2743200" cy="365125"/>
          </a:xfrm>
          <a:prstGeom prst="rect">
            <a:avLst/>
          </a:prstGeom>
        </p:spPr>
        <p:txBody>
          <a:bodyPr/>
          <a:lstStyle/>
          <a:p>
            <a:fld id="{DE02FC31-9DDB-4ACC-911E-F94260E26824}" type="slidenum">
              <a:rPr lang="zh-CN" altLang="en-US" smtClean="0"/>
              <a:t>‹#›</a:t>
            </a:fld>
            <a:endParaRPr lang="zh-CN" altLang="en-US"/>
          </a:p>
        </p:txBody>
      </p:sp>
    </p:spTree>
    <p:extLst>
      <p:ext uri="{BB962C8B-B14F-4D97-AF65-F5344CB8AC3E}">
        <p14:creationId xmlns:p14="http://schemas.microsoft.com/office/powerpoint/2010/main" val="11684226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203332360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57824382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158449243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1_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94330761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297659993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187892147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SzPts val="1200"/>
              <a:buChar char="●"/>
              <a:defRPr sz="1600"/>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262131621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143035754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srgbClr val="000000"/>
              </a:solidFill>
              <a:effectLst/>
              <a:uLnTx/>
              <a:uFillTx/>
              <a:latin typeface="Arial"/>
              <a:ea typeface="+mn-ea"/>
              <a:cs typeface="+mn-cs"/>
            </a:endParaRPr>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90121809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275053387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Autofit/>
          </a:bodyPr>
          <a:lstStyle>
            <a:lvl1pPr marL="609585" lvl="0" indent="-457189" algn="ctr">
              <a:spcBef>
                <a:spcPts val="0"/>
              </a:spcBef>
              <a:spcAft>
                <a:spcPts val="0"/>
              </a:spcAft>
              <a:buSzPts val="1800"/>
              <a:buChar char="●"/>
              <a:defRPr/>
            </a:lvl1pPr>
            <a:lvl2pPr marL="1219170" lvl="1" indent="-423323" algn="ctr">
              <a:spcBef>
                <a:spcPts val="2133"/>
              </a:spcBef>
              <a:spcAft>
                <a:spcPts val="0"/>
              </a:spcAft>
              <a:buSzPts val="1400"/>
              <a:buChar char="○"/>
              <a:defRPr/>
            </a:lvl2pPr>
            <a:lvl3pPr marL="1828754" lvl="2" indent="-423323" algn="ctr">
              <a:spcBef>
                <a:spcPts val="2133"/>
              </a:spcBef>
              <a:spcAft>
                <a:spcPts val="0"/>
              </a:spcAft>
              <a:buSzPts val="1400"/>
              <a:buChar char="■"/>
              <a:defRPr/>
            </a:lvl3pPr>
            <a:lvl4pPr marL="2438339" lvl="3" indent="-423323" algn="ctr">
              <a:spcBef>
                <a:spcPts val="2133"/>
              </a:spcBef>
              <a:spcAft>
                <a:spcPts val="0"/>
              </a:spcAft>
              <a:buSzPts val="1400"/>
              <a:buChar char="●"/>
              <a:defRPr/>
            </a:lvl4pPr>
            <a:lvl5pPr marL="3047924" lvl="4" indent="-423323" algn="ctr">
              <a:spcBef>
                <a:spcPts val="2133"/>
              </a:spcBef>
              <a:spcAft>
                <a:spcPts val="0"/>
              </a:spcAft>
              <a:buSzPts val="1400"/>
              <a:buChar char="○"/>
              <a:defRPr/>
            </a:lvl5pPr>
            <a:lvl6pPr marL="3657509" lvl="5" indent="-423323" algn="ctr">
              <a:spcBef>
                <a:spcPts val="2133"/>
              </a:spcBef>
              <a:spcAft>
                <a:spcPts val="0"/>
              </a:spcAft>
              <a:buSzPts val="1400"/>
              <a:buChar char="■"/>
              <a:defRPr/>
            </a:lvl6pPr>
            <a:lvl7pPr marL="4267093" lvl="6" indent="-423323" algn="ctr">
              <a:spcBef>
                <a:spcPts val="2133"/>
              </a:spcBef>
              <a:spcAft>
                <a:spcPts val="0"/>
              </a:spcAft>
              <a:buSzPts val="1400"/>
              <a:buChar char="●"/>
              <a:defRPr/>
            </a:lvl7pPr>
            <a:lvl8pPr marL="4876678" lvl="7" indent="-423323" algn="ctr">
              <a:spcBef>
                <a:spcPts val="2133"/>
              </a:spcBef>
              <a:spcAft>
                <a:spcPts val="0"/>
              </a:spcAft>
              <a:buSzPts val="1400"/>
              <a:buChar char="○"/>
              <a:defRPr/>
            </a:lvl8pPr>
            <a:lvl9pPr marL="5486263" lvl="8" indent="-423323" algn="ctr">
              <a:spcBef>
                <a:spcPts val="2133"/>
              </a:spcBef>
              <a:spcAft>
                <a:spcPts val="2133"/>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pic>
        <p:nvPicPr>
          <p:cNvPr id="2" name="Picture 1" descr="A round pink circle with white text and a black background&#10;&#10;AI-generated content may be incorrect.">
            <a:extLst>
              <a:ext uri="{FF2B5EF4-FFF2-40B4-BE49-F238E27FC236}">
                <a16:creationId xmlns:a16="http://schemas.microsoft.com/office/drawing/2014/main" id="{E76AB2A9-BA07-FD11-EE3B-D20042AF6A5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0841" y="0"/>
            <a:ext cx="1550635" cy="1550635"/>
          </a:xfrm>
          <a:prstGeom prst="rect">
            <a:avLst/>
          </a:prstGeom>
        </p:spPr>
      </p:pic>
    </p:spTree>
    <p:extLst>
      <p:ext uri="{BB962C8B-B14F-4D97-AF65-F5344CB8AC3E}">
        <p14:creationId xmlns:p14="http://schemas.microsoft.com/office/powerpoint/2010/main" val="91680889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333" b="0" i="0" u="none" strike="noStrike" kern="1200" cap="none" spc="0" normalizeH="0" baseline="0" noProof="0" smtClean="0">
                <a:ln>
                  <a:noFill/>
                </a:ln>
                <a:solidFill>
                  <a:srgbClr val="595959"/>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333" b="0" i="0" u="none" strike="noStrike" kern="1200" cap="none" spc="0" normalizeH="0" baseline="0" noProof="0">
              <a:ln>
                <a:noFill/>
              </a:ln>
              <a:solidFill>
                <a:srgbClr val="595959"/>
              </a:solidFill>
              <a:effectLst/>
              <a:uLnTx/>
              <a:uFillTx/>
              <a:latin typeface="Arial"/>
              <a:ea typeface="+mn-ea"/>
              <a:cs typeface="+mn-cs"/>
            </a:endParaRPr>
          </a:p>
        </p:txBody>
      </p:sp>
    </p:spTree>
    <p:extLst>
      <p:ext uri="{BB962C8B-B14F-4D97-AF65-F5344CB8AC3E}">
        <p14:creationId xmlns:p14="http://schemas.microsoft.com/office/powerpoint/2010/main" val="118645570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id="{BC432600-F88F-5D34-3917-0FC802F6A0F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15343"/>
          <a:stretch/>
        </p:blipFill>
        <p:spPr>
          <a:xfrm>
            <a:off x="-1" y="0"/>
            <a:ext cx="12192001" cy="6858000"/>
          </a:xfrm>
          <a:prstGeom prst="rect">
            <a:avLst/>
          </a:prstGeom>
        </p:spPr>
      </p:pic>
    </p:spTree>
    <p:extLst>
      <p:ext uri="{BB962C8B-B14F-4D97-AF65-F5344CB8AC3E}">
        <p14:creationId xmlns:p14="http://schemas.microsoft.com/office/powerpoint/2010/main" val="26314836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602DDB58-06EB-5059-A296-3737BCFA060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15343"/>
          <a:stretch/>
        </p:blipFill>
        <p:spPr>
          <a:xfrm>
            <a:off x="-1" y="0"/>
            <a:ext cx="12192001" cy="6858000"/>
          </a:xfrm>
          <a:prstGeom prst="rect">
            <a:avLst/>
          </a:prstGeom>
        </p:spPr>
      </p:pic>
      <p:pic>
        <p:nvPicPr>
          <p:cNvPr id="12" name="图片 11">
            <a:extLst>
              <a:ext uri="{FF2B5EF4-FFF2-40B4-BE49-F238E27FC236}">
                <a16:creationId xmlns:a16="http://schemas.microsoft.com/office/drawing/2014/main" id="{2E32A10B-896E-692A-EF01-ACFBF74EE0B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31" r="79553" b="67017"/>
          <a:stretch/>
        </p:blipFill>
        <p:spPr>
          <a:xfrm>
            <a:off x="-43555" y="-1"/>
            <a:ext cx="3796907" cy="2928258"/>
          </a:xfrm>
          <a:prstGeom prst="rect">
            <a:avLst/>
          </a:prstGeom>
        </p:spPr>
      </p:pic>
      <p:pic>
        <p:nvPicPr>
          <p:cNvPr id="13" name="图片 12">
            <a:extLst>
              <a:ext uri="{FF2B5EF4-FFF2-40B4-BE49-F238E27FC236}">
                <a16:creationId xmlns:a16="http://schemas.microsoft.com/office/drawing/2014/main" id="{4C521FD3-534A-25C5-B838-307C697D237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78483" t="-131" r="1070" b="67017"/>
          <a:stretch/>
        </p:blipFill>
        <p:spPr>
          <a:xfrm>
            <a:off x="8388549" y="-39054"/>
            <a:ext cx="3422396" cy="2639427"/>
          </a:xfrm>
          <a:prstGeom prst="rect">
            <a:avLst/>
          </a:prstGeom>
        </p:spPr>
      </p:pic>
      <p:sp>
        <p:nvSpPr>
          <p:cNvPr id="8" name="矩形 7">
            <a:extLst>
              <a:ext uri="{FF2B5EF4-FFF2-40B4-BE49-F238E27FC236}">
                <a16:creationId xmlns:a16="http://schemas.microsoft.com/office/drawing/2014/main" id="{8A032977-EBCC-ED36-F25C-6AC53F469F8A}"/>
              </a:ext>
            </a:extLst>
          </p:cNvPr>
          <p:cNvSpPr/>
          <p:nvPr userDrawn="1"/>
        </p:nvSpPr>
        <p:spPr>
          <a:xfrm>
            <a:off x="-1" y="457200"/>
            <a:ext cx="12192001" cy="5928360"/>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panose="020B0503020204020204" pitchFamily="34" charset="-122"/>
              <a:cs typeface="+mn-cs"/>
            </a:endParaRPr>
          </a:p>
        </p:txBody>
      </p:sp>
      <p:pic>
        <p:nvPicPr>
          <p:cNvPr id="11" name="图片 10">
            <a:extLst>
              <a:ext uri="{FF2B5EF4-FFF2-40B4-BE49-F238E27FC236}">
                <a16:creationId xmlns:a16="http://schemas.microsoft.com/office/drawing/2014/main" id="{2520C588-5CCE-4A48-8EB8-928C5453785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423" y="497836"/>
            <a:ext cx="990604" cy="990604"/>
          </a:xfrm>
          <a:prstGeom prst="rect">
            <a:avLst/>
          </a:prstGeom>
        </p:spPr>
      </p:pic>
    </p:spTree>
    <p:extLst>
      <p:ext uri="{BB962C8B-B14F-4D97-AF65-F5344CB8AC3E}">
        <p14:creationId xmlns:p14="http://schemas.microsoft.com/office/powerpoint/2010/main" val="2553460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guide id="3" pos="710">
          <p15:clr>
            <a:srgbClr val="FBAE40"/>
          </p15:clr>
        </p15:guide>
        <p15:guide id="4" pos="6947">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602DDB58-06EB-5059-A296-3737BCFA060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15343"/>
          <a:stretch/>
        </p:blipFill>
        <p:spPr>
          <a:xfrm>
            <a:off x="-1" y="0"/>
            <a:ext cx="12192001" cy="6858000"/>
          </a:xfrm>
          <a:prstGeom prst="rect">
            <a:avLst/>
          </a:prstGeom>
        </p:spPr>
      </p:pic>
      <p:sp>
        <p:nvSpPr>
          <p:cNvPr id="8" name="矩形 7">
            <a:extLst>
              <a:ext uri="{FF2B5EF4-FFF2-40B4-BE49-F238E27FC236}">
                <a16:creationId xmlns:a16="http://schemas.microsoft.com/office/drawing/2014/main" id="{8A032977-EBCC-ED36-F25C-6AC53F469F8A}"/>
              </a:ext>
            </a:extLst>
          </p:cNvPr>
          <p:cNvSpPr/>
          <p:nvPr userDrawn="1"/>
        </p:nvSpPr>
        <p:spPr>
          <a:xfrm>
            <a:off x="292423" y="231819"/>
            <a:ext cx="11633415" cy="6426557"/>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panose="020B0503020204020204" pitchFamily="34" charset="-122"/>
              <a:cs typeface="+mn-cs"/>
            </a:endParaRPr>
          </a:p>
        </p:txBody>
      </p:sp>
      <p:pic>
        <p:nvPicPr>
          <p:cNvPr id="14" name="图片 11">
            <a:extLst>
              <a:ext uri="{FF2B5EF4-FFF2-40B4-BE49-F238E27FC236}">
                <a16:creationId xmlns:a16="http://schemas.microsoft.com/office/drawing/2014/main" id="{2E32A10B-896E-692A-EF01-ACFBF74EE0B5}"/>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131" r="79553" b="67017"/>
          <a:stretch/>
        </p:blipFill>
        <p:spPr>
          <a:xfrm>
            <a:off x="-223859" y="0"/>
            <a:ext cx="2554995" cy="1970468"/>
          </a:xfrm>
          <a:prstGeom prst="rect">
            <a:avLst/>
          </a:prstGeom>
        </p:spPr>
      </p:pic>
      <p:pic>
        <p:nvPicPr>
          <p:cNvPr id="15" name="图片 12">
            <a:extLst>
              <a:ext uri="{FF2B5EF4-FFF2-40B4-BE49-F238E27FC236}">
                <a16:creationId xmlns:a16="http://schemas.microsoft.com/office/drawing/2014/main" id="{4C521FD3-534A-25C5-B838-307C697D2371}"/>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78483" t="-131" r="1070" b="67017"/>
          <a:stretch/>
        </p:blipFill>
        <p:spPr>
          <a:xfrm>
            <a:off x="9352575" y="-109680"/>
            <a:ext cx="2839425" cy="2189827"/>
          </a:xfrm>
          <a:prstGeom prst="rect">
            <a:avLst/>
          </a:prstGeom>
        </p:spPr>
      </p:pic>
      <p:pic>
        <p:nvPicPr>
          <p:cNvPr id="2" name="Picture 1"/>
          <p:cNvPicPr>
            <a:picLocks noChangeAspect="1"/>
          </p:cNvPicPr>
          <p:nvPr userDrawn="1"/>
        </p:nvPicPr>
        <p:blipFill>
          <a:blip r:embed="rId5"/>
          <a:stretch>
            <a:fillRect/>
          </a:stretch>
        </p:blipFill>
        <p:spPr>
          <a:xfrm flipH="1">
            <a:off x="-141282" y="5516706"/>
            <a:ext cx="2389839" cy="1450974"/>
          </a:xfrm>
          <a:prstGeom prst="rect">
            <a:avLst/>
          </a:prstGeom>
        </p:spPr>
      </p:pic>
    </p:spTree>
    <p:extLst>
      <p:ext uri="{BB962C8B-B14F-4D97-AF65-F5344CB8AC3E}">
        <p14:creationId xmlns:p14="http://schemas.microsoft.com/office/powerpoint/2010/main" val="21508309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guide id="3" pos="710">
          <p15:clr>
            <a:srgbClr val="FBAE40"/>
          </p15:clr>
        </p15:guide>
        <p15:guide id="4" pos="6947">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602DDB58-06EB-5059-A296-3737BCFA060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15343"/>
          <a:stretch/>
        </p:blipFill>
        <p:spPr>
          <a:xfrm>
            <a:off x="-1" y="0"/>
            <a:ext cx="12192001" cy="6858000"/>
          </a:xfrm>
          <a:prstGeom prst="rect">
            <a:avLst/>
          </a:prstGeom>
        </p:spPr>
      </p:pic>
      <p:pic>
        <p:nvPicPr>
          <p:cNvPr id="12" name="图片 11">
            <a:extLst>
              <a:ext uri="{FF2B5EF4-FFF2-40B4-BE49-F238E27FC236}">
                <a16:creationId xmlns:a16="http://schemas.microsoft.com/office/drawing/2014/main" id="{2E32A10B-896E-692A-EF01-ACFBF74EE0B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31" r="79553" b="67017"/>
          <a:stretch/>
        </p:blipFill>
        <p:spPr>
          <a:xfrm>
            <a:off x="-43555" y="-1"/>
            <a:ext cx="3796907" cy="2928258"/>
          </a:xfrm>
          <a:prstGeom prst="rect">
            <a:avLst/>
          </a:prstGeom>
        </p:spPr>
      </p:pic>
      <p:pic>
        <p:nvPicPr>
          <p:cNvPr id="13" name="图片 12">
            <a:extLst>
              <a:ext uri="{FF2B5EF4-FFF2-40B4-BE49-F238E27FC236}">
                <a16:creationId xmlns:a16="http://schemas.microsoft.com/office/drawing/2014/main" id="{4C521FD3-534A-25C5-B838-307C697D237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78483" t="-131" r="1070" b="67017"/>
          <a:stretch/>
        </p:blipFill>
        <p:spPr>
          <a:xfrm>
            <a:off x="8388549" y="-39054"/>
            <a:ext cx="3422396" cy="2639427"/>
          </a:xfrm>
          <a:prstGeom prst="rect">
            <a:avLst/>
          </a:prstGeom>
        </p:spPr>
      </p:pic>
      <p:sp>
        <p:nvSpPr>
          <p:cNvPr id="8" name="矩形 7">
            <a:extLst>
              <a:ext uri="{FF2B5EF4-FFF2-40B4-BE49-F238E27FC236}">
                <a16:creationId xmlns:a16="http://schemas.microsoft.com/office/drawing/2014/main" id="{8A032977-EBCC-ED36-F25C-6AC53F469F8A}"/>
              </a:ext>
            </a:extLst>
          </p:cNvPr>
          <p:cNvSpPr/>
          <p:nvPr userDrawn="1"/>
        </p:nvSpPr>
        <p:spPr>
          <a:xfrm>
            <a:off x="-1" y="457200"/>
            <a:ext cx="12192001" cy="5928360"/>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panose="020B0503020204020204" pitchFamily="34" charset="-122"/>
              <a:cs typeface="+mn-cs"/>
            </a:endParaRPr>
          </a:p>
        </p:txBody>
      </p:sp>
      <p:pic>
        <p:nvPicPr>
          <p:cNvPr id="11" name="图片 10">
            <a:extLst>
              <a:ext uri="{FF2B5EF4-FFF2-40B4-BE49-F238E27FC236}">
                <a16:creationId xmlns:a16="http://schemas.microsoft.com/office/drawing/2014/main" id="{2520C588-5CCE-4A48-8EB8-928C5453785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92423" y="497836"/>
            <a:ext cx="990604" cy="990604"/>
          </a:xfrm>
          <a:prstGeom prst="rect">
            <a:avLst/>
          </a:prstGeom>
        </p:spPr>
      </p:pic>
    </p:spTree>
    <p:extLst>
      <p:ext uri="{BB962C8B-B14F-4D97-AF65-F5344CB8AC3E}">
        <p14:creationId xmlns:p14="http://schemas.microsoft.com/office/powerpoint/2010/main" val="7777326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guide id="3" pos="710">
          <p15:clr>
            <a:srgbClr val="FBAE40"/>
          </p15:clr>
        </p15:guide>
        <p15:guide id="4" pos="6947">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微软雅黑" panose="020B0503020204020204" pitchFamily="3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2025/9/13</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微软雅黑" panose="020B0503020204020204" pitchFamily="34" charset="-122"/>
              <a:cs typeface="+mn-cs"/>
            </a:endParaRPr>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微软雅黑" panose="020B0503020204020204" pitchFamily="34" charset="-122"/>
              <a:cs typeface="+mn-cs"/>
            </a:endParaRPr>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微软雅黑" panose="020B0503020204020204" pitchFamily="34" charset="-122"/>
              <a:cs typeface="+mn-cs"/>
            </a:endParaRPr>
          </a:p>
        </p:txBody>
      </p:sp>
    </p:spTree>
    <p:extLst>
      <p:ext uri="{BB962C8B-B14F-4D97-AF65-F5344CB8AC3E}">
        <p14:creationId xmlns:p14="http://schemas.microsoft.com/office/powerpoint/2010/main" val="37859254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微软雅黑" panose="020B0503020204020204" pitchFamily="3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2025/9/13</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微软雅黑" panose="020B0503020204020204" pitchFamily="34" charset="-122"/>
              <a:cs typeface="+mn-cs"/>
            </a:endParaRPr>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微软雅黑" panose="020B0503020204020204" pitchFamily="34" charset="-122"/>
              <a:cs typeface="+mn-cs"/>
            </a:endParaRPr>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微软雅黑" panose="020B0503020204020204" pitchFamily="34" charset="-122"/>
              <a:cs typeface="+mn-cs"/>
            </a:endParaRPr>
          </a:p>
        </p:txBody>
      </p:sp>
    </p:spTree>
    <p:extLst>
      <p:ext uri="{BB962C8B-B14F-4D97-AF65-F5344CB8AC3E}">
        <p14:creationId xmlns:p14="http://schemas.microsoft.com/office/powerpoint/2010/main" val="13156961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微软雅黑" panose="020B0503020204020204" pitchFamily="3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2025/9/13</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微软雅黑" panose="020B0503020204020204" pitchFamily="34" charset="-122"/>
              <a:cs typeface="+mn-cs"/>
            </a:endParaRPr>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微软雅黑" panose="020B0503020204020204" pitchFamily="34" charset="-122"/>
              <a:cs typeface="+mn-cs"/>
            </a:endParaRPr>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微软雅黑" panose="020B0503020204020204" pitchFamily="34" charset="-122"/>
              <a:cs typeface="+mn-cs"/>
            </a:endParaRPr>
          </a:p>
        </p:txBody>
      </p:sp>
    </p:spTree>
    <p:extLst>
      <p:ext uri="{BB962C8B-B14F-4D97-AF65-F5344CB8AC3E}">
        <p14:creationId xmlns:p14="http://schemas.microsoft.com/office/powerpoint/2010/main" val="22255662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微软雅黑" panose="020B0503020204020204" pitchFamily="3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2025/9/13</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微软雅黑" panose="020B0503020204020204" pitchFamily="34" charset="-122"/>
              <a:cs typeface="+mn-cs"/>
            </a:endParaRPr>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微软雅黑" panose="020B0503020204020204" pitchFamily="34" charset="-122"/>
              <a:cs typeface="+mn-cs"/>
            </a:endParaRPr>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微软雅黑" panose="020B0503020204020204" pitchFamily="34" charset="-122"/>
              <a:cs typeface="+mn-cs"/>
            </a:endParaRPr>
          </a:p>
        </p:txBody>
      </p:sp>
    </p:spTree>
    <p:extLst>
      <p:ext uri="{BB962C8B-B14F-4D97-AF65-F5344CB8AC3E}">
        <p14:creationId xmlns:p14="http://schemas.microsoft.com/office/powerpoint/2010/main" val="1422914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微软雅黑" panose="020B0503020204020204" pitchFamily="3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2025/9/13</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微软雅黑" panose="020B0503020204020204" pitchFamily="34" charset="-122"/>
              <a:cs typeface="+mn-cs"/>
            </a:endParaRPr>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微软雅黑" panose="020B0503020204020204" pitchFamily="34" charset="-122"/>
              <a:cs typeface="+mn-cs"/>
            </a:endParaRPr>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微软雅黑" panose="020B0503020204020204" pitchFamily="34" charset="-122"/>
              <a:cs typeface="+mn-cs"/>
            </a:endParaRPr>
          </a:p>
        </p:txBody>
      </p:sp>
    </p:spTree>
    <p:extLst>
      <p:ext uri="{BB962C8B-B14F-4D97-AF65-F5344CB8AC3E}">
        <p14:creationId xmlns:p14="http://schemas.microsoft.com/office/powerpoint/2010/main" val="41453755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微软雅黑" panose="020B0503020204020204" pitchFamily="3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2025/9/13</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微软雅黑" panose="020B0503020204020204" pitchFamily="34" charset="-122"/>
              <a:cs typeface="+mn-cs"/>
            </a:endParaRPr>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微软雅黑" panose="020B0503020204020204" pitchFamily="34" charset="-122"/>
              <a:cs typeface="+mn-cs"/>
            </a:endParaRPr>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微软雅黑" panose="020B0503020204020204" pitchFamily="34" charset="-122"/>
              <a:cs typeface="+mn-cs"/>
            </a:endParaRPr>
          </a:p>
        </p:txBody>
      </p:sp>
    </p:spTree>
    <p:extLst>
      <p:ext uri="{BB962C8B-B14F-4D97-AF65-F5344CB8AC3E}">
        <p14:creationId xmlns:p14="http://schemas.microsoft.com/office/powerpoint/2010/main" val="22891590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微软雅黑" panose="020B0503020204020204" pitchFamily="3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2025/9/13</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微软雅黑" panose="020B0503020204020204" pitchFamily="34" charset="-122"/>
              <a:cs typeface="+mn-cs"/>
            </a:endParaRPr>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微软雅黑" panose="020B0503020204020204" pitchFamily="34" charset="-122"/>
              <a:cs typeface="+mn-cs"/>
            </a:endParaRPr>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微软雅黑" panose="020B0503020204020204" pitchFamily="34" charset="-122"/>
              <a:cs typeface="+mn-cs"/>
            </a:endParaRPr>
          </a:p>
        </p:txBody>
      </p:sp>
    </p:spTree>
    <p:extLst>
      <p:ext uri="{BB962C8B-B14F-4D97-AF65-F5344CB8AC3E}">
        <p14:creationId xmlns:p14="http://schemas.microsoft.com/office/powerpoint/2010/main" val="4141965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微软雅黑" panose="020B0503020204020204" pitchFamily="3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2025/9/13</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微软雅黑" panose="020B0503020204020204" pitchFamily="34" charset="-122"/>
              <a:cs typeface="+mn-cs"/>
            </a:endParaRPr>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微软雅黑" panose="020B0503020204020204" pitchFamily="34" charset="-122"/>
              <a:cs typeface="+mn-cs"/>
            </a:endParaRPr>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微软雅黑" panose="020B0503020204020204" pitchFamily="34" charset="-122"/>
              <a:cs typeface="+mn-cs"/>
            </a:endParaRPr>
          </a:p>
        </p:txBody>
      </p:sp>
    </p:spTree>
    <p:extLst>
      <p:ext uri="{BB962C8B-B14F-4D97-AF65-F5344CB8AC3E}">
        <p14:creationId xmlns:p14="http://schemas.microsoft.com/office/powerpoint/2010/main" val="23474914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Calibri"/>
                <a:ea typeface="微软雅黑" panose="020B0503020204020204" pitchFamily="34" charset="-122"/>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2025/9/13</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微软雅黑" panose="020B0503020204020204" pitchFamily="34" charset="-122"/>
              <a:cs typeface="+mn-cs"/>
            </a:endParaRPr>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Calibri"/>
              <a:ea typeface="微软雅黑" panose="020B0503020204020204" pitchFamily="34" charset="-122"/>
              <a:cs typeface="+mn-cs"/>
            </a:endParaRPr>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Calibri"/>
                <a:ea typeface="微软雅黑" panose="020B0503020204020204" pitchFamily="34"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Calibri"/>
              <a:ea typeface="微软雅黑" panose="020B0503020204020204" pitchFamily="34" charset="-122"/>
              <a:cs typeface="+mn-cs"/>
            </a:endParaRPr>
          </a:p>
        </p:txBody>
      </p:sp>
    </p:spTree>
    <p:extLst>
      <p:ext uri="{BB962C8B-B14F-4D97-AF65-F5344CB8AC3E}">
        <p14:creationId xmlns:p14="http://schemas.microsoft.com/office/powerpoint/2010/main" val="345686137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_竖排标题与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50139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theme" Target="../theme/theme3.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6">
            <a:extLst>
              <a:ext uri="{FF2B5EF4-FFF2-40B4-BE49-F238E27FC236}">
                <a16:creationId xmlns:a16="http://schemas.microsoft.com/office/drawing/2014/main" id="{C408C653-437D-EF10-15FE-EE33F518E0BD}"/>
              </a:ext>
            </a:extLst>
          </p:cNvPr>
          <p:cNvPicPr>
            <a:picLocks noChangeAspect="1"/>
          </p:cNvPicPr>
          <p:nvPr userDrawn="1"/>
        </p:nvPicPr>
        <p:blipFill rotWithShape="1">
          <a:blip r:embed="rId13" cstate="print">
            <a:extLst>
              <a:ext uri="{28A0092B-C50C-407E-A947-70E740481C1C}">
                <a14:useLocalDpi xmlns:a14="http://schemas.microsoft.com/office/drawing/2010/main" val="0"/>
              </a:ext>
            </a:extLst>
          </a:blip>
          <a:srcRect r="15343"/>
          <a:stretch/>
        </p:blipFill>
        <p:spPr>
          <a:xfrm>
            <a:off x="-1" y="0"/>
            <a:ext cx="12192001" cy="6858000"/>
          </a:xfrm>
          <a:prstGeom prst="rect">
            <a:avLst/>
          </a:prstGeom>
        </p:spPr>
      </p:pic>
      <p:sp>
        <p:nvSpPr>
          <p:cNvPr id="4" name="矩形 7">
            <a:extLst>
              <a:ext uri="{FF2B5EF4-FFF2-40B4-BE49-F238E27FC236}">
                <a16:creationId xmlns:a16="http://schemas.microsoft.com/office/drawing/2014/main" id="{AD1E2E4D-4C46-88B2-8923-632AADB434EA}"/>
              </a:ext>
            </a:extLst>
          </p:cNvPr>
          <p:cNvSpPr/>
          <p:nvPr userDrawn="1"/>
        </p:nvSpPr>
        <p:spPr>
          <a:xfrm>
            <a:off x="292423" y="231819"/>
            <a:ext cx="11633415" cy="6426557"/>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微软雅黑" panose="020B0503020204020204" pitchFamily="34" charset="-122"/>
              <a:cs typeface="+mn-cs"/>
            </a:endParaRPr>
          </a:p>
        </p:txBody>
      </p:sp>
    </p:spTree>
    <p:extLst>
      <p:ext uri="{BB962C8B-B14F-4D97-AF65-F5344CB8AC3E}">
        <p14:creationId xmlns:p14="http://schemas.microsoft.com/office/powerpoint/2010/main" val="16608227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Tree>
    <p:extLst>
      <p:ext uri="{BB962C8B-B14F-4D97-AF65-F5344CB8AC3E}">
        <p14:creationId xmlns:p14="http://schemas.microsoft.com/office/powerpoint/2010/main" val="2063621711"/>
      </p:ext>
    </p:extLst>
  </p:cSld>
  <p:clrMap bg1="lt1" tx1="dk1" bg2="dk2"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Lst>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6054522"/>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2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25.xml"/><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7.pn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2.png"/><Relationship Id="rId7" Type="http://schemas.openxmlformats.org/officeDocument/2006/relationships/image" Target="../media/image23.png"/><Relationship Id="rId12"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24.xml"/><Relationship Id="rId6" Type="http://schemas.openxmlformats.org/officeDocument/2006/relationships/image" Target="../media/image10.png"/><Relationship Id="rId11" Type="http://schemas.microsoft.com/office/2007/relationships/hdphoto" Target="../media/hdphoto3.wdp"/><Relationship Id="rId5" Type="http://schemas.openxmlformats.org/officeDocument/2006/relationships/image" Target="../media/image9.png"/><Relationship Id="rId10" Type="http://schemas.openxmlformats.org/officeDocument/2006/relationships/image" Target="../media/image26.png"/><Relationship Id="rId4" Type="http://schemas.openxmlformats.org/officeDocument/2006/relationships/image" Target="../media/image3.png"/><Relationship Id="rId9" Type="http://schemas.openxmlformats.org/officeDocument/2006/relationships/image" Target="../media/image25.png"/></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2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1.png"/><Relationship Id="rId4"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emf"/><Relationship Id="rId3" Type="http://schemas.openxmlformats.org/officeDocument/2006/relationships/image" Target="../media/image32.png"/><Relationship Id="rId7" Type="http://schemas.openxmlformats.org/officeDocument/2006/relationships/image" Target="../media/image35.png"/><Relationship Id="rId12" Type="http://schemas.openxmlformats.org/officeDocument/2006/relationships/image" Target="../media/image40.emf"/><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29.png"/><Relationship Id="rId11" Type="http://schemas.openxmlformats.org/officeDocument/2006/relationships/image" Target="../media/image39.png"/><Relationship Id="rId5" Type="http://schemas.openxmlformats.org/officeDocument/2006/relationships/image" Target="../media/image34.png"/><Relationship Id="rId10" Type="http://schemas.openxmlformats.org/officeDocument/2006/relationships/image" Target="../media/image38.png"/><Relationship Id="rId4" Type="http://schemas.openxmlformats.org/officeDocument/2006/relationships/image" Target="../media/image33.png"/><Relationship Id="rId9" Type="http://schemas.openxmlformats.org/officeDocument/2006/relationships/image" Target="../media/image37.jpg"/></Relationships>
</file>

<file path=ppt/slides/_rels/slide13.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16.xml.rels><?xml version="1.0" encoding="UTF-8" standalone="yes"?>
<Relationships xmlns="http://schemas.openxmlformats.org/package/2006/relationships"><Relationship Id="rId8" Type="http://schemas.openxmlformats.org/officeDocument/2006/relationships/image" Target="../media/image36.png"/><Relationship Id="rId13" Type="http://schemas.microsoft.com/office/2007/relationships/hdphoto" Target="../media/hdphoto4.wdp"/><Relationship Id="rId3" Type="http://schemas.openxmlformats.org/officeDocument/2006/relationships/image" Target="../media/image32.png"/><Relationship Id="rId7" Type="http://schemas.openxmlformats.org/officeDocument/2006/relationships/image" Target="../media/image35.png"/><Relationship Id="rId12"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29.png"/><Relationship Id="rId11" Type="http://schemas.openxmlformats.org/officeDocument/2006/relationships/image" Target="../media/image39.png"/><Relationship Id="rId5" Type="http://schemas.openxmlformats.org/officeDocument/2006/relationships/image" Target="../media/image34.png"/><Relationship Id="rId15" Type="http://schemas.openxmlformats.org/officeDocument/2006/relationships/image" Target="../media/image48.png"/><Relationship Id="rId10" Type="http://schemas.openxmlformats.org/officeDocument/2006/relationships/image" Target="../media/image38.png"/><Relationship Id="rId4" Type="http://schemas.openxmlformats.org/officeDocument/2006/relationships/image" Target="../media/image33.png"/><Relationship Id="rId9" Type="http://schemas.openxmlformats.org/officeDocument/2006/relationships/image" Target="../media/image37.jpg"/><Relationship Id="rId14" Type="http://schemas.openxmlformats.org/officeDocument/2006/relationships/image" Target="../media/image50.png"/></Relationships>
</file>

<file path=ppt/slides/_rels/slide17.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1.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1.emf"/><Relationship Id="rId5" Type="http://schemas.openxmlformats.org/officeDocument/2006/relationships/image" Target="../media/image40.emf"/><Relationship Id="rId4" Type="http://schemas.openxmlformats.org/officeDocument/2006/relationships/image" Target="../media/image52.emf"/></Relationships>
</file>

<file path=ppt/slides/_rels/slide2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2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3.png"/><Relationship Id="rId9"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5">
            <a:extLst>
              <a:ext uri="{FF2B5EF4-FFF2-40B4-BE49-F238E27FC236}">
                <a16:creationId xmlns:a16="http://schemas.microsoft.com/office/drawing/2014/main" id="{27F89A51-3CE5-03F3-28EB-9B0CD1AA7A13}"/>
              </a:ext>
            </a:extLst>
          </p:cNvPr>
          <p:cNvPicPr>
            <a:picLocks noChangeAspect="1"/>
          </p:cNvPicPr>
          <p:nvPr/>
        </p:nvPicPr>
        <p:blipFill rotWithShape="1">
          <a:blip r:embed="rId2"/>
          <a:srcRect t="13684" b="13623"/>
          <a:stretch/>
        </p:blipFill>
        <p:spPr>
          <a:xfrm>
            <a:off x="1310278" y="1"/>
            <a:ext cx="9440680" cy="6858000"/>
          </a:xfrm>
          <a:prstGeom prst="rect">
            <a:avLst/>
          </a:prstGeom>
          <a:ln>
            <a:noFill/>
          </a:ln>
          <a:effectLst>
            <a:outerShdw blurRad="127000" dist="12700" sx="102000" sy="102000" algn="ctr" rotWithShape="0">
              <a:schemeClr val="tx1">
                <a:lumMod val="65000"/>
                <a:lumOff val="35000"/>
                <a:alpha val="40000"/>
              </a:schemeClr>
            </a:outerShdw>
          </a:effectLst>
        </p:spPr>
      </p:pic>
      <p:pic>
        <p:nvPicPr>
          <p:cNvPr id="3" name="图片 11">
            <a:extLst>
              <a:ext uri="{FF2B5EF4-FFF2-40B4-BE49-F238E27FC236}">
                <a16:creationId xmlns:a16="http://schemas.microsoft.com/office/drawing/2014/main" id="{0201C329-5DAD-4113-FA57-7EA2CD834BD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7245" r="65714"/>
          <a:stretch/>
        </p:blipFill>
        <p:spPr>
          <a:xfrm>
            <a:off x="8786488" y="3500894"/>
            <a:ext cx="3534579" cy="2589819"/>
          </a:xfrm>
          <a:prstGeom prst="rect">
            <a:avLst/>
          </a:prstGeom>
        </p:spPr>
      </p:pic>
      <p:pic>
        <p:nvPicPr>
          <p:cNvPr id="4" name="图片 13">
            <a:extLst>
              <a:ext uri="{FF2B5EF4-FFF2-40B4-BE49-F238E27FC236}">
                <a16:creationId xmlns:a16="http://schemas.microsoft.com/office/drawing/2014/main" id="{420BAF14-45A1-B44E-7872-51319487CCC1}"/>
              </a:ext>
            </a:extLst>
          </p:cNvPr>
          <p:cNvPicPr>
            <a:picLocks noChangeAspect="1"/>
          </p:cNvPicPr>
          <p:nvPr/>
        </p:nvPicPr>
        <p:blipFill rotWithShape="1">
          <a:blip r:embed="rId4">
            <a:extLst>
              <a:ext uri="{28A0092B-C50C-407E-A947-70E740481C1C}">
                <a14:useLocalDpi xmlns:a14="http://schemas.microsoft.com/office/drawing/2010/main" val="0"/>
              </a:ext>
            </a:extLst>
          </a:blip>
          <a:srcRect t="-131" r="79553" b="67017"/>
          <a:stretch/>
        </p:blipFill>
        <p:spPr>
          <a:xfrm>
            <a:off x="-43555" y="-1"/>
            <a:ext cx="3796907" cy="2928258"/>
          </a:xfrm>
          <a:prstGeom prst="rect">
            <a:avLst/>
          </a:prstGeom>
        </p:spPr>
      </p:pic>
      <p:pic>
        <p:nvPicPr>
          <p:cNvPr id="5" name="图片 14">
            <a:extLst>
              <a:ext uri="{FF2B5EF4-FFF2-40B4-BE49-F238E27FC236}">
                <a16:creationId xmlns:a16="http://schemas.microsoft.com/office/drawing/2014/main" id="{D1D89C96-4D46-A2A9-C6C4-7762C3BD23C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8483" t="-131" r="1070" b="67017"/>
          <a:stretch/>
        </p:blipFill>
        <p:spPr>
          <a:xfrm>
            <a:off x="8388549" y="-39054"/>
            <a:ext cx="3422396" cy="2639427"/>
          </a:xfrm>
          <a:prstGeom prst="rect">
            <a:avLst/>
          </a:prstGeom>
        </p:spPr>
      </p:pic>
      <p:pic>
        <p:nvPicPr>
          <p:cNvPr id="6" name="图片 34">
            <a:extLst>
              <a:ext uri="{FF2B5EF4-FFF2-40B4-BE49-F238E27FC236}">
                <a16:creationId xmlns:a16="http://schemas.microsoft.com/office/drawing/2014/main" id="{458F311E-6FC7-150F-F1EA-CE013B8ACC0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54437"/>
          <a:stretch/>
        </p:blipFill>
        <p:spPr>
          <a:xfrm>
            <a:off x="0" y="4212770"/>
            <a:ext cx="12192000" cy="2645229"/>
          </a:xfrm>
          <a:prstGeom prst="rect">
            <a:avLst/>
          </a:prstGeom>
          <a:effectLst>
            <a:outerShdw blurRad="50800" dist="38100" dir="16200000" rotWithShape="0">
              <a:prstClr val="black">
                <a:alpha val="40000"/>
              </a:prstClr>
            </a:outerShdw>
          </a:effectLst>
        </p:spPr>
      </p:pic>
      <p:pic>
        <p:nvPicPr>
          <p:cNvPr id="7" name="图片 24">
            <a:extLst>
              <a:ext uri="{FF2B5EF4-FFF2-40B4-BE49-F238E27FC236}">
                <a16:creationId xmlns:a16="http://schemas.microsoft.com/office/drawing/2014/main" id="{93BABAF3-EDBD-6C78-220D-84409F0829C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26571"/>
          <a:stretch/>
        </p:blipFill>
        <p:spPr>
          <a:xfrm>
            <a:off x="7379003" y="3190131"/>
            <a:ext cx="4539428" cy="3333264"/>
          </a:xfrm>
          <a:prstGeom prst="rect">
            <a:avLst/>
          </a:prstGeom>
        </p:spPr>
      </p:pic>
      <p:pic>
        <p:nvPicPr>
          <p:cNvPr id="8" name="图片 26">
            <a:extLst>
              <a:ext uri="{FF2B5EF4-FFF2-40B4-BE49-F238E27FC236}">
                <a16:creationId xmlns:a16="http://schemas.microsoft.com/office/drawing/2014/main" id="{197784B3-14EB-2288-02AB-123826252AC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560227"/>
            <a:ext cx="3950313" cy="3950313"/>
          </a:xfrm>
          <a:prstGeom prst="rect">
            <a:avLst/>
          </a:prstGeom>
        </p:spPr>
      </p:pic>
      <p:pic>
        <p:nvPicPr>
          <p:cNvPr id="12" name="图片 30">
            <a:extLst>
              <a:ext uri="{FF2B5EF4-FFF2-40B4-BE49-F238E27FC236}">
                <a16:creationId xmlns:a16="http://schemas.microsoft.com/office/drawing/2014/main" id="{ADDC85EA-49AB-1AA6-BA19-E65EEA31552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999015" y="5305825"/>
            <a:ext cx="1261576" cy="1261576"/>
          </a:xfrm>
          <a:prstGeom prst="rect">
            <a:avLst/>
          </a:prstGeom>
        </p:spPr>
      </p:pic>
      <p:pic>
        <p:nvPicPr>
          <p:cNvPr id="14" name="Picture 13"/>
          <p:cNvPicPr>
            <a:picLocks noChangeAspect="1"/>
          </p:cNvPicPr>
          <p:nvPr/>
        </p:nvPicPr>
        <p:blipFill>
          <a:blip r:embed="rId9"/>
          <a:stretch>
            <a:fillRect/>
          </a:stretch>
        </p:blipFill>
        <p:spPr>
          <a:xfrm>
            <a:off x="3020517" y="482358"/>
            <a:ext cx="5636904" cy="4314140"/>
          </a:xfrm>
          <a:prstGeom prst="rect">
            <a:avLst/>
          </a:prstGeom>
        </p:spPr>
      </p:pic>
    </p:spTree>
    <p:extLst>
      <p:ext uri="{BB962C8B-B14F-4D97-AF65-F5344CB8AC3E}">
        <p14:creationId xmlns:p14="http://schemas.microsoft.com/office/powerpoint/2010/main" val="8194605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barn(inVertical)">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200;p29">
            <a:extLst>
              <a:ext uri="{FF2B5EF4-FFF2-40B4-BE49-F238E27FC236}">
                <a16:creationId xmlns:a16="http://schemas.microsoft.com/office/drawing/2014/main" id="{3BB6C199-088C-992B-973B-0BD1C8D44ACD}"/>
              </a:ext>
            </a:extLst>
          </p:cNvPr>
          <p:cNvSpPr/>
          <p:nvPr/>
        </p:nvSpPr>
        <p:spPr>
          <a:xfrm rot="6239986">
            <a:off x="1423663" y="1432347"/>
            <a:ext cx="1328832" cy="1351762"/>
          </a:xfrm>
          <a:custGeom>
            <a:avLst/>
            <a:gdLst/>
            <a:ahLst/>
            <a:cxnLst/>
            <a:rect l="l" t="t" r="r" b="b"/>
            <a:pathLst>
              <a:path w="49840" h="50700" extrusionOk="0">
                <a:moveTo>
                  <a:pt x="28402" y="0"/>
                </a:moveTo>
                <a:cubicBezTo>
                  <a:pt x="18173" y="0"/>
                  <a:pt x="4965" y="8179"/>
                  <a:pt x="2302" y="20640"/>
                </a:cubicBezTo>
                <a:cubicBezTo>
                  <a:pt x="1" y="31402"/>
                  <a:pt x="2747" y="44057"/>
                  <a:pt x="5307" y="46023"/>
                </a:cubicBezTo>
                <a:cubicBezTo>
                  <a:pt x="7905" y="47953"/>
                  <a:pt x="14659" y="50699"/>
                  <a:pt x="24790" y="50699"/>
                </a:cubicBezTo>
                <a:cubicBezTo>
                  <a:pt x="34922" y="50699"/>
                  <a:pt x="41490" y="46172"/>
                  <a:pt x="45053" y="39900"/>
                </a:cubicBezTo>
                <a:cubicBezTo>
                  <a:pt x="48652" y="33629"/>
                  <a:pt x="49320" y="29955"/>
                  <a:pt x="49580" y="25613"/>
                </a:cubicBezTo>
                <a:cubicBezTo>
                  <a:pt x="49840" y="21234"/>
                  <a:pt x="48096" y="12995"/>
                  <a:pt x="45350" y="9804"/>
                </a:cubicBezTo>
                <a:cubicBezTo>
                  <a:pt x="42603" y="6612"/>
                  <a:pt x="39041" y="2048"/>
                  <a:pt x="32175" y="415"/>
                </a:cubicBezTo>
                <a:cubicBezTo>
                  <a:pt x="30986" y="136"/>
                  <a:pt x="29719" y="0"/>
                  <a:pt x="28402" y="0"/>
                </a:cubicBezTo>
                <a:close/>
              </a:path>
            </a:pathLst>
          </a:custGeom>
          <a:no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000000"/>
              </a:solidFill>
              <a:effectLst/>
              <a:uLnTx/>
              <a:uFillTx/>
              <a:latin typeface="Arial" panose="020B0604020202020204" pitchFamily="34" charset="0"/>
              <a:ea typeface="思源黑体 CN Medium" panose="020B0600000000000000" pitchFamily="34" charset="-122"/>
              <a:cs typeface="Arial"/>
              <a:sym typeface="Arial" panose="020B0604020202020204" pitchFamily="34" charset="0"/>
            </a:endParaRPr>
          </a:p>
        </p:txBody>
      </p:sp>
      <p:grpSp>
        <p:nvGrpSpPr>
          <p:cNvPr id="4" name="Group 3">
            <a:extLst>
              <a:ext uri="{FF2B5EF4-FFF2-40B4-BE49-F238E27FC236}">
                <a16:creationId xmlns:a16="http://schemas.microsoft.com/office/drawing/2014/main" id="{9E683BA2-A1DF-396A-9E39-3414A758674F}"/>
              </a:ext>
            </a:extLst>
          </p:cNvPr>
          <p:cNvGrpSpPr/>
          <p:nvPr/>
        </p:nvGrpSpPr>
        <p:grpSpPr>
          <a:xfrm>
            <a:off x="-103636" y="2235716"/>
            <a:ext cx="9100648" cy="2762811"/>
            <a:chOff x="-103636" y="2235716"/>
            <a:chExt cx="9100648" cy="2762811"/>
          </a:xfrm>
        </p:grpSpPr>
        <p:sp>
          <p:nvSpPr>
            <p:cNvPr id="5" name="Rectangle: Rounded Corners 4">
              <a:extLst>
                <a:ext uri="{FF2B5EF4-FFF2-40B4-BE49-F238E27FC236}">
                  <a16:creationId xmlns:a16="http://schemas.microsoft.com/office/drawing/2014/main" id="{6E593C07-4A07-2C12-D078-914E6F55516F}"/>
                </a:ext>
              </a:extLst>
            </p:cNvPr>
            <p:cNvSpPr/>
            <p:nvPr/>
          </p:nvSpPr>
          <p:spPr>
            <a:xfrm>
              <a:off x="60505" y="2235716"/>
              <a:ext cx="8936507" cy="2055569"/>
            </a:xfrm>
            <a:custGeom>
              <a:avLst/>
              <a:gdLst>
                <a:gd name="connsiteX0" fmla="*/ 0 w 8936507"/>
                <a:gd name="connsiteY0" fmla="*/ 342602 h 2055569"/>
                <a:gd name="connsiteX1" fmla="*/ 342602 w 8936507"/>
                <a:gd name="connsiteY1" fmla="*/ 0 h 2055569"/>
                <a:gd name="connsiteX2" fmla="*/ 931981 w 8936507"/>
                <a:gd name="connsiteY2" fmla="*/ 0 h 2055569"/>
                <a:gd name="connsiteX3" fmla="*/ 1356334 w 8936507"/>
                <a:gd name="connsiteY3" fmla="*/ 0 h 2055569"/>
                <a:gd name="connsiteX4" fmla="*/ 1780686 w 8936507"/>
                <a:gd name="connsiteY4" fmla="*/ 0 h 2055569"/>
                <a:gd name="connsiteX5" fmla="*/ 2370065 w 8936507"/>
                <a:gd name="connsiteY5" fmla="*/ 0 h 2055569"/>
                <a:gd name="connsiteX6" fmla="*/ 3124470 w 8936507"/>
                <a:gd name="connsiteY6" fmla="*/ 0 h 2055569"/>
                <a:gd name="connsiteX7" fmla="*/ 3466310 w 8936507"/>
                <a:gd name="connsiteY7" fmla="*/ 0 h 2055569"/>
                <a:gd name="connsiteX8" fmla="*/ 3890662 w 8936507"/>
                <a:gd name="connsiteY8" fmla="*/ 0 h 2055569"/>
                <a:gd name="connsiteX9" fmla="*/ 4397528 w 8936507"/>
                <a:gd name="connsiteY9" fmla="*/ 0 h 2055569"/>
                <a:gd name="connsiteX10" fmla="*/ 4986907 w 8936507"/>
                <a:gd name="connsiteY10" fmla="*/ 0 h 2055569"/>
                <a:gd name="connsiteX11" fmla="*/ 5493773 w 8936507"/>
                <a:gd name="connsiteY11" fmla="*/ 0 h 2055569"/>
                <a:gd name="connsiteX12" fmla="*/ 6000638 w 8936507"/>
                <a:gd name="connsiteY12" fmla="*/ 0 h 2055569"/>
                <a:gd name="connsiteX13" fmla="*/ 6672530 w 8936507"/>
                <a:gd name="connsiteY13" fmla="*/ 0 h 2055569"/>
                <a:gd name="connsiteX14" fmla="*/ 7179396 w 8936507"/>
                <a:gd name="connsiteY14" fmla="*/ 0 h 2055569"/>
                <a:gd name="connsiteX15" fmla="*/ 7768775 w 8936507"/>
                <a:gd name="connsiteY15" fmla="*/ 0 h 2055569"/>
                <a:gd name="connsiteX16" fmla="*/ 8593905 w 8936507"/>
                <a:gd name="connsiteY16" fmla="*/ 0 h 2055569"/>
                <a:gd name="connsiteX17" fmla="*/ 8936507 w 8936507"/>
                <a:gd name="connsiteY17" fmla="*/ 342602 h 2055569"/>
                <a:gd name="connsiteX18" fmla="*/ 8936507 w 8936507"/>
                <a:gd name="connsiteY18" fmla="*/ 758279 h 2055569"/>
                <a:gd name="connsiteX19" fmla="*/ 8936507 w 8936507"/>
                <a:gd name="connsiteY19" fmla="*/ 1201364 h 2055569"/>
                <a:gd name="connsiteX20" fmla="*/ 8936507 w 8936507"/>
                <a:gd name="connsiteY20" fmla="*/ 1712967 h 2055569"/>
                <a:gd name="connsiteX21" fmla="*/ 8593905 w 8936507"/>
                <a:gd name="connsiteY21" fmla="*/ 2055569 h 2055569"/>
                <a:gd name="connsiteX22" fmla="*/ 7839500 w 8936507"/>
                <a:gd name="connsiteY22" fmla="*/ 2055569 h 2055569"/>
                <a:gd name="connsiteX23" fmla="*/ 7332634 w 8936507"/>
                <a:gd name="connsiteY23" fmla="*/ 2055569 h 2055569"/>
                <a:gd name="connsiteX24" fmla="*/ 6660743 w 8936507"/>
                <a:gd name="connsiteY24" fmla="*/ 2055569 h 2055569"/>
                <a:gd name="connsiteX25" fmla="*/ 6153877 w 8936507"/>
                <a:gd name="connsiteY25" fmla="*/ 2055569 h 2055569"/>
                <a:gd name="connsiteX26" fmla="*/ 5647011 w 8936507"/>
                <a:gd name="connsiteY26" fmla="*/ 2055569 h 2055569"/>
                <a:gd name="connsiteX27" fmla="*/ 4892606 w 8936507"/>
                <a:gd name="connsiteY27" fmla="*/ 2055569 h 2055569"/>
                <a:gd name="connsiteX28" fmla="*/ 4385740 w 8936507"/>
                <a:gd name="connsiteY28" fmla="*/ 2055569 h 2055569"/>
                <a:gd name="connsiteX29" fmla="*/ 3713849 w 8936507"/>
                <a:gd name="connsiteY29" fmla="*/ 2055569 h 2055569"/>
                <a:gd name="connsiteX30" fmla="*/ 3206983 w 8936507"/>
                <a:gd name="connsiteY30" fmla="*/ 2055569 h 2055569"/>
                <a:gd name="connsiteX31" fmla="*/ 2617604 w 8936507"/>
                <a:gd name="connsiteY31" fmla="*/ 2055569 h 2055569"/>
                <a:gd name="connsiteX32" fmla="*/ 2193251 w 8936507"/>
                <a:gd name="connsiteY32" fmla="*/ 2055569 h 2055569"/>
                <a:gd name="connsiteX33" fmla="*/ 1438847 w 8936507"/>
                <a:gd name="connsiteY33" fmla="*/ 2055569 h 2055569"/>
                <a:gd name="connsiteX34" fmla="*/ 931981 w 8936507"/>
                <a:gd name="connsiteY34" fmla="*/ 2055569 h 2055569"/>
                <a:gd name="connsiteX35" fmla="*/ 342602 w 8936507"/>
                <a:gd name="connsiteY35" fmla="*/ 2055569 h 2055569"/>
                <a:gd name="connsiteX36" fmla="*/ 0 w 8936507"/>
                <a:gd name="connsiteY36" fmla="*/ 1712967 h 2055569"/>
                <a:gd name="connsiteX37" fmla="*/ 0 w 8936507"/>
                <a:gd name="connsiteY37" fmla="*/ 1269882 h 2055569"/>
                <a:gd name="connsiteX38" fmla="*/ 0 w 8936507"/>
                <a:gd name="connsiteY38" fmla="*/ 785687 h 2055569"/>
                <a:gd name="connsiteX39" fmla="*/ 0 w 8936507"/>
                <a:gd name="connsiteY39" fmla="*/ 342602 h 205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936507" h="2055569" fill="none" extrusionOk="0">
                  <a:moveTo>
                    <a:pt x="0" y="342602"/>
                  </a:moveTo>
                  <a:cubicBezTo>
                    <a:pt x="-12075" y="114246"/>
                    <a:pt x="201930" y="2627"/>
                    <a:pt x="342602" y="0"/>
                  </a:cubicBezTo>
                  <a:cubicBezTo>
                    <a:pt x="511162" y="-21018"/>
                    <a:pt x="792023" y="11284"/>
                    <a:pt x="931981" y="0"/>
                  </a:cubicBezTo>
                  <a:cubicBezTo>
                    <a:pt x="1071939" y="-11284"/>
                    <a:pt x="1245404" y="35334"/>
                    <a:pt x="1356334" y="0"/>
                  </a:cubicBezTo>
                  <a:cubicBezTo>
                    <a:pt x="1467264" y="-35334"/>
                    <a:pt x="1632291" y="4921"/>
                    <a:pt x="1780686" y="0"/>
                  </a:cubicBezTo>
                  <a:cubicBezTo>
                    <a:pt x="1929081" y="-4921"/>
                    <a:pt x="2174661" y="69294"/>
                    <a:pt x="2370065" y="0"/>
                  </a:cubicBezTo>
                  <a:cubicBezTo>
                    <a:pt x="2565469" y="-69294"/>
                    <a:pt x="2917867" y="16620"/>
                    <a:pt x="3124470" y="0"/>
                  </a:cubicBezTo>
                  <a:cubicBezTo>
                    <a:pt x="3331073" y="-16620"/>
                    <a:pt x="3312324" y="28780"/>
                    <a:pt x="3466310" y="0"/>
                  </a:cubicBezTo>
                  <a:cubicBezTo>
                    <a:pt x="3620296" y="-28780"/>
                    <a:pt x="3777359" y="25861"/>
                    <a:pt x="3890662" y="0"/>
                  </a:cubicBezTo>
                  <a:cubicBezTo>
                    <a:pt x="4003965" y="-25861"/>
                    <a:pt x="4173148" y="57296"/>
                    <a:pt x="4397528" y="0"/>
                  </a:cubicBezTo>
                  <a:cubicBezTo>
                    <a:pt x="4621908" y="-57296"/>
                    <a:pt x="4756111" y="8197"/>
                    <a:pt x="4986907" y="0"/>
                  </a:cubicBezTo>
                  <a:cubicBezTo>
                    <a:pt x="5217703" y="-8197"/>
                    <a:pt x="5313371" y="14398"/>
                    <a:pt x="5493773" y="0"/>
                  </a:cubicBezTo>
                  <a:cubicBezTo>
                    <a:pt x="5674175" y="-14398"/>
                    <a:pt x="5786296" y="1779"/>
                    <a:pt x="6000638" y="0"/>
                  </a:cubicBezTo>
                  <a:cubicBezTo>
                    <a:pt x="6214980" y="-1779"/>
                    <a:pt x="6513785" y="56351"/>
                    <a:pt x="6672530" y="0"/>
                  </a:cubicBezTo>
                  <a:cubicBezTo>
                    <a:pt x="6831275" y="-56351"/>
                    <a:pt x="7038746" y="50370"/>
                    <a:pt x="7179396" y="0"/>
                  </a:cubicBezTo>
                  <a:cubicBezTo>
                    <a:pt x="7320046" y="-50370"/>
                    <a:pt x="7493739" y="14419"/>
                    <a:pt x="7768775" y="0"/>
                  </a:cubicBezTo>
                  <a:cubicBezTo>
                    <a:pt x="8043811" y="-14419"/>
                    <a:pt x="8389829" y="96643"/>
                    <a:pt x="8593905" y="0"/>
                  </a:cubicBezTo>
                  <a:cubicBezTo>
                    <a:pt x="8809538" y="-10588"/>
                    <a:pt x="8948422" y="172106"/>
                    <a:pt x="8936507" y="342602"/>
                  </a:cubicBezTo>
                  <a:cubicBezTo>
                    <a:pt x="8941188" y="444802"/>
                    <a:pt x="8901035" y="613232"/>
                    <a:pt x="8936507" y="758279"/>
                  </a:cubicBezTo>
                  <a:cubicBezTo>
                    <a:pt x="8971979" y="903326"/>
                    <a:pt x="8887190" y="993509"/>
                    <a:pt x="8936507" y="1201364"/>
                  </a:cubicBezTo>
                  <a:cubicBezTo>
                    <a:pt x="8985824" y="1409220"/>
                    <a:pt x="8923870" y="1547159"/>
                    <a:pt x="8936507" y="1712967"/>
                  </a:cubicBezTo>
                  <a:cubicBezTo>
                    <a:pt x="8902657" y="1872149"/>
                    <a:pt x="8759263" y="2065328"/>
                    <a:pt x="8593905" y="2055569"/>
                  </a:cubicBezTo>
                  <a:cubicBezTo>
                    <a:pt x="8227048" y="2142419"/>
                    <a:pt x="8154424" y="2002877"/>
                    <a:pt x="7839500" y="2055569"/>
                  </a:cubicBezTo>
                  <a:cubicBezTo>
                    <a:pt x="7524576" y="2108261"/>
                    <a:pt x="7462323" y="2036041"/>
                    <a:pt x="7332634" y="2055569"/>
                  </a:cubicBezTo>
                  <a:cubicBezTo>
                    <a:pt x="7202945" y="2075097"/>
                    <a:pt x="6941727" y="2019436"/>
                    <a:pt x="6660743" y="2055569"/>
                  </a:cubicBezTo>
                  <a:cubicBezTo>
                    <a:pt x="6379759" y="2091702"/>
                    <a:pt x="6267317" y="2051320"/>
                    <a:pt x="6153877" y="2055569"/>
                  </a:cubicBezTo>
                  <a:cubicBezTo>
                    <a:pt x="6040437" y="2059818"/>
                    <a:pt x="5769668" y="1998838"/>
                    <a:pt x="5647011" y="2055569"/>
                  </a:cubicBezTo>
                  <a:cubicBezTo>
                    <a:pt x="5524354" y="2112300"/>
                    <a:pt x="5119476" y="1972092"/>
                    <a:pt x="4892606" y="2055569"/>
                  </a:cubicBezTo>
                  <a:cubicBezTo>
                    <a:pt x="4665737" y="2139046"/>
                    <a:pt x="4581464" y="2013668"/>
                    <a:pt x="4385740" y="2055569"/>
                  </a:cubicBezTo>
                  <a:cubicBezTo>
                    <a:pt x="4190016" y="2097470"/>
                    <a:pt x="3899961" y="2016167"/>
                    <a:pt x="3713849" y="2055569"/>
                  </a:cubicBezTo>
                  <a:cubicBezTo>
                    <a:pt x="3527737" y="2094971"/>
                    <a:pt x="3411241" y="2049193"/>
                    <a:pt x="3206983" y="2055569"/>
                  </a:cubicBezTo>
                  <a:cubicBezTo>
                    <a:pt x="3002725" y="2061945"/>
                    <a:pt x="2868826" y="2036346"/>
                    <a:pt x="2617604" y="2055569"/>
                  </a:cubicBezTo>
                  <a:cubicBezTo>
                    <a:pt x="2366382" y="2074792"/>
                    <a:pt x="2303895" y="2029963"/>
                    <a:pt x="2193251" y="2055569"/>
                  </a:cubicBezTo>
                  <a:cubicBezTo>
                    <a:pt x="2082607" y="2081175"/>
                    <a:pt x="1699492" y="2004776"/>
                    <a:pt x="1438847" y="2055569"/>
                  </a:cubicBezTo>
                  <a:cubicBezTo>
                    <a:pt x="1178202" y="2106362"/>
                    <a:pt x="1047511" y="2041707"/>
                    <a:pt x="931981" y="2055569"/>
                  </a:cubicBezTo>
                  <a:cubicBezTo>
                    <a:pt x="816451" y="2069431"/>
                    <a:pt x="494924" y="2041595"/>
                    <a:pt x="342602" y="2055569"/>
                  </a:cubicBezTo>
                  <a:cubicBezTo>
                    <a:pt x="171219" y="2080181"/>
                    <a:pt x="-115" y="1891988"/>
                    <a:pt x="0" y="1712967"/>
                  </a:cubicBezTo>
                  <a:cubicBezTo>
                    <a:pt x="-634" y="1583305"/>
                    <a:pt x="46096" y="1426452"/>
                    <a:pt x="0" y="1269882"/>
                  </a:cubicBezTo>
                  <a:cubicBezTo>
                    <a:pt x="-46096" y="1113313"/>
                    <a:pt x="47778" y="939747"/>
                    <a:pt x="0" y="785687"/>
                  </a:cubicBezTo>
                  <a:cubicBezTo>
                    <a:pt x="-47778" y="631628"/>
                    <a:pt x="53070" y="548747"/>
                    <a:pt x="0" y="342602"/>
                  </a:cubicBezTo>
                  <a:close/>
                </a:path>
                <a:path w="8936507" h="2055569" stroke="0" extrusionOk="0">
                  <a:moveTo>
                    <a:pt x="0" y="342602"/>
                  </a:moveTo>
                  <a:cubicBezTo>
                    <a:pt x="9815" y="156063"/>
                    <a:pt x="156157" y="5769"/>
                    <a:pt x="342602" y="0"/>
                  </a:cubicBezTo>
                  <a:cubicBezTo>
                    <a:pt x="660848" y="-89225"/>
                    <a:pt x="819175" y="55323"/>
                    <a:pt x="1097007" y="0"/>
                  </a:cubicBezTo>
                  <a:cubicBezTo>
                    <a:pt x="1374840" y="-55323"/>
                    <a:pt x="1274802" y="4285"/>
                    <a:pt x="1438847" y="0"/>
                  </a:cubicBezTo>
                  <a:cubicBezTo>
                    <a:pt x="1602892" y="-4285"/>
                    <a:pt x="1793560" y="68994"/>
                    <a:pt x="2110738" y="0"/>
                  </a:cubicBezTo>
                  <a:cubicBezTo>
                    <a:pt x="2427916" y="-68994"/>
                    <a:pt x="2382355" y="26329"/>
                    <a:pt x="2535091" y="0"/>
                  </a:cubicBezTo>
                  <a:cubicBezTo>
                    <a:pt x="2687827" y="-26329"/>
                    <a:pt x="3055093" y="74239"/>
                    <a:pt x="3289496" y="0"/>
                  </a:cubicBezTo>
                  <a:cubicBezTo>
                    <a:pt x="3523899" y="-74239"/>
                    <a:pt x="3728533" y="67031"/>
                    <a:pt x="4043901" y="0"/>
                  </a:cubicBezTo>
                  <a:cubicBezTo>
                    <a:pt x="4359270" y="-67031"/>
                    <a:pt x="4355834" y="24407"/>
                    <a:pt x="4468253" y="0"/>
                  </a:cubicBezTo>
                  <a:cubicBezTo>
                    <a:pt x="4580672" y="-24407"/>
                    <a:pt x="4834437" y="19952"/>
                    <a:pt x="5057632" y="0"/>
                  </a:cubicBezTo>
                  <a:cubicBezTo>
                    <a:pt x="5280827" y="-19952"/>
                    <a:pt x="5556133" y="3588"/>
                    <a:pt x="5812037" y="0"/>
                  </a:cubicBezTo>
                  <a:cubicBezTo>
                    <a:pt x="6067941" y="-3588"/>
                    <a:pt x="6074055" y="7003"/>
                    <a:pt x="6236390" y="0"/>
                  </a:cubicBezTo>
                  <a:cubicBezTo>
                    <a:pt x="6398725" y="-7003"/>
                    <a:pt x="6602263" y="44841"/>
                    <a:pt x="6743256" y="0"/>
                  </a:cubicBezTo>
                  <a:cubicBezTo>
                    <a:pt x="6884249" y="-44841"/>
                    <a:pt x="7188655" y="88128"/>
                    <a:pt x="7497660" y="0"/>
                  </a:cubicBezTo>
                  <a:cubicBezTo>
                    <a:pt x="7806665" y="-88128"/>
                    <a:pt x="7896166" y="54522"/>
                    <a:pt x="8004526" y="0"/>
                  </a:cubicBezTo>
                  <a:cubicBezTo>
                    <a:pt x="8112886" y="-54522"/>
                    <a:pt x="8329653" y="23819"/>
                    <a:pt x="8593905" y="0"/>
                  </a:cubicBezTo>
                  <a:cubicBezTo>
                    <a:pt x="8791829" y="-44207"/>
                    <a:pt x="8901646" y="114308"/>
                    <a:pt x="8936507" y="342602"/>
                  </a:cubicBezTo>
                  <a:cubicBezTo>
                    <a:pt x="8956165" y="529799"/>
                    <a:pt x="8930496" y="630447"/>
                    <a:pt x="8936507" y="826798"/>
                  </a:cubicBezTo>
                  <a:cubicBezTo>
                    <a:pt x="8942518" y="1023149"/>
                    <a:pt x="8915900" y="1184508"/>
                    <a:pt x="8936507" y="1283586"/>
                  </a:cubicBezTo>
                  <a:cubicBezTo>
                    <a:pt x="8957114" y="1382664"/>
                    <a:pt x="8888130" y="1559132"/>
                    <a:pt x="8936507" y="1712967"/>
                  </a:cubicBezTo>
                  <a:cubicBezTo>
                    <a:pt x="8908451" y="1904159"/>
                    <a:pt x="8817864" y="2077383"/>
                    <a:pt x="8593905" y="2055569"/>
                  </a:cubicBezTo>
                  <a:cubicBezTo>
                    <a:pt x="8486188" y="2072210"/>
                    <a:pt x="8360198" y="2034193"/>
                    <a:pt x="8252065" y="2055569"/>
                  </a:cubicBezTo>
                  <a:cubicBezTo>
                    <a:pt x="8143932" y="2076945"/>
                    <a:pt x="8058010" y="2035224"/>
                    <a:pt x="7910226" y="2055569"/>
                  </a:cubicBezTo>
                  <a:cubicBezTo>
                    <a:pt x="7762442" y="2075914"/>
                    <a:pt x="7518051" y="2019571"/>
                    <a:pt x="7403360" y="2055569"/>
                  </a:cubicBezTo>
                  <a:cubicBezTo>
                    <a:pt x="7288669" y="2091567"/>
                    <a:pt x="6998622" y="2005453"/>
                    <a:pt x="6648955" y="2055569"/>
                  </a:cubicBezTo>
                  <a:cubicBezTo>
                    <a:pt x="6299288" y="2105685"/>
                    <a:pt x="6054977" y="2023789"/>
                    <a:pt x="5894550" y="2055569"/>
                  </a:cubicBezTo>
                  <a:cubicBezTo>
                    <a:pt x="5734124" y="2087349"/>
                    <a:pt x="5536207" y="2028610"/>
                    <a:pt x="5222658" y="2055569"/>
                  </a:cubicBezTo>
                  <a:cubicBezTo>
                    <a:pt x="4909109" y="2082528"/>
                    <a:pt x="4838127" y="2036009"/>
                    <a:pt x="4550767" y="2055569"/>
                  </a:cubicBezTo>
                  <a:cubicBezTo>
                    <a:pt x="4263407" y="2075129"/>
                    <a:pt x="4068243" y="2003164"/>
                    <a:pt x="3796362" y="2055569"/>
                  </a:cubicBezTo>
                  <a:cubicBezTo>
                    <a:pt x="3524481" y="2107974"/>
                    <a:pt x="3374347" y="1986210"/>
                    <a:pt x="3206983" y="2055569"/>
                  </a:cubicBezTo>
                  <a:cubicBezTo>
                    <a:pt x="3039619" y="2124928"/>
                    <a:pt x="3032587" y="2017643"/>
                    <a:pt x="2865143" y="2055569"/>
                  </a:cubicBezTo>
                  <a:cubicBezTo>
                    <a:pt x="2697699" y="2093495"/>
                    <a:pt x="2562244" y="2011554"/>
                    <a:pt x="2275764" y="2055569"/>
                  </a:cubicBezTo>
                  <a:cubicBezTo>
                    <a:pt x="1989284" y="2099584"/>
                    <a:pt x="1853971" y="2021030"/>
                    <a:pt x="1521360" y="2055569"/>
                  </a:cubicBezTo>
                  <a:cubicBezTo>
                    <a:pt x="1188749" y="2090108"/>
                    <a:pt x="1126646" y="2017876"/>
                    <a:pt x="931981" y="2055569"/>
                  </a:cubicBezTo>
                  <a:cubicBezTo>
                    <a:pt x="737316" y="2093262"/>
                    <a:pt x="550581" y="1999927"/>
                    <a:pt x="342602" y="2055569"/>
                  </a:cubicBezTo>
                  <a:cubicBezTo>
                    <a:pt x="159223" y="2068975"/>
                    <a:pt x="-6008" y="1954205"/>
                    <a:pt x="0" y="1712967"/>
                  </a:cubicBezTo>
                  <a:cubicBezTo>
                    <a:pt x="-51782" y="1507832"/>
                    <a:pt x="15712" y="1406863"/>
                    <a:pt x="0" y="1269882"/>
                  </a:cubicBezTo>
                  <a:cubicBezTo>
                    <a:pt x="-15712" y="1132902"/>
                    <a:pt x="26890" y="989540"/>
                    <a:pt x="0" y="854205"/>
                  </a:cubicBezTo>
                  <a:cubicBezTo>
                    <a:pt x="-26890" y="718870"/>
                    <a:pt x="20285" y="472548"/>
                    <a:pt x="0" y="342602"/>
                  </a:cubicBezTo>
                  <a:close/>
                </a:path>
              </a:pathLst>
            </a:custGeom>
            <a:solidFill>
              <a:schemeClr val="bg1"/>
            </a:solidFill>
            <a:ln>
              <a:extLst>
                <a:ext uri="{C807C97D-BFC1-408E-A445-0C87EB9F89A2}">
                  <ask:lineSketchStyleProps xmlns:ask="http://schemas.microsoft.com/office/drawing/2018/sketchyshapes" sd="852854689">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57150">
                  <a:solidFill>
                    <a:schemeClr val="tx1"/>
                  </a:solidFill>
                </a:ln>
              </a:endParaRPr>
            </a:p>
          </p:txBody>
        </p:sp>
        <p:sp>
          <p:nvSpPr>
            <p:cNvPr id="6" name="TextBox 5">
              <a:extLst>
                <a:ext uri="{FF2B5EF4-FFF2-40B4-BE49-F238E27FC236}">
                  <a16:creationId xmlns:a16="http://schemas.microsoft.com/office/drawing/2014/main" id="{425DCD39-7A11-8AEA-766D-558941269551}"/>
                </a:ext>
              </a:extLst>
            </p:cNvPr>
            <p:cNvSpPr txBox="1"/>
            <p:nvPr/>
          </p:nvSpPr>
          <p:spPr>
            <a:xfrm>
              <a:off x="-103636" y="2320871"/>
              <a:ext cx="8936507" cy="2677656"/>
            </a:xfrm>
            <a:prstGeom prst="rect">
              <a:avLst/>
            </a:prstGeom>
            <a:noFill/>
          </p:spPr>
          <p:txBody>
            <a:bodyPr wrap="square" rtlCol="0">
              <a:spAutoFit/>
            </a:bodyPr>
            <a:lstStyle/>
            <a:p>
              <a:pPr algn="ctr"/>
              <a:r>
                <a:rPr lang="en-US" sz="4000" b="1" dirty="0" err="1">
                  <a:solidFill>
                    <a:srgbClr val="002060"/>
                  </a:solidFill>
                  <a:latin typeface="Cambria" panose="02040503050406030204" pitchFamily="18" charset="0"/>
                  <a:ea typeface="Cambria" panose="02040503050406030204" pitchFamily="18" charset="0"/>
                </a:rPr>
                <a:t>Tham</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gia</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kể</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câu</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chuyện</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về</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các</a:t>
              </a:r>
              <a:r>
                <a:rPr lang="en-US" sz="4000" b="1" dirty="0">
                  <a:solidFill>
                    <a:srgbClr val="002060"/>
                  </a:solidFill>
                  <a:latin typeface="Cambria" panose="02040503050406030204" pitchFamily="18" charset="0"/>
                  <a:ea typeface="Cambria" panose="02040503050406030204" pitchFamily="18" charset="0"/>
                </a:rPr>
                <a:t> con </a:t>
              </a:r>
              <a:r>
                <a:rPr lang="en-US" sz="4000" b="1" dirty="0" err="1">
                  <a:solidFill>
                    <a:srgbClr val="002060"/>
                  </a:solidFill>
                  <a:latin typeface="Cambria" panose="02040503050406030204" pitchFamily="18" charset="0"/>
                  <a:ea typeface="Cambria" panose="02040503050406030204" pitchFamily="18" charset="0"/>
                </a:rPr>
                <a:t>thú</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nhỏ</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đòi</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mẹ</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mua</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những</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món</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đồ</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không</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cần</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đến</a:t>
              </a:r>
              <a:endParaRPr lang="en-US" sz="4000" b="1" dirty="0">
                <a:solidFill>
                  <a:srgbClr val="002060"/>
                </a:solidFill>
                <a:latin typeface="Cambria" panose="02040503050406030204" pitchFamily="18" charset="0"/>
                <a:ea typeface="Cambria" panose="02040503050406030204" pitchFamily="18" charset="0"/>
              </a:endParaRPr>
            </a:p>
            <a:p>
              <a:pPr algn="just"/>
              <a:endParaRPr lang="en-US" sz="4800" dirty="0">
                <a:latin typeface="Cambria" panose="02040503050406030204" pitchFamily="18" charset="0"/>
                <a:ea typeface="Cambria" panose="02040503050406030204" pitchFamily="18" charset="0"/>
              </a:endParaRPr>
            </a:p>
          </p:txBody>
        </p:sp>
      </p:grpSp>
      <p:pic>
        <p:nvPicPr>
          <p:cNvPr id="7" name="Picture 6" descr="A picture containing clipart, toy, doll&#10;&#10;Description automatically generated">
            <a:extLst>
              <a:ext uri="{FF2B5EF4-FFF2-40B4-BE49-F238E27FC236}">
                <a16:creationId xmlns:a16="http://schemas.microsoft.com/office/drawing/2014/main" id="{84F84C03-1052-3216-B89C-E59AD36AD7EB}"/>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4891" b="90946" l="29976" r="66255">
                        <a14:foregroundMark x1="45808" y1="8286" x2="51719" y2="8246"/>
                        <a14:foregroundMark x1="51719" y1="8246" x2="55428" y2="8448"/>
                        <a14:foregroundMark x1="51870" y1="4891" x2="54312" y2="5335"/>
                        <a14:foregroundMark x1="55097" y1="16896" x2="50875" y2="20897"/>
                        <a14:foregroundMark x1="46803" y1="15117" x2="46562" y2="26354"/>
                        <a14:foregroundMark x1="30006" y1="33023" x2="32419" y2="33347"/>
                        <a14:foregroundMark x1="65350" y1="52425" x2="66255" y2="54810"/>
                        <a14:foregroundMark x1="46803" y1="90501" x2="49337" y2="87106"/>
                        <a14:foregroundMark x1="56634" y1="90946" x2="56423" y2="82983"/>
                      </a14:backgroundRemoval>
                    </a14:imgEffect>
                  </a14:imgLayer>
                </a14:imgProps>
              </a:ext>
              <a:ext uri="{28A0092B-C50C-407E-A947-70E740481C1C}">
                <a14:useLocalDpi xmlns:a14="http://schemas.microsoft.com/office/drawing/2010/main" val="0"/>
              </a:ext>
            </a:extLst>
          </a:blip>
          <a:srcRect l="27099" r="30705"/>
          <a:stretch/>
        </p:blipFill>
        <p:spPr>
          <a:xfrm>
            <a:off x="8351505" y="519123"/>
            <a:ext cx="3879004" cy="6858000"/>
          </a:xfrm>
          <a:prstGeom prst="rect">
            <a:avLst/>
          </a:prstGeom>
        </p:spPr>
      </p:pic>
      <p:grpSp>
        <p:nvGrpSpPr>
          <p:cNvPr id="8" name="Group 7">
            <a:extLst>
              <a:ext uri="{FF2B5EF4-FFF2-40B4-BE49-F238E27FC236}">
                <a16:creationId xmlns:a16="http://schemas.microsoft.com/office/drawing/2014/main" id="{217A185D-7DAB-EB5B-7B5A-E98AA8DF2652}"/>
              </a:ext>
            </a:extLst>
          </p:cNvPr>
          <p:cNvGrpSpPr/>
          <p:nvPr/>
        </p:nvGrpSpPr>
        <p:grpSpPr>
          <a:xfrm>
            <a:off x="-185707" y="4482649"/>
            <a:ext cx="9100648" cy="2762811"/>
            <a:chOff x="-103636" y="2235716"/>
            <a:chExt cx="9100648" cy="2762811"/>
          </a:xfrm>
        </p:grpSpPr>
        <p:sp>
          <p:nvSpPr>
            <p:cNvPr id="9" name="Rectangle: Rounded Corners 8">
              <a:extLst>
                <a:ext uri="{FF2B5EF4-FFF2-40B4-BE49-F238E27FC236}">
                  <a16:creationId xmlns:a16="http://schemas.microsoft.com/office/drawing/2014/main" id="{68382EE5-B8CA-63DF-135A-F298E49F694F}"/>
                </a:ext>
              </a:extLst>
            </p:cNvPr>
            <p:cNvSpPr/>
            <p:nvPr/>
          </p:nvSpPr>
          <p:spPr>
            <a:xfrm>
              <a:off x="60505" y="2235716"/>
              <a:ext cx="8936507" cy="2055569"/>
            </a:xfrm>
            <a:custGeom>
              <a:avLst/>
              <a:gdLst>
                <a:gd name="connsiteX0" fmla="*/ 0 w 8936507"/>
                <a:gd name="connsiteY0" fmla="*/ 342602 h 2055569"/>
                <a:gd name="connsiteX1" fmla="*/ 342602 w 8936507"/>
                <a:gd name="connsiteY1" fmla="*/ 0 h 2055569"/>
                <a:gd name="connsiteX2" fmla="*/ 931981 w 8936507"/>
                <a:gd name="connsiteY2" fmla="*/ 0 h 2055569"/>
                <a:gd name="connsiteX3" fmla="*/ 1356334 w 8936507"/>
                <a:gd name="connsiteY3" fmla="*/ 0 h 2055569"/>
                <a:gd name="connsiteX4" fmla="*/ 1780686 w 8936507"/>
                <a:gd name="connsiteY4" fmla="*/ 0 h 2055569"/>
                <a:gd name="connsiteX5" fmla="*/ 2370065 w 8936507"/>
                <a:gd name="connsiteY5" fmla="*/ 0 h 2055569"/>
                <a:gd name="connsiteX6" fmla="*/ 3124470 w 8936507"/>
                <a:gd name="connsiteY6" fmla="*/ 0 h 2055569"/>
                <a:gd name="connsiteX7" fmla="*/ 3466310 w 8936507"/>
                <a:gd name="connsiteY7" fmla="*/ 0 h 2055569"/>
                <a:gd name="connsiteX8" fmla="*/ 3890662 w 8936507"/>
                <a:gd name="connsiteY8" fmla="*/ 0 h 2055569"/>
                <a:gd name="connsiteX9" fmla="*/ 4397528 w 8936507"/>
                <a:gd name="connsiteY9" fmla="*/ 0 h 2055569"/>
                <a:gd name="connsiteX10" fmla="*/ 4986907 w 8936507"/>
                <a:gd name="connsiteY10" fmla="*/ 0 h 2055569"/>
                <a:gd name="connsiteX11" fmla="*/ 5493773 w 8936507"/>
                <a:gd name="connsiteY11" fmla="*/ 0 h 2055569"/>
                <a:gd name="connsiteX12" fmla="*/ 6000638 w 8936507"/>
                <a:gd name="connsiteY12" fmla="*/ 0 h 2055569"/>
                <a:gd name="connsiteX13" fmla="*/ 6672530 w 8936507"/>
                <a:gd name="connsiteY13" fmla="*/ 0 h 2055569"/>
                <a:gd name="connsiteX14" fmla="*/ 7179396 w 8936507"/>
                <a:gd name="connsiteY14" fmla="*/ 0 h 2055569"/>
                <a:gd name="connsiteX15" fmla="*/ 7768775 w 8936507"/>
                <a:gd name="connsiteY15" fmla="*/ 0 h 2055569"/>
                <a:gd name="connsiteX16" fmla="*/ 8593905 w 8936507"/>
                <a:gd name="connsiteY16" fmla="*/ 0 h 2055569"/>
                <a:gd name="connsiteX17" fmla="*/ 8936507 w 8936507"/>
                <a:gd name="connsiteY17" fmla="*/ 342602 h 2055569"/>
                <a:gd name="connsiteX18" fmla="*/ 8936507 w 8936507"/>
                <a:gd name="connsiteY18" fmla="*/ 758279 h 2055569"/>
                <a:gd name="connsiteX19" fmla="*/ 8936507 w 8936507"/>
                <a:gd name="connsiteY19" fmla="*/ 1201364 h 2055569"/>
                <a:gd name="connsiteX20" fmla="*/ 8936507 w 8936507"/>
                <a:gd name="connsiteY20" fmla="*/ 1712967 h 2055569"/>
                <a:gd name="connsiteX21" fmla="*/ 8593905 w 8936507"/>
                <a:gd name="connsiteY21" fmla="*/ 2055569 h 2055569"/>
                <a:gd name="connsiteX22" fmla="*/ 7839500 w 8936507"/>
                <a:gd name="connsiteY22" fmla="*/ 2055569 h 2055569"/>
                <a:gd name="connsiteX23" fmla="*/ 7332634 w 8936507"/>
                <a:gd name="connsiteY23" fmla="*/ 2055569 h 2055569"/>
                <a:gd name="connsiteX24" fmla="*/ 6660743 w 8936507"/>
                <a:gd name="connsiteY24" fmla="*/ 2055569 h 2055569"/>
                <a:gd name="connsiteX25" fmla="*/ 6153877 w 8936507"/>
                <a:gd name="connsiteY25" fmla="*/ 2055569 h 2055569"/>
                <a:gd name="connsiteX26" fmla="*/ 5647011 w 8936507"/>
                <a:gd name="connsiteY26" fmla="*/ 2055569 h 2055569"/>
                <a:gd name="connsiteX27" fmla="*/ 4892606 w 8936507"/>
                <a:gd name="connsiteY27" fmla="*/ 2055569 h 2055569"/>
                <a:gd name="connsiteX28" fmla="*/ 4385740 w 8936507"/>
                <a:gd name="connsiteY28" fmla="*/ 2055569 h 2055569"/>
                <a:gd name="connsiteX29" fmla="*/ 3713849 w 8936507"/>
                <a:gd name="connsiteY29" fmla="*/ 2055569 h 2055569"/>
                <a:gd name="connsiteX30" fmla="*/ 3206983 w 8936507"/>
                <a:gd name="connsiteY30" fmla="*/ 2055569 h 2055569"/>
                <a:gd name="connsiteX31" fmla="*/ 2617604 w 8936507"/>
                <a:gd name="connsiteY31" fmla="*/ 2055569 h 2055569"/>
                <a:gd name="connsiteX32" fmla="*/ 2193251 w 8936507"/>
                <a:gd name="connsiteY32" fmla="*/ 2055569 h 2055569"/>
                <a:gd name="connsiteX33" fmla="*/ 1438847 w 8936507"/>
                <a:gd name="connsiteY33" fmla="*/ 2055569 h 2055569"/>
                <a:gd name="connsiteX34" fmla="*/ 931981 w 8936507"/>
                <a:gd name="connsiteY34" fmla="*/ 2055569 h 2055569"/>
                <a:gd name="connsiteX35" fmla="*/ 342602 w 8936507"/>
                <a:gd name="connsiteY35" fmla="*/ 2055569 h 2055569"/>
                <a:gd name="connsiteX36" fmla="*/ 0 w 8936507"/>
                <a:gd name="connsiteY36" fmla="*/ 1712967 h 2055569"/>
                <a:gd name="connsiteX37" fmla="*/ 0 w 8936507"/>
                <a:gd name="connsiteY37" fmla="*/ 1269882 h 2055569"/>
                <a:gd name="connsiteX38" fmla="*/ 0 w 8936507"/>
                <a:gd name="connsiteY38" fmla="*/ 785687 h 2055569"/>
                <a:gd name="connsiteX39" fmla="*/ 0 w 8936507"/>
                <a:gd name="connsiteY39" fmla="*/ 342602 h 205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936507" h="2055569" fill="none" extrusionOk="0">
                  <a:moveTo>
                    <a:pt x="0" y="342602"/>
                  </a:moveTo>
                  <a:cubicBezTo>
                    <a:pt x="-12075" y="114246"/>
                    <a:pt x="201930" y="2627"/>
                    <a:pt x="342602" y="0"/>
                  </a:cubicBezTo>
                  <a:cubicBezTo>
                    <a:pt x="511162" y="-21018"/>
                    <a:pt x="792023" y="11284"/>
                    <a:pt x="931981" y="0"/>
                  </a:cubicBezTo>
                  <a:cubicBezTo>
                    <a:pt x="1071939" y="-11284"/>
                    <a:pt x="1245404" y="35334"/>
                    <a:pt x="1356334" y="0"/>
                  </a:cubicBezTo>
                  <a:cubicBezTo>
                    <a:pt x="1467264" y="-35334"/>
                    <a:pt x="1632291" y="4921"/>
                    <a:pt x="1780686" y="0"/>
                  </a:cubicBezTo>
                  <a:cubicBezTo>
                    <a:pt x="1929081" y="-4921"/>
                    <a:pt x="2174661" y="69294"/>
                    <a:pt x="2370065" y="0"/>
                  </a:cubicBezTo>
                  <a:cubicBezTo>
                    <a:pt x="2565469" y="-69294"/>
                    <a:pt x="2917867" y="16620"/>
                    <a:pt x="3124470" y="0"/>
                  </a:cubicBezTo>
                  <a:cubicBezTo>
                    <a:pt x="3331073" y="-16620"/>
                    <a:pt x="3312324" y="28780"/>
                    <a:pt x="3466310" y="0"/>
                  </a:cubicBezTo>
                  <a:cubicBezTo>
                    <a:pt x="3620296" y="-28780"/>
                    <a:pt x="3777359" y="25861"/>
                    <a:pt x="3890662" y="0"/>
                  </a:cubicBezTo>
                  <a:cubicBezTo>
                    <a:pt x="4003965" y="-25861"/>
                    <a:pt x="4173148" y="57296"/>
                    <a:pt x="4397528" y="0"/>
                  </a:cubicBezTo>
                  <a:cubicBezTo>
                    <a:pt x="4621908" y="-57296"/>
                    <a:pt x="4756111" y="8197"/>
                    <a:pt x="4986907" y="0"/>
                  </a:cubicBezTo>
                  <a:cubicBezTo>
                    <a:pt x="5217703" y="-8197"/>
                    <a:pt x="5313371" y="14398"/>
                    <a:pt x="5493773" y="0"/>
                  </a:cubicBezTo>
                  <a:cubicBezTo>
                    <a:pt x="5674175" y="-14398"/>
                    <a:pt x="5786296" y="1779"/>
                    <a:pt x="6000638" y="0"/>
                  </a:cubicBezTo>
                  <a:cubicBezTo>
                    <a:pt x="6214980" y="-1779"/>
                    <a:pt x="6513785" y="56351"/>
                    <a:pt x="6672530" y="0"/>
                  </a:cubicBezTo>
                  <a:cubicBezTo>
                    <a:pt x="6831275" y="-56351"/>
                    <a:pt x="7038746" y="50370"/>
                    <a:pt x="7179396" y="0"/>
                  </a:cubicBezTo>
                  <a:cubicBezTo>
                    <a:pt x="7320046" y="-50370"/>
                    <a:pt x="7493739" y="14419"/>
                    <a:pt x="7768775" y="0"/>
                  </a:cubicBezTo>
                  <a:cubicBezTo>
                    <a:pt x="8043811" y="-14419"/>
                    <a:pt x="8389829" y="96643"/>
                    <a:pt x="8593905" y="0"/>
                  </a:cubicBezTo>
                  <a:cubicBezTo>
                    <a:pt x="8809538" y="-10588"/>
                    <a:pt x="8948422" y="172106"/>
                    <a:pt x="8936507" y="342602"/>
                  </a:cubicBezTo>
                  <a:cubicBezTo>
                    <a:pt x="8941188" y="444802"/>
                    <a:pt x="8901035" y="613232"/>
                    <a:pt x="8936507" y="758279"/>
                  </a:cubicBezTo>
                  <a:cubicBezTo>
                    <a:pt x="8971979" y="903326"/>
                    <a:pt x="8887190" y="993509"/>
                    <a:pt x="8936507" y="1201364"/>
                  </a:cubicBezTo>
                  <a:cubicBezTo>
                    <a:pt x="8985824" y="1409220"/>
                    <a:pt x="8923870" y="1547159"/>
                    <a:pt x="8936507" y="1712967"/>
                  </a:cubicBezTo>
                  <a:cubicBezTo>
                    <a:pt x="8902657" y="1872149"/>
                    <a:pt x="8759263" y="2065328"/>
                    <a:pt x="8593905" y="2055569"/>
                  </a:cubicBezTo>
                  <a:cubicBezTo>
                    <a:pt x="8227048" y="2142419"/>
                    <a:pt x="8154424" y="2002877"/>
                    <a:pt x="7839500" y="2055569"/>
                  </a:cubicBezTo>
                  <a:cubicBezTo>
                    <a:pt x="7524576" y="2108261"/>
                    <a:pt x="7462323" y="2036041"/>
                    <a:pt x="7332634" y="2055569"/>
                  </a:cubicBezTo>
                  <a:cubicBezTo>
                    <a:pt x="7202945" y="2075097"/>
                    <a:pt x="6941727" y="2019436"/>
                    <a:pt x="6660743" y="2055569"/>
                  </a:cubicBezTo>
                  <a:cubicBezTo>
                    <a:pt x="6379759" y="2091702"/>
                    <a:pt x="6267317" y="2051320"/>
                    <a:pt x="6153877" y="2055569"/>
                  </a:cubicBezTo>
                  <a:cubicBezTo>
                    <a:pt x="6040437" y="2059818"/>
                    <a:pt x="5769668" y="1998838"/>
                    <a:pt x="5647011" y="2055569"/>
                  </a:cubicBezTo>
                  <a:cubicBezTo>
                    <a:pt x="5524354" y="2112300"/>
                    <a:pt x="5119476" y="1972092"/>
                    <a:pt x="4892606" y="2055569"/>
                  </a:cubicBezTo>
                  <a:cubicBezTo>
                    <a:pt x="4665737" y="2139046"/>
                    <a:pt x="4581464" y="2013668"/>
                    <a:pt x="4385740" y="2055569"/>
                  </a:cubicBezTo>
                  <a:cubicBezTo>
                    <a:pt x="4190016" y="2097470"/>
                    <a:pt x="3899961" y="2016167"/>
                    <a:pt x="3713849" y="2055569"/>
                  </a:cubicBezTo>
                  <a:cubicBezTo>
                    <a:pt x="3527737" y="2094971"/>
                    <a:pt x="3411241" y="2049193"/>
                    <a:pt x="3206983" y="2055569"/>
                  </a:cubicBezTo>
                  <a:cubicBezTo>
                    <a:pt x="3002725" y="2061945"/>
                    <a:pt x="2868826" y="2036346"/>
                    <a:pt x="2617604" y="2055569"/>
                  </a:cubicBezTo>
                  <a:cubicBezTo>
                    <a:pt x="2366382" y="2074792"/>
                    <a:pt x="2303895" y="2029963"/>
                    <a:pt x="2193251" y="2055569"/>
                  </a:cubicBezTo>
                  <a:cubicBezTo>
                    <a:pt x="2082607" y="2081175"/>
                    <a:pt x="1699492" y="2004776"/>
                    <a:pt x="1438847" y="2055569"/>
                  </a:cubicBezTo>
                  <a:cubicBezTo>
                    <a:pt x="1178202" y="2106362"/>
                    <a:pt x="1047511" y="2041707"/>
                    <a:pt x="931981" y="2055569"/>
                  </a:cubicBezTo>
                  <a:cubicBezTo>
                    <a:pt x="816451" y="2069431"/>
                    <a:pt x="494924" y="2041595"/>
                    <a:pt x="342602" y="2055569"/>
                  </a:cubicBezTo>
                  <a:cubicBezTo>
                    <a:pt x="171219" y="2080181"/>
                    <a:pt x="-115" y="1891988"/>
                    <a:pt x="0" y="1712967"/>
                  </a:cubicBezTo>
                  <a:cubicBezTo>
                    <a:pt x="-634" y="1583305"/>
                    <a:pt x="46096" y="1426452"/>
                    <a:pt x="0" y="1269882"/>
                  </a:cubicBezTo>
                  <a:cubicBezTo>
                    <a:pt x="-46096" y="1113313"/>
                    <a:pt x="47778" y="939747"/>
                    <a:pt x="0" y="785687"/>
                  </a:cubicBezTo>
                  <a:cubicBezTo>
                    <a:pt x="-47778" y="631628"/>
                    <a:pt x="53070" y="548747"/>
                    <a:pt x="0" y="342602"/>
                  </a:cubicBezTo>
                  <a:close/>
                </a:path>
                <a:path w="8936507" h="2055569" stroke="0" extrusionOk="0">
                  <a:moveTo>
                    <a:pt x="0" y="342602"/>
                  </a:moveTo>
                  <a:cubicBezTo>
                    <a:pt x="9815" y="156063"/>
                    <a:pt x="156157" y="5769"/>
                    <a:pt x="342602" y="0"/>
                  </a:cubicBezTo>
                  <a:cubicBezTo>
                    <a:pt x="660848" y="-89225"/>
                    <a:pt x="819175" y="55323"/>
                    <a:pt x="1097007" y="0"/>
                  </a:cubicBezTo>
                  <a:cubicBezTo>
                    <a:pt x="1374840" y="-55323"/>
                    <a:pt x="1274802" y="4285"/>
                    <a:pt x="1438847" y="0"/>
                  </a:cubicBezTo>
                  <a:cubicBezTo>
                    <a:pt x="1602892" y="-4285"/>
                    <a:pt x="1793560" y="68994"/>
                    <a:pt x="2110738" y="0"/>
                  </a:cubicBezTo>
                  <a:cubicBezTo>
                    <a:pt x="2427916" y="-68994"/>
                    <a:pt x="2382355" y="26329"/>
                    <a:pt x="2535091" y="0"/>
                  </a:cubicBezTo>
                  <a:cubicBezTo>
                    <a:pt x="2687827" y="-26329"/>
                    <a:pt x="3055093" y="74239"/>
                    <a:pt x="3289496" y="0"/>
                  </a:cubicBezTo>
                  <a:cubicBezTo>
                    <a:pt x="3523899" y="-74239"/>
                    <a:pt x="3728533" y="67031"/>
                    <a:pt x="4043901" y="0"/>
                  </a:cubicBezTo>
                  <a:cubicBezTo>
                    <a:pt x="4359270" y="-67031"/>
                    <a:pt x="4355834" y="24407"/>
                    <a:pt x="4468253" y="0"/>
                  </a:cubicBezTo>
                  <a:cubicBezTo>
                    <a:pt x="4580672" y="-24407"/>
                    <a:pt x="4834437" y="19952"/>
                    <a:pt x="5057632" y="0"/>
                  </a:cubicBezTo>
                  <a:cubicBezTo>
                    <a:pt x="5280827" y="-19952"/>
                    <a:pt x="5556133" y="3588"/>
                    <a:pt x="5812037" y="0"/>
                  </a:cubicBezTo>
                  <a:cubicBezTo>
                    <a:pt x="6067941" y="-3588"/>
                    <a:pt x="6074055" y="7003"/>
                    <a:pt x="6236390" y="0"/>
                  </a:cubicBezTo>
                  <a:cubicBezTo>
                    <a:pt x="6398725" y="-7003"/>
                    <a:pt x="6602263" y="44841"/>
                    <a:pt x="6743256" y="0"/>
                  </a:cubicBezTo>
                  <a:cubicBezTo>
                    <a:pt x="6884249" y="-44841"/>
                    <a:pt x="7188655" y="88128"/>
                    <a:pt x="7497660" y="0"/>
                  </a:cubicBezTo>
                  <a:cubicBezTo>
                    <a:pt x="7806665" y="-88128"/>
                    <a:pt x="7896166" y="54522"/>
                    <a:pt x="8004526" y="0"/>
                  </a:cubicBezTo>
                  <a:cubicBezTo>
                    <a:pt x="8112886" y="-54522"/>
                    <a:pt x="8329653" y="23819"/>
                    <a:pt x="8593905" y="0"/>
                  </a:cubicBezTo>
                  <a:cubicBezTo>
                    <a:pt x="8791829" y="-44207"/>
                    <a:pt x="8901646" y="114308"/>
                    <a:pt x="8936507" y="342602"/>
                  </a:cubicBezTo>
                  <a:cubicBezTo>
                    <a:pt x="8956165" y="529799"/>
                    <a:pt x="8930496" y="630447"/>
                    <a:pt x="8936507" y="826798"/>
                  </a:cubicBezTo>
                  <a:cubicBezTo>
                    <a:pt x="8942518" y="1023149"/>
                    <a:pt x="8915900" y="1184508"/>
                    <a:pt x="8936507" y="1283586"/>
                  </a:cubicBezTo>
                  <a:cubicBezTo>
                    <a:pt x="8957114" y="1382664"/>
                    <a:pt x="8888130" y="1559132"/>
                    <a:pt x="8936507" y="1712967"/>
                  </a:cubicBezTo>
                  <a:cubicBezTo>
                    <a:pt x="8908451" y="1904159"/>
                    <a:pt x="8817864" y="2077383"/>
                    <a:pt x="8593905" y="2055569"/>
                  </a:cubicBezTo>
                  <a:cubicBezTo>
                    <a:pt x="8486188" y="2072210"/>
                    <a:pt x="8360198" y="2034193"/>
                    <a:pt x="8252065" y="2055569"/>
                  </a:cubicBezTo>
                  <a:cubicBezTo>
                    <a:pt x="8143932" y="2076945"/>
                    <a:pt x="8058010" y="2035224"/>
                    <a:pt x="7910226" y="2055569"/>
                  </a:cubicBezTo>
                  <a:cubicBezTo>
                    <a:pt x="7762442" y="2075914"/>
                    <a:pt x="7518051" y="2019571"/>
                    <a:pt x="7403360" y="2055569"/>
                  </a:cubicBezTo>
                  <a:cubicBezTo>
                    <a:pt x="7288669" y="2091567"/>
                    <a:pt x="6998622" y="2005453"/>
                    <a:pt x="6648955" y="2055569"/>
                  </a:cubicBezTo>
                  <a:cubicBezTo>
                    <a:pt x="6299288" y="2105685"/>
                    <a:pt x="6054977" y="2023789"/>
                    <a:pt x="5894550" y="2055569"/>
                  </a:cubicBezTo>
                  <a:cubicBezTo>
                    <a:pt x="5734124" y="2087349"/>
                    <a:pt x="5536207" y="2028610"/>
                    <a:pt x="5222658" y="2055569"/>
                  </a:cubicBezTo>
                  <a:cubicBezTo>
                    <a:pt x="4909109" y="2082528"/>
                    <a:pt x="4838127" y="2036009"/>
                    <a:pt x="4550767" y="2055569"/>
                  </a:cubicBezTo>
                  <a:cubicBezTo>
                    <a:pt x="4263407" y="2075129"/>
                    <a:pt x="4068243" y="2003164"/>
                    <a:pt x="3796362" y="2055569"/>
                  </a:cubicBezTo>
                  <a:cubicBezTo>
                    <a:pt x="3524481" y="2107974"/>
                    <a:pt x="3374347" y="1986210"/>
                    <a:pt x="3206983" y="2055569"/>
                  </a:cubicBezTo>
                  <a:cubicBezTo>
                    <a:pt x="3039619" y="2124928"/>
                    <a:pt x="3032587" y="2017643"/>
                    <a:pt x="2865143" y="2055569"/>
                  </a:cubicBezTo>
                  <a:cubicBezTo>
                    <a:pt x="2697699" y="2093495"/>
                    <a:pt x="2562244" y="2011554"/>
                    <a:pt x="2275764" y="2055569"/>
                  </a:cubicBezTo>
                  <a:cubicBezTo>
                    <a:pt x="1989284" y="2099584"/>
                    <a:pt x="1853971" y="2021030"/>
                    <a:pt x="1521360" y="2055569"/>
                  </a:cubicBezTo>
                  <a:cubicBezTo>
                    <a:pt x="1188749" y="2090108"/>
                    <a:pt x="1126646" y="2017876"/>
                    <a:pt x="931981" y="2055569"/>
                  </a:cubicBezTo>
                  <a:cubicBezTo>
                    <a:pt x="737316" y="2093262"/>
                    <a:pt x="550581" y="1999927"/>
                    <a:pt x="342602" y="2055569"/>
                  </a:cubicBezTo>
                  <a:cubicBezTo>
                    <a:pt x="159223" y="2068975"/>
                    <a:pt x="-6008" y="1954205"/>
                    <a:pt x="0" y="1712967"/>
                  </a:cubicBezTo>
                  <a:cubicBezTo>
                    <a:pt x="-51782" y="1507832"/>
                    <a:pt x="15712" y="1406863"/>
                    <a:pt x="0" y="1269882"/>
                  </a:cubicBezTo>
                  <a:cubicBezTo>
                    <a:pt x="-15712" y="1132902"/>
                    <a:pt x="26890" y="989540"/>
                    <a:pt x="0" y="854205"/>
                  </a:cubicBezTo>
                  <a:cubicBezTo>
                    <a:pt x="-26890" y="718870"/>
                    <a:pt x="20285" y="472548"/>
                    <a:pt x="0" y="342602"/>
                  </a:cubicBezTo>
                  <a:close/>
                </a:path>
              </a:pathLst>
            </a:custGeom>
            <a:solidFill>
              <a:schemeClr val="accent6">
                <a:lumMod val="20000"/>
                <a:lumOff val="80000"/>
              </a:schemeClr>
            </a:solidFill>
            <a:ln>
              <a:extLst>
                <a:ext uri="{C807C97D-BFC1-408E-A445-0C87EB9F89A2}">
                  <ask:lineSketchStyleProps xmlns:ask="http://schemas.microsoft.com/office/drawing/2018/sketchyshapes" sd="852854689">
                    <a:prstGeom prst="round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57150">
                  <a:solidFill>
                    <a:schemeClr val="tx1"/>
                  </a:solidFill>
                </a:ln>
              </a:endParaRPr>
            </a:p>
          </p:txBody>
        </p:sp>
        <p:sp>
          <p:nvSpPr>
            <p:cNvPr id="10" name="TextBox 9">
              <a:extLst>
                <a:ext uri="{FF2B5EF4-FFF2-40B4-BE49-F238E27FC236}">
                  <a16:creationId xmlns:a16="http://schemas.microsoft.com/office/drawing/2014/main" id="{0AA11F93-AD32-5C23-2E45-72936F627E50}"/>
                </a:ext>
              </a:extLst>
            </p:cNvPr>
            <p:cNvSpPr txBox="1"/>
            <p:nvPr/>
          </p:nvSpPr>
          <p:spPr>
            <a:xfrm>
              <a:off x="-103636" y="2320871"/>
              <a:ext cx="8936507" cy="2677656"/>
            </a:xfrm>
            <a:prstGeom prst="rect">
              <a:avLst/>
            </a:prstGeom>
            <a:noFill/>
          </p:spPr>
          <p:txBody>
            <a:bodyPr wrap="square" rtlCol="0">
              <a:spAutoFit/>
            </a:bodyPr>
            <a:lstStyle/>
            <a:p>
              <a:pPr algn="ctr"/>
              <a:r>
                <a:rPr lang="en-US" sz="4000" b="1" dirty="0" err="1">
                  <a:solidFill>
                    <a:srgbClr val="002060"/>
                  </a:solidFill>
                  <a:latin typeface="Cambria" panose="02040503050406030204" pitchFamily="18" charset="0"/>
                  <a:ea typeface="Cambria" panose="02040503050406030204" pitchFamily="18" charset="0"/>
                </a:rPr>
                <a:t>Giải</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thích</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và</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thuyết</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phục</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các</a:t>
              </a:r>
              <a:r>
                <a:rPr lang="en-US" sz="4000" b="1" dirty="0">
                  <a:solidFill>
                    <a:srgbClr val="002060"/>
                  </a:solidFill>
                  <a:latin typeface="Cambria" panose="02040503050406030204" pitchFamily="18" charset="0"/>
                  <a:ea typeface="Cambria" panose="02040503050406030204" pitchFamily="18" charset="0"/>
                </a:rPr>
                <a:t> con </a:t>
              </a:r>
              <a:r>
                <a:rPr lang="en-US" sz="4000" b="1" dirty="0" err="1">
                  <a:solidFill>
                    <a:srgbClr val="002060"/>
                  </a:solidFill>
                  <a:latin typeface="Cambria" panose="02040503050406030204" pitchFamily="18" charset="0"/>
                  <a:ea typeface="Cambria" panose="02040503050406030204" pitchFamily="18" charset="0"/>
                </a:rPr>
                <a:t>thú</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nghĩ</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lại</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không</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mua</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những</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món</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đồ</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không</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cần</a:t>
              </a:r>
              <a:r>
                <a:rPr lang="en-US" sz="4000" b="1" dirty="0">
                  <a:solidFill>
                    <a:srgbClr val="002060"/>
                  </a:solidFill>
                  <a:latin typeface="Cambria" panose="02040503050406030204" pitchFamily="18" charset="0"/>
                  <a:ea typeface="Cambria" panose="02040503050406030204" pitchFamily="18" charset="0"/>
                </a:rPr>
                <a:t> </a:t>
              </a:r>
              <a:r>
                <a:rPr lang="en-US" sz="4000" b="1" dirty="0" err="1">
                  <a:solidFill>
                    <a:srgbClr val="002060"/>
                  </a:solidFill>
                  <a:latin typeface="Cambria" panose="02040503050406030204" pitchFamily="18" charset="0"/>
                  <a:ea typeface="Cambria" panose="02040503050406030204" pitchFamily="18" charset="0"/>
                </a:rPr>
                <a:t>thiết</a:t>
              </a:r>
              <a:r>
                <a:rPr lang="en-US" sz="4000" b="1" dirty="0">
                  <a:solidFill>
                    <a:srgbClr val="002060"/>
                  </a:solidFill>
                  <a:latin typeface="Cambria" panose="02040503050406030204" pitchFamily="18" charset="0"/>
                  <a:ea typeface="Cambria" panose="02040503050406030204" pitchFamily="18" charset="0"/>
                </a:rPr>
                <a:t>.</a:t>
              </a:r>
            </a:p>
            <a:p>
              <a:pPr algn="just"/>
              <a:endParaRPr lang="en-US" sz="4800" dirty="0">
                <a:latin typeface="Cambria" panose="02040503050406030204" pitchFamily="18" charset="0"/>
                <a:ea typeface="Cambria" panose="02040503050406030204" pitchFamily="18" charset="0"/>
              </a:endParaRPr>
            </a:p>
          </p:txBody>
        </p:sp>
      </p:grpSp>
      <p:pic>
        <p:nvPicPr>
          <p:cNvPr id="11" name="Picture 10">
            <a:extLst>
              <a:ext uri="{FF2B5EF4-FFF2-40B4-BE49-F238E27FC236}">
                <a16:creationId xmlns:a16="http://schemas.microsoft.com/office/drawing/2014/main" id="{5EA882DD-AA1A-C201-83F3-D3DE69E7ACD9}"/>
              </a:ext>
            </a:extLst>
          </p:cNvPr>
          <p:cNvPicPr>
            <a:picLocks noChangeAspect="1"/>
          </p:cNvPicPr>
          <p:nvPr/>
        </p:nvPicPr>
        <p:blipFill>
          <a:blip r:embed="rId4"/>
          <a:stretch>
            <a:fillRect/>
          </a:stretch>
        </p:blipFill>
        <p:spPr>
          <a:xfrm>
            <a:off x="-579103" y="61258"/>
            <a:ext cx="10870110" cy="2286198"/>
          </a:xfrm>
          <a:prstGeom prst="rect">
            <a:avLst/>
          </a:prstGeom>
        </p:spPr>
      </p:pic>
    </p:spTree>
    <p:extLst>
      <p:ext uri="{BB962C8B-B14F-4D97-AF65-F5344CB8AC3E}">
        <p14:creationId xmlns:p14="http://schemas.microsoft.com/office/powerpoint/2010/main" val="37255172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8"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randombar(horizontal)">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84E3F0"/>
        </a:solidFill>
        <a:effectLst/>
      </p:bgPr>
    </p:bg>
    <p:spTree>
      <p:nvGrpSpPr>
        <p:cNvPr id="1" name=""/>
        <p:cNvGrpSpPr/>
        <p:nvPr/>
      </p:nvGrpSpPr>
      <p:grpSpPr>
        <a:xfrm>
          <a:off x="0" y="0"/>
          <a:ext cx="0" cy="0"/>
          <a:chOff x="0" y="0"/>
          <a:chExt cx="0" cy="0"/>
        </a:xfrm>
      </p:grpSpPr>
      <p:pic>
        <p:nvPicPr>
          <p:cNvPr id="3" name="3d_animation_wide_202509131646_usnxx">
            <a:hlinkClick r:id="" action="ppaction://media"/>
            <a:extLst>
              <a:ext uri="{FF2B5EF4-FFF2-40B4-BE49-F238E27FC236}">
                <a16:creationId xmlns:a16="http://schemas.microsoft.com/office/drawing/2014/main" id="{FD0FF09E-5909-9587-B6A9-DA02337B9F8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25854131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4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84E3F0"/>
        </a:solidFill>
        <a:effectLst/>
      </p:bgPr>
    </p:bg>
    <p:spTree>
      <p:nvGrpSpPr>
        <p:cNvPr id="1" name=""/>
        <p:cNvGrpSpPr/>
        <p:nvPr/>
      </p:nvGrpSpPr>
      <p:grpSpPr>
        <a:xfrm>
          <a:off x="0" y="0"/>
          <a:ext cx="0" cy="0"/>
          <a:chOff x="0" y="0"/>
          <a:chExt cx="0" cy="0"/>
        </a:xfrm>
      </p:grpSpPr>
      <p:pic>
        <p:nvPicPr>
          <p:cNvPr id="4" name="Picture 3" descr="A picture containing circle&#10;&#10;Description automatically generated">
            <a:extLst>
              <a:ext uri="{FF2B5EF4-FFF2-40B4-BE49-F238E27FC236}">
                <a16:creationId xmlns:a16="http://schemas.microsoft.com/office/drawing/2014/main" id="{33B025C3-6721-4E37-997D-20DD6BB379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89578" y="944778"/>
            <a:ext cx="2604387" cy="1773565"/>
          </a:xfrm>
          <a:prstGeom prst="rect">
            <a:avLst/>
          </a:prstGeom>
        </p:spPr>
      </p:pic>
      <p:pic>
        <p:nvPicPr>
          <p:cNvPr id="19" name="Google Shape;1019;p13">
            <a:extLst>
              <a:ext uri="{FF2B5EF4-FFF2-40B4-BE49-F238E27FC236}">
                <a16:creationId xmlns:a16="http://schemas.microsoft.com/office/drawing/2014/main" id="{7D2A50E9-1CC2-452A-BE8B-479399E4B2C9}"/>
              </a:ext>
            </a:extLst>
          </p:cNvPr>
          <p:cNvPicPr preferRelativeResize="0"/>
          <p:nvPr/>
        </p:nvPicPr>
        <p:blipFill rotWithShape="1">
          <a:blip r:embed="rId4">
            <a:alphaModFix/>
          </a:blip>
          <a:srcRect/>
          <a:stretch/>
        </p:blipFill>
        <p:spPr>
          <a:xfrm rot="663866">
            <a:off x="850198" y="2599565"/>
            <a:ext cx="1777334" cy="3784736"/>
          </a:xfrm>
          <a:prstGeom prst="rect">
            <a:avLst/>
          </a:prstGeom>
          <a:noFill/>
          <a:ln>
            <a:noFill/>
          </a:ln>
          <a:effectLst>
            <a:outerShdw blurRad="50800" dist="38100" dir="5400000" algn="t" rotWithShape="0">
              <a:srgbClr val="000000">
                <a:alpha val="40000"/>
              </a:srgbClr>
            </a:outerShdw>
          </a:effectLst>
        </p:spPr>
      </p:pic>
      <p:sp>
        <p:nvSpPr>
          <p:cNvPr id="20" name="Rounded Rectangular Callout 16">
            <a:extLst>
              <a:ext uri="{FF2B5EF4-FFF2-40B4-BE49-F238E27FC236}">
                <a16:creationId xmlns:a16="http://schemas.microsoft.com/office/drawing/2014/main" id="{B85EE02C-A3CF-40C3-9BE6-EAB7771FC13D}"/>
              </a:ext>
            </a:extLst>
          </p:cNvPr>
          <p:cNvSpPr/>
          <p:nvPr/>
        </p:nvSpPr>
        <p:spPr>
          <a:xfrm>
            <a:off x="1261784" y="1261872"/>
            <a:ext cx="7657719" cy="1036033"/>
          </a:xfrm>
          <a:prstGeom prst="wedgeRoundRectCallout">
            <a:avLst>
              <a:gd name="adj1" fmla="val -33829"/>
              <a:gd name="adj2" fmla="val 91917"/>
              <a:gd name="adj3" fmla="val 16667"/>
            </a:avLst>
          </a:prstGeom>
          <a:solidFill>
            <a:srgbClr val="E6F7FF">
              <a:lumMod val="90000"/>
            </a:srgbClr>
          </a:solidFill>
          <a:ln w="25400" cap="flat" cmpd="sng" algn="ctr">
            <a:solidFill>
              <a:srgbClr val="FDFDFD"/>
            </a:solidFill>
            <a:prstDash val="solid"/>
          </a:ln>
          <a:effectLst>
            <a:outerShdw blurRad="50800" dist="38100" dir="2700000" algn="tl" rotWithShape="0">
              <a:prstClr val="black">
                <a:alpha val="40000"/>
              </a:prstClr>
            </a:outerShdw>
          </a:effectLst>
        </p:spPr>
        <p:txBody>
          <a:bodyPr rtlCol="0" anchor="ctr"/>
          <a:lstStyle/>
          <a:p>
            <a:pPr lvl="0" algn="ctr">
              <a:defRPr/>
            </a:pPr>
            <a:r>
              <a:rPr lang="vi-VN" sz="3200" kern="0" dirty="0">
                <a:solidFill>
                  <a:srgbClr val="002060"/>
                </a:solidFill>
                <a:latin typeface="Cambria" panose="02040503050406030204" pitchFamily="18" charset="0"/>
                <a:ea typeface="Cambria" panose="02040503050406030204" pitchFamily="18" charset="0"/>
                <a:cs typeface="Arial" panose="020B0604020202020204" pitchFamily="34" charset="0"/>
              </a:rPr>
              <a:t>Theo các bạn, thỏ có thể đội mũ được không? Vì sao?</a:t>
            </a:r>
            <a:r>
              <a:rPr lang="en-US" sz="3200" kern="0" dirty="0">
                <a:solidFill>
                  <a:srgbClr val="002060"/>
                </a:solidFill>
                <a:latin typeface="Cambria" panose="02040503050406030204" pitchFamily="18" charset="0"/>
                <a:ea typeface="Cambria" panose="02040503050406030204" pitchFamily="18" charset="0"/>
                <a:cs typeface="Arial" panose="020B0604020202020204" pitchFamily="34" charset="0"/>
              </a:rPr>
              <a:t> </a:t>
            </a:r>
            <a:endParaRPr kumimoji="0" lang="vi-VN" sz="3200" b="0"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endParaRPr>
          </a:p>
        </p:txBody>
      </p:sp>
      <p:sp>
        <p:nvSpPr>
          <p:cNvPr id="3" name="Rectangle: Rounded Corners 2">
            <a:extLst>
              <a:ext uri="{FF2B5EF4-FFF2-40B4-BE49-F238E27FC236}">
                <a16:creationId xmlns:a16="http://schemas.microsoft.com/office/drawing/2014/main" id="{DABFB080-CC9B-2BE6-2EF0-B6A0F3B1C3E8}"/>
              </a:ext>
            </a:extLst>
          </p:cNvPr>
          <p:cNvSpPr/>
          <p:nvPr/>
        </p:nvSpPr>
        <p:spPr>
          <a:xfrm>
            <a:off x="3646170" y="3417570"/>
            <a:ext cx="6903720" cy="1988820"/>
          </a:xfrm>
          <a:prstGeom prst="round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lvl="0" algn="ctr">
              <a:defRPr/>
            </a:pPr>
            <a:r>
              <a:rPr lang="en-US" sz="4800" dirty="0" err="1">
                <a:solidFill>
                  <a:prstClr val="black"/>
                </a:solidFill>
                <a:latin typeface="Cambria" panose="02040503050406030204" pitchFamily="18" charset="0"/>
                <a:ea typeface="Cambria" panose="02040503050406030204" pitchFamily="18" charset="0"/>
              </a:rPr>
              <a:t>Thỏ</a:t>
            </a:r>
            <a:r>
              <a:rPr lang="en-US" sz="4800" dirty="0">
                <a:solidFill>
                  <a:prstClr val="black"/>
                </a:solidFill>
                <a:latin typeface="Cambria" panose="02040503050406030204" pitchFamily="18" charset="0"/>
                <a:ea typeface="Cambria" panose="02040503050406030204" pitchFamily="18" charset="0"/>
              </a:rPr>
              <a:t> </a:t>
            </a:r>
            <a:r>
              <a:rPr lang="en-US" sz="4800" dirty="0" err="1">
                <a:solidFill>
                  <a:prstClr val="black"/>
                </a:solidFill>
                <a:latin typeface="Cambria" panose="02040503050406030204" pitchFamily="18" charset="0"/>
                <a:ea typeface="Cambria" panose="02040503050406030204" pitchFamily="18" charset="0"/>
              </a:rPr>
              <a:t>không</a:t>
            </a:r>
            <a:r>
              <a:rPr lang="en-US" sz="4800" dirty="0">
                <a:solidFill>
                  <a:prstClr val="black"/>
                </a:solidFill>
                <a:latin typeface="Cambria" panose="02040503050406030204" pitchFamily="18" charset="0"/>
                <a:ea typeface="Cambria" panose="02040503050406030204" pitchFamily="18" charset="0"/>
              </a:rPr>
              <a:t> </a:t>
            </a:r>
            <a:r>
              <a:rPr lang="en-US" sz="4800" dirty="0" err="1">
                <a:solidFill>
                  <a:prstClr val="black"/>
                </a:solidFill>
                <a:latin typeface="Cambria" panose="02040503050406030204" pitchFamily="18" charset="0"/>
                <a:ea typeface="Cambria" panose="02040503050406030204" pitchFamily="18" charset="0"/>
              </a:rPr>
              <a:t>thể</a:t>
            </a:r>
            <a:r>
              <a:rPr lang="en-US" sz="4800" dirty="0">
                <a:solidFill>
                  <a:prstClr val="black"/>
                </a:solidFill>
                <a:latin typeface="Cambria" panose="02040503050406030204" pitchFamily="18" charset="0"/>
                <a:ea typeface="Cambria" panose="02040503050406030204" pitchFamily="18" charset="0"/>
              </a:rPr>
              <a:t> </a:t>
            </a:r>
            <a:r>
              <a:rPr lang="en-US" sz="4800" dirty="0" err="1">
                <a:solidFill>
                  <a:prstClr val="black"/>
                </a:solidFill>
                <a:latin typeface="Cambria" panose="02040503050406030204" pitchFamily="18" charset="0"/>
                <a:ea typeface="Cambria" panose="02040503050406030204" pitchFamily="18" charset="0"/>
              </a:rPr>
              <a:t>đội</a:t>
            </a:r>
            <a:r>
              <a:rPr lang="en-US" sz="4800" dirty="0">
                <a:solidFill>
                  <a:prstClr val="black"/>
                </a:solidFill>
                <a:latin typeface="Cambria" panose="02040503050406030204" pitchFamily="18" charset="0"/>
                <a:ea typeface="Cambria" panose="02040503050406030204" pitchFamily="18" charset="0"/>
              </a:rPr>
              <a:t> </a:t>
            </a:r>
            <a:r>
              <a:rPr lang="en-US" sz="4800" dirty="0" err="1">
                <a:solidFill>
                  <a:prstClr val="black"/>
                </a:solidFill>
                <a:latin typeface="Cambria" panose="02040503050406030204" pitchFamily="18" charset="0"/>
                <a:ea typeface="Cambria" panose="02040503050406030204" pitchFamily="18" charset="0"/>
              </a:rPr>
              <a:t>mũ</a:t>
            </a:r>
            <a:r>
              <a:rPr lang="en-US" sz="4800" dirty="0">
                <a:solidFill>
                  <a:prstClr val="black"/>
                </a:solidFill>
                <a:latin typeface="Cambria" panose="02040503050406030204" pitchFamily="18" charset="0"/>
                <a:ea typeface="Cambria" panose="02040503050406030204" pitchFamily="18" charset="0"/>
              </a:rPr>
              <a:t>, </a:t>
            </a:r>
            <a:r>
              <a:rPr lang="en-US" sz="4800" dirty="0" err="1">
                <a:solidFill>
                  <a:prstClr val="black"/>
                </a:solidFill>
                <a:latin typeface="Cambria" panose="02040503050406030204" pitchFamily="18" charset="0"/>
                <a:ea typeface="Cambria" panose="02040503050406030204" pitchFamily="18" charset="0"/>
              </a:rPr>
              <a:t>vì</a:t>
            </a:r>
            <a:r>
              <a:rPr lang="en-US" sz="4800" dirty="0">
                <a:solidFill>
                  <a:prstClr val="black"/>
                </a:solidFill>
                <a:latin typeface="Cambria" panose="02040503050406030204" pitchFamily="18" charset="0"/>
                <a:ea typeface="Cambria" panose="02040503050406030204" pitchFamily="18" charset="0"/>
              </a:rPr>
              <a:t> </a:t>
            </a:r>
            <a:r>
              <a:rPr lang="en-US" sz="4800" dirty="0" err="1">
                <a:solidFill>
                  <a:prstClr val="black"/>
                </a:solidFill>
                <a:latin typeface="Cambria" panose="02040503050406030204" pitchFamily="18" charset="0"/>
                <a:ea typeface="Cambria" panose="02040503050406030204" pitchFamily="18" charset="0"/>
              </a:rPr>
              <a:t>thỏ</a:t>
            </a:r>
            <a:r>
              <a:rPr lang="en-US" sz="4800" dirty="0">
                <a:solidFill>
                  <a:prstClr val="black"/>
                </a:solidFill>
                <a:latin typeface="Cambria" panose="02040503050406030204" pitchFamily="18" charset="0"/>
                <a:ea typeface="Cambria" panose="02040503050406030204" pitchFamily="18" charset="0"/>
              </a:rPr>
              <a:t> </a:t>
            </a:r>
            <a:r>
              <a:rPr lang="en-US" sz="4800" dirty="0" err="1">
                <a:solidFill>
                  <a:prstClr val="black"/>
                </a:solidFill>
                <a:latin typeface="Cambria" panose="02040503050406030204" pitchFamily="18" charset="0"/>
                <a:ea typeface="Cambria" panose="02040503050406030204" pitchFamily="18" charset="0"/>
              </a:rPr>
              <a:t>có</a:t>
            </a:r>
            <a:r>
              <a:rPr lang="en-US" sz="4800" dirty="0">
                <a:solidFill>
                  <a:prstClr val="black"/>
                </a:solidFill>
                <a:latin typeface="Cambria" panose="02040503050406030204" pitchFamily="18" charset="0"/>
                <a:ea typeface="Cambria" panose="02040503050406030204" pitchFamily="18" charset="0"/>
              </a:rPr>
              <a:t> </a:t>
            </a:r>
            <a:r>
              <a:rPr lang="en-US" sz="4800" dirty="0" err="1">
                <a:solidFill>
                  <a:prstClr val="black"/>
                </a:solidFill>
                <a:latin typeface="Cambria" panose="02040503050406030204" pitchFamily="18" charset="0"/>
                <a:ea typeface="Cambria" panose="02040503050406030204" pitchFamily="18" charset="0"/>
              </a:rPr>
              <a:t>đôi</a:t>
            </a:r>
            <a:r>
              <a:rPr lang="en-US" sz="4800" dirty="0">
                <a:solidFill>
                  <a:prstClr val="black"/>
                </a:solidFill>
                <a:latin typeface="Cambria" panose="02040503050406030204" pitchFamily="18" charset="0"/>
                <a:ea typeface="Cambria" panose="02040503050406030204" pitchFamily="18" charset="0"/>
              </a:rPr>
              <a:t> tai </a:t>
            </a:r>
            <a:r>
              <a:rPr lang="en-US" sz="4800" dirty="0" err="1">
                <a:solidFill>
                  <a:prstClr val="black"/>
                </a:solidFill>
                <a:latin typeface="Cambria" panose="02040503050406030204" pitchFamily="18" charset="0"/>
                <a:ea typeface="Cambria" panose="02040503050406030204" pitchFamily="18" charset="0"/>
              </a:rPr>
              <a:t>dài</a:t>
            </a:r>
            <a:r>
              <a:rPr lang="en-US" sz="4800" dirty="0">
                <a:solidFill>
                  <a:prstClr val="black"/>
                </a:solidFill>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239647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par>
                                <p:cTn id="15" presetID="32" presetClass="emph" presetSubtype="0" fill="hold" nodeType="withEffect">
                                  <p:stCondLst>
                                    <p:cond delay="0"/>
                                  </p:stCondLst>
                                  <p:childTnLst>
                                    <p:animRot by="120000">
                                      <p:cBhvr>
                                        <p:cTn id="16" dur="400" fill="hold">
                                          <p:stCondLst>
                                            <p:cond delay="0"/>
                                          </p:stCondLst>
                                        </p:cTn>
                                        <p:tgtEl>
                                          <p:spTgt spid="19"/>
                                        </p:tgtEl>
                                        <p:attrNameLst>
                                          <p:attrName>r</p:attrName>
                                        </p:attrNameLst>
                                      </p:cBhvr>
                                    </p:animRot>
                                    <p:animRot by="-240000">
                                      <p:cBhvr>
                                        <p:cTn id="17" dur="800" fill="hold">
                                          <p:stCondLst>
                                            <p:cond delay="800"/>
                                          </p:stCondLst>
                                        </p:cTn>
                                        <p:tgtEl>
                                          <p:spTgt spid="19"/>
                                        </p:tgtEl>
                                        <p:attrNameLst>
                                          <p:attrName>r</p:attrName>
                                        </p:attrNameLst>
                                      </p:cBhvr>
                                    </p:animRot>
                                    <p:animRot by="240000">
                                      <p:cBhvr>
                                        <p:cTn id="18" dur="800" fill="hold">
                                          <p:stCondLst>
                                            <p:cond delay="1600"/>
                                          </p:stCondLst>
                                        </p:cTn>
                                        <p:tgtEl>
                                          <p:spTgt spid="19"/>
                                        </p:tgtEl>
                                        <p:attrNameLst>
                                          <p:attrName>r</p:attrName>
                                        </p:attrNameLst>
                                      </p:cBhvr>
                                    </p:animRot>
                                    <p:animRot by="-240000">
                                      <p:cBhvr>
                                        <p:cTn id="19" dur="800" fill="hold">
                                          <p:stCondLst>
                                            <p:cond delay="2400"/>
                                          </p:stCondLst>
                                        </p:cTn>
                                        <p:tgtEl>
                                          <p:spTgt spid="19"/>
                                        </p:tgtEl>
                                        <p:attrNameLst>
                                          <p:attrName>r</p:attrName>
                                        </p:attrNameLst>
                                      </p:cBhvr>
                                    </p:animRot>
                                    <p:animRot by="120000">
                                      <p:cBhvr>
                                        <p:cTn id="20" dur="800" fill="hold">
                                          <p:stCondLst>
                                            <p:cond delay="3200"/>
                                          </p:stCondLst>
                                        </p:cTn>
                                        <p:tgtEl>
                                          <p:spTgt spid="19"/>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iterate type="lt">
                                    <p:tmPct val="0"/>
                                  </p:iterate>
                                  <p:childTnLst>
                                    <p:set>
                                      <p:cBhvr>
                                        <p:cTn id="24" dur="1" fill="hold">
                                          <p:stCondLst>
                                            <p:cond delay="0"/>
                                          </p:stCondLst>
                                        </p:cTn>
                                        <p:tgtEl>
                                          <p:spTgt spid="20"/>
                                        </p:tgtEl>
                                        <p:attrNameLst>
                                          <p:attrName>style.visibility</p:attrName>
                                        </p:attrNameLst>
                                      </p:cBhvr>
                                      <p:to>
                                        <p:strVal val="visible"/>
                                      </p:to>
                                    </p:set>
                                    <p:animEffect transition="in" filter="wipe(left)">
                                      <p:cBhvr>
                                        <p:cTn id="25" dur="500"/>
                                        <p:tgtEl>
                                          <p:spTgt spid="20"/>
                                        </p:tgtEl>
                                      </p:cBhvr>
                                    </p:animEffect>
                                  </p:childTnLst>
                                </p:cTn>
                              </p:par>
                              <p:par>
                                <p:cTn id="26" presetID="15" presetClass="emph" presetSubtype="0" grpId="1" nodeType="withEffect">
                                  <p:stCondLst>
                                    <p:cond delay="0"/>
                                  </p:stCondLst>
                                  <p:iterate type="lt">
                                    <p:tmAbs val="25"/>
                                  </p:iterate>
                                  <p:childTnLst>
                                    <p:set>
                                      <p:cBhvr override="childStyle">
                                        <p:cTn id="27" dur="indefinite"/>
                                        <p:tgtEl>
                                          <p:spTgt spid="20"/>
                                        </p:tgtEl>
                                        <p:attrNameLst>
                                          <p:attrName>style.fontWeight</p:attrName>
                                        </p:attrNameLst>
                                      </p:cBhvr>
                                      <p:to>
                                        <p:strVal val="bold"/>
                                      </p:to>
                                    </p:se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fill="hold"/>
                                        <p:tgtEl>
                                          <p:spTgt spid="3"/>
                                        </p:tgtEl>
                                        <p:attrNameLst>
                                          <p:attrName>ppt_x</p:attrName>
                                        </p:attrNameLst>
                                      </p:cBhvr>
                                      <p:tavLst>
                                        <p:tav tm="0">
                                          <p:val>
                                            <p:strVal val="#ppt_x"/>
                                          </p:val>
                                        </p:tav>
                                        <p:tav tm="100000">
                                          <p:val>
                                            <p:strVal val="#ppt_x"/>
                                          </p:val>
                                        </p:tav>
                                      </p:tavLst>
                                    </p:anim>
                                    <p:anim calcmode="lin" valueType="num">
                                      <p:cBhvr additive="base">
                                        <p:cTn id="3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84E3F0"/>
        </a:solidFill>
        <a:effectLst/>
      </p:bgPr>
    </p:bg>
    <p:spTree>
      <p:nvGrpSpPr>
        <p:cNvPr id="1" name="">
          <a:extLst>
            <a:ext uri="{FF2B5EF4-FFF2-40B4-BE49-F238E27FC236}">
              <a16:creationId xmlns:a16="http://schemas.microsoft.com/office/drawing/2014/main" id="{C4A8FA89-E9EC-CC98-BB9E-AD52B987AD58}"/>
            </a:ext>
          </a:extLst>
        </p:cNvPr>
        <p:cNvGrpSpPr/>
        <p:nvPr/>
      </p:nvGrpSpPr>
      <p:grpSpPr>
        <a:xfrm>
          <a:off x="0" y="0"/>
          <a:ext cx="0" cy="0"/>
          <a:chOff x="0" y="0"/>
          <a:chExt cx="0" cy="0"/>
        </a:xfrm>
      </p:grpSpPr>
      <p:pic>
        <p:nvPicPr>
          <p:cNvPr id="4" name="Picture 3" descr="A picture containing circle&#10;&#10;Description automatically generated">
            <a:extLst>
              <a:ext uri="{FF2B5EF4-FFF2-40B4-BE49-F238E27FC236}">
                <a16:creationId xmlns:a16="http://schemas.microsoft.com/office/drawing/2014/main" id="{58D59625-27C6-9431-4CD9-A7F7AEA441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89578" y="944778"/>
            <a:ext cx="2604387" cy="1773565"/>
          </a:xfrm>
          <a:prstGeom prst="rect">
            <a:avLst/>
          </a:prstGeom>
        </p:spPr>
      </p:pic>
      <p:pic>
        <p:nvPicPr>
          <p:cNvPr id="19" name="Google Shape;1019;p13">
            <a:extLst>
              <a:ext uri="{FF2B5EF4-FFF2-40B4-BE49-F238E27FC236}">
                <a16:creationId xmlns:a16="http://schemas.microsoft.com/office/drawing/2014/main" id="{1CA601F7-36E0-D73A-E252-471D391C9565}"/>
              </a:ext>
            </a:extLst>
          </p:cNvPr>
          <p:cNvPicPr preferRelativeResize="0"/>
          <p:nvPr/>
        </p:nvPicPr>
        <p:blipFill rotWithShape="1">
          <a:blip r:embed="rId4">
            <a:alphaModFix/>
          </a:blip>
          <a:srcRect/>
          <a:stretch/>
        </p:blipFill>
        <p:spPr>
          <a:xfrm rot="663866">
            <a:off x="850198" y="2599565"/>
            <a:ext cx="1777334" cy="3784736"/>
          </a:xfrm>
          <a:prstGeom prst="rect">
            <a:avLst/>
          </a:prstGeom>
          <a:noFill/>
          <a:ln>
            <a:noFill/>
          </a:ln>
          <a:effectLst>
            <a:outerShdw blurRad="50800" dist="38100" dir="5400000" algn="t" rotWithShape="0">
              <a:srgbClr val="000000">
                <a:alpha val="40000"/>
              </a:srgbClr>
            </a:outerShdw>
          </a:effectLst>
        </p:spPr>
      </p:pic>
      <p:sp>
        <p:nvSpPr>
          <p:cNvPr id="20" name="Rounded Rectangular Callout 16">
            <a:extLst>
              <a:ext uri="{FF2B5EF4-FFF2-40B4-BE49-F238E27FC236}">
                <a16:creationId xmlns:a16="http://schemas.microsoft.com/office/drawing/2014/main" id="{8F2E74D1-C3C6-1C6C-3337-89B185A45BC9}"/>
              </a:ext>
            </a:extLst>
          </p:cNvPr>
          <p:cNvSpPr/>
          <p:nvPr/>
        </p:nvSpPr>
        <p:spPr>
          <a:xfrm>
            <a:off x="1261784" y="1261872"/>
            <a:ext cx="7657719" cy="1036033"/>
          </a:xfrm>
          <a:prstGeom prst="wedgeRoundRectCallout">
            <a:avLst>
              <a:gd name="adj1" fmla="val -33829"/>
              <a:gd name="adj2" fmla="val 91917"/>
              <a:gd name="adj3" fmla="val 16667"/>
            </a:avLst>
          </a:prstGeom>
          <a:solidFill>
            <a:srgbClr val="E6F7FF">
              <a:lumMod val="90000"/>
            </a:srgbClr>
          </a:solidFill>
          <a:ln w="25400" cap="flat" cmpd="sng" algn="ctr">
            <a:solidFill>
              <a:srgbClr val="FDFDFD"/>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rPr>
              <a:t>Các bạn khuyên và thuyết phục thỏ con không mua mũ như thế nào?</a:t>
            </a:r>
          </a:p>
        </p:txBody>
      </p:sp>
      <p:sp>
        <p:nvSpPr>
          <p:cNvPr id="3" name="Rectangle: Rounded Corners 2">
            <a:extLst>
              <a:ext uri="{FF2B5EF4-FFF2-40B4-BE49-F238E27FC236}">
                <a16:creationId xmlns:a16="http://schemas.microsoft.com/office/drawing/2014/main" id="{E93FD9B8-0D49-28EF-D569-F4FBAE30B4C0}"/>
              </a:ext>
            </a:extLst>
          </p:cNvPr>
          <p:cNvSpPr/>
          <p:nvPr/>
        </p:nvSpPr>
        <p:spPr>
          <a:xfrm>
            <a:off x="3646170" y="3417570"/>
            <a:ext cx="6560820" cy="1988820"/>
          </a:xfrm>
          <a:prstGeom prst="round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lvl="0" algn="ctr">
              <a:defRPr/>
            </a:pPr>
            <a:r>
              <a:rPr lang="vi-VN" sz="4800">
                <a:solidFill>
                  <a:prstClr val="black"/>
                </a:solidFill>
                <a:latin typeface="Cambria" panose="02040503050406030204" pitchFamily="18" charset="0"/>
                <a:ea typeface="Cambria" panose="02040503050406030204" pitchFamily="18" charset="0"/>
              </a:rPr>
              <a:t>Thỏ ơi, tai thỏ rất dài, đội mũ sẽ vướng lắm!</a:t>
            </a:r>
            <a:endParaRPr lang="vi-VN" sz="4800" dirty="0">
              <a:solidFill>
                <a:prstClr val="black"/>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3707830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84E3F0"/>
        </a:solidFill>
        <a:effectLst/>
      </p:bgPr>
    </p:bg>
    <p:spTree>
      <p:nvGrpSpPr>
        <p:cNvPr id="1" name="">
          <a:extLst>
            <a:ext uri="{FF2B5EF4-FFF2-40B4-BE49-F238E27FC236}">
              <a16:creationId xmlns:a16="http://schemas.microsoft.com/office/drawing/2014/main" id="{1E4C1F9B-5450-1272-E97D-C9CC8973892C}"/>
            </a:ext>
          </a:extLst>
        </p:cNvPr>
        <p:cNvGrpSpPr/>
        <p:nvPr/>
      </p:nvGrpSpPr>
      <p:grpSpPr>
        <a:xfrm>
          <a:off x="0" y="0"/>
          <a:ext cx="0" cy="0"/>
          <a:chOff x="0" y="0"/>
          <a:chExt cx="0" cy="0"/>
        </a:xfrm>
      </p:grpSpPr>
      <p:pic>
        <p:nvPicPr>
          <p:cNvPr id="4" name="Picture 3" descr="A picture containing circle&#10;&#10;Description automatically generated">
            <a:extLst>
              <a:ext uri="{FF2B5EF4-FFF2-40B4-BE49-F238E27FC236}">
                <a16:creationId xmlns:a16="http://schemas.microsoft.com/office/drawing/2014/main" id="{150017A8-897C-0EA6-EEDF-DC6EB37470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89578" y="944778"/>
            <a:ext cx="2604387" cy="1773565"/>
          </a:xfrm>
          <a:prstGeom prst="rect">
            <a:avLst/>
          </a:prstGeom>
        </p:spPr>
      </p:pic>
      <p:pic>
        <p:nvPicPr>
          <p:cNvPr id="19" name="Google Shape;1019;p13">
            <a:extLst>
              <a:ext uri="{FF2B5EF4-FFF2-40B4-BE49-F238E27FC236}">
                <a16:creationId xmlns:a16="http://schemas.microsoft.com/office/drawing/2014/main" id="{87587A6E-AFBB-CDFF-BA3A-B7EFE31F7C44}"/>
              </a:ext>
            </a:extLst>
          </p:cNvPr>
          <p:cNvPicPr preferRelativeResize="0"/>
          <p:nvPr/>
        </p:nvPicPr>
        <p:blipFill rotWithShape="1">
          <a:blip r:embed="rId4">
            <a:alphaModFix/>
          </a:blip>
          <a:srcRect/>
          <a:stretch/>
        </p:blipFill>
        <p:spPr>
          <a:xfrm rot="663866">
            <a:off x="850198" y="2599565"/>
            <a:ext cx="1777334" cy="3784736"/>
          </a:xfrm>
          <a:prstGeom prst="rect">
            <a:avLst/>
          </a:prstGeom>
          <a:noFill/>
          <a:ln>
            <a:noFill/>
          </a:ln>
          <a:effectLst>
            <a:outerShdw blurRad="50800" dist="38100" dir="5400000" algn="t" rotWithShape="0">
              <a:srgbClr val="000000">
                <a:alpha val="40000"/>
              </a:srgbClr>
            </a:outerShdw>
          </a:effectLst>
        </p:spPr>
      </p:pic>
      <p:sp>
        <p:nvSpPr>
          <p:cNvPr id="20" name="Rounded Rectangular Callout 16">
            <a:extLst>
              <a:ext uri="{FF2B5EF4-FFF2-40B4-BE49-F238E27FC236}">
                <a16:creationId xmlns:a16="http://schemas.microsoft.com/office/drawing/2014/main" id="{153B4A91-BBE8-2855-5BF0-E69D2C7E08D8}"/>
              </a:ext>
            </a:extLst>
          </p:cNvPr>
          <p:cNvSpPr/>
          <p:nvPr/>
        </p:nvSpPr>
        <p:spPr>
          <a:xfrm>
            <a:off x="1261784" y="594360"/>
            <a:ext cx="7657719" cy="1703545"/>
          </a:xfrm>
          <a:prstGeom prst="wedgeRoundRectCallout">
            <a:avLst>
              <a:gd name="adj1" fmla="val -33829"/>
              <a:gd name="adj2" fmla="val 91917"/>
              <a:gd name="adj3" fmla="val 16667"/>
            </a:avLst>
          </a:prstGeom>
          <a:solidFill>
            <a:srgbClr val="E6F7FF">
              <a:lumMod val="90000"/>
            </a:srgbClr>
          </a:solidFill>
          <a:ln w="25400" cap="flat" cmpd="sng" algn="ctr">
            <a:solidFill>
              <a:srgbClr val="FDFDFD"/>
            </a:solidFill>
            <a:prstDash val="solid"/>
          </a:ln>
          <a:effectLst>
            <a:outerShdw blurRad="50800" dist="38100" dir="2700000" algn="tl" rotWithShape="0">
              <a:prstClr val="black">
                <a:alpha val="40000"/>
              </a:prstClr>
            </a:outerShdw>
          </a:effectLst>
        </p:spPr>
        <p:txBody>
          <a:bodyPr rtlCol="0" anchor="ctr"/>
          <a:lstStyle/>
          <a:p>
            <a:pPr lvl="0" algn="ctr">
              <a:defRPr/>
            </a:pPr>
            <a:r>
              <a:rPr lang="vi-VN" sz="3600" kern="0" dirty="0">
                <a:solidFill>
                  <a:srgbClr val="002060"/>
                </a:solidFill>
                <a:latin typeface="Cambria" panose="02040503050406030204" pitchFamily="18" charset="0"/>
                <a:ea typeface="Cambria" panose="02040503050406030204" pitchFamily="18" charset="0"/>
                <a:cs typeface="Arial" panose="020B0604020202020204" pitchFamily="34" charset="0"/>
              </a:rPr>
              <a:t>Thỏ con MUỐN mua mũ điệu để đội cho đẹp, nhưng chiếc mũ ấy thỏ có thực sự CẦN không?</a:t>
            </a:r>
          </a:p>
        </p:txBody>
      </p:sp>
      <p:sp>
        <p:nvSpPr>
          <p:cNvPr id="3" name="Rectangle: Rounded Corners 2">
            <a:extLst>
              <a:ext uri="{FF2B5EF4-FFF2-40B4-BE49-F238E27FC236}">
                <a16:creationId xmlns:a16="http://schemas.microsoft.com/office/drawing/2014/main" id="{5D88A849-458C-7B14-F48D-45A579103CA5}"/>
              </a:ext>
            </a:extLst>
          </p:cNvPr>
          <p:cNvSpPr/>
          <p:nvPr/>
        </p:nvSpPr>
        <p:spPr>
          <a:xfrm>
            <a:off x="3646170" y="3417570"/>
            <a:ext cx="7532370" cy="2663190"/>
          </a:xfrm>
          <a:prstGeom prst="round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lvl="0" algn="ctr"/>
            <a:r>
              <a:rPr lang="vi-VN" sz="4000">
                <a:solidFill>
                  <a:prstClr val="black"/>
                </a:solidFill>
                <a:latin typeface="Cambria" panose="02040503050406030204" pitchFamily="18" charset="0"/>
                <a:ea typeface="Cambria" panose="02040503050406030204" pitchFamily="18" charset="0"/>
              </a:rPr>
              <a:t>Như vậy thỏ con MUỐN mua mũ điệu để đội cho đẹp, nhưng chiếc mũ ấy thỏ không thực sự CẦN.</a:t>
            </a:r>
            <a:endParaRPr lang="vi-VN" sz="4000" dirty="0" err="1">
              <a:solidFill>
                <a:prstClr val="black"/>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457457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84E3F0"/>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C63833D3-3C2A-4F76-A895-43800D43CDBC}"/>
              </a:ext>
            </a:extLst>
          </p:cNvPr>
          <p:cNvGrpSpPr/>
          <p:nvPr/>
        </p:nvGrpSpPr>
        <p:grpSpPr>
          <a:xfrm>
            <a:off x="2363136" y="3341716"/>
            <a:ext cx="9439138" cy="1670766"/>
            <a:chOff x="1629819" y="733985"/>
            <a:chExt cx="9439138" cy="1670766"/>
          </a:xfrm>
        </p:grpSpPr>
        <p:pic>
          <p:nvPicPr>
            <p:cNvPr id="17" name="图片 16">
              <a:extLst>
                <a:ext uri="{FF2B5EF4-FFF2-40B4-BE49-F238E27FC236}">
                  <a16:creationId xmlns:a16="http://schemas.microsoft.com/office/drawing/2014/main" id="{05D4A5E0-C5F8-4675-8D36-6F974BFCB484}"/>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20832" t="19699" r="27415" b="24031"/>
            <a:stretch/>
          </p:blipFill>
          <p:spPr>
            <a:xfrm flipH="1">
              <a:off x="9532265" y="733985"/>
              <a:ext cx="1536692" cy="1670766"/>
            </a:xfrm>
            <a:prstGeom prst="rect">
              <a:avLst/>
            </a:prstGeom>
          </p:spPr>
        </p:pic>
        <p:cxnSp>
          <p:nvCxnSpPr>
            <p:cNvPr id="23" name="Straight Connector 22">
              <a:extLst>
                <a:ext uri="{FF2B5EF4-FFF2-40B4-BE49-F238E27FC236}">
                  <a16:creationId xmlns:a16="http://schemas.microsoft.com/office/drawing/2014/main" id="{7F8DB0CF-ABFE-4D86-9A96-A8FC9FCC4E75}"/>
                </a:ext>
              </a:extLst>
            </p:cNvPr>
            <p:cNvCxnSpPr/>
            <p:nvPr/>
          </p:nvCxnSpPr>
          <p:spPr>
            <a:xfrm>
              <a:off x="1629819" y="2303151"/>
              <a:ext cx="8094752" cy="0"/>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4" name="TextBox 23">
            <a:extLst>
              <a:ext uri="{FF2B5EF4-FFF2-40B4-BE49-F238E27FC236}">
                <a16:creationId xmlns:a16="http://schemas.microsoft.com/office/drawing/2014/main" id="{D9DFEBB2-5342-463F-80D4-7ED6B4124D29}"/>
              </a:ext>
            </a:extLst>
          </p:cNvPr>
          <p:cNvSpPr txBox="1"/>
          <p:nvPr/>
        </p:nvSpPr>
        <p:spPr>
          <a:xfrm>
            <a:off x="1444752" y="2242106"/>
            <a:ext cx="9830397" cy="2554545"/>
          </a:xfrm>
          <a:prstGeom prst="rect">
            <a:avLst/>
          </a:prstGeom>
          <a:noFill/>
        </p:spPr>
        <p:txBody>
          <a:bodyPr wrap="square" rtlCol="0">
            <a:spAutoFit/>
          </a:bodyPr>
          <a:lstStyle/>
          <a:p>
            <a:pPr lvl="0" algn="ctr"/>
            <a:r>
              <a:rPr lang="vi-VN" sz="4000" b="1" dirty="0">
                <a:solidFill>
                  <a:srgbClr val="FF2D4E"/>
                </a:solidFill>
                <a:latin typeface="Cambria" panose="02040503050406030204" pitchFamily="18" charset="0"/>
                <a:ea typeface="Cambria" panose="02040503050406030204" pitchFamily="18" charset="0"/>
                <a:cs typeface="Calibri" panose="020F0502020204030204" pitchFamily="34" charset="0"/>
              </a:rPr>
              <a:t>Có những thứ mua về rất cần thiết và có những thứ không dùng đến. Khi muốn mua một món đồ, chúng ta cần nghĩ xem, món đồ ấy có thực sự cần thiết không?</a:t>
            </a:r>
            <a:endParaRPr kumimoji="0" lang="en-US" sz="4000" b="1" i="0" u="none" strike="noStrike" kern="1200" cap="none" spc="0" normalizeH="0" baseline="0" noProof="0" dirty="0">
              <a:ln>
                <a:noFill/>
              </a:ln>
              <a:solidFill>
                <a:srgbClr val="FF2D4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grpSp>
        <p:nvGrpSpPr>
          <p:cNvPr id="25" name="Group 24">
            <a:extLst>
              <a:ext uri="{FF2B5EF4-FFF2-40B4-BE49-F238E27FC236}">
                <a16:creationId xmlns:a16="http://schemas.microsoft.com/office/drawing/2014/main" id="{C8BE691A-1E6A-4052-B636-A0CE53CE2244}"/>
              </a:ext>
            </a:extLst>
          </p:cNvPr>
          <p:cNvGrpSpPr/>
          <p:nvPr/>
        </p:nvGrpSpPr>
        <p:grpSpPr>
          <a:xfrm>
            <a:off x="0" y="-161129"/>
            <a:ext cx="3319272" cy="2529425"/>
            <a:chOff x="1216259" y="668944"/>
            <a:chExt cx="3385354" cy="3045590"/>
          </a:xfrm>
        </p:grpSpPr>
        <p:pic>
          <p:nvPicPr>
            <p:cNvPr id="26" name="Picture 25">
              <a:extLst>
                <a:ext uri="{FF2B5EF4-FFF2-40B4-BE49-F238E27FC236}">
                  <a16:creationId xmlns:a16="http://schemas.microsoft.com/office/drawing/2014/main" id="{DEE1749D-3CAF-4A4E-B052-A52803986DFF}"/>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rot="20785943">
              <a:off x="1216259" y="668944"/>
              <a:ext cx="3385354" cy="3045590"/>
            </a:xfrm>
            <a:prstGeom prst="rect">
              <a:avLst/>
            </a:prstGeom>
          </p:spPr>
        </p:pic>
        <p:sp>
          <p:nvSpPr>
            <p:cNvPr id="27" name="Oval 26">
              <a:extLst>
                <a:ext uri="{FF2B5EF4-FFF2-40B4-BE49-F238E27FC236}">
                  <a16:creationId xmlns:a16="http://schemas.microsoft.com/office/drawing/2014/main" id="{DA535EA5-7D21-4796-9D1A-528F32679661}"/>
                </a:ext>
              </a:extLst>
            </p:cNvPr>
            <p:cNvSpPr/>
            <p:nvPr/>
          </p:nvSpPr>
          <p:spPr>
            <a:xfrm>
              <a:off x="1676400" y="1209040"/>
              <a:ext cx="2529840" cy="2095420"/>
            </a:xfrm>
            <a:prstGeom prst="ellipse">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Kết</a:t>
              </a:r>
              <a:r>
                <a:rPr kumimoji="0" lang="en-US" sz="5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54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luận</a:t>
              </a:r>
              <a:endParaRPr kumimoji="0" lang="en-US" sz="5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224643038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1000"/>
                                        <p:tgtEl>
                                          <p:spTgt spid="15"/>
                                        </p:tgtEl>
                                        <p:attrNameLst>
                                          <p:attrName>ppt_x</p:attrName>
                                        </p:attrNameLst>
                                      </p:cBhvr>
                                      <p:tavLst>
                                        <p:tav tm="0">
                                          <p:val>
                                            <p:strVal val="#ppt_x-#ppt_w*1.125000"/>
                                          </p:val>
                                        </p:tav>
                                        <p:tav tm="100000">
                                          <p:val>
                                            <p:strVal val="#ppt_x"/>
                                          </p:val>
                                        </p:tav>
                                      </p:tavLst>
                                    </p:anim>
                                    <p:animEffect transition="in" filter="wipe(right)">
                                      <p:cBhvr>
                                        <p:cTn id="13" dur="1000"/>
                                        <p:tgtEl>
                                          <p:spTgt spid="15"/>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1000"/>
                                        <p:tgtEl>
                                          <p:spTgt spid="24"/>
                                        </p:tgtEl>
                                        <p:attrNameLst>
                                          <p:attrName>ppt_x</p:attrName>
                                        </p:attrNameLst>
                                      </p:cBhvr>
                                      <p:tavLst>
                                        <p:tav tm="0">
                                          <p:val>
                                            <p:strVal val="#ppt_x-#ppt_w*1.125000"/>
                                          </p:val>
                                        </p:tav>
                                        <p:tav tm="100000">
                                          <p:val>
                                            <p:strVal val="#ppt_x"/>
                                          </p:val>
                                        </p:tav>
                                      </p:tavLst>
                                    </p:anim>
                                    <p:animEffect transition="in" filter="wipe(right)">
                                      <p:cBhvr>
                                        <p:cTn id="17"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a:extLst>
              <a:ext uri="{FF2B5EF4-FFF2-40B4-BE49-F238E27FC236}">
                <a16:creationId xmlns:a16="http://schemas.microsoft.com/office/drawing/2014/main" id="{C90D8AF0-B84C-C549-C72B-FAF7430F56E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4732"/>
          <a:stretch/>
        </p:blipFill>
        <p:spPr>
          <a:xfrm>
            <a:off x="206823" y="380240"/>
            <a:ext cx="11430005" cy="6097520"/>
          </a:xfrm>
          <a:prstGeom prst="rect">
            <a:avLst/>
          </a:prstGeom>
        </p:spPr>
      </p:pic>
      <p:pic>
        <p:nvPicPr>
          <p:cNvPr id="38" name="图片 37">
            <a:extLst>
              <a:ext uri="{FF2B5EF4-FFF2-40B4-BE49-F238E27FC236}">
                <a16:creationId xmlns:a16="http://schemas.microsoft.com/office/drawing/2014/main" id="{32E7A5ED-B021-F9E8-2455-AE3B3C9FE8DC}"/>
              </a:ext>
            </a:extLst>
          </p:cNvPr>
          <p:cNvPicPr>
            <a:picLocks noChangeAspect="1"/>
          </p:cNvPicPr>
          <p:nvPr/>
        </p:nvPicPr>
        <p:blipFill rotWithShape="1">
          <a:blip r:embed="rId4">
            <a:extLst>
              <a:ext uri="{28A0092B-C50C-407E-A947-70E740481C1C}">
                <a14:useLocalDpi xmlns:a14="http://schemas.microsoft.com/office/drawing/2010/main" val="0"/>
              </a:ext>
            </a:extLst>
          </a:blip>
          <a:srcRect t="-131" r="79553" b="67017"/>
          <a:stretch/>
        </p:blipFill>
        <p:spPr>
          <a:xfrm>
            <a:off x="-43555" y="-1"/>
            <a:ext cx="3796907" cy="2928258"/>
          </a:xfrm>
          <a:prstGeom prst="rect">
            <a:avLst/>
          </a:prstGeom>
        </p:spPr>
      </p:pic>
      <p:pic>
        <p:nvPicPr>
          <p:cNvPr id="39" name="图片 38">
            <a:extLst>
              <a:ext uri="{FF2B5EF4-FFF2-40B4-BE49-F238E27FC236}">
                <a16:creationId xmlns:a16="http://schemas.microsoft.com/office/drawing/2014/main" id="{451883F1-21B8-C53B-5202-24DFCF3E6F0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8483" t="-131" r="1070" b="67017"/>
          <a:stretch/>
        </p:blipFill>
        <p:spPr>
          <a:xfrm>
            <a:off x="8388549" y="-39054"/>
            <a:ext cx="3422396" cy="2639427"/>
          </a:xfrm>
          <a:prstGeom prst="rect">
            <a:avLst/>
          </a:prstGeom>
        </p:spPr>
      </p:pic>
      <p:pic>
        <p:nvPicPr>
          <p:cNvPr id="12" name="图片 11">
            <a:extLst>
              <a:ext uri="{FF2B5EF4-FFF2-40B4-BE49-F238E27FC236}">
                <a16:creationId xmlns:a16="http://schemas.microsoft.com/office/drawing/2014/main" id="{0201C329-5DAD-4113-FA57-7EA2CD834BD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47245" r="65714"/>
          <a:stretch/>
        </p:blipFill>
        <p:spPr>
          <a:xfrm>
            <a:off x="9095104" y="3562613"/>
            <a:ext cx="3534579" cy="2589819"/>
          </a:xfrm>
          <a:prstGeom prst="rect">
            <a:avLst/>
          </a:prstGeom>
        </p:spPr>
      </p:pic>
      <p:pic>
        <p:nvPicPr>
          <p:cNvPr id="35" name="图片 34">
            <a:extLst>
              <a:ext uri="{FF2B5EF4-FFF2-40B4-BE49-F238E27FC236}">
                <a16:creationId xmlns:a16="http://schemas.microsoft.com/office/drawing/2014/main" id="{458F311E-6FC7-150F-F1EA-CE013B8ACC0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54437"/>
          <a:stretch/>
        </p:blipFill>
        <p:spPr>
          <a:xfrm>
            <a:off x="0" y="4212770"/>
            <a:ext cx="12192000" cy="2645229"/>
          </a:xfrm>
          <a:prstGeom prst="rect">
            <a:avLst/>
          </a:prstGeom>
          <a:effectLst>
            <a:outerShdw blurRad="50800" dist="38100" dir="16200000" rotWithShape="0">
              <a:prstClr val="black">
                <a:alpha val="40000"/>
              </a:prstClr>
            </a:outerShdw>
          </a:effectLst>
        </p:spPr>
      </p:pic>
      <p:pic>
        <p:nvPicPr>
          <p:cNvPr id="11" name="图片 10">
            <a:extLst>
              <a:ext uri="{FF2B5EF4-FFF2-40B4-BE49-F238E27FC236}">
                <a16:creationId xmlns:a16="http://schemas.microsoft.com/office/drawing/2014/main" id="{CD8B4E00-F9FD-BB62-C313-A30E6202452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198521" y="3977639"/>
            <a:ext cx="3612423" cy="3612423"/>
          </a:xfrm>
          <a:prstGeom prst="rect">
            <a:avLst/>
          </a:prstGeom>
        </p:spPr>
      </p:pic>
      <p:pic>
        <p:nvPicPr>
          <p:cNvPr id="53" name="图片 52">
            <a:extLst>
              <a:ext uri="{FF2B5EF4-FFF2-40B4-BE49-F238E27FC236}">
                <a16:creationId xmlns:a16="http://schemas.microsoft.com/office/drawing/2014/main" id="{D6E8E9E5-86E6-02B7-F818-F56BD859522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22380" y="5578544"/>
            <a:ext cx="1350926" cy="1350926"/>
          </a:xfrm>
          <a:prstGeom prst="rect">
            <a:avLst/>
          </a:prstGeom>
        </p:spPr>
      </p:pic>
      <p:pic>
        <p:nvPicPr>
          <p:cNvPr id="10" name="Picture 9"/>
          <p:cNvPicPr>
            <a:picLocks noChangeAspect="1"/>
          </p:cNvPicPr>
          <p:nvPr/>
        </p:nvPicPr>
        <p:blipFill rotWithShape="1">
          <a:blip r:embed="rId9"/>
          <a:srcRect b="53723"/>
          <a:stretch/>
        </p:blipFill>
        <p:spPr>
          <a:xfrm rot="182133">
            <a:off x="2723733" y="1153631"/>
            <a:ext cx="7754784" cy="1847969"/>
          </a:xfrm>
          <a:prstGeom prst="rect">
            <a:avLst/>
          </a:prstGeom>
        </p:spPr>
      </p:pic>
      <p:pic>
        <p:nvPicPr>
          <p:cNvPr id="1026" name="Picture 2">
            <a:extLst>
              <a:ext uri="{FF2B5EF4-FFF2-40B4-BE49-F238E27FC236}">
                <a16:creationId xmlns:a16="http://schemas.microsoft.com/office/drawing/2014/main" id="{003E417B-7D19-93A7-0B47-5565F2ED6983}"/>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7508" b="91693" l="9744" r="89776">
                        <a14:foregroundMark x1="36581" y1="91853" x2="42971" y2="90895"/>
                        <a14:foregroundMark x1="39457" y1="7508" x2="47444" y2="8626"/>
                      </a14:backgroundRemoval>
                    </a14:imgEffect>
                  </a14:imgLayer>
                </a14:imgProps>
              </a:ext>
              <a:ext uri="{28A0092B-C50C-407E-A947-70E740481C1C}">
                <a14:useLocalDpi xmlns:a14="http://schemas.microsoft.com/office/drawing/2010/main" val="0"/>
              </a:ext>
            </a:extLst>
          </a:blip>
          <a:srcRect/>
          <a:stretch>
            <a:fillRect/>
          </a:stretch>
        </p:blipFill>
        <p:spPr bwMode="auto">
          <a:xfrm>
            <a:off x="-396241" y="2937511"/>
            <a:ext cx="4124324" cy="412432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240C26CC-2787-04AC-5B54-33C399753D1E}"/>
              </a:ext>
            </a:extLst>
          </p:cNvPr>
          <p:cNvPicPr>
            <a:picLocks noChangeAspect="1"/>
          </p:cNvPicPr>
          <p:nvPr/>
        </p:nvPicPr>
        <p:blipFill>
          <a:blip r:embed="rId12"/>
          <a:stretch>
            <a:fillRect/>
          </a:stretch>
        </p:blipFill>
        <p:spPr>
          <a:xfrm>
            <a:off x="1554050" y="2461897"/>
            <a:ext cx="9906859" cy="2871465"/>
          </a:xfrm>
          <a:prstGeom prst="rect">
            <a:avLst/>
          </a:prstGeom>
        </p:spPr>
      </p:pic>
    </p:spTree>
    <p:extLst>
      <p:ext uri="{BB962C8B-B14F-4D97-AF65-F5344CB8AC3E}">
        <p14:creationId xmlns:p14="http://schemas.microsoft.com/office/powerpoint/2010/main" val="28221937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anim calcmode="lin" valueType="num">
                                      <p:cBhvr>
                                        <p:cTn id="8" dur="1000" fill="hold"/>
                                        <p:tgtEl>
                                          <p:spTgt spid="53"/>
                                        </p:tgtEl>
                                        <p:attrNameLst>
                                          <p:attrName>ppt_x</p:attrName>
                                        </p:attrNameLst>
                                      </p:cBhvr>
                                      <p:tavLst>
                                        <p:tav tm="0">
                                          <p:val>
                                            <p:strVal val="#ppt_x"/>
                                          </p:val>
                                        </p:tav>
                                        <p:tav tm="100000">
                                          <p:val>
                                            <p:strVal val="#ppt_x"/>
                                          </p:val>
                                        </p:tav>
                                      </p:tavLst>
                                    </p:anim>
                                    <p:anim calcmode="lin" valueType="num">
                                      <p:cBhvr>
                                        <p:cTn id="9" dur="1000" fill="hold"/>
                                        <p:tgtEl>
                                          <p:spTgt spid="5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6" presetClass="entr" presetSubtype="16"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circle(in)">
                                      <p:cBhvr>
                                        <p:cTn id="18" dur="20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0AAE8-199E-072E-C041-13492FB92457}"/>
            </a:ext>
          </a:extLst>
        </p:cNvPr>
        <p:cNvGrpSpPr/>
        <p:nvPr/>
      </p:nvGrpSpPr>
      <p:grpSpPr>
        <a:xfrm>
          <a:off x="0" y="0"/>
          <a:ext cx="0" cy="0"/>
          <a:chOff x="0" y="0"/>
          <a:chExt cx="0" cy="0"/>
        </a:xfrm>
      </p:grpSpPr>
      <p:pic>
        <p:nvPicPr>
          <p:cNvPr id="2" name="图片 15">
            <a:extLst>
              <a:ext uri="{FF2B5EF4-FFF2-40B4-BE49-F238E27FC236}">
                <a16:creationId xmlns:a16="http://schemas.microsoft.com/office/drawing/2014/main" id="{8C8F9756-FA70-3215-33B1-0CD1A16D9809}"/>
              </a:ext>
            </a:extLst>
          </p:cNvPr>
          <p:cNvPicPr>
            <a:picLocks noChangeAspect="1"/>
          </p:cNvPicPr>
          <p:nvPr/>
        </p:nvPicPr>
        <p:blipFill rotWithShape="1">
          <a:blip r:embed="rId2"/>
          <a:srcRect t="13684" b="13623"/>
          <a:stretch/>
        </p:blipFill>
        <p:spPr>
          <a:xfrm>
            <a:off x="1310278" y="1"/>
            <a:ext cx="9440680" cy="6858000"/>
          </a:xfrm>
          <a:prstGeom prst="rect">
            <a:avLst/>
          </a:prstGeom>
          <a:ln>
            <a:noFill/>
          </a:ln>
          <a:effectLst>
            <a:outerShdw blurRad="127000" dist="12700" sx="102000" sy="102000" algn="ctr" rotWithShape="0">
              <a:schemeClr val="tx1">
                <a:lumMod val="65000"/>
                <a:lumOff val="35000"/>
                <a:alpha val="40000"/>
              </a:schemeClr>
            </a:outerShdw>
          </a:effectLst>
        </p:spPr>
      </p:pic>
      <p:pic>
        <p:nvPicPr>
          <p:cNvPr id="3" name="图片 11">
            <a:extLst>
              <a:ext uri="{FF2B5EF4-FFF2-40B4-BE49-F238E27FC236}">
                <a16:creationId xmlns:a16="http://schemas.microsoft.com/office/drawing/2014/main" id="{4FA146C6-46C7-072E-3907-43296E2E703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7245" r="65714"/>
          <a:stretch/>
        </p:blipFill>
        <p:spPr>
          <a:xfrm>
            <a:off x="8786488" y="3500894"/>
            <a:ext cx="3534579" cy="2589819"/>
          </a:xfrm>
          <a:prstGeom prst="rect">
            <a:avLst/>
          </a:prstGeom>
        </p:spPr>
      </p:pic>
      <p:pic>
        <p:nvPicPr>
          <p:cNvPr id="4" name="图片 13">
            <a:extLst>
              <a:ext uri="{FF2B5EF4-FFF2-40B4-BE49-F238E27FC236}">
                <a16:creationId xmlns:a16="http://schemas.microsoft.com/office/drawing/2014/main" id="{7C68D8EC-9159-26F7-42FE-96E09A744119}"/>
              </a:ext>
            </a:extLst>
          </p:cNvPr>
          <p:cNvPicPr>
            <a:picLocks noChangeAspect="1"/>
          </p:cNvPicPr>
          <p:nvPr/>
        </p:nvPicPr>
        <p:blipFill rotWithShape="1">
          <a:blip r:embed="rId4">
            <a:extLst>
              <a:ext uri="{28A0092B-C50C-407E-A947-70E740481C1C}">
                <a14:useLocalDpi xmlns:a14="http://schemas.microsoft.com/office/drawing/2010/main" val="0"/>
              </a:ext>
            </a:extLst>
          </a:blip>
          <a:srcRect t="-131" r="79553" b="67017"/>
          <a:stretch/>
        </p:blipFill>
        <p:spPr>
          <a:xfrm>
            <a:off x="-43555" y="-1"/>
            <a:ext cx="3796907" cy="2928258"/>
          </a:xfrm>
          <a:prstGeom prst="rect">
            <a:avLst/>
          </a:prstGeom>
        </p:spPr>
      </p:pic>
      <p:pic>
        <p:nvPicPr>
          <p:cNvPr id="5" name="图片 14">
            <a:extLst>
              <a:ext uri="{FF2B5EF4-FFF2-40B4-BE49-F238E27FC236}">
                <a16:creationId xmlns:a16="http://schemas.microsoft.com/office/drawing/2014/main" id="{EE56F230-1A14-CC7E-1CD2-2853000BAD4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8483" t="-131" r="1070" b="67017"/>
          <a:stretch/>
        </p:blipFill>
        <p:spPr>
          <a:xfrm>
            <a:off x="8388549" y="-39054"/>
            <a:ext cx="3422396" cy="2639427"/>
          </a:xfrm>
          <a:prstGeom prst="rect">
            <a:avLst/>
          </a:prstGeom>
        </p:spPr>
      </p:pic>
      <p:pic>
        <p:nvPicPr>
          <p:cNvPr id="6" name="图片 34">
            <a:extLst>
              <a:ext uri="{FF2B5EF4-FFF2-40B4-BE49-F238E27FC236}">
                <a16:creationId xmlns:a16="http://schemas.microsoft.com/office/drawing/2014/main" id="{5AFDCF0C-B896-D2FB-8398-0E48CF30846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54437"/>
          <a:stretch/>
        </p:blipFill>
        <p:spPr>
          <a:xfrm>
            <a:off x="0" y="4212770"/>
            <a:ext cx="12192000" cy="2645229"/>
          </a:xfrm>
          <a:prstGeom prst="rect">
            <a:avLst/>
          </a:prstGeom>
          <a:effectLst>
            <a:outerShdw blurRad="50800" dist="38100" dir="16200000" rotWithShape="0">
              <a:prstClr val="black">
                <a:alpha val="40000"/>
              </a:prstClr>
            </a:outerShdw>
          </a:effectLst>
        </p:spPr>
      </p:pic>
      <p:pic>
        <p:nvPicPr>
          <p:cNvPr id="7" name="图片 24">
            <a:extLst>
              <a:ext uri="{FF2B5EF4-FFF2-40B4-BE49-F238E27FC236}">
                <a16:creationId xmlns:a16="http://schemas.microsoft.com/office/drawing/2014/main" id="{2ACC30B4-8F39-A604-428D-0178BFA2163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26571"/>
          <a:stretch/>
        </p:blipFill>
        <p:spPr>
          <a:xfrm>
            <a:off x="7379003" y="3190131"/>
            <a:ext cx="4539428" cy="3333264"/>
          </a:xfrm>
          <a:prstGeom prst="rect">
            <a:avLst/>
          </a:prstGeom>
        </p:spPr>
      </p:pic>
      <p:pic>
        <p:nvPicPr>
          <p:cNvPr id="8" name="图片 26">
            <a:extLst>
              <a:ext uri="{FF2B5EF4-FFF2-40B4-BE49-F238E27FC236}">
                <a16:creationId xmlns:a16="http://schemas.microsoft.com/office/drawing/2014/main" id="{44157D69-4211-A279-3390-C198994DEA6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560227"/>
            <a:ext cx="3950313" cy="3950313"/>
          </a:xfrm>
          <a:prstGeom prst="rect">
            <a:avLst/>
          </a:prstGeom>
        </p:spPr>
      </p:pic>
      <p:pic>
        <p:nvPicPr>
          <p:cNvPr id="12" name="图片 30">
            <a:extLst>
              <a:ext uri="{FF2B5EF4-FFF2-40B4-BE49-F238E27FC236}">
                <a16:creationId xmlns:a16="http://schemas.microsoft.com/office/drawing/2014/main" id="{B5321B97-42EE-4267-EC86-2931EAD7A37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999015" y="5305825"/>
            <a:ext cx="1261576" cy="1261576"/>
          </a:xfrm>
          <a:prstGeom prst="rect">
            <a:avLst/>
          </a:prstGeom>
        </p:spPr>
      </p:pic>
      <p:pic>
        <p:nvPicPr>
          <p:cNvPr id="10" name="Picture 9" descr="A red and green text on a black background&#10;&#10;AI-generated content may be incorrect.">
            <a:extLst>
              <a:ext uri="{FF2B5EF4-FFF2-40B4-BE49-F238E27FC236}">
                <a16:creationId xmlns:a16="http://schemas.microsoft.com/office/drawing/2014/main" id="{F85EF6D5-CA32-C6E1-450A-1910A4E2764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67973" y="636790"/>
            <a:ext cx="7456054" cy="5584420"/>
          </a:xfrm>
          <a:prstGeom prst="rect">
            <a:avLst/>
          </a:prstGeom>
        </p:spPr>
      </p:pic>
    </p:spTree>
    <p:extLst>
      <p:ext uri="{BB962C8B-B14F-4D97-AF65-F5344CB8AC3E}">
        <p14:creationId xmlns:p14="http://schemas.microsoft.com/office/powerpoint/2010/main" val="4629903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barn(inVertical)">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84E3F0"/>
        </a:solid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D11335A-E55D-45F6-84FC-17A415331A40}"/>
              </a:ext>
            </a:extLst>
          </p:cNvPr>
          <p:cNvSpPr/>
          <p:nvPr/>
        </p:nvSpPr>
        <p:spPr>
          <a:xfrm>
            <a:off x="384048" y="795528"/>
            <a:ext cx="11283696" cy="5724144"/>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2060"/>
              </a:solidFill>
              <a:effectLst/>
              <a:uLnTx/>
              <a:uFillTx/>
              <a:latin typeface="Cambria" panose="02040503050406030204" pitchFamily="18" charset="0"/>
              <a:ea typeface="Cambria" panose="02040503050406030204" pitchFamily="18" charset="0"/>
            </a:endParaRPr>
          </a:p>
        </p:txBody>
      </p:sp>
      <p:pic>
        <p:nvPicPr>
          <p:cNvPr id="18" name="Google Shape;62;p13">
            <a:extLst>
              <a:ext uri="{FF2B5EF4-FFF2-40B4-BE49-F238E27FC236}">
                <a16:creationId xmlns:a16="http://schemas.microsoft.com/office/drawing/2014/main" id="{C03FFA74-9F7C-4671-89B4-DD2A2AE96CD5}"/>
              </a:ext>
            </a:extLst>
          </p:cNvPr>
          <p:cNvPicPr preferRelativeResize="0"/>
          <p:nvPr/>
        </p:nvPicPr>
        <p:blipFill>
          <a:blip r:embed="rId3">
            <a:alphaModFix/>
          </a:blip>
          <a:stretch>
            <a:fillRect/>
          </a:stretch>
        </p:blipFill>
        <p:spPr>
          <a:xfrm>
            <a:off x="9429233" y="1"/>
            <a:ext cx="2762768" cy="1036033"/>
          </a:xfrm>
          <a:prstGeom prst="rect">
            <a:avLst/>
          </a:prstGeom>
          <a:noFill/>
          <a:ln>
            <a:noFill/>
          </a:ln>
        </p:spPr>
      </p:pic>
      <p:sp>
        <p:nvSpPr>
          <p:cNvPr id="19" name="Hexagon 18">
            <a:extLst>
              <a:ext uri="{FF2B5EF4-FFF2-40B4-BE49-F238E27FC236}">
                <a16:creationId xmlns:a16="http://schemas.microsoft.com/office/drawing/2014/main" id="{46B9EF05-038C-4ABD-9CF2-0B75BB492471}"/>
              </a:ext>
            </a:extLst>
          </p:cNvPr>
          <p:cNvSpPr/>
          <p:nvPr/>
        </p:nvSpPr>
        <p:spPr>
          <a:xfrm>
            <a:off x="1277874" y="608260"/>
            <a:ext cx="9921240" cy="708951"/>
          </a:xfrm>
          <a:prstGeom prst="hexagon">
            <a:avLst/>
          </a:prstGeom>
          <a:solidFill>
            <a:schemeClr val="bg1"/>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1000"/>
              </a:lnSpc>
            </a:pPr>
            <a:r>
              <a:rPr lang="en-US" sz="3600" dirty="0" err="1">
                <a:solidFill>
                  <a:srgbClr val="002060"/>
                </a:solidFill>
                <a:latin typeface="Cambria" panose="02040503050406030204" pitchFamily="18" charset="0"/>
                <a:ea typeface="Cambria" panose="02040503050406030204" pitchFamily="18" charset="0"/>
              </a:rPr>
              <a:t>Sắm</a:t>
            </a:r>
            <a:r>
              <a:rPr lang="en-US" sz="3600" dirty="0">
                <a:solidFill>
                  <a:srgbClr val="002060"/>
                </a:solidFill>
                <a:latin typeface="Cambria" panose="02040503050406030204" pitchFamily="18" charset="0"/>
                <a:ea typeface="Cambria" panose="02040503050406030204" pitchFamily="18" charset="0"/>
              </a:rPr>
              <a:t> </a:t>
            </a:r>
            <a:r>
              <a:rPr lang="en-US" sz="3600" dirty="0" err="1">
                <a:solidFill>
                  <a:srgbClr val="002060"/>
                </a:solidFill>
                <a:latin typeface="Cambria" panose="02040503050406030204" pitchFamily="18" charset="0"/>
                <a:ea typeface="Cambria" panose="02040503050406030204" pitchFamily="18" charset="0"/>
              </a:rPr>
              <a:t>vai</a:t>
            </a:r>
            <a:r>
              <a:rPr lang="en-US" sz="3600" dirty="0">
                <a:solidFill>
                  <a:srgbClr val="002060"/>
                </a:solidFill>
                <a:latin typeface="Cambria" panose="02040503050406030204" pitchFamily="18" charset="0"/>
                <a:ea typeface="Cambria" panose="02040503050406030204" pitchFamily="18" charset="0"/>
              </a:rPr>
              <a:t> </a:t>
            </a:r>
            <a:r>
              <a:rPr lang="en-US" sz="3600" dirty="0" err="1">
                <a:solidFill>
                  <a:srgbClr val="002060"/>
                </a:solidFill>
                <a:latin typeface="Cambria" panose="02040503050406030204" pitchFamily="18" charset="0"/>
                <a:ea typeface="Cambria" panose="02040503050406030204" pitchFamily="18" charset="0"/>
              </a:rPr>
              <a:t>xử</a:t>
            </a:r>
            <a:r>
              <a:rPr lang="en-US" sz="3600" dirty="0">
                <a:solidFill>
                  <a:srgbClr val="002060"/>
                </a:solidFill>
                <a:latin typeface="Cambria" panose="02040503050406030204" pitchFamily="18" charset="0"/>
                <a:ea typeface="Cambria" panose="02040503050406030204" pitchFamily="18" charset="0"/>
              </a:rPr>
              <a:t> </a:t>
            </a:r>
            <a:r>
              <a:rPr lang="en-US" sz="3600" dirty="0" err="1">
                <a:solidFill>
                  <a:srgbClr val="002060"/>
                </a:solidFill>
                <a:latin typeface="Cambria" panose="02040503050406030204" pitchFamily="18" charset="0"/>
                <a:ea typeface="Cambria" panose="02040503050406030204" pitchFamily="18" charset="0"/>
              </a:rPr>
              <a:t>lý</a:t>
            </a:r>
            <a:r>
              <a:rPr lang="en-US" sz="3600" dirty="0">
                <a:solidFill>
                  <a:srgbClr val="002060"/>
                </a:solidFill>
                <a:latin typeface="Cambria" panose="02040503050406030204" pitchFamily="18" charset="0"/>
                <a:ea typeface="Cambria" panose="02040503050406030204" pitchFamily="18" charset="0"/>
              </a:rPr>
              <a:t> </a:t>
            </a:r>
            <a:r>
              <a:rPr lang="en-US" sz="3600" dirty="0" err="1">
                <a:solidFill>
                  <a:srgbClr val="002060"/>
                </a:solidFill>
                <a:latin typeface="Cambria" panose="02040503050406030204" pitchFamily="18" charset="0"/>
                <a:ea typeface="Cambria" panose="02040503050406030204" pitchFamily="18" charset="0"/>
              </a:rPr>
              <a:t>tình</a:t>
            </a:r>
            <a:r>
              <a:rPr lang="en-US" sz="3600" dirty="0">
                <a:solidFill>
                  <a:srgbClr val="002060"/>
                </a:solidFill>
                <a:latin typeface="Cambria" panose="02040503050406030204" pitchFamily="18" charset="0"/>
                <a:ea typeface="Cambria" panose="02040503050406030204" pitchFamily="18" charset="0"/>
              </a:rPr>
              <a:t> </a:t>
            </a:r>
            <a:r>
              <a:rPr lang="en-US" sz="3600" dirty="0" err="1">
                <a:solidFill>
                  <a:srgbClr val="002060"/>
                </a:solidFill>
                <a:latin typeface="Cambria" panose="02040503050406030204" pitchFamily="18" charset="0"/>
                <a:ea typeface="Cambria" panose="02040503050406030204" pitchFamily="18" charset="0"/>
              </a:rPr>
              <a:t>huống</a:t>
            </a:r>
            <a:r>
              <a:rPr lang="en-US" sz="3600" dirty="0">
                <a:solidFill>
                  <a:srgbClr val="002060"/>
                </a:solidFill>
                <a:latin typeface="Cambria" panose="02040503050406030204" pitchFamily="18" charset="0"/>
                <a:ea typeface="Cambria" panose="02040503050406030204" pitchFamily="18" charset="0"/>
              </a:rPr>
              <a:t> </a:t>
            </a:r>
            <a:r>
              <a:rPr lang="en-US" sz="3600" dirty="0" err="1">
                <a:solidFill>
                  <a:srgbClr val="002060"/>
                </a:solidFill>
                <a:latin typeface="Cambria" panose="02040503050406030204" pitchFamily="18" charset="0"/>
                <a:ea typeface="Cambria" panose="02040503050406030204" pitchFamily="18" charset="0"/>
              </a:rPr>
              <a:t>về</a:t>
            </a:r>
            <a:r>
              <a:rPr lang="en-US" sz="3600" dirty="0">
                <a:solidFill>
                  <a:srgbClr val="002060"/>
                </a:solidFill>
                <a:latin typeface="Cambria" panose="02040503050406030204" pitchFamily="18" charset="0"/>
                <a:ea typeface="Cambria" panose="02040503050406030204" pitchFamily="18" charset="0"/>
              </a:rPr>
              <a:t> </a:t>
            </a:r>
            <a:r>
              <a:rPr lang="en-US" sz="3600" dirty="0" err="1">
                <a:solidFill>
                  <a:srgbClr val="002060"/>
                </a:solidFill>
                <a:latin typeface="Cambria" panose="02040503050406030204" pitchFamily="18" charset="0"/>
                <a:ea typeface="Cambria" panose="02040503050406030204" pitchFamily="18" charset="0"/>
              </a:rPr>
              <a:t>tiêu</a:t>
            </a:r>
            <a:r>
              <a:rPr lang="en-US" sz="3600" dirty="0">
                <a:solidFill>
                  <a:srgbClr val="002060"/>
                </a:solidFill>
                <a:latin typeface="Cambria" panose="02040503050406030204" pitchFamily="18" charset="0"/>
                <a:ea typeface="Cambria" panose="02040503050406030204" pitchFamily="18" charset="0"/>
              </a:rPr>
              <a:t> </a:t>
            </a:r>
            <a:r>
              <a:rPr lang="en-US" sz="3600" dirty="0" err="1">
                <a:solidFill>
                  <a:srgbClr val="002060"/>
                </a:solidFill>
                <a:latin typeface="Cambria" panose="02040503050406030204" pitchFamily="18" charset="0"/>
                <a:ea typeface="Cambria" panose="02040503050406030204" pitchFamily="18" charset="0"/>
              </a:rPr>
              <a:t>dùng</a:t>
            </a:r>
            <a:endParaRPr lang="en-US" sz="3600" dirty="0">
              <a:solidFill>
                <a:srgbClr val="002060"/>
              </a:solidFill>
              <a:latin typeface="Cambria" panose="02040503050406030204" pitchFamily="18" charset="0"/>
              <a:ea typeface="Cambria" panose="02040503050406030204" pitchFamily="18" charset="0"/>
            </a:endParaRPr>
          </a:p>
        </p:txBody>
      </p:sp>
      <p:pic>
        <p:nvPicPr>
          <p:cNvPr id="4" name="Picture 3">
            <a:extLst>
              <a:ext uri="{FF2B5EF4-FFF2-40B4-BE49-F238E27FC236}">
                <a16:creationId xmlns:a16="http://schemas.microsoft.com/office/drawing/2014/main" id="{DA9D3C2D-E6C6-4A96-9CE8-CDD7AB40B507}"/>
              </a:ext>
            </a:extLst>
          </p:cNvPr>
          <p:cNvPicPr>
            <a:picLocks noChangeAspect="1"/>
          </p:cNvPicPr>
          <p:nvPr/>
        </p:nvPicPr>
        <p:blipFill>
          <a:blip r:embed="rId4"/>
          <a:stretch>
            <a:fillRect/>
          </a:stretch>
        </p:blipFill>
        <p:spPr>
          <a:xfrm>
            <a:off x="679704" y="2158643"/>
            <a:ext cx="6646735" cy="3657114"/>
          </a:xfrm>
          <a:prstGeom prst="rect">
            <a:avLst/>
          </a:prstGeom>
        </p:spPr>
      </p:pic>
      <p:sp>
        <p:nvSpPr>
          <p:cNvPr id="20" name="Speech Bubble: Rectangle with Corners Rounded 19">
            <a:extLst>
              <a:ext uri="{FF2B5EF4-FFF2-40B4-BE49-F238E27FC236}">
                <a16:creationId xmlns:a16="http://schemas.microsoft.com/office/drawing/2014/main" id="{13B97406-7A79-4889-8393-D228280456B0}"/>
              </a:ext>
            </a:extLst>
          </p:cNvPr>
          <p:cNvSpPr/>
          <p:nvPr/>
        </p:nvSpPr>
        <p:spPr>
          <a:xfrm flipH="1">
            <a:off x="6958584" y="2158643"/>
            <a:ext cx="4553712" cy="1410364"/>
          </a:xfrm>
          <a:prstGeom prst="wedgeRoundRectCallout">
            <a:avLst>
              <a:gd name="adj1" fmla="val 42483"/>
              <a:gd name="adj2" fmla="val 58854"/>
              <a:gd name="adj3" fmla="val 16667"/>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rgbClr val="002060"/>
                </a:solidFill>
                <a:latin typeface="Cambria" panose="02040503050406030204" pitchFamily="18" charset="0"/>
                <a:ea typeface="Cambria" panose="02040503050406030204" pitchFamily="18" charset="0"/>
                <a:cs typeface="Arial" panose="020B0604020202020204" pitchFamily="34" charset="0"/>
              </a:rPr>
              <a:t>Bạn</a:t>
            </a:r>
            <a:r>
              <a:rPr lang="en-US" sz="28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2800" b="1" dirty="0" err="1">
                <a:solidFill>
                  <a:srgbClr val="002060"/>
                </a:solidFill>
                <a:latin typeface="Cambria" panose="02040503050406030204" pitchFamily="18" charset="0"/>
                <a:ea typeface="Cambria" panose="02040503050406030204" pitchFamily="18" charset="0"/>
                <a:cs typeface="Arial" panose="020B0604020202020204" pitchFamily="34" charset="0"/>
              </a:rPr>
              <a:t>muốn</a:t>
            </a:r>
            <a:r>
              <a:rPr lang="en-US" sz="28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2800" b="1" dirty="0" err="1">
                <a:solidFill>
                  <a:srgbClr val="002060"/>
                </a:solidFill>
                <a:latin typeface="Cambria" panose="02040503050406030204" pitchFamily="18" charset="0"/>
                <a:ea typeface="Cambria" panose="02040503050406030204" pitchFamily="18" charset="0"/>
                <a:cs typeface="Arial" panose="020B0604020202020204" pitchFamily="34" charset="0"/>
              </a:rPr>
              <a:t>mua</a:t>
            </a:r>
            <a:r>
              <a:rPr lang="en-US" sz="28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2800" b="1" dirty="0" err="1">
                <a:solidFill>
                  <a:srgbClr val="002060"/>
                </a:solidFill>
                <a:latin typeface="Cambria" panose="02040503050406030204" pitchFamily="18" charset="0"/>
                <a:ea typeface="Cambria" panose="02040503050406030204" pitchFamily="18" charset="0"/>
                <a:cs typeface="Arial" panose="020B0604020202020204" pitchFamily="34" charset="0"/>
              </a:rPr>
              <a:t>thêm</a:t>
            </a:r>
            <a:r>
              <a:rPr lang="en-US" sz="28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2800" b="1" dirty="0" err="1">
                <a:solidFill>
                  <a:srgbClr val="002060"/>
                </a:solidFill>
                <a:latin typeface="Cambria" panose="02040503050406030204" pitchFamily="18" charset="0"/>
                <a:ea typeface="Cambria" panose="02040503050406030204" pitchFamily="18" charset="0"/>
                <a:cs typeface="Arial" panose="020B0604020202020204" pitchFamily="34" charset="0"/>
              </a:rPr>
              <a:t>cặp</a:t>
            </a:r>
            <a:r>
              <a:rPr lang="en-US" sz="28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2800" b="1" dirty="0" err="1">
                <a:solidFill>
                  <a:srgbClr val="002060"/>
                </a:solidFill>
                <a:latin typeface="Cambria" panose="02040503050406030204" pitchFamily="18" charset="0"/>
                <a:ea typeface="Cambria" panose="02040503050406030204" pitchFamily="18" charset="0"/>
                <a:cs typeface="Arial" panose="020B0604020202020204" pitchFamily="34" charset="0"/>
              </a:rPr>
              <a:t>tóc</a:t>
            </a:r>
            <a:r>
              <a:rPr lang="en-US" sz="28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2800" b="1" dirty="0" err="1">
                <a:solidFill>
                  <a:srgbClr val="002060"/>
                </a:solidFill>
                <a:latin typeface="Cambria" panose="02040503050406030204" pitchFamily="18" charset="0"/>
                <a:ea typeface="Cambria" panose="02040503050406030204" pitchFamily="18" charset="0"/>
                <a:cs typeface="Arial" panose="020B0604020202020204" pitchFamily="34" charset="0"/>
              </a:rPr>
              <a:t>để</a:t>
            </a:r>
            <a:r>
              <a:rPr lang="en-US" sz="28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2800" b="1" dirty="0" err="1">
                <a:solidFill>
                  <a:srgbClr val="002060"/>
                </a:solidFill>
                <a:latin typeface="Cambria" panose="02040503050406030204" pitchFamily="18" charset="0"/>
                <a:ea typeface="Cambria" panose="02040503050406030204" pitchFamily="18" charset="0"/>
                <a:cs typeface="Arial" panose="020B0604020202020204" pitchFamily="34" charset="0"/>
              </a:rPr>
              <a:t>thay</a:t>
            </a:r>
            <a:r>
              <a:rPr lang="en-US" sz="28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2800" b="1" dirty="0" err="1">
                <a:solidFill>
                  <a:srgbClr val="002060"/>
                </a:solidFill>
                <a:latin typeface="Cambria" panose="02040503050406030204" pitchFamily="18" charset="0"/>
                <a:ea typeface="Cambria" panose="02040503050406030204" pitchFamily="18" charset="0"/>
                <a:cs typeface="Arial" panose="020B0604020202020204" pitchFamily="34" charset="0"/>
              </a:rPr>
              <a:t>đổi</a:t>
            </a:r>
            <a:r>
              <a:rPr lang="en-US" sz="28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2800" b="1" dirty="0" err="1">
                <a:solidFill>
                  <a:srgbClr val="002060"/>
                </a:solidFill>
                <a:latin typeface="Cambria" panose="02040503050406030204" pitchFamily="18" charset="0"/>
                <a:ea typeface="Cambria" panose="02040503050406030204" pitchFamily="18" charset="0"/>
                <a:cs typeface="Arial" panose="020B0604020202020204" pitchFamily="34" charset="0"/>
              </a:rPr>
              <a:t>theo</a:t>
            </a:r>
            <a:r>
              <a:rPr lang="en-US" sz="28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2800" b="1" dirty="0" err="1">
                <a:solidFill>
                  <a:srgbClr val="002060"/>
                </a:solidFill>
                <a:latin typeface="Cambria" panose="02040503050406030204" pitchFamily="18" charset="0"/>
                <a:ea typeface="Cambria" panose="02040503050406030204" pitchFamily="18" charset="0"/>
                <a:cs typeface="Arial" panose="020B0604020202020204" pitchFamily="34" charset="0"/>
              </a:rPr>
              <a:t>màu</a:t>
            </a:r>
            <a:r>
              <a:rPr lang="en-US" sz="28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2800" b="1" dirty="0" err="1">
                <a:solidFill>
                  <a:srgbClr val="002060"/>
                </a:solidFill>
                <a:latin typeface="Cambria" panose="02040503050406030204" pitchFamily="18" charset="0"/>
                <a:ea typeface="Cambria" panose="02040503050406030204" pitchFamily="18" charset="0"/>
                <a:cs typeface="Arial" panose="020B0604020202020204" pitchFamily="34" charset="0"/>
              </a:rPr>
              <a:t>tóc</a:t>
            </a:r>
            <a:r>
              <a:rPr lang="en-US" sz="28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2800" b="1" dirty="0" err="1">
                <a:solidFill>
                  <a:srgbClr val="002060"/>
                </a:solidFill>
                <a:latin typeface="Cambria" panose="02040503050406030204" pitchFamily="18" charset="0"/>
                <a:ea typeface="Cambria" panose="02040503050406030204" pitchFamily="18" charset="0"/>
                <a:cs typeface="Arial" panose="020B0604020202020204" pitchFamily="34" charset="0"/>
              </a:rPr>
              <a:t>mỗi</a:t>
            </a:r>
            <a:r>
              <a:rPr lang="en-US" sz="28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2800" b="1" dirty="0" err="1">
                <a:solidFill>
                  <a:srgbClr val="002060"/>
                </a:solidFill>
                <a:latin typeface="Cambria" panose="02040503050406030204" pitchFamily="18" charset="0"/>
                <a:ea typeface="Cambria" panose="02040503050406030204" pitchFamily="18" charset="0"/>
                <a:cs typeface="Arial" panose="020B0604020202020204" pitchFamily="34" charset="0"/>
              </a:rPr>
              <a:t>ngày</a:t>
            </a:r>
            <a:r>
              <a:rPr lang="en-US" sz="2800" b="1" dirty="0">
                <a:solidFill>
                  <a:srgbClr val="002060"/>
                </a:solidFill>
                <a:latin typeface="Cambria" panose="02040503050406030204" pitchFamily="18" charset="0"/>
                <a:ea typeface="Cambria" panose="02040503050406030204" pitchFamily="18" charset="0"/>
                <a:cs typeface="Arial" panose="020B0604020202020204" pitchFamily="34" charset="0"/>
              </a:rPr>
              <a:t>.</a:t>
            </a:r>
          </a:p>
        </p:txBody>
      </p:sp>
      <p:sp>
        <p:nvSpPr>
          <p:cNvPr id="22" name="Speech Bubble: Rectangle with Corners Rounded 21">
            <a:extLst>
              <a:ext uri="{FF2B5EF4-FFF2-40B4-BE49-F238E27FC236}">
                <a16:creationId xmlns:a16="http://schemas.microsoft.com/office/drawing/2014/main" id="{4876FF1C-3A04-4A15-9466-382BD1AF31D4}"/>
              </a:ext>
            </a:extLst>
          </p:cNvPr>
          <p:cNvSpPr/>
          <p:nvPr/>
        </p:nvSpPr>
        <p:spPr>
          <a:xfrm flipH="1">
            <a:off x="7114032" y="3961754"/>
            <a:ext cx="4306824" cy="1524646"/>
          </a:xfrm>
          <a:prstGeom prst="wedgeRoundRectCallout">
            <a:avLst>
              <a:gd name="adj1" fmla="val 42483"/>
              <a:gd name="adj2" fmla="val 58854"/>
              <a:gd name="adj3" fmla="val 16667"/>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rgbClr val="002060"/>
                </a:solidFill>
                <a:latin typeface="Cambria" panose="02040503050406030204" pitchFamily="18" charset="0"/>
                <a:ea typeface="Cambria" panose="02040503050406030204" pitchFamily="18" charset="0"/>
                <a:cs typeface="Arial" panose="020B0604020202020204" pitchFamily="34" charset="0"/>
              </a:rPr>
              <a:t>Bạn</a:t>
            </a:r>
            <a:r>
              <a:rPr lang="en-US" sz="28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2800" b="1" dirty="0" err="1">
                <a:solidFill>
                  <a:srgbClr val="002060"/>
                </a:solidFill>
                <a:latin typeface="Cambria" panose="02040503050406030204" pitchFamily="18" charset="0"/>
                <a:ea typeface="Cambria" panose="02040503050406030204" pitchFamily="18" charset="0"/>
                <a:cs typeface="Arial" panose="020B0604020202020204" pitchFamily="34" charset="0"/>
              </a:rPr>
              <a:t>muốn</a:t>
            </a:r>
            <a:r>
              <a:rPr lang="en-US" sz="28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2800" b="1" dirty="0" err="1">
                <a:solidFill>
                  <a:srgbClr val="002060"/>
                </a:solidFill>
                <a:latin typeface="Cambria" panose="02040503050406030204" pitchFamily="18" charset="0"/>
                <a:ea typeface="Cambria" panose="02040503050406030204" pitchFamily="18" charset="0"/>
                <a:cs typeface="Arial" panose="020B0604020202020204" pitchFamily="34" charset="0"/>
              </a:rPr>
              <a:t>mua</a:t>
            </a:r>
            <a:r>
              <a:rPr lang="en-US" sz="28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2800" b="1" dirty="0" err="1">
                <a:solidFill>
                  <a:srgbClr val="002060"/>
                </a:solidFill>
                <a:latin typeface="Cambria" panose="02040503050406030204" pitchFamily="18" charset="0"/>
                <a:ea typeface="Cambria" panose="02040503050406030204" pitchFamily="18" charset="0"/>
                <a:cs typeface="Arial" panose="020B0604020202020204" pitchFamily="34" charset="0"/>
              </a:rPr>
              <a:t>hộp</a:t>
            </a:r>
            <a:r>
              <a:rPr lang="en-US" sz="28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2800" b="1" dirty="0" err="1">
                <a:solidFill>
                  <a:srgbClr val="002060"/>
                </a:solidFill>
                <a:latin typeface="Cambria" panose="02040503050406030204" pitchFamily="18" charset="0"/>
                <a:ea typeface="Cambria" panose="02040503050406030204" pitchFamily="18" charset="0"/>
                <a:cs typeface="Arial" panose="020B0604020202020204" pitchFamily="34" charset="0"/>
              </a:rPr>
              <a:t>bút</a:t>
            </a:r>
            <a:r>
              <a:rPr lang="en-US" sz="28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2800" b="1" dirty="0" err="1">
                <a:solidFill>
                  <a:srgbClr val="002060"/>
                </a:solidFill>
                <a:latin typeface="Cambria" panose="02040503050406030204" pitchFamily="18" charset="0"/>
                <a:ea typeface="Cambria" panose="02040503050406030204" pitchFamily="18" charset="0"/>
                <a:cs typeface="Arial" panose="020B0604020202020204" pitchFamily="34" charset="0"/>
              </a:rPr>
              <a:t>mới</a:t>
            </a:r>
            <a:r>
              <a:rPr lang="en-US" sz="28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2800" b="1" dirty="0" err="1">
                <a:solidFill>
                  <a:srgbClr val="002060"/>
                </a:solidFill>
                <a:latin typeface="Cambria" panose="02040503050406030204" pitchFamily="18" charset="0"/>
                <a:ea typeface="Cambria" panose="02040503050406030204" pitchFamily="18" charset="0"/>
                <a:cs typeface="Arial" panose="020B0604020202020204" pitchFamily="34" charset="0"/>
              </a:rPr>
              <a:t>thay</a:t>
            </a:r>
            <a:r>
              <a:rPr lang="en-US" sz="28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2800" b="1" dirty="0" err="1">
                <a:solidFill>
                  <a:srgbClr val="002060"/>
                </a:solidFill>
                <a:latin typeface="Cambria" panose="02040503050406030204" pitchFamily="18" charset="0"/>
                <a:ea typeface="Cambria" panose="02040503050406030204" pitchFamily="18" charset="0"/>
                <a:cs typeface="Arial" panose="020B0604020202020204" pitchFamily="34" charset="0"/>
              </a:rPr>
              <a:t>cho</a:t>
            </a:r>
            <a:r>
              <a:rPr lang="en-US" sz="28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2800" b="1" dirty="0" err="1">
                <a:solidFill>
                  <a:srgbClr val="002060"/>
                </a:solidFill>
                <a:latin typeface="Cambria" panose="02040503050406030204" pitchFamily="18" charset="0"/>
                <a:ea typeface="Cambria" panose="02040503050406030204" pitchFamily="18" charset="0"/>
                <a:cs typeface="Arial" panose="020B0604020202020204" pitchFamily="34" charset="0"/>
              </a:rPr>
              <a:t>hộp</a:t>
            </a:r>
            <a:r>
              <a:rPr lang="en-US" sz="28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2800" b="1" dirty="0" err="1">
                <a:solidFill>
                  <a:srgbClr val="002060"/>
                </a:solidFill>
                <a:latin typeface="Cambria" panose="02040503050406030204" pitchFamily="18" charset="0"/>
                <a:ea typeface="Cambria" panose="02040503050406030204" pitchFamily="18" charset="0"/>
                <a:cs typeface="Arial" panose="020B0604020202020204" pitchFamily="34" charset="0"/>
              </a:rPr>
              <a:t>bút</a:t>
            </a:r>
            <a:r>
              <a:rPr lang="en-US" sz="28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2800" b="1" dirty="0" err="1">
                <a:solidFill>
                  <a:srgbClr val="002060"/>
                </a:solidFill>
                <a:latin typeface="Cambria" panose="02040503050406030204" pitchFamily="18" charset="0"/>
                <a:ea typeface="Cambria" panose="02040503050406030204" pitchFamily="18" charset="0"/>
                <a:cs typeface="Arial" panose="020B0604020202020204" pitchFamily="34" charset="0"/>
              </a:rPr>
              <a:t>cũ</a:t>
            </a:r>
            <a:r>
              <a:rPr lang="en-US" sz="28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2800" b="1" dirty="0" err="1">
                <a:solidFill>
                  <a:srgbClr val="002060"/>
                </a:solidFill>
                <a:latin typeface="Cambria" panose="02040503050406030204" pitchFamily="18" charset="0"/>
                <a:ea typeface="Cambria" panose="02040503050406030204" pitchFamily="18" charset="0"/>
                <a:cs typeface="Arial" panose="020B0604020202020204" pitchFamily="34" charset="0"/>
              </a:rPr>
              <a:t>bị</a:t>
            </a:r>
            <a:r>
              <a:rPr lang="en-US" sz="28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2800" b="1" dirty="0" err="1">
                <a:solidFill>
                  <a:srgbClr val="002060"/>
                </a:solidFill>
                <a:latin typeface="Cambria" panose="02040503050406030204" pitchFamily="18" charset="0"/>
                <a:ea typeface="Cambria" panose="02040503050406030204" pitchFamily="18" charset="0"/>
                <a:cs typeface="Arial" panose="020B0604020202020204" pitchFamily="34" charset="0"/>
              </a:rPr>
              <a:t>rách</a:t>
            </a:r>
            <a:r>
              <a:rPr lang="en-US" sz="28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2800" b="1" dirty="0" err="1">
                <a:solidFill>
                  <a:srgbClr val="002060"/>
                </a:solidFill>
                <a:latin typeface="Cambria" panose="02040503050406030204" pitchFamily="18" charset="0"/>
                <a:ea typeface="Cambria" panose="02040503050406030204" pitchFamily="18" charset="0"/>
                <a:cs typeface="Arial" panose="020B0604020202020204" pitchFamily="34" charset="0"/>
              </a:rPr>
              <a:t>một</a:t>
            </a:r>
            <a:r>
              <a:rPr lang="en-US" sz="2800" b="1"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2800" b="1" dirty="0" err="1">
                <a:solidFill>
                  <a:srgbClr val="002060"/>
                </a:solidFill>
                <a:latin typeface="Cambria" panose="02040503050406030204" pitchFamily="18" charset="0"/>
                <a:ea typeface="Cambria" panose="02040503050406030204" pitchFamily="18" charset="0"/>
                <a:cs typeface="Arial" panose="020B0604020202020204" pitchFamily="34" charset="0"/>
              </a:rPr>
              <a:t>góc</a:t>
            </a:r>
            <a:r>
              <a:rPr lang="en-US" sz="2800" b="1" dirty="0">
                <a:solidFill>
                  <a:srgbClr val="002060"/>
                </a:solidFill>
                <a:latin typeface="Cambria" panose="02040503050406030204" pitchFamily="18" charset="0"/>
                <a:ea typeface="Cambria" panose="02040503050406030204" pitchFamily="18" charset="0"/>
                <a:cs typeface="Arial" panose="020B0604020202020204" pitchFamily="34" charset="0"/>
              </a:rPr>
              <a:t>.</a:t>
            </a:r>
          </a:p>
        </p:txBody>
      </p:sp>
    </p:spTree>
    <p:extLst>
      <p:ext uri="{BB962C8B-B14F-4D97-AF65-F5344CB8AC3E}">
        <p14:creationId xmlns:p14="http://schemas.microsoft.com/office/powerpoint/2010/main" val="39986493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84E3F0"/>
        </a:solidFill>
        <a:effectLst/>
      </p:bgPr>
    </p:bg>
    <p:spTree>
      <p:nvGrpSpPr>
        <p:cNvPr id="1" name=""/>
        <p:cNvGrpSpPr/>
        <p:nvPr/>
      </p:nvGrpSpPr>
      <p:grpSpPr>
        <a:xfrm>
          <a:off x="0" y="0"/>
          <a:ext cx="0" cy="0"/>
          <a:chOff x="0" y="0"/>
          <a:chExt cx="0" cy="0"/>
        </a:xfrm>
      </p:grpSpPr>
      <p:pic>
        <p:nvPicPr>
          <p:cNvPr id="2" name="Thiết kế chưa có tên (1)">
            <a:hlinkClick r:id="" action="ppaction://media"/>
            <a:extLst>
              <a:ext uri="{FF2B5EF4-FFF2-40B4-BE49-F238E27FC236}">
                <a16:creationId xmlns:a16="http://schemas.microsoft.com/office/drawing/2014/main" id="{58041BE2-FF8A-77C4-2BF5-531C5E769AE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6442853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28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9375265" y="2642197"/>
            <a:ext cx="894267" cy="1192347"/>
          </a:xfrm>
          <a:prstGeom prst="rect">
            <a:avLst/>
          </a:prstGeom>
          <a:noFill/>
          <a:ln>
            <a:noFill/>
          </a:ln>
        </p:spPr>
      </p:pic>
      <p:pic>
        <p:nvPicPr>
          <p:cNvPr id="55" name="Google Shape;55;p13"/>
          <p:cNvPicPr preferRelativeResize="0"/>
          <p:nvPr/>
        </p:nvPicPr>
        <p:blipFill>
          <a:blip r:embed="rId4">
            <a:alphaModFix/>
          </a:blip>
          <a:stretch>
            <a:fillRect/>
          </a:stretch>
        </p:blipFill>
        <p:spPr>
          <a:xfrm>
            <a:off x="0" y="1"/>
            <a:ext cx="12192001" cy="6858000"/>
          </a:xfrm>
          <a:prstGeom prst="rect">
            <a:avLst/>
          </a:prstGeom>
          <a:noFill/>
          <a:ln>
            <a:noFill/>
          </a:ln>
        </p:spPr>
      </p:pic>
      <p:pic>
        <p:nvPicPr>
          <p:cNvPr id="56" name="Google Shape;56;p13"/>
          <p:cNvPicPr preferRelativeResize="0"/>
          <p:nvPr/>
        </p:nvPicPr>
        <p:blipFill>
          <a:blip r:embed="rId5">
            <a:alphaModFix/>
          </a:blip>
          <a:stretch>
            <a:fillRect/>
          </a:stretch>
        </p:blipFill>
        <p:spPr>
          <a:xfrm>
            <a:off x="321438" y="1055084"/>
            <a:ext cx="2116968" cy="2316093"/>
          </a:xfrm>
          <a:prstGeom prst="rect">
            <a:avLst/>
          </a:prstGeom>
          <a:noFill/>
          <a:ln>
            <a:noFill/>
          </a:ln>
        </p:spPr>
      </p:pic>
      <p:pic>
        <p:nvPicPr>
          <p:cNvPr id="59" name="Google Shape;59;p13"/>
          <p:cNvPicPr preferRelativeResize="0"/>
          <p:nvPr/>
        </p:nvPicPr>
        <p:blipFill>
          <a:blip r:embed="rId6">
            <a:alphaModFix/>
          </a:blip>
          <a:stretch>
            <a:fillRect/>
          </a:stretch>
        </p:blipFill>
        <p:spPr>
          <a:xfrm>
            <a:off x="-90200" y="1"/>
            <a:ext cx="2762768" cy="1036033"/>
          </a:xfrm>
          <a:prstGeom prst="rect">
            <a:avLst/>
          </a:prstGeom>
          <a:noFill/>
          <a:ln>
            <a:noFill/>
          </a:ln>
        </p:spPr>
      </p:pic>
      <p:pic>
        <p:nvPicPr>
          <p:cNvPr id="60" name="Google Shape;60;p13"/>
          <p:cNvPicPr preferRelativeResize="0"/>
          <p:nvPr/>
        </p:nvPicPr>
        <p:blipFill>
          <a:blip r:embed="rId6">
            <a:alphaModFix/>
          </a:blip>
          <a:stretch>
            <a:fillRect/>
          </a:stretch>
        </p:blipFill>
        <p:spPr>
          <a:xfrm>
            <a:off x="2530467" y="1"/>
            <a:ext cx="2762768" cy="1036033"/>
          </a:xfrm>
          <a:prstGeom prst="rect">
            <a:avLst/>
          </a:prstGeom>
          <a:noFill/>
          <a:ln>
            <a:noFill/>
          </a:ln>
        </p:spPr>
      </p:pic>
      <p:pic>
        <p:nvPicPr>
          <p:cNvPr id="61" name="Google Shape;61;p13"/>
          <p:cNvPicPr preferRelativeResize="0"/>
          <p:nvPr/>
        </p:nvPicPr>
        <p:blipFill>
          <a:blip r:embed="rId6">
            <a:alphaModFix/>
          </a:blip>
          <a:stretch>
            <a:fillRect/>
          </a:stretch>
        </p:blipFill>
        <p:spPr>
          <a:xfrm>
            <a:off x="6808567" y="1"/>
            <a:ext cx="2762768" cy="1036033"/>
          </a:xfrm>
          <a:prstGeom prst="rect">
            <a:avLst/>
          </a:prstGeom>
          <a:noFill/>
          <a:ln>
            <a:noFill/>
          </a:ln>
        </p:spPr>
      </p:pic>
      <p:pic>
        <p:nvPicPr>
          <p:cNvPr id="62" name="Google Shape;62;p13"/>
          <p:cNvPicPr preferRelativeResize="0"/>
          <p:nvPr/>
        </p:nvPicPr>
        <p:blipFill>
          <a:blip r:embed="rId6">
            <a:alphaModFix/>
          </a:blip>
          <a:stretch>
            <a:fillRect/>
          </a:stretch>
        </p:blipFill>
        <p:spPr>
          <a:xfrm>
            <a:off x="9429233" y="1"/>
            <a:ext cx="2762768" cy="1036033"/>
          </a:xfrm>
          <a:prstGeom prst="rect">
            <a:avLst/>
          </a:prstGeom>
          <a:noFill/>
          <a:ln>
            <a:noFill/>
          </a:ln>
        </p:spPr>
      </p:pic>
      <p:pic>
        <p:nvPicPr>
          <p:cNvPr id="63" name="Google Shape;63;p13"/>
          <p:cNvPicPr preferRelativeResize="0"/>
          <p:nvPr/>
        </p:nvPicPr>
        <p:blipFill>
          <a:blip r:embed="rId7">
            <a:alphaModFix/>
          </a:blip>
          <a:stretch>
            <a:fillRect/>
          </a:stretch>
        </p:blipFill>
        <p:spPr>
          <a:xfrm>
            <a:off x="5383901" y="-100082"/>
            <a:ext cx="1333999" cy="1333999"/>
          </a:xfrm>
          <a:prstGeom prst="rect">
            <a:avLst/>
          </a:prstGeom>
          <a:noFill/>
          <a:ln>
            <a:noFill/>
          </a:ln>
        </p:spPr>
      </p:pic>
      <p:pic>
        <p:nvPicPr>
          <p:cNvPr id="64" name="Google Shape;64;p13"/>
          <p:cNvPicPr preferRelativeResize="0"/>
          <p:nvPr/>
        </p:nvPicPr>
        <p:blipFill>
          <a:blip r:embed="rId8">
            <a:alphaModFix/>
          </a:blip>
          <a:stretch>
            <a:fillRect/>
          </a:stretch>
        </p:blipFill>
        <p:spPr>
          <a:xfrm>
            <a:off x="140584" y="3705967"/>
            <a:ext cx="2330733" cy="2330733"/>
          </a:xfrm>
          <a:prstGeom prst="rect">
            <a:avLst/>
          </a:prstGeom>
          <a:noFill/>
          <a:ln>
            <a:noFill/>
          </a:ln>
        </p:spPr>
      </p:pic>
      <p:pic>
        <p:nvPicPr>
          <p:cNvPr id="45" name="Google Shape;87;p14">
            <a:extLst>
              <a:ext uri="{FF2B5EF4-FFF2-40B4-BE49-F238E27FC236}">
                <a16:creationId xmlns:a16="http://schemas.microsoft.com/office/drawing/2014/main" id="{D36BBD45-F213-4F68-B37B-AC56AF0EF7B9}"/>
              </a:ext>
            </a:extLst>
          </p:cNvPr>
          <p:cNvPicPr preferRelativeResize="0"/>
          <p:nvPr/>
        </p:nvPicPr>
        <p:blipFill>
          <a:blip r:embed="rId9">
            <a:alphaModFix/>
          </a:blip>
          <a:stretch>
            <a:fillRect/>
          </a:stretch>
        </p:blipFill>
        <p:spPr>
          <a:xfrm>
            <a:off x="3065113" y="974663"/>
            <a:ext cx="6371708" cy="3791229"/>
          </a:xfrm>
          <a:prstGeom prst="rect">
            <a:avLst/>
          </a:prstGeom>
          <a:noFill/>
          <a:ln>
            <a:noFill/>
          </a:ln>
        </p:spPr>
      </p:pic>
      <p:sp>
        <p:nvSpPr>
          <p:cNvPr id="47" name="Google Shape;95;p14">
            <a:extLst>
              <a:ext uri="{FF2B5EF4-FFF2-40B4-BE49-F238E27FC236}">
                <a16:creationId xmlns:a16="http://schemas.microsoft.com/office/drawing/2014/main" id="{3E0DA39B-87D4-493D-B09A-A5B0539A1CD2}"/>
              </a:ext>
            </a:extLst>
          </p:cNvPr>
          <p:cNvSpPr txBox="1"/>
          <p:nvPr/>
        </p:nvSpPr>
        <p:spPr>
          <a:xfrm>
            <a:off x="3322859" y="1130744"/>
            <a:ext cx="5856134" cy="3236394"/>
          </a:xfrm>
          <a:prstGeom prst="rect">
            <a:avLst/>
          </a:prstGeom>
          <a:solidFill>
            <a:srgbClr val="FFFFFF"/>
          </a:solidFill>
          <a:ln>
            <a:noFill/>
          </a:ln>
        </p:spPr>
        <p:txBody>
          <a:bodyPr spcFirstLastPara="1" wrap="square" lIns="121900" tIns="121900" rIns="121900" bIns="12190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4667" b="1" i="0" u="none" strike="noStrike" kern="0" cap="none" spc="0" normalizeH="0" baseline="0" noProof="0">
              <a:ln>
                <a:noFill/>
              </a:ln>
              <a:solidFill>
                <a:srgbClr val="FFFF00"/>
              </a:solidFill>
              <a:effectLst/>
              <a:uLnTx/>
              <a:uFillTx/>
              <a:latin typeface="Georgia"/>
              <a:ea typeface="Georgia"/>
              <a:cs typeface="Georgia"/>
              <a:sym typeface="Georgia"/>
            </a:endParaRPr>
          </a:p>
        </p:txBody>
      </p:sp>
      <p:pic>
        <p:nvPicPr>
          <p:cNvPr id="95" name="Google Shape;81;p14">
            <a:extLst>
              <a:ext uri="{FF2B5EF4-FFF2-40B4-BE49-F238E27FC236}">
                <a16:creationId xmlns:a16="http://schemas.microsoft.com/office/drawing/2014/main" id="{41963B24-EFB3-481D-B566-FACAC77F48AA}"/>
              </a:ext>
            </a:extLst>
          </p:cNvPr>
          <p:cNvPicPr preferRelativeResize="0"/>
          <p:nvPr/>
        </p:nvPicPr>
        <p:blipFill>
          <a:blip r:embed="rId10">
            <a:alphaModFix/>
          </a:blip>
          <a:stretch>
            <a:fillRect/>
          </a:stretch>
        </p:blipFill>
        <p:spPr>
          <a:xfrm>
            <a:off x="10944963" y="1194857"/>
            <a:ext cx="1091037" cy="1328842"/>
          </a:xfrm>
          <a:prstGeom prst="rect">
            <a:avLst/>
          </a:prstGeom>
          <a:noFill/>
          <a:ln w="38100" cap="flat" cmpd="sng">
            <a:solidFill>
              <a:srgbClr val="666666"/>
            </a:solidFill>
            <a:prstDash val="solid"/>
            <a:round/>
            <a:headEnd type="none" w="sm" len="sm"/>
            <a:tailEnd type="none" w="sm" len="sm"/>
          </a:ln>
        </p:spPr>
      </p:pic>
      <p:pic>
        <p:nvPicPr>
          <p:cNvPr id="96" name="Google Shape;82;p14">
            <a:extLst>
              <a:ext uri="{FF2B5EF4-FFF2-40B4-BE49-F238E27FC236}">
                <a16:creationId xmlns:a16="http://schemas.microsoft.com/office/drawing/2014/main" id="{526CF1DF-E40C-44BF-835B-EAD31A2112F5}"/>
              </a:ext>
            </a:extLst>
          </p:cNvPr>
          <p:cNvPicPr preferRelativeResize="0"/>
          <p:nvPr/>
        </p:nvPicPr>
        <p:blipFill rotWithShape="1">
          <a:blip r:embed="rId11">
            <a:alphaModFix/>
          </a:blip>
          <a:srcRect l="13052" t="3784" r="13119" b="3450"/>
          <a:stretch/>
        </p:blipFill>
        <p:spPr>
          <a:xfrm>
            <a:off x="9663256" y="1211636"/>
            <a:ext cx="1091038" cy="1360728"/>
          </a:xfrm>
          <a:prstGeom prst="rect">
            <a:avLst/>
          </a:prstGeom>
          <a:noFill/>
          <a:ln w="38100" cap="flat" cmpd="sng">
            <a:solidFill>
              <a:srgbClr val="666666"/>
            </a:solidFill>
            <a:prstDash val="solid"/>
            <a:round/>
            <a:headEnd type="none" w="sm" len="sm"/>
            <a:tailEnd type="none" w="sm" len="sm"/>
          </a:ln>
        </p:spPr>
      </p:pic>
      <p:grpSp>
        <p:nvGrpSpPr>
          <p:cNvPr id="17" name="Group 16">
            <a:extLst>
              <a:ext uri="{FF2B5EF4-FFF2-40B4-BE49-F238E27FC236}">
                <a16:creationId xmlns:a16="http://schemas.microsoft.com/office/drawing/2014/main" id="{991985B2-271C-4FF3-974E-3C936E723C52}"/>
              </a:ext>
            </a:extLst>
          </p:cNvPr>
          <p:cNvGrpSpPr/>
          <p:nvPr/>
        </p:nvGrpSpPr>
        <p:grpSpPr>
          <a:xfrm>
            <a:off x="4462041" y="3498240"/>
            <a:ext cx="3916499" cy="2746185"/>
            <a:chOff x="1197026" y="4232126"/>
            <a:chExt cx="3751815" cy="2630711"/>
          </a:xfrm>
        </p:grpSpPr>
        <p:pic>
          <p:nvPicPr>
            <p:cNvPr id="18" name="Picture 17">
              <a:extLst>
                <a:ext uri="{FF2B5EF4-FFF2-40B4-BE49-F238E27FC236}">
                  <a16:creationId xmlns:a16="http://schemas.microsoft.com/office/drawing/2014/main" id="{42B496E0-F5B7-4486-960E-E6CC46CEBD6C}"/>
                </a:ext>
              </a:extLst>
            </p:cNvPr>
            <p:cNvPicPr>
              <a:picLocks noChangeAspect="1"/>
            </p:cNvPicPr>
            <p:nvPr/>
          </p:nvPicPr>
          <p:blipFill>
            <a:blip r:embed="rId12"/>
            <a:stretch>
              <a:fillRect/>
            </a:stretch>
          </p:blipFill>
          <p:spPr>
            <a:xfrm>
              <a:off x="2901180" y="4246637"/>
              <a:ext cx="2047661" cy="2616200"/>
            </a:xfrm>
            <a:prstGeom prst="rect">
              <a:avLst/>
            </a:prstGeom>
          </p:spPr>
        </p:pic>
        <p:pic>
          <p:nvPicPr>
            <p:cNvPr id="19" name="Picture 18">
              <a:extLst>
                <a:ext uri="{FF2B5EF4-FFF2-40B4-BE49-F238E27FC236}">
                  <a16:creationId xmlns:a16="http://schemas.microsoft.com/office/drawing/2014/main" id="{D2E11461-5A5D-464C-A82C-E18D5532AE49}"/>
                </a:ext>
              </a:extLst>
            </p:cNvPr>
            <p:cNvPicPr>
              <a:picLocks noChangeAspect="1"/>
            </p:cNvPicPr>
            <p:nvPr/>
          </p:nvPicPr>
          <p:blipFill>
            <a:blip r:embed="rId13"/>
            <a:stretch>
              <a:fillRect/>
            </a:stretch>
          </p:blipFill>
          <p:spPr>
            <a:xfrm>
              <a:off x="1197026" y="4232126"/>
              <a:ext cx="1811038" cy="2616200"/>
            </a:xfrm>
            <a:prstGeom prst="rect">
              <a:avLst/>
            </a:prstGeom>
          </p:spPr>
        </p:pic>
      </p:grpSp>
      <p:sp>
        <p:nvSpPr>
          <p:cNvPr id="2" name="TextBox 1">
            <a:extLst>
              <a:ext uri="{FF2B5EF4-FFF2-40B4-BE49-F238E27FC236}">
                <a16:creationId xmlns:a16="http://schemas.microsoft.com/office/drawing/2014/main" id="{4E97C438-DB9D-491E-BBF5-FF998824DF09}"/>
              </a:ext>
            </a:extLst>
          </p:cNvPr>
          <p:cNvSpPr txBox="1"/>
          <p:nvPr/>
        </p:nvSpPr>
        <p:spPr>
          <a:xfrm>
            <a:off x="3621024" y="1725753"/>
            <a:ext cx="4855464" cy="1323439"/>
          </a:xfrm>
          <a:prstGeom prst="rect">
            <a:avLst/>
          </a:prstGeom>
          <a:noFill/>
        </p:spPr>
        <p:txBody>
          <a:bodyPr wrap="square" rtlCol="0">
            <a:spAutoFit/>
          </a:bodyPr>
          <a:lstStyle/>
          <a:p>
            <a:pPr algn="ctr"/>
            <a:r>
              <a:rPr lang="en-US" sz="4000" dirty="0" err="1">
                <a:solidFill>
                  <a:srgbClr val="FF0000"/>
                </a:solidFill>
                <a:latin typeface="Cambria" panose="02040503050406030204" pitchFamily="18" charset="0"/>
                <a:ea typeface="Cambria" panose="02040503050406030204" pitchFamily="18" charset="0"/>
              </a:rPr>
              <a:t>Thực</a:t>
            </a:r>
            <a:r>
              <a:rPr lang="en-US" sz="4000" dirty="0">
                <a:solidFill>
                  <a:srgbClr val="FF0000"/>
                </a:solidFill>
                <a:latin typeface="Cambria" panose="02040503050406030204" pitchFamily="18" charset="0"/>
                <a:ea typeface="Cambria" panose="02040503050406030204" pitchFamily="18" charset="0"/>
              </a:rPr>
              <a:t> </a:t>
            </a:r>
            <a:r>
              <a:rPr lang="en-US" sz="4000" dirty="0" err="1">
                <a:solidFill>
                  <a:srgbClr val="FF0000"/>
                </a:solidFill>
                <a:latin typeface="Cambria" panose="02040503050406030204" pitchFamily="18" charset="0"/>
                <a:ea typeface="Cambria" panose="02040503050406030204" pitchFamily="18" charset="0"/>
              </a:rPr>
              <a:t>hành</a:t>
            </a:r>
            <a:r>
              <a:rPr lang="en-US" sz="4000" dirty="0">
                <a:solidFill>
                  <a:srgbClr val="FF0000"/>
                </a:solidFill>
                <a:latin typeface="Cambria" panose="02040503050406030204" pitchFamily="18" charset="0"/>
                <a:ea typeface="Cambria" panose="02040503050406030204" pitchFamily="18" charset="0"/>
              </a:rPr>
              <a:t> </a:t>
            </a:r>
            <a:r>
              <a:rPr lang="en-US" sz="4000" dirty="0" err="1">
                <a:solidFill>
                  <a:srgbClr val="FF0000"/>
                </a:solidFill>
                <a:latin typeface="Cambria" panose="02040503050406030204" pitchFamily="18" charset="0"/>
                <a:ea typeface="Cambria" panose="02040503050406030204" pitchFamily="18" charset="0"/>
              </a:rPr>
              <a:t>nhóm</a:t>
            </a:r>
            <a:r>
              <a:rPr lang="en-US" sz="4000" dirty="0">
                <a:solidFill>
                  <a:srgbClr val="FF0000"/>
                </a:solidFill>
                <a:latin typeface="Cambria" panose="02040503050406030204" pitchFamily="18" charset="0"/>
                <a:ea typeface="Cambria" panose="02040503050406030204" pitchFamily="18" charset="0"/>
              </a:rPr>
              <a:t> </a:t>
            </a:r>
            <a:r>
              <a:rPr lang="en-US" sz="4000" dirty="0" err="1">
                <a:solidFill>
                  <a:srgbClr val="FF0000"/>
                </a:solidFill>
                <a:latin typeface="Cambria" panose="02040503050406030204" pitchFamily="18" charset="0"/>
                <a:ea typeface="Cambria" panose="02040503050406030204" pitchFamily="18" charset="0"/>
              </a:rPr>
              <a:t>đôi</a:t>
            </a:r>
            <a:r>
              <a:rPr lang="en-US" sz="4000" dirty="0">
                <a:solidFill>
                  <a:srgbClr val="FF0000"/>
                </a:solidFill>
                <a:latin typeface="Cambria" panose="02040503050406030204" pitchFamily="18" charset="0"/>
                <a:ea typeface="Cambria" panose="02040503050406030204" pitchFamily="18" charset="0"/>
              </a:rPr>
              <a:t> </a:t>
            </a:r>
            <a:r>
              <a:rPr lang="en-US" sz="4000" dirty="0" err="1">
                <a:solidFill>
                  <a:srgbClr val="FF0000"/>
                </a:solidFill>
                <a:latin typeface="Cambria" panose="02040503050406030204" pitchFamily="18" charset="0"/>
                <a:ea typeface="Cambria" panose="02040503050406030204" pitchFamily="18" charset="0"/>
              </a:rPr>
              <a:t>trước</a:t>
            </a:r>
            <a:r>
              <a:rPr lang="en-US" sz="4000" dirty="0">
                <a:solidFill>
                  <a:srgbClr val="FF0000"/>
                </a:solidFill>
                <a:latin typeface="Cambria" panose="02040503050406030204" pitchFamily="18" charset="0"/>
                <a:ea typeface="Cambria" panose="02040503050406030204" pitchFamily="18" charset="0"/>
              </a:rPr>
              <a:t> </a:t>
            </a:r>
            <a:r>
              <a:rPr lang="en-US" sz="4000" dirty="0" err="1">
                <a:solidFill>
                  <a:srgbClr val="FF0000"/>
                </a:solidFill>
                <a:latin typeface="Cambria" panose="02040503050406030204" pitchFamily="18" charset="0"/>
                <a:ea typeface="Cambria" panose="02040503050406030204" pitchFamily="18" charset="0"/>
              </a:rPr>
              <a:t>lớp</a:t>
            </a:r>
            <a:endParaRPr lang="en-US" sz="4000"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14633187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1000"/>
                                        <p:tgtEl>
                                          <p:spTgt spid="2">
                                            <p:txEl>
                                              <p:pRg st="0" end="0"/>
                                            </p:txEl>
                                          </p:spTgt>
                                        </p:tgtEl>
                                      </p:cBhvr>
                                    </p:animEffect>
                                    <p:anim calcmode="lin" valueType="num">
                                      <p:cBhvr>
                                        <p:cTn id="13"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84E3F0"/>
        </a:solidFill>
        <a:effectLst/>
      </p:bgPr>
    </p:bg>
    <p:spTree>
      <p:nvGrpSpPr>
        <p:cNvPr id="1" name=""/>
        <p:cNvGrpSpPr/>
        <p:nvPr/>
      </p:nvGrpSpPr>
      <p:grpSpPr>
        <a:xfrm>
          <a:off x="0" y="0"/>
          <a:ext cx="0" cy="0"/>
          <a:chOff x="0" y="0"/>
          <a:chExt cx="0" cy="0"/>
        </a:xfrm>
      </p:grpSpPr>
      <p:pic>
        <p:nvPicPr>
          <p:cNvPr id="16" name="图片 15"/>
          <p:cNvPicPr>
            <a:picLocks noChangeAspect="1"/>
          </p:cNvPicPr>
          <p:nvPr/>
        </p:nvPicPr>
        <p:blipFill>
          <a:blip r:embed="rId3"/>
          <a:stretch>
            <a:fillRect/>
          </a:stretch>
        </p:blipFill>
        <p:spPr>
          <a:xfrm>
            <a:off x="1" y="1"/>
            <a:ext cx="12192000" cy="500912"/>
          </a:xfrm>
          <a:prstGeom prst="rect">
            <a:avLst/>
          </a:prstGeom>
        </p:spPr>
      </p:pic>
      <p:grpSp>
        <p:nvGrpSpPr>
          <p:cNvPr id="15" name="Group 14">
            <a:extLst>
              <a:ext uri="{FF2B5EF4-FFF2-40B4-BE49-F238E27FC236}">
                <a16:creationId xmlns:a16="http://schemas.microsoft.com/office/drawing/2014/main" id="{C63833D3-3C2A-4F76-A895-43800D43CDBC}"/>
              </a:ext>
            </a:extLst>
          </p:cNvPr>
          <p:cNvGrpSpPr/>
          <p:nvPr/>
        </p:nvGrpSpPr>
        <p:grpSpPr>
          <a:xfrm>
            <a:off x="1188720" y="3341716"/>
            <a:ext cx="10613554" cy="1670766"/>
            <a:chOff x="1629819" y="733985"/>
            <a:chExt cx="9439138" cy="1670766"/>
          </a:xfrm>
        </p:grpSpPr>
        <p:pic>
          <p:nvPicPr>
            <p:cNvPr id="17" name="图片 16">
              <a:extLst>
                <a:ext uri="{FF2B5EF4-FFF2-40B4-BE49-F238E27FC236}">
                  <a16:creationId xmlns:a16="http://schemas.microsoft.com/office/drawing/2014/main" id="{05D4A5E0-C5F8-4675-8D36-6F974BFCB484}"/>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l="20832" t="19699" r="27415" b="24031"/>
            <a:stretch/>
          </p:blipFill>
          <p:spPr>
            <a:xfrm flipH="1">
              <a:off x="9532265" y="733985"/>
              <a:ext cx="1536692" cy="1670766"/>
            </a:xfrm>
            <a:prstGeom prst="rect">
              <a:avLst/>
            </a:prstGeom>
          </p:spPr>
        </p:pic>
        <p:cxnSp>
          <p:nvCxnSpPr>
            <p:cNvPr id="23" name="Straight Connector 22">
              <a:extLst>
                <a:ext uri="{FF2B5EF4-FFF2-40B4-BE49-F238E27FC236}">
                  <a16:creationId xmlns:a16="http://schemas.microsoft.com/office/drawing/2014/main" id="{7F8DB0CF-ABFE-4D86-9A96-A8FC9FCC4E75}"/>
                </a:ext>
              </a:extLst>
            </p:cNvPr>
            <p:cNvCxnSpPr/>
            <p:nvPr/>
          </p:nvCxnSpPr>
          <p:spPr>
            <a:xfrm>
              <a:off x="1629819" y="2303151"/>
              <a:ext cx="8094752" cy="0"/>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4" name="TextBox 23">
            <a:extLst>
              <a:ext uri="{FF2B5EF4-FFF2-40B4-BE49-F238E27FC236}">
                <a16:creationId xmlns:a16="http://schemas.microsoft.com/office/drawing/2014/main" id="{D9DFEBB2-5342-463F-80D4-7ED6B4124D29}"/>
              </a:ext>
            </a:extLst>
          </p:cNvPr>
          <p:cNvSpPr txBox="1"/>
          <p:nvPr/>
        </p:nvSpPr>
        <p:spPr>
          <a:xfrm>
            <a:off x="585216" y="3525887"/>
            <a:ext cx="10689933" cy="1323439"/>
          </a:xfrm>
          <a:prstGeom prst="rect">
            <a:avLst/>
          </a:prstGeom>
          <a:noFill/>
        </p:spPr>
        <p:txBody>
          <a:bodyPr wrap="square" rtlCol="0">
            <a:spAutoFit/>
          </a:bodyPr>
          <a:lstStyle/>
          <a:p>
            <a:pPr lvl="0" algn="ctr"/>
            <a:r>
              <a:rPr lang="en-US" sz="4000" b="1" dirty="0">
                <a:solidFill>
                  <a:srgbClr val="FF2D4E"/>
                </a:solidFill>
                <a:latin typeface="Cambria" panose="02040503050406030204" pitchFamily="18" charset="0"/>
                <a:ea typeface="Cambria" panose="02040503050406030204" pitchFamily="18" charset="0"/>
                <a:cs typeface="Calibri" panose="020F0502020204030204" pitchFamily="34" charset="0"/>
              </a:rPr>
              <a:t>M</a:t>
            </a:r>
            <a:r>
              <a:rPr lang="vi-VN" sz="4000" b="1" dirty="0">
                <a:solidFill>
                  <a:srgbClr val="FF2D4E"/>
                </a:solidFill>
                <a:latin typeface="Cambria" panose="02040503050406030204" pitchFamily="18" charset="0"/>
                <a:ea typeface="Cambria" panose="02040503050406030204" pitchFamily="18" charset="0"/>
                <a:cs typeface="Calibri" panose="020F0502020204030204" pitchFamily="34" charset="0"/>
              </a:rPr>
              <a:t>ỗi khi đi mua sắm, luôn nên “nghĩ lại” bằng cách đặt câu hỏi: Có thật cần thiết không?</a:t>
            </a:r>
            <a:endParaRPr kumimoji="0" lang="en-US" sz="4000" b="1" i="0" u="none" strike="noStrike" kern="1200" cap="none" spc="0" normalizeH="0" baseline="0" noProof="0" dirty="0">
              <a:ln>
                <a:noFill/>
              </a:ln>
              <a:solidFill>
                <a:srgbClr val="FF2D4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grpSp>
        <p:nvGrpSpPr>
          <p:cNvPr id="25" name="Group 24">
            <a:extLst>
              <a:ext uri="{FF2B5EF4-FFF2-40B4-BE49-F238E27FC236}">
                <a16:creationId xmlns:a16="http://schemas.microsoft.com/office/drawing/2014/main" id="{C8BE691A-1E6A-4052-B636-A0CE53CE2244}"/>
              </a:ext>
            </a:extLst>
          </p:cNvPr>
          <p:cNvGrpSpPr/>
          <p:nvPr/>
        </p:nvGrpSpPr>
        <p:grpSpPr>
          <a:xfrm>
            <a:off x="585216" y="685084"/>
            <a:ext cx="3319272" cy="2529425"/>
            <a:chOff x="1216259" y="668944"/>
            <a:chExt cx="3385354" cy="3045590"/>
          </a:xfrm>
        </p:grpSpPr>
        <p:pic>
          <p:nvPicPr>
            <p:cNvPr id="26" name="Picture 25">
              <a:extLst>
                <a:ext uri="{FF2B5EF4-FFF2-40B4-BE49-F238E27FC236}">
                  <a16:creationId xmlns:a16="http://schemas.microsoft.com/office/drawing/2014/main" id="{DEE1749D-3CAF-4A4E-B052-A52803986DFF}"/>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Lst>
            </a:blip>
            <a:stretch>
              <a:fillRect/>
            </a:stretch>
          </p:blipFill>
          <p:spPr>
            <a:xfrm rot="20785943">
              <a:off x="1216259" y="668944"/>
              <a:ext cx="3385354" cy="3045590"/>
            </a:xfrm>
            <a:prstGeom prst="rect">
              <a:avLst/>
            </a:prstGeom>
          </p:spPr>
        </p:pic>
        <p:sp>
          <p:nvSpPr>
            <p:cNvPr id="27" name="Oval 26">
              <a:extLst>
                <a:ext uri="{FF2B5EF4-FFF2-40B4-BE49-F238E27FC236}">
                  <a16:creationId xmlns:a16="http://schemas.microsoft.com/office/drawing/2014/main" id="{DA535EA5-7D21-4796-9D1A-528F32679661}"/>
                </a:ext>
              </a:extLst>
            </p:cNvPr>
            <p:cNvSpPr/>
            <p:nvPr/>
          </p:nvSpPr>
          <p:spPr>
            <a:xfrm>
              <a:off x="1676400" y="1209040"/>
              <a:ext cx="2529840" cy="2095420"/>
            </a:xfrm>
            <a:prstGeom prst="ellipse">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Kết</a:t>
              </a:r>
              <a:r>
                <a:rPr kumimoji="0" lang="en-US" sz="5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54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luận</a:t>
              </a:r>
              <a:endParaRPr kumimoji="0" lang="en-US" sz="5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184406349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1000"/>
                                        <p:tgtEl>
                                          <p:spTgt spid="15"/>
                                        </p:tgtEl>
                                        <p:attrNameLst>
                                          <p:attrName>ppt_x</p:attrName>
                                        </p:attrNameLst>
                                      </p:cBhvr>
                                      <p:tavLst>
                                        <p:tav tm="0">
                                          <p:val>
                                            <p:strVal val="#ppt_x-#ppt_w*1.125000"/>
                                          </p:val>
                                        </p:tav>
                                        <p:tav tm="100000">
                                          <p:val>
                                            <p:strVal val="#ppt_x"/>
                                          </p:val>
                                        </p:tav>
                                      </p:tavLst>
                                    </p:anim>
                                    <p:animEffect transition="in" filter="wipe(right)">
                                      <p:cBhvr>
                                        <p:cTn id="13" dur="1000"/>
                                        <p:tgtEl>
                                          <p:spTgt spid="15"/>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1000"/>
                                        <p:tgtEl>
                                          <p:spTgt spid="24"/>
                                        </p:tgtEl>
                                        <p:attrNameLst>
                                          <p:attrName>ppt_x</p:attrName>
                                        </p:attrNameLst>
                                      </p:cBhvr>
                                      <p:tavLst>
                                        <p:tav tm="0">
                                          <p:val>
                                            <p:strVal val="#ppt_x-#ppt_w*1.125000"/>
                                          </p:val>
                                        </p:tav>
                                        <p:tav tm="100000">
                                          <p:val>
                                            <p:strVal val="#ppt_x"/>
                                          </p:val>
                                        </p:tav>
                                      </p:tavLst>
                                    </p:anim>
                                    <p:animEffect transition="in" filter="wipe(right)">
                                      <p:cBhvr>
                                        <p:cTn id="17"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1" name="Group 250">
            <a:extLst>
              <a:ext uri="{FF2B5EF4-FFF2-40B4-BE49-F238E27FC236}">
                <a16:creationId xmlns:a16="http://schemas.microsoft.com/office/drawing/2014/main" id="{BAD0B418-0841-4468-989F-CAF88AA353BE}"/>
              </a:ext>
            </a:extLst>
          </p:cNvPr>
          <p:cNvGrpSpPr/>
          <p:nvPr/>
        </p:nvGrpSpPr>
        <p:grpSpPr>
          <a:xfrm>
            <a:off x="-135158" y="439837"/>
            <a:ext cx="12520069" cy="7336743"/>
            <a:chOff x="-135158" y="439837"/>
            <a:chExt cx="12520069" cy="7336743"/>
          </a:xfrm>
        </p:grpSpPr>
        <p:pic>
          <p:nvPicPr>
            <p:cNvPr id="250" name="Graphic 249">
              <a:extLst>
                <a:ext uri="{FF2B5EF4-FFF2-40B4-BE49-F238E27FC236}">
                  <a16:creationId xmlns:a16="http://schemas.microsoft.com/office/drawing/2014/main" id="{A01E01B0-D109-4CE4-999D-2425B94A59D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5158" y="439837"/>
              <a:ext cx="12520069" cy="6643869"/>
            </a:xfrm>
            <a:prstGeom prst="rect">
              <a:avLst/>
            </a:prstGeom>
          </p:spPr>
        </p:pic>
        <p:pic>
          <p:nvPicPr>
            <p:cNvPr id="247" name="Graphic 246">
              <a:extLst>
                <a:ext uri="{FF2B5EF4-FFF2-40B4-BE49-F238E27FC236}">
                  <a16:creationId xmlns:a16="http://schemas.microsoft.com/office/drawing/2014/main" id="{03C2DC82-2D5B-4560-83B3-530900C5BCE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981238" y="1550030"/>
              <a:ext cx="4321411" cy="6226550"/>
            </a:xfrm>
            <a:prstGeom prst="rect">
              <a:avLst/>
            </a:prstGeom>
          </p:spPr>
        </p:pic>
      </p:grpSp>
      <p:pic>
        <p:nvPicPr>
          <p:cNvPr id="2" name="Picture 1">
            <a:extLst>
              <a:ext uri="{FF2B5EF4-FFF2-40B4-BE49-F238E27FC236}">
                <a16:creationId xmlns:a16="http://schemas.microsoft.com/office/drawing/2014/main" id="{0E727E12-3D70-4902-A810-7034262B1D64}"/>
              </a:ext>
            </a:extLst>
          </p:cNvPr>
          <p:cNvPicPr>
            <a:picLocks noChangeAspect="1"/>
          </p:cNvPicPr>
          <p:nvPr/>
        </p:nvPicPr>
        <p:blipFill>
          <a:blip r:embed="rId7"/>
          <a:stretch>
            <a:fillRect/>
          </a:stretch>
        </p:blipFill>
        <p:spPr>
          <a:xfrm>
            <a:off x="3367764" y="667452"/>
            <a:ext cx="6370872" cy="1390008"/>
          </a:xfrm>
          <a:prstGeom prst="rect">
            <a:avLst/>
          </a:prstGeom>
        </p:spPr>
      </p:pic>
    </p:spTree>
    <p:extLst>
      <p:ext uri="{BB962C8B-B14F-4D97-AF65-F5344CB8AC3E}">
        <p14:creationId xmlns:p14="http://schemas.microsoft.com/office/powerpoint/2010/main" val="3336478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84E3F0"/>
        </a:solidFill>
        <a:effectLst/>
      </p:bgPr>
    </p:bg>
    <p:spTree>
      <p:nvGrpSpPr>
        <p:cNvPr id="1" name=""/>
        <p:cNvGrpSpPr/>
        <p:nvPr/>
      </p:nvGrpSpPr>
      <p:grpSpPr>
        <a:xfrm>
          <a:off x="0" y="0"/>
          <a:ext cx="0" cy="0"/>
          <a:chOff x="0" y="0"/>
          <a:chExt cx="0" cy="0"/>
        </a:xfrm>
      </p:grpSpPr>
      <p:pic>
        <p:nvPicPr>
          <p:cNvPr id="11" name="Google Shape;59;p13">
            <a:extLst>
              <a:ext uri="{FF2B5EF4-FFF2-40B4-BE49-F238E27FC236}">
                <a16:creationId xmlns:a16="http://schemas.microsoft.com/office/drawing/2014/main" id="{707E9A59-8ECA-4EBB-9B49-D08DC3A5D5DC}"/>
              </a:ext>
            </a:extLst>
          </p:cNvPr>
          <p:cNvPicPr preferRelativeResize="0"/>
          <p:nvPr/>
        </p:nvPicPr>
        <p:blipFill>
          <a:blip r:embed="rId3">
            <a:alphaModFix/>
          </a:blip>
          <a:stretch>
            <a:fillRect/>
          </a:stretch>
        </p:blipFill>
        <p:spPr>
          <a:xfrm>
            <a:off x="-90200" y="1"/>
            <a:ext cx="2762768" cy="1036033"/>
          </a:xfrm>
          <a:prstGeom prst="rect">
            <a:avLst/>
          </a:prstGeom>
          <a:noFill/>
          <a:ln>
            <a:noFill/>
          </a:ln>
        </p:spPr>
      </p:pic>
      <p:pic>
        <p:nvPicPr>
          <p:cNvPr id="12" name="Google Shape;60;p13">
            <a:extLst>
              <a:ext uri="{FF2B5EF4-FFF2-40B4-BE49-F238E27FC236}">
                <a16:creationId xmlns:a16="http://schemas.microsoft.com/office/drawing/2014/main" id="{77E2EA3B-51F6-4234-8625-2BC0AE760023}"/>
              </a:ext>
            </a:extLst>
          </p:cNvPr>
          <p:cNvPicPr preferRelativeResize="0"/>
          <p:nvPr/>
        </p:nvPicPr>
        <p:blipFill>
          <a:blip r:embed="rId3">
            <a:alphaModFix/>
          </a:blip>
          <a:stretch>
            <a:fillRect/>
          </a:stretch>
        </p:blipFill>
        <p:spPr>
          <a:xfrm>
            <a:off x="2530467" y="1"/>
            <a:ext cx="2762768" cy="1036033"/>
          </a:xfrm>
          <a:prstGeom prst="rect">
            <a:avLst/>
          </a:prstGeom>
          <a:noFill/>
          <a:ln>
            <a:noFill/>
          </a:ln>
        </p:spPr>
      </p:pic>
      <p:pic>
        <p:nvPicPr>
          <p:cNvPr id="13" name="Google Shape;61;p13">
            <a:extLst>
              <a:ext uri="{FF2B5EF4-FFF2-40B4-BE49-F238E27FC236}">
                <a16:creationId xmlns:a16="http://schemas.microsoft.com/office/drawing/2014/main" id="{E6D5511D-5F5F-43C4-BDCA-31AC2D7F4350}"/>
              </a:ext>
            </a:extLst>
          </p:cNvPr>
          <p:cNvPicPr preferRelativeResize="0"/>
          <p:nvPr/>
        </p:nvPicPr>
        <p:blipFill>
          <a:blip r:embed="rId3">
            <a:alphaModFix/>
          </a:blip>
          <a:stretch>
            <a:fillRect/>
          </a:stretch>
        </p:blipFill>
        <p:spPr>
          <a:xfrm>
            <a:off x="6808567" y="1"/>
            <a:ext cx="2762768" cy="1036033"/>
          </a:xfrm>
          <a:prstGeom prst="rect">
            <a:avLst/>
          </a:prstGeom>
          <a:noFill/>
          <a:ln>
            <a:noFill/>
          </a:ln>
        </p:spPr>
      </p:pic>
      <p:pic>
        <p:nvPicPr>
          <p:cNvPr id="18" name="Google Shape;62;p13">
            <a:extLst>
              <a:ext uri="{FF2B5EF4-FFF2-40B4-BE49-F238E27FC236}">
                <a16:creationId xmlns:a16="http://schemas.microsoft.com/office/drawing/2014/main" id="{C03FFA74-9F7C-4671-89B4-DD2A2AE96CD5}"/>
              </a:ext>
            </a:extLst>
          </p:cNvPr>
          <p:cNvPicPr preferRelativeResize="0"/>
          <p:nvPr/>
        </p:nvPicPr>
        <p:blipFill>
          <a:blip r:embed="rId3">
            <a:alphaModFix/>
          </a:blip>
          <a:stretch>
            <a:fillRect/>
          </a:stretch>
        </p:blipFill>
        <p:spPr>
          <a:xfrm>
            <a:off x="9429233" y="1"/>
            <a:ext cx="2762768" cy="1036033"/>
          </a:xfrm>
          <a:prstGeom prst="rect">
            <a:avLst/>
          </a:prstGeom>
          <a:noFill/>
          <a:ln>
            <a:noFill/>
          </a:ln>
        </p:spPr>
      </p:pic>
      <p:sp>
        <p:nvSpPr>
          <p:cNvPr id="19" name="Hexagon 18">
            <a:extLst>
              <a:ext uri="{FF2B5EF4-FFF2-40B4-BE49-F238E27FC236}">
                <a16:creationId xmlns:a16="http://schemas.microsoft.com/office/drawing/2014/main" id="{46B9EF05-038C-4ABD-9CF2-0B75BB492471}"/>
              </a:ext>
            </a:extLst>
          </p:cNvPr>
          <p:cNvSpPr/>
          <p:nvPr/>
        </p:nvSpPr>
        <p:spPr>
          <a:xfrm>
            <a:off x="852678" y="196272"/>
            <a:ext cx="10326624" cy="708951"/>
          </a:xfrm>
          <a:prstGeom prst="hexagon">
            <a:avLst/>
          </a:prstGeom>
          <a:solidFill>
            <a:schemeClr val="bg1"/>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11000"/>
              </a:lnSpc>
              <a:spcBef>
                <a:spcPts val="0"/>
              </a:spcBef>
              <a:spcAft>
                <a:spcPts val="0"/>
              </a:spcAft>
              <a:buClrTx/>
              <a:buSzTx/>
              <a:buFontTx/>
              <a:buNone/>
              <a:tabLst/>
              <a:defRPr/>
            </a:pPr>
            <a:r>
              <a:rPr kumimoji="0" lang="en-US" sz="3600" b="0"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rPr>
              <a:t>Cùng</a:t>
            </a:r>
            <a:r>
              <a:rPr kumimoji="0" lang="en-US" sz="3600" b="0"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rPr>
              <a:t>đọc</a:t>
            </a:r>
            <a:r>
              <a:rPr kumimoji="0" lang="en-US" sz="3600" b="0"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rPr>
              <a:t>bí</a:t>
            </a:r>
            <a:r>
              <a:rPr kumimoji="0" lang="en-US" sz="3600" b="0"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rPr>
              <a:t>kíp</a:t>
            </a:r>
            <a:r>
              <a:rPr kumimoji="0" lang="en-US" sz="3600" b="0"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rPr>
              <a:t>Muốn</a:t>
            </a:r>
            <a:r>
              <a:rPr kumimoji="0" lang="en-US" sz="3600" b="0"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rPr>
              <a:t> – </a:t>
            </a:r>
            <a:r>
              <a:rPr kumimoji="0" lang="en-US" sz="3600" b="0"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rPr>
              <a:t>cần</a:t>
            </a:r>
            <a:r>
              <a:rPr kumimoji="0" lang="en-US" sz="3600" b="0"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rPr>
              <a:t> – </a:t>
            </a:r>
            <a:r>
              <a:rPr kumimoji="0" lang="en-US" sz="3600" b="0"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rPr>
              <a:t>có</a:t>
            </a:r>
            <a:r>
              <a:rPr kumimoji="0" lang="en-US" sz="3600" b="0"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rPr>
              <a:t> </a:t>
            </a:r>
            <a:r>
              <a:rPr kumimoji="0" lang="en-US" sz="3600" b="0" i="0" u="none" strike="noStrike" kern="1200" cap="none" spc="0" normalizeH="0" noProof="0" dirty="0" err="1">
                <a:ln>
                  <a:noFill/>
                </a:ln>
                <a:solidFill>
                  <a:srgbClr val="002060"/>
                </a:solidFill>
                <a:effectLst/>
                <a:uLnTx/>
                <a:uFillTx/>
                <a:latin typeface="Cambria" panose="02040503050406030204" pitchFamily="18" charset="0"/>
                <a:ea typeface="Cambria" panose="02040503050406030204" pitchFamily="18" charset="0"/>
              </a:rPr>
              <a:t>thể</a:t>
            </a:r>
            <a:r>
              <a:rPr kumimoji="0" lang="en-US" sz="3600" b="0" i="0" u="none" strike="noStrike" kern="1200" cap="none" spc="0" normalizeH="0" noProof="0" dirty="0">
                <a:ln>
                  <a:noFill/>
                </a:ln>
                <a:solidFill>
                  <a:srgbClr val="002060"/>
                </a:solidFill>
                <a:effectLst/>
                <a:uLnTx/>
                <a:uFillTx/>
                <a:latin typeface="Cambria" panose="02040503050406030204" pitchFamily="18" charset="0"/>
                <a:ea typeface="Cambria" panose="02040503050406030204" pitchFamily="18" charset="0"/>
              </a:rPr>
              <a:t>”</a:t>
            </a:r>
            <a:endParaRPr kumimoji="0" lang="en-US" sz="36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endParaRPr>
          </a:p>
        </p:txBody>
      </p:sp>
      <p:pic>
        <p:nvPicPr>
          <p:cNvPr id="5" name="Picture 4">
            <a:extLst>
              <a:ext uri="{FF2B5EF4-FFF2-40B4-BE49-F238E27FC236}">
                <a16:creationId xmlns:a16="http://schemas.microsoft.com/office/drawing/2014/main" id="{A9E021F5-A52D-4F19-9C1F-FD441BFCEB35}"/>
              </a:ext>
            </a:extLst>
          </p:cNvPr>
          <p:cNvPicPr>
            <a:picLocks noChangeAspect="1"/>
          </p:cNvPicPr>
          <p:nvPr/>
        </p:nvPicPr>
        <p:blipFill>
          <a:blip r:embed="rId4"/>
          <a:stretch>
            <a:fillRect/>
          </a:stretch>
        </p:blipFill>
        <p:spPr>
          <a:xfrm>
            <a:off x="1876425" y="1143635"/>
            <a:ext cx="8324850" cy="5229225"/>
          </a:xfrm>
          <a:prstGeom prst="rect">
            <a:avLst/>
          </a:prstGeom>
        </p:spPr>
      </p:pic>
    </p:spTree>
    <p:extLst>
      <p:ext uri="{BB962C8B-B14F-4D97-AF65-F5344CB8AC3E}">
        <p14:creationId xmlns:p14="http://schemas.microsoft.com/office/powerpoint/2010/main" val="14145721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9375265" y="2642197"/>
            <a:ext cx="894267" cy="1192347"/>
          </a:xfrm>
          <a:prstGeom prst="rect">
            <a:avLst/>
          </a:prstGeom>
          <a:noFill/>
          <a:ln>
            <a:noFill/>
          </a:ln>
        </p:spPr>
      </p:pic>
      <p:pic>
        <p:nvPicPr>
          <p:cNvPr id="55" name="Google Shape;55;p13"/>
          <p:cNvPicPr preferRelativeResize="0"/>
          <p:nvPr/>
        </p:nvPicPr>
        <p:blipFill>
          <a:blip r:embed="rId4">
            <a:alphaModFix/>
          </a:blip>
          <a:stretch>
            <a:fillRect/>
          </a:stretch>
        </p:blipFill>
        <p:spPr>
          <a:xfrm>
            <a:off x="0" y="1"/>
            <a:ext cx="12192001" cy="6858000"/>
          </a:xfrm>
          <a:prstGeom prst="rect">
            <a:avLst/>
          </a:prstGeom>
          <a:noFill/>
          <a:ln>
            <a:noFill/>
          </a:ln>
        </p:spPr>
      </p:pic>
      <p:pic>
        <p:nvPicPr>
          <p:cNvPr id="56" name="Google Shape;56;p13"/>
          <p:cNvPicPr preferRelativeResize="0"/>
          <p:nvPr/>
        </p:nvPicPr>
        <p:blipFill>
          <a:blip r:embed="rId5">
            <a:alphaModFix/>
          </a:blip>
          <a:stretch>
            <a:fillRect/>
          </a:stretch>
        </p:blipFill>
        <p:spPr>
          <a:xfrm>
            <a:off x="321438" y="1055084"/>
            <a:ext cx="2116968" cy="2316093"/>
          </a:xfrm>
          <a:prstGeom prst="rect">
            <a:avLst/>
          </a:prstGeom>
          <a:noFill/>
          <a:ln>
            <a:noFill/>
          </a:ln>
        </p:spPr>
      </p:pic>
      <p:pic>
        <p:nvPicPr>
          <p:cNvPr id="59" name="Google Shape;59;p13"/>
          <p:cNvPicPr preferRelativeResize="0"/>
          <p:nvPr/>
        </p:nvPicPr>
        <p:blipFill>
          <a:blip r:embed="rId6">
            <a:alphaModFix/>
          </a:blip>
          <a:stretch>
            <a:fillRect/>
          </a:stretch>
        </p:blipFill>
        <p:spPr>
          <a:xfrm>
            <a:off x="-90200" y="1"/>
            <a:ext cx="2762768" cy="1036033"/>
          </a:xfrm>
          <a:prstGeom prst="rect">
            <a:avLst/>
          </a:prstGeom>
          <a:noFill/>
          <a:ln>
            <a:noFill/>
          </a:ln>
        </p:spPr>
      </p:pic>
      <p:pic>
        <p:nvPicPr>
          <p:cNvPr id="60" name="Google Shape;60;p13"/>
          <p:cNvPicPr preferRelativeResize="0"/>
          <p:nvPr/>
        </p:nvPicPr>
        <p:blipFill>
          <a:blip r:embed="rId6">
            <a:alphaModFix/>
          </a:blip>
          <a:stretch>
            <a:fillRect/>
          </a:stretch>
        </p:blipFill>
        <p:spPr>
          <a:xfrm>
            <a:off x="2530467" y="1"/>
            <a:ext cx="2762768" cy="1036033"/>
          </a:xfrm>
          <a:prstGeom prst="rect">
            <a:avLst/>
          </a:prstGeom>
          <a:noFill/>
          <a:ln>
            <a:noFill/>
          </a:ln>
        </p:spPr>
      </p:pic>
      <p:pic>
        <p:nvPicPr>
          <p:cNvPr id="61" name="Google Shape;61;p13"/>
          <p:cNvPicPr preferRelativeResize="0"/>
          <p:nvPr/>
        </p:nvPicPr>
        <p:blipFill>
          <a:blip r:embed="rId6">
            <a:alphaModFix/>
          </a:blip>
          <a:stretch>
            <a:fillRect/>
          </a:stretch>
        </p:blipFill>
        <p:spPr>
          <a:xfrm>
            <a:off x="6808567" y="1"/>
            <a:ext cx="2762768" cy="1036033"/>
          </a:xfrm>
          <a:prstGeom prst="rect">
            <a:avLst/>
          </a:prstGeom>
          <a:noFill/>
          <a:ln>
            <a:noFill/>
          </a:ln>
        </p:spPr>
      </p:pic>
      <p:pic>
        <p:nvPicPr>
          <p:cNvPr id="62" name="Google Shape;62;p13"/>
          <p:cNvPicPr preferRelativeResize="0"/>
          <p:nvPr/>
        </p:nvPicPr>
        <p:blipFill>
          <a:blip r:embed="rId6">
            <a:alphaModFix/>
          </a:blip>
          <a:stretch>
            <a:fillRect/>
          </a:stretch>
        </p:blipFill>
        <p:spPr>
          <a:xfrm>
            <a:off x="9429233" y="1"/>
            <a:ext cx="2762768" cy="1036033"/>
          </a:xfrm>
          <a:prstGeom prst="rect">
            <a:avLst/>
          </a:prstGeom>
          <a:noFill/>
          <a:ln>
            <a:noFill/>
          </a:ln>
        </p:spPr>
      </p:pic>
      <p:pic>
        <p:nvPicPr>
          <p:cNvPr id="63" name="Google Shape;63;p13"/>
          <p:cNvPicPr preferRelativeResize="0"/>
          <p:nvPr/>
        </p:nvPicPr>
        <p:blipFill>
          <a:blip r:embed="rId7">
            <a:alphaModFix/>
          </a:blip>
          <a:stretch>
            <a:fillRect/>
          </a:stretch>
        </p:blipFill>
        <p:spPr>
          <a:xfrm>
            <a:off x="5383901" y="-100082"/>
            <a:ext cx="1333999" cy="1333999"/>
          </a:xfrm>
          <a:prstGeom prst="rect">
            <a:avLst/>
          </a:prstGeom>
          <a:noFill/>
          <a:ln>
            <a:noFill/>
          </a:ln>
        </p:spPr>
      </p:pic>
      <p:pic>
        <p:nvPicPr>
          <p:cNvPr id="64" name="Google Shape;64;p13"/>
          <p:cNvPicPr preferRelativeResize="0"/>
          <p:nvPr/>
        </p:nvPicPr>
        <p:blipFill>
          <a:blip r:embed="rId8">
            <a:alphaModFix/>
          </a:blip>
          <a:stretch>
            <a:fillRect/>
          </a:stretch>
        </p:blipFill>
        <p:spPr>
          <a:xfrm>
            <a:off x="140584" y="3705967"/>
            <a:ext cx="2330733" cy="2330733"/>
          </a:xfrm>
          <a:prstGeom prst="rect">
            <a:avLst/>
          </a:prstGeom>
          <a:noFill/>
          <a:ln>
            <a:noFill/>
          </a:ln>
        </p:spPr>
      </p:pic>
      <p:pic>
        <p:nvPicPr>
          <p:cNvPr id="45" name="Google Shape;87;p14">
            <a:extLst>
              <a:ext uri="{FF2B5EF4-FFF2-40B4-BE49-F238E27FC236}">
                <a16:creationId xmlns:a16="http://schemas.microsoft.com/office/drawing/2014/main" id="{D36BBD45-F213-4F68-B37B-AC56AF0EF7B9}"/>
              </a:ext>
            </a:extLst>
          </p:cNvPr>
          <p:cNvPicPr preferRelativeResize="0"/>
          <p:nvPr/>
        </p:nvPicPr>
        <p:blipFill>
          <a:blip r:embed="rId9">
            <a:alphaModFix/>
          </a:blip>
          <a:stretch>
            <a:fillRect/>
          </a:stretch>
        </p:blipFill>
        <p:spPr>
          <a:xfrm>
            <a:off x="3065113" y="974663"/>
            <a:ext cx="6371708" cy="4085017"/>
          </a:xfrm>
          <a:prstGeom prst="rect">
            <a:avLst/>
          </a:prstGeom>
          <a:noFill/>
          <a:ln>
            <a:noFill/>
          </a:ln>
        </p:spPr>
      </p:pic>
      <p:sp>
        <p:nvSpPr>
          <p:cNvPr id="47" name="Google Shape;95;p14">
            <a:extLst>
              <a:ext uri="{FF2B5EF4-FFF2-40B4-BE49-F238E27FC236}">
                <a16:creationId xmlns:a16="http://schemas.microsoft.com/office/drawing/2014/main" id="{3E0DA39B-87D4-493D-B09A-A5B0539A1CD2}"/>
              </a:ext>
            </a:extLst>
          </p:cNvPr>
          <p:cNvSpPr txBox="1"/>
          <p:nvPr/>
        </p:nvSpPr>
        <p:spPr>
          <a:xfrm>
            <a:off x="3322859" y="1130744"/>
            <a:ext cx="5856134" cy="3636586"/>
          </a:xfrm>
          <a:prstGeom prst="rect">
            <a:avLst/>
          </a:prstGeom>
          <a:solidFill>
            <a:srgbClr val="FFFFFF"/>
          </a:solidFill>
          <a:ln>
            <a:noFill/>
          </a:ln>
        </p:spPr>
        <p:txBody>
          <a:bodyPr spcFirstLastPara="1" wrap="square" lIns="121900" tIns="121900" rIns="121900" bIns="121900" anchor="t" anchorCtr="0">
            <a:no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sz="4667" b="1" i="0" u="none" strike="noStrike" kern="0" cap="none" spc="0" normalizeH="0" baseline="0" noProof="0">
              <a:ln>
                <a:noFill/>
              </a:ln>
              <a:solidFill>
                <a:srgbClr val="FFFF00"/>
              </a:solidFill>
              <a:effectLst/>
              <a:uLnTx/>
              <a:uFillTx/>
              <a:latin typeface="Georgia"/>
              <a:ea typeface="Georgia"/>
              <a:cs typeface="Georgia"/>
              <a:sym typeface="Georgia"/>
            </a:endParaRPr>
          </a:p>
        </p:txBody>
      </p:sp>
      <p:pic>
        <p:nvPicPr>
          <p:cNvPr id="95" name="Google Shape;81;p14">
            <a:extLst>
              <a:ext uri="{FF2B5EF4-FFF2-40B4-BE49-F238E27FC236}">
                <a16:creationId xmlns:a16="http://schemas.microsoft.com/office/drawing/2014/main" id="{41963B24-EFB3-481D-B566-FACAC77F48AA}"/>
              </a:ext>
            </a:extLst>
          </p:cNvPr>
          <p:cNvPicPr preferRelativeResize="0"/>
          <p:nvPr/>
        </p:nvPicPr>
        <p:blipFill>
          <a:blip r:embed="rId10">
            <a:alphaModFix/>
          </a:blip>
          <a:stretch>
            <a:fillRect/>
          </a:stretch>
        </p:blipFill>
        <p:spPr>
          <a:xfrm>
            <a:off x="10944963" y="1194857"/>
            <a:ext cx="1091037" cy="1328842"/>
          </a:xfrm>
          <a:prstGeom prst="rect">
            <a:avLst/>
          </a:prstGeom>
          <a:noFill/>
          <a:ln w="38100" cap="flat" cmpd="sng">
            <a:solidFill>
              <a:srgbClr val="666666"/>
            </a:solidFill>
            <a:prstDash val="solid"/>
            <a:round/>
            <a:headEnd type="none" w="sm" len="sm"/>
            <a:tailEnd type="none" w="sm" len="sm"/>
          </a:ln>
        </p:spPr>
      </p:pic>
      <p:pic>
        <p:nvPicPr>
          <p:cNvPr id="96" name="Google Shape;82;p14">
            <a:extLst>
              <a:ext uri="{FF2B5EF4-FFF2-40B4-BE49-F238E27FC236}">
                <a16:creationId xmlns:a16="http://schemas.microsoft.com/office/drawing/2014/main" id="{526CF1DF-E40C-44BF-835B-EAD31A2112F5}"/>
              </a:ext>
            </a:extLst>
          </p:cNvPr>
          <p:cNvPicPr preferRelativeResize="0"/>
          <p:nvPr/>
        </p:nvPicPr>
        <p:blipFill rotWithShape="1">
          <a:blip r:embed="rId11">
            <a:alphaModFix/>
          </a:blip>
          <a:srcRect l="13052" t="3784" r="13119" b="3450"/>
          <a:stretch/>
        </p:blipFill>
        <p:spPr>
          <a:xfrm>
            <a:off x="9663256" y="1211636"/>
            <a:ext cx="1091038" cy="1360728"/>
          </a:xfrm>
          <a:prstGeom prst="rect">
            <a:avLst/>
          </a:prstGeom>
          <a:noFill/>
          <a:ln w="38100" cap="flat" cmpd="sng">
            <a:solidFill>
              <a:srgbClr val="666666"/>
            </a:solidFill>
            <a:prstDash val="solid"/>
            <a:round/>
            <a:headEnd type="none" w="sm" len="sm"/>
            <a:tailEnd type="none" w="sm" len="sm"/>
          </a:ln>
        </p:spPr>
      </p:pic>
      <p:pic>
        <p:nvPicPr>
          <p:cNvPr id="1026" name="Picture 2" descr="Feliz Menino Bonitinho Garoto Com Idéia De Luz | Art drawings for kids,  School art activities, Back to school art activity"/>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9869" b="100000" l="9904" r="89936">
                        <a14:foregroundMark x1="44569" y1="44702" x2="44569" y2="44702"/>
                        <a14:foregroundMark x1="45687" y1="45283" x2="46006" y2="53266"/>
                        <a14:foregroundMark x1="59425" y1="45283" x2="58147" y2="54572"/>
                        <a14:foregroundMark x1="54633" y1="79390" x2="57508" y2="85341"/>
                        <a14:foregroundMark x1="48243" y1="79826" x2="43291" y2="88824"/>
                        <a14:foregroundMark x1="57029" y1="86938" x2="65335" y2="90131"/>
                      </a14:backgroundRemoval>
                    </a14:imgEffect>
                  </a14:imgLayer>
                </a14:imgProps>
              </a:ext>
              <a:ext uri="{28A0092B-C50C-407E-A947-70E740481C1C}">
                <a14:useLocalDpi xmlns:a14="http://schemas.microsoft.com/office/drawing/2010/main" val="0"/>
              </a:ext>
            </a:extLst>
          </a:blip>
          <a:srcRect/>
          <a:stretch>
            <a:fillRect/>
          </a:stretch>
        </p:blipFill>
        <p:spPr bwMode="auto">
          <a:xfrm>
            <a:off x="6905067" y="2840826"/>
            <a:ext cx="3849227" cy="423660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EA3E46A-5841-4D51-BE18-EB8603A468F0}"/>
              </a:ext>
            </a:extLst>
          </p:cNvPr>
          <p:cNvPicPr>
            <a:picLocks noChangeAspect="1"/>
          </p:cNvPicPr>
          <p:nvPr/>
        </p:nvPicPr>
        <p:blipFill>
          <a:blip r:embed="rId14"/>
          <a:stretch>
            <a:fillRect/>
          </a:stretch>
        </p:blipFill>
        <p:spPr>
          <a:xfrm>
            <a:off x="3458735" y="993578"/>
            <a:ext cx="5383235" cy="1847248"/>
          </a:xfrm>
          <a:prstGeom prst="rect">
            <a:avLst/>
          </a:prstGeom>
        </p:spPr>
      </p:pic>
      <p:pic>
        <p:nvPicPr>
          <p:cNvPr id="19" name="Picture 18">
            <a:extLst>
              <a:ext uri="{FF2B5EF4-FFF2-40B4-BE49-F238E27FC236}">
                <a16:creationId xmlns:a16="http://schemas.microsoft.com/office/drawing/2014/main" id="{727EDCE2-06B9-45BF-8631-D39F10FF3CF7}"/>
              </a:ext>
            </a:extLst>
          </p:cNvPr>
          <p:cNvPicPr>
            <a:picLocks noChangeAspect="1"/>
          </p:cNvPicPr>
          <p:nvPr/>
        </p:nvPicPr>
        <p:blipFill>
          <a:blip r:embed="rId15"/>
          <a:stretch>
            <a:fillRect/>
          </a:stretch>
        </p:blipFill>
        <p:spPr>
          <a:xfrm>
            <a:off x="4267200" y="2541035"/>
            <a:ext cx="3384899" cy="2126212"/>
          </a:xfrm>
          <a:prstGeom prst="rect">
            <a:avLst/>
          </a:prstGeom>
        </p:spPr>
      </p:pic>
    </p:spTree>
    <p:extLst>
      <p:ext uri="{BB962C8B-B14F-4D97-AF65-F5344CB8AC3E}">
        <p14:creationId xmlns:p14="http://schemas.microsoft.com/office/powerpoint/2010/main" val="259055618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84E3F0"/>
        </a:solidFill>
        <a:effectLst/>
      </p:bgPr>
    </p:bg>
    <p:spTree>
      <p:nvGrpSpPr>
        <p:cNvPr id="1" name=""/>
        <p:cNvGrpSpPr/>
        <p:nvPr/>
      </p:nvGrpSpPr>
      <p:grpSpPr>
        <a:xfrm>
          <a:off x="0" y="0"/>
          <a:ext cx="0" cy="0"/>
          <a:chOff x="0" y="0"/>
          <a:chExt cx="0" cy="0"/>
        </a:xfrm>
      </p:grpSpPr>
      <p:pic>
        <p:nvPicPr>
          <p:cNvPr id="16" name="图片 15"/>
          <p:cNvPicPr>
            <a:picLocks noChangeAspect="1"/>
          </p:cNvPicPr>
          <p:nvPr/>
        </p:nvPicPr>
        <p:blipFill>
          <a:blip r:embed="rId3"/>
          <a:stretch>
            <a:fillRect/>
          </a:stretch>
        </p:blipFill>
        <p:spPr>
          <a:xfrm>
            <a:off x="1" y="1"/>
            <a:ext cx="12192000" cy="500912"/>
          </a:xfrm>
          <a:prstGeom prst="rect">
            <a:avLst/>
          </a:prstGeom>
        </p:spPr>
      </p:pic>
      <p:grpSp>
        <p:nvGrpSpPr>
          <p:cNvPr id="15" name="Group 14">
            <a:extLst>
              <a:ext uri="{FF2B5EF4-FFF2-40B4-BE49-F238E27FC236}">
                <a16:creationId xmlns:a16="http://schemas.microsoft.com/office/drawing/2014/main" id="{C63833D3-3C2A-4F76-A895-43800D43CDBC}"/>
              </a:ext>
            </a:extLst>
          </p:cNvPr>
          <p:cNvGrpSpPr/>
          <p:nvPr/>
        </p:nvGrpSpPr>
        <p:grpSpPr>
          <a:xfrm>
            <a:off x="1188720" y="3341716"/>
            <a:ext cx="10613554" cy="1670766"/>
            <a:chOff x="1629819" y="733985"/>
            <a:chExt cx="9439138" cy="1670766"/>
          </a:xfrm>
        </p:grpSpPr>
        <p:pic>
          <p:nvPicPr>
            <p:cNvPr id="17" name="图片 16">
              <a:extLst>
                <a:ext uri="{FF2B5EF4-FFF2-40B4-BE49-F238E27FC236}">
                  <a16:creationId xmlns:a16="http://schemas.microsoft.com/office/drawing/2014/main" id="{05D4A5E0-C5F8-4675-8D36-6F974BFCB484}"/>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l="20832" t="19699" r="27415" b="24031"/>
            <a:stretch/>
          </p:blipFill>
          <p:spPr>
            <a:xfrm flipH="1">
              <a:off x="9532265" y="733985"/>
              <a:ext cx="1536692" cy="1670766"/>
            </a:xfrm>
            <a:prstGeom prst="rect">
              <a:avLst/>
            </a:prstGeom>
          </p:spPr>
        </p:pic>
        <p:cxnSp>
          <p:nvCxnSpPr>
            <p:cNvPr id="23" name="Straight Connector 22">
              <a:extLst>
                <a:ext uri="{FF2B5EF4-FFF2-40B4-BE49-F238E27FC236}">
                  <a16:creationId xmlns:a16="http://schemas.microsoft.com/office/drawing/2014/main" id="{7F8DB0CF-ABFE-4D86-9A96-A8FC9FCC4E75}"/>
                </a:ext>
              </a:extLst>
            </p:cNvPr>
            <p:cNvCxnSpPr/>
            <p:nvPr/>
          </p:nvCxnSpPr>
          <p:spPr>
            <a:xfrm>
              <a:off x="1629819" y="2303151"/>
              <a:ext cx="8094752" cy="0"/>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4" name="TextBox 23">
            <a:extLst>
              <a:ext uri="{FF2B5EF4-FFF2-40B4-BE49-F238E27FC236}">
                <a16:creationId xmlns:a16="http://schemas.microsoft.com/office/drawing/2014/main" id="{D9DFEBB2-5342-463F-80D4-7ED6B4124D29}"/>
              </a:ext>
            </a:extLst>
          </p:cNvPr>
          <p:cNvSpPr txBox="1"/>
          <p:nvPr/>
        </p:nvSpPr>
        <p:spPr>
          <a:xfrm>
            <a:off x="585216" y="3670522"/>
            <a:ext cx="10689933" cy="1384995"/>
          </a:xfrm>
          <a:prstGeom prst="rect">
            <a:avLst/>
          </a:prstGeom>
          <a:noFill/>
        </p:spPr>
        <p:txBody>
          <a:bodyPr wrap="square" rtlCol="0">
            <a:spAutoFit/>
          </a:bodyPr>
          <a:lstStyle/>
          <a:p>
            <a:pPr lvl="0" algn="ctr"/>
            <a:r>
              <a:rPr lang="en-US" sz="4200" b="1">
                <a:solidFill>
                  <a:srgbClr val="FF2D4E"/>
                </a:solidFill>
                <a:latin typeface="Cambria" panose="02040503050406030204" pitchFamily="18" charset="0"/>
                <a:ea typeface="Cambria" panose="02040503050406030204" pitchFamily="18" charset="0"/>
                <a:cs typeface="Calibri" panose="020F0502020204030204" pitchFamily="34" charset="0"/>
              </a:rPr>
              <a:t>Chúng ta cần phải luôn nhớ bí kíp NGHĨ LẠI về việc : MUỐN – CẦN – CÓ THỂ”.</a:t>
            </a:r>
            <a:endParaRPr kumimoji="0" lang="en-US" sz="4200" b="1" i="0" u="none" strike="noStrike" kern="1200" cap="none" spc="0" normalizeH="0" baseline="0" noProof="0" dirty="0">
              <a:ln>
                <a:noFill/>
              </a:ln>
              <a:solidFill>
                <a:srgbClr val="FF2D4E"/>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grpSp>
        <p:nvGrpSpPr>
          <p:cNvPr id="25" name="Group 24">
            <a:extLst>
              <a:ext uri="{FF2B5EF4-FFF2-40B4-BE49-F238E27FC236}">
                <a16:creationId xmlns:a16="http://schemas.microsoft.com/office/drawing/2014/main" id="{C8BE691A-1E6A-4052-B636-A0CE53CE2244}"/>
              </a:ext>
            </a:extLst>
          </p:cNvPr>
          <p:cNvGrpSpPr/>
          <p:nvPr/>
        </p:nvGrpSpPr>
        <p:grpSpPr>
          <a:xfrm>
            <a:off x="585216" y="685084"/>
            <a:ext cx="3319272" cy="2529425"/>
            <a:chOff x="1216259" y="668944"/>
            <a:chExt cx="3385354" cy="3045590"/>
          </a:xfrm>
        </p:grpSpPr>
        <p:pic>
          <p:nvPicPr>
            <p:cNvPr id="26" name="Picture 25">
              <a:extLst>
                <a:ext uri="{FF2B5EF4-FFF2-40B4-BE49-F238E27FC236}">
                  <a16:creationId xmlns:a16="http://schemas.microsoft.com/office/drawing/2014/main" id="{DEE1749D-3CAF-4A4E-B052-A52803986DFF}"/>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Lst>
            </a:blip>
            <a:stretch>
              <a:fillRect/>
            </a:stretch>
          </p:blipFill>
          <p:spPr>
            <a:xfrm rot="20785943">
              <a:off x="1216259" y="668944"/>
              <a:ext cx="3385354" cy="3045590"/>
            </a:xfrm>
            <a:prstGeom prst="rect">
              <a:avLst/>
            </a:prstGeom>
          </p:spPr>
        </p:pic>
        <p:sp>
          <p:nvSpPr>
            <p:cNvPr id="27" name="Oval 26">
              <a:extLst>
                <a:ext uri="{FF2B5EF4-FFF2-40B4-BE49-F238E27FC236}">
                  <a16:creationId xmlns:a16="http://schemas.microsoft.com/office/drawing/2014/main" id="{DA535EA5-7D21-4796-9D1A-528F32679661}"/>
                </a:ext>
              </a:extLst>
            </p:cNvPr>
            <p:cNvSpPr/>
            <p:nvPr/>
          </p:nvSpPr>
          <p:spPr>
            <a:xfrm>
              <a:off x="1676400" y="1209040"/>
              <a:ext cx="2529840" cy="2095420"/>
            </a:xfrm>
            <a:prstGeom prst="ellipse">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Kết</a:t>
              </a:r>
              <a:r>
                <a:rPr kumimoji="0" lang="en-US" sz="5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54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rPr>
                <a:t>luận</a:t>
              </a:r>
              <a:endParaRPr kumimoji="0" lang="en-US" sz="5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363920816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1000"/>
                                        <p:tgtEl>
                                          <p:spTgt spid="15"/>
                                        </p:tgtEl>
                                        <p:attrNameLst>
                                          <p:attrName>ppt_x</p:attrName>
                                        </p:attrNameLst>
                                      </p:cBhvr>
                                      <p:tavLst>
                                        <p:tav tm="0">
                                          <p:val>
                                            <p:strVal val="#ppt_x-#ppt_w*1.125000"/>
                                          </p:val>
                                        </p:tav>
                                        <p:tav tm="100000">
                                          <p:val>
                                            <p:strVal val="#ppt_x"/>
                                          </p:val>
                                        </p:tav>
                                      </p:tavLst>
                                    </p:anim>
                                    <p:animEffect transition="in" filter="wipe(right)">
                                      <p:cBhvr>
                                        <p:cTn id="13" dur="1000"/>
                                        <p:tgtEl>
                                          <p:spTgt spid="15"/>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1000"/>
                                        <p:tgtEl>
                                          <p:spTgt spid="24"/>
                                        </p:tgtEl>
                                        <p:attrNameLst>
                                          <p:attrName>ppt_x</p:attrName>
                                        </p:attrNameLst>
                                      </p:cBhvr>
                                      <p:tavLst>
                                        <p:tav tm="0">
                                          <p:val>
                                            <p:strVal val="#ppt_x-#ppt_w*1.125000"/>
                                          </p:val>
                                        </p:tav>
                                        <p:tav tm="100000">
                                          <p:val>
                                            <p:strVal val="#ppt_x"/>
                                          </p:val>
                                        </p:tav>
                                      </p:tavLst>
                                    </p:anim>
                                    <p:animEffect transition="in" filter="wipe(right)">
                                      <p:cBhvr>
                                        <p:cTn id="17"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1" name="Group 250">
            <a:extLst>
              <a:ext uri="{FF2B5EF4-FFF2-40B4-BE49-F238E27FC236}">
                <a16:creationId xmlns:a16="http://schemas.microsoft.com/office/drawing/2014/main" id="{BAD0B418-0841-4468-989F-CAF88AA353BE}"/>
              </a:ext>
            </a:extLst>
          </p:cNvPr>
          <p:cNvGrpSpPr/>
          <p:nvPr/>
        </p:nvGrpSpPr>
        <p:grpSpPr>
          <a:xfrm>
            <a:off x="-135158" y="439837"/>
            <a:ext cx="12520069" cy="7336743"/>
            <a:chOff x="-135158" y="439837"/>
            <a:chExt cx="12520069" cy="7336743"/>
          </a:xfrm>
        </p:grpSpPr>
        <p:pic>
          <p:nvPicPr>
            <p:cNvPr id="250" name="Graphic 249">
              <a:extLst>
                <a:ext uri="{FF2B5EF4-FFF2-40B4-BE49-F238E27FC236}">
                  <a16:creationId xmlns:a16="http://schemas.microsoft.com/office/drawing/2014/main" id="{A01E01B0-D109-4CE4-999D-2425B94A59D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5158" y="439837"/>
              <a:ext cx="12520069" cy="6643869"/>
            </a:xfrm>
            <a:prstGeom prst="rect">
              <a:avLst/>
            </a:prstGeom>
          </p:spPr>
        </p:pic>
        <p:pic>
          <p:nvPicPr>
            <p:cNvPr id="247" name="Graphic 246">
              <a:extLst>
                <a:ext uri="{FF2B5EF4-FFF2-40B4-BE49-F238E27FC236}">
                  <a16:creationId xmlns:a16="http://schemas.microsoft.com/office/drawing/2014/main" id="{03C2DC82-2D5B-4560-83B3-530900C5BCE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981238" y="1550030"/>
              <a:ext cx="4321411" cy="6226550"/>
            </a:xfrm>
            <a:prstGeom prst="rect">
              <a:avLst/>
            </a:prstGeom>
          </p:spPr>
        </p:pic>
      </p:grpSp>
      <p:pic>
        <p:nvPicPr>
          <p:cNvPr id="3" name="Picture 2">
            <a:extLst>
              <a:ext uri="{FF2B5EF4-FFF2-40B4-BE49-F238E27FC236}">
                <a16:creationId xmlns:a16="http://schemas.microsoft.com/office/drawing/2014/main" id="{8A2A9272-73EC-4321-BCEC-5698D6B9829F}"/>
              </a:ext>
            </a:extLst>
          </p:cNvPr>
          <p:cNvPicPr>
            <a:picLocks noChangeAspect="1"/>
          </p:cNvPicPr>
          <p:nvPr/>
        </p:nvPicPr>
        <p:blipFill>
          <a:blip r:embed="rId7"/>
          <a:stretch>
            <a:fillRect/>
          </a:stretch>
        </p:blipFill>
        <p:spPr>
          <a:xfrm>
            <a:off x="1891412" y="111674"/>
            <a:ext cx="8754615" cy="1981372"/>
          </a:xfrm>
          <a:prstGeom prst="rect">
            <a:avLst/>
          </a:prstGeom>
        </p:spPr>
      </p:pic>
    </p:spTree>
    <p:extLst>
      <p:ext uri="{BB962C8B-B14F-4D97-AF65-F5344CB8AC3E}">
        <p14:creationId xmlns:p14="http://schemas.microsoft.com/office/powerpoint/2010/main" val="3185292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84E3F0"/>
        </a:solidFill>
        <a:effectLst/>
      </p:bgPr>
    </p:bg>
    <p:spTree>
      <p:nvGrpSpPr>
        <p:cNvPr id="1" name=""/>
        <p:cNvGrpSpPr/>
        <p:nvPr/>
      </p:nvGrpSpPr>
      <p:grpSpPr>
        <a:xfrm>
          <a:off x="0" y="0"/>
          <a:ext cx="0" cy="0"/>
          <a:chOff x="0" y="0"/>
          <a:chExt cx="0" cy="0"/>
        </a:xfrm>
      </p:grpSpPr>
      <p:pic>
        <p:nvPicPr>
          <p:cNvPr id="11" name="Google Shape;59;p13">
            <a:extLst>
              <a:ext uri="{FF2B5EF4-FFF2-40B4-BE49-F238E27FC236}">
                <a16:creationId xmlns:a16="http://schemas.microsoft.com/office/drawing/2014/main" id="{707E9A59-8ECA-4EBB-9B49-D08DC3A5D5DC}"/>
              </a:ext>
            </a:extLst>
          </p:cNvPr>
          <p:cNvPicPr preferRelativeResize="0"/>
          <p:nvPr/>
        </p:nvPicPr>
        <p:blipFill>
          <a:blip r:embed="rId3">
            <a:alphaModFix/>
          </a:blip>
          <a:stretch>
            <a:fillRect/>
          </a:stretch>
        </p:blipFill>
        <p:spPr>
          <a:xfrm>
            <a:off x="-90200" y="1"/>
            <a:ext cx="2762768" cy="1036033"/>
          </a:xfrm>
          <a:prstGeom prst="rect">
            <a:avLst/>
          </a:prstGeom>
          <a:noFill/>
          <a:ln>
            <a:noFill/>
          </a:ln>
        </p:spPr>
      </p:pic>
      <p:pic>
        <p:nvPicPr>
          <p:cNvPr id="12" name="Google Shape;60;p13">
            <a:extLst>
              <a:ext uri="{FF2B5EF4-FFF2-40B4-BE49-F238E27FC236}">
                <a16:creationId xmlns:a16="http://schemas.microsoft.com/office/drawing/2014/main" id="{77E2EA3B-51F6-4234-8625-2BC0AE760023}"/>
              </a:ext>
            </a:extLst>
          </p:cNvPr>
          <p:cNvPicPr preferRelativeResize="0"/>
          <p:nvPr/>
        </p:nvPicPr>
        <p:blipFill>
          <a:blip r:embed="rId3">
            <a:alphaModFix/>
          </a:blip>
          <a:stretch>
            <a:fillRect/>
          </a:stretch>
        </p:blipFill>
        <p:spPr>
          <a:xfrm>
            <a:off x="2530467" y="1"/>
            <a:ext cx="2762768" cy="1036033"/>
          </a:xfrm>
          <a:prstGeom prst="rect">
            <a:avLst/>
          </a:prstGeom>
          <a:noFill/>
          <a:ln>
            <a:noFill/>
          </a:ln>
        </p:spPr>
      </p:pic>
      <p:pic>
        <p:nvPicPr>
          <p:cNvPr id="13" name="Google Shape;61;p13">
            <a:extLst>
              <a:ext uri="{FF2B5EF4-FFF2-40B4-BE49-F238E27FC236}">
                <a16:creationId xmlns:a16="http://schemas.microsoft.com/office/drawing/2014/main" id="{E6D5511D-5F5F-43C4-BDCA-31AC2D7F4350}"/>
              </a:ext>
            </a:extLst>
          </p:cNvPr>
          <p:cNvPicPr preferRelativeResize="0"/>
          <p:nvPr/>
        </p:nvPicPr>
        <p:blipFill>
          <a:blip r:embed="rId3">
            <a:alphaModFix/>
          </a:blip>
          <a:stretch>
            <a:fillRect/>
          </a:stretch>
        </p:blipFill>
        <p:spPr>
          <a:xfrm>
            <a:off x="6808567" y="1"/>
            <a:ext cx="2762768" cy="1036033"/>
          </a:xfrm>
          <a:prstGeom prst="rect">
            <a:avLst/>
          </a:prstGeom>
          <a:noFill/>
          <a:ln>
            <a:noFill/>
          </a:ln>
        </p:spPr>
      </p:pic>
      <p:pic>
        <p:nvPicPr>
          <p:cNvPr id="18" name="Google Shape;62;p13">
            <a:extLst>
              <a:ext uri="{FF2B5EF4-FFF2-40B4-BE49-F238E27FC236}">
                <a16:creationId xmlns:a16="http://schemas.microsoft.com/office/drawing/2014/main" id="{C03FFA74-9F7C-4671-89B4-DD2A2AE96CD5}"/>
              </a:ext>
            </a:extLst>
          </p:cNvPr>
          <p:cNvPicPr preferRelativeResize="0"/>
          <p:nvPr/>
        </p:nvPicPr>
        <p:blipFill>
          <a:blip r:embed="rId3">
            <a:alphaModFix/>
          </a:blip>
          <a:stretch>
            <a:fillRect/>
          </a:stretch>
        </p:blipFill>
        <p:spPr>
          <a:xfrm>
            <a:off x="9429233" y="1"/>
            <a:ext cx="2762768" cy="1036033"/>
          </a:xfrm>
          <a:prstGeom prst="rect">
            <a:avLst/>
          </a:prstGeom>
          <a:noFill/>
          <a:ln>
            <a:noFill/>
          </a:ln>
        </p:spPr>
      </p:pic>
      <p:pic>
        <p:nvPicPr>
          <p:cNvPr id="22" name="Picture 21">
            <a:extLst>
              <a:ext uri="{FF2B5EF4-FFF2-40B4-BE49-F238E27FC236}">
                <a16:creationId xmlns:a16="http://schemas.microsoft.com/office/drawing/2014/main" id="{F86361D7-FAF1-48D7-A2B5-D4C636BBD762}"/>
              </a:ext>
            </a:extLst>
          </p:cNvPr>
          <p:cNvPicPr>
            <a:picLocks noChangeAspect="1"/>
          </p:cNvPicPr>
          <p:nvPr/>
        </p:nvPicPr>
        <p:blipFill>
          <a:blip r:embed="rId4"/>
          <a:stretch>
            <a:fillRect/>
          </a:stretch>
        </p:blipFill>
        <p:spPr>
          <a:xfrm>
            <a:off x="1681050" y="1831560"/>
            <a:ext cx="9316746" cy="2832571"/>
          </a:xfrm>
          <a:prstGeom prst="rect">
            <a:avLst/>
          </a:prstGeom>
        </p:spPr>
      </p:pic>
      <p:grpSp>
        <p:nvGrpSpPr>
          <p:cNvPr id="34" name="Group 33">
            <a:extLst>
              <a:ext uri="{FF2B5EF4-FFF2-40B4-BE49-F238E27FC236}">
                <a16:creationId xmlns:a16="http://schemas.microsoft.com/office/drawing/2014/main" id="{71D5F8C1-12AC-4845-AEE0-A109E877CB8B}"/>
              </a:ext>
            </a:extLst>
          </p:cNvPr>
          <p:cNvGrpSpPr/>
          <p:nvPr/>
        </p:nvGrpSpPr>
        <p:grpSpPr>
          <a:xfrm>
            <a:off x="4488203" y="4240647"/>
            <a:ext cx="3916499" cy="2746185"/>
            <a:chOff x="1197026" y="4232126"/>
            <a:chExt cx="3751815" cy="2630711"/>
          </a:xfrm>
        </p:grpSpPr>
        <p:pic>
          <p:nvPicPr>
            <p:cNvPr id="35" name="Picture 34">
              <a:extLst>
                <a:ext uri="{FF2B5EF4-FFF2-40B4-BE49-F238E27FC236}">
                  <a16:creationId xmlns:a16="http://schemas.microsoft.com/office/drawing/2014/main" id="{F57BC93E-A92A-4CD3-8373-21116AB6C2E2}"/>
                </a:ext>
              </a:extLst>
            </p:cNvPr>
            <p:cNvPicPr>
              <a:picLocks noChangeAspect="1"/>
            </p:cNvPicPr>
            <p:nvPr/>
          </p:nvPicPr>
          <p:blipFill>
            <a:blip r:embed="rId5"/>
            <a:stretch>
              <a:fillRect/>
            </a:stretch>
          </p:blipFill>
          <p:spPr>
            <a:xfrm>
              <a:off x="2901180" y="4246637"/>
              <a:ext cx="2047661" cy="2616200"/>
            </a:xfrm>
            <a:prstGeom prst="rect">
              <a:avLst/>
            </a:prstGeom>
          </p:spPr>
        </p:pic>
        <p:pic>
          <p:nvPicPr>
            <p:cNvPr id="36" name="Picture 35">
              <a:extLst>
                <a:ext uri="{FF2B5EF4-FFF2-40B4-BE49-F238E27FC236}">
                  <a16:creationId xmlns:a16="http://schemas.microsoft.com/office/drawing/2014/main" id="{BC4FB733-4946-4FAC-B502-E36459C5BE05}"/>
                </a:ext>
              </a:extLst>
            </p:cNvPr>
            <p:cNvPicPr>
              <a:picLocks noChangeAspect="1"/>
            </p:cNvPicPr>
            <p:nvPr/>
          </p:nvPicPr>
          <p:blipFill>
            <a:blip r:embed="rId6"/>
            <a:stretch>
              <a:fillRect/>
            </a:stretch>
          </p:blipFill>
          <p:spPr>
            <a:xfrm>
              <a:off x="1197026" y="4232126"/>
              <a:ext cx="1811038" cy="2616200"/>
            </a:xfrm>
            <a:prstGeom prst="rect">
              <a:avLst/>
            </a:prstGeom>
          </p:spPr>
        </p:pic>
      </p:grpSp>
      <p:pic>
        <p:nvPicPr>
          <p:cNvPr id="37" name="Picture 36">
            <a:extLst>
              <a:ext uri="{FF2B5EF4-FFF2-40B4-BE49-F238E27FC236}">
                <a16:creationId xmlns:a16="http://schemas.microsoft.com/office/drawing/2014/main" id="{1D2021BA-A33A-4F4C-98D2-58183365FBB5}"/>
              </a:ext>
            </a:extLst>
          </p:cNvPr>
          <p:cNvPicPr>
            <a:picLocks noChangeAspect="1"/>
          </p:cNvPicPr>
          <p:nvPr/>
        </p:nvPicPr>
        <p:blipFill>
          <a:blip r:embed="rId7"/>
          <a:stretch>
            <a:fillRect/>
          </a:stretch>
        </p:blipFill>
        <p:spPr>
          <a:xfrm>
            <a:off x="4351909" y="571811"/>
            <a:ext cx="3830502" cy="1615473"/>
          </a:xfrm>
          <a:prstGeom prst="rect">
            <a:avLst/>
          </a:prstGeom>
        </p:spPr>
      </p:pic>
      <p:sp>
        <p:nvSpPr>
          <p:cNvPr id="3" name="TextBox 2">
            <a:extLst>
              <a:ext uri="{FF2B5EF4-FFF2-40B4-BE49-F238E27FC236}">
                <a16:creationId xmlns:a16="http://schemas.microsoft.com/office/drawing/2014/main" id="{CA964178-E39F-47C5-B036-CE414B23235A}"/>
              </a:ext>
            </a:extLst>
          </p:cNvPr>
          <p:cNvSpPr txBox="1"/>
          <p:nvPr/>
        </p:nvSpPr>
        <p:spPr>
          <a:xfrm>
            <a:off x="2133600" y="2346153"/>
            <a:ext cx="8209280" cy="1569660"/>
          </a:xfrm>
          <a:prstGeom prst="rect">
            <a:avLst/>
          </a:prstGeom>
          <a:noFill/>
        </p:spPr>
        <p:txBody>
          <a:bodyPr wrap="square" rtlCol="0">
            <a:spAutoFit/>
          </a:bodyPr>
          <a:lstStyle/>
          <a:p>
            <a:pPr marL="571500" indent="-571500" algn="just">
              <a:buFont typeface="Arial" panose="020B0604020202020204" pitchFamily="34" charset="0"/>
              <a:buChar char="•"/>
            </a:pPr>
            <a:r>
              <a:rPr lang="en-US" sz="3200" dirty="0">
                <a:latin typeface="Cambria" panose="02040503050406030204" pitchFamily="18" charset="0"/>
                <a:ea typeface="Cambria" panose="02040503050406030204" pitchFamily="18" charset="0"/>
                <a:cs typeface="Calibri" panose="020F0502020204030204" pitchFamily="34" charset="0"/>
              </a:rPr>
              <a:t>K</a:t>
            </a:r>
            <a:r>
              <a:rPr lang="vi-VN" sz="3200" dirty="0">
                <a:latin typeface="Cambria" panose="02040503050406030204" pitchFamily="18" charset="0"/>
                <a:ea typeface="Cambria" panose="02040503050406030204" pitchFamily="18" charset="0"/>
                <a:cs typeface="Calibri" panose="020F0502020204030204" pitchFamily="34" charset="0"/>
              </a:rPr>
              <a:t>iểm tra đồ dùng học tập và đồ dùng cá nhân của mình, sau đó lập danh mục các món đồ đã mua mà chưa dùng đến.</a:t>
            </a:r>
            <a:endParaRPr lang="en-US" sz="3200" dirty="0">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20600728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down)">
                                      <p:cBhvr>
                                        <p:cTn id="18" dur="500"/>
                                        <p:tgtEl>
                                          <p:spTgt spid="22"/>
                                        </p:tgtEl>
                                      </p:cBhvr>
                                    </p:animEffect>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80">
                                          <p:stCondLst>
                                            <p:cond delay="0"/>
                                          </p:stCondLst>
                                        </p:cTn>
                                        <p:tgtEl>
                                          <p:spTgt spid="3"/>
                                        </p:tgtEl>
                                      </p:cBhvr>
                                    </p:animEffect>
                                    <p:anim calcmode="lin" valueType="num">
                                      <p:cBhvr>
                                        <p:cTn id="2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gtEl>
                                      </p:cBhvr>
                                      <p:to x="100000" y="60000"/>
                                    </p:animScale>
                                    <p:animScale>
                                      <p:cBhvr>
                                        <p:cTn id="30" dur="166" decel="50000">
                                          <p:stCondLst>
                                            <p:cond delay="676"/>
                                          </p:stCondLst>
                                        </p:cTn>
                                        <p:tgtEl>
                                          <p:spTgt spid="3"/>
                                        </p:tgtEl>
                                      </p:cBhvr>
                                      <p:to x="100000" y="100000"/>
                                    </p:animScale>
                                    <p:animScale>
                                      <p:cBhvr>
                                        <p:cTn id="31" dur="26">
                                          <p:stCondLst>
                                            <p:cond delay="1312"/>
                                          </p:stCondLst>
                                        </p:cTn>
                                        <p:tgtEl>
                                          <p:spTgt spid="3"/>
                                        </p:tgtEl>
                                      </p:cBhvr>
                                      <p:to x="100000" y="80000"/>
                                    </p:animScale>
                                    <p:animScale>
                                      <p:cBhvr>
                                        <p:cTn id="32" dur="166" decel="50000">
                                          <p:stCondLst>
                                            <p:cond delay="1338"/>
                                          </p:stCondLst>
                                        </p:cTn>
                                        <p:tgtEl>
                                          <p:spTgt spid="3"/>
                                        </p:tgtEl>
                                      </p:cBhvr>
                                      <p:to x="100000" y="100000"/>
                                    </p:animScale>
                                    <p:animScale>
                                      <p:cBhvr>
                                        <p:cTn id="33" dur="26">
                                          <p:stCondLst>
                                            <p:cond delay="1642"/>
                                          </p:stCondLst>
                                        </p:cTn>
                                        <p:tgtEl>
                                          <p:spTgt spid="3"/>
                                        </p:tgtEl>
                                      </p:cBhvr>
                                      <p:to x="100000" y="90000"/>
                                    </p:animScale>
                                    <p:animScale>
                                      <p:cBhvr>
                                        <p:cTn id="34" dur="166" decel="50000">
                                          <p:stCondLst>
                                            <p:cond delay="1668"/>
                                          </p:stCondLst>
                                        </p:cTn>
                                        <p:tgtEl>
                                          <p:spTgt spid="3"/>
                                        </p:tgtEl>
                                      </p:cBhvr>
                                      <p:to x="100000" y="100000"/>
                                    </p:animScale>
                                    <p:animScale>
                                      <p:cBhvr>
                                        <p:cTn id="35" dur="26">
                                          <p:stCondLst>
                                            <p:cond delay="1808"/>
                                          </p:stCondLst>
                                        </p:cTn>
                                        <p:tgtEl>
                                          <p:spTgt spid="3"/>
                                        </p:tgtEl>
                                      </p:cBhvr>
                                      <p:to x="100000" y="95000"/>
                                    </p:animScale>
                                    <p:animScale>
                                      <p:cBhvr>
                                        <p:cTn id="36"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5">
            <a:extLst>
              <a:ext uri="{FF2B5EF4-FFF2-40B4-BE49-F238E27FC236}">
                <a16:creationId xmlns:a16="http://schemas.microsoft.com/office/drawing/2014/main" id="{27F89A51-3CE5-03F3-28EB-9B0CD1AA7A13}"/>
              </a:ext>
            </a:extLst>
          </p:cNvPr>
          <p:cNvPicPr>
            <a:picLocks noChangeAspect="1"/>
          </p:cNvPicPr>
          <p:nvPr/>
        </p:nvPicPr>
        <p:blipFill rotWithShape="1">
          <a:blip r:embed="rId2"/>
          <a:srcRect t="13684" b="13623"/>
          <a:stretch/>
        </p:blipFill>
        <p:spPr>
          <a:xfrm>
            <a:off x="1310278" y="1"/>
            <a:ext cx="9440680" cy="6858000"/>
          </a:xfrm>
          <a:prstGeom prst="rect">
            <a:avLst/>
          </a:prstGeom>
          <a:ln>
            <a:noFill/>
          </a:ln>
          <a:effectLst>
            <a:outerShdw blurRad="127000" dist="12700" sx="102000" sy="102000" algn="ctr" rotWithShape="0">
              <a:schemeClr val="tx1">
                <a:lumMod val="65000"/>
                <a:lumOff val="35000"/>
                <a:alpha val="40000"/>
              </a:schemeClr>
            </a:outerShdw>
          </a:effectLst>
        </p:spPr>
      </p:pic>
      <p:pic>
        <p:nvPicPr>
          <p:cNvPr id="3" name="图片 11">
            <a:extLst>
              <a:ext uri="{FF2B5EF4-FFF2-40B4-BE49-F238E27FC236}">
                <a16:creationId xmlns:a16="http://schemas.microsoft.com/office/drawing/2014/main" id="{0201C329-5DAD-4113-FA57-7EA2CD834BD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47245" r="65714"/>
          <a:stretch/>
        </p:blipFill>
        <p:spPr>
          <a:xfrm>
            <a:off x="8786488" y="3500894"/>
            <a:ext cx="3534579" cy="2589819"/>
          </a:xfrm>
          <a:prstGeom prst="rect">
            <a:avLst/>
          </a:prstGeom>
        </p:spPr>
      </p:pic>
      <p:pic>
        <p:nvPicPr>
          <p:cNvPr id="4" name="图片 13">
            <a:extLst>
              <a:ext uri="{FF2B5EF4-FFF2-40B4-BE49-F238E27FC236}">
                <a16:creationId xmlns:a16="http://schemas.microsoft.com/office/drawing/2014/main" id="{420BAF14-45A1-B44E-7872-51319487CCC1}"/>
              </a:ext>
            </a:extLst>
          </p:cNvPr>
          <p:cNvPicPr>
            <a:picLocks noChangeAspect="1"/>
          </p:cNvPicPr>
          <p:nvPr/>
        </p:nvPicPr>
        <p:blipFill rotWithShape="1">
          <a:blip r:embed="rId4">
            <a:extLst>
              <a:ext uri="{28A0092B-C50C-407E-A947-70E740481C1C}">
                <a14:useLocalDpi xmlns:a14="http://schemas.microsoft.com/office/drawing/2010/main" val="0"/>
              </a:ext>
            </a:extLst>
          </a:blip>
          <a:srcRect t="-131" r="79553" b="67017"/>
          <a:stretch/>
        </p:blipFill>
        <p:spPr>
          <a:xfrm>
            <a:off x="-43555" y="-1"/>
            <a:ext cx="3796907" cy="2928258"/>
          </a:xfrm>
          <a:prstGeom prst="rect">
            <a:avLst/>
          </a:prstGeom>
        </p:spPr>
      </p:pic>
      <p:pic>
        <p:nvPicPr>
          <p:cNvPr id="5" name="图片 14">
            <a:extLst>
              <a:ext uri="{FF2B5EF4-FFF2-40B4-BE49-F238E27FC236}">
                <a16:creationId xmlns:a16="http://schemas.microsoft.com/office/drawing/2014/main" id="{D1D89C96-4D46-A2A9-C6C4-7762C3BD23C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8483" t="-131" r="1070" b="67017"/>
          <a:stretch/>
        </p:blipFill>
        <p:spPr>
          <a:xfrm>
            <a:off x="8388549" y="-39054"/>
            <a:ext cx="3422396" cy="2639427"/>
          </a:xfrm>
          <a:prstGeom prst="rect">
            <a:avLst/>
          </a:prstGeom>
        </p:spPr>
      </p:pic>
      <p:pic>
        <p:nvPicPr>
          <p:cNvPr id="6" name="图片 34">
            <a:extLst>
              <a:ext uri="{FF2B5EF4-FFF2-40B4-BE49-F238E27FC236}">
                <a16:creationId xmlns:a16="http://schemas.microsoft.com/office/drawing/2014/main" id="{458F311E-6FC7-150F-F1EA-CE013B8ACC0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54437"/>
          <a:stretch/>
        </p:blipFill>
        <p:spPr>
          <a:xfrm>
            <a:off x="0" y="4212770"/>
            <a:ext cx="12192000" cy="2645229"/>
          </a:xfrm>
          <a:prstGeom prst="rect">
            <a:avLst/>
          </a:prstGeom>
          <a:effectLst>
            <a:outerShdw blurRad="50800" dist="38100" dir="16200000" rotWithShape="0">
              <a:prstClr val="black">
                <a:alpha val="40000"/>
              </a:prstClr>
            </a:outerShdw>
          </a:effectLst>
        </p:spPr>
      </p:pic>
      <p:pic>
        <p:nvPicPr>
          <p:cNvPr id="7" name="图片 24">
            <a:extLst>
              <a:ext uri="{FF2B5EF4-FFF2-40B4-BE49-F238E27FC236}">
                <a16:creationId xmlns:a16="http://schemas.microsoft.com/office/drawing/2014/main" id="{93BABAF3-EDBD-6C78-220D-84409F0829C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26571"/>
          <a:stretch/>
        </p:blipFill>
        <p:spPr>
          <a:xfrm>
            <a:off x="7379003" y="3190131"/>
            <a:ext cx="4539428" cy="3333264"/>
          </a:xfrm>
          <a:prstGeom prst="rect">
            <a:avLst/>
          </a:prstGeom>
        </p:spPr>
      </p:pic>
      <p:pic>
        <p:nvPicPr>
          <p:cNvPr id="8" name="图片 26">
            <a:extLst>
              <a:ext uri="{FF2B5EF4-FFF2-40B4-BE49-F238E27FC236}">
                <a16:creationId xmlns:a16="http://schemas.microsoft.com/office/drawing/2014/main" id="{197784B3-14EB-2288-02AB-123826252AC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560227"/>
            <a:ext cx="3950313" cy="3950313"/>
          </a:xfrm>
          <a:prstGeom prst="rect">
            <a:avLst/>
          </a:prstGeom>
        </p:spPr>
      </p:pic>
      <p:pic>
        <p:nvPicPr>
          <p:cNvPr id="12" name="图片 30">
            <a:extLst>
              <a:ext uri="{FF2B5EF4-FFF2-40B4-BE49-F238E27FC236}">
                <a16:creationId xmlns:a16="http://schemas.microsoft.com/office/drawing/2014/main" id="{ADDC85EA-49AB-1AA6-BA19-E65EEA31552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999015" y="5305825"/>
            <a:ext cx="1261576" cy="1261576"/>
          </a:xfrm>
          <a:prstGeom prst="rect">
            <a:avLst/>
          </a:prstGeom>
        </p:spPr>
      </p:pic>
      <p:pic>
        <p:nvPicPr>
          <p:cNvPr id="15" name="Picture 14"/>
          <p:cNvPicPr>
            <a:picLocks noChangeAspect="1"/>
          </p:cNvPicPr>
          <p:nvPr/>
        </p:nvPicPr>
        <p:blipFill rotWithShape="1">
          <a:blip r:embed="rId9"/>
          <a:srcRect l="14469" r="14633" b="41954"/>
          <a:stretch/>
        </p:blipFill>
        <p:spPr>
          <a:xfrm>
            <a:off x="2054140" y="955247"/>
            <a:ext cx="7901470" cy="3368361"/>
          </a:xfrm>
          <a:prstGeom prst="rect">
            <a:avLst/>
          </a:prstGeom>
        </p:spPr>
      </p:pic>
    </p:spTree>
    <p:extLst>
      <p:ext uri="{BB962C8B-B14F-4D97-AF65-F5344CB8AC3E}">
        <p14:creationId xmlns:p14="http://schemas.microsoft.com/office/powerpoint/2010/main" val="26290608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down)">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208</TotalTime>
  <Words>363</Words>
  <Application>Microsoft Office PowerPoint</Application>
  <PresentationFormat>Widescreen</PresentationFormat>
  <Paragraphs>37</Paragraphs>
  <Slides>20</Slides>
  <Notes>16</Notes>
  <HiddenSlides>0</HiddenSlides>
  <MMClips>2</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20</vt:i4>
      </vt:variant>
    </vt:vector>
  </HeadingPairs>
  <TitlesOfParts>
    <vt:vector size="27" baseType="lpstr">
      <vt:lpstr>Arial</vt:lpstr>
      <vt:lpstr>Calibri</vt:lpstr>
      <vt:lpstr>Cambria</vt:lpstr>
      <vt:lpstr>Georgia</vt:lpstr>
      <vt:lpstr>Office 主题​​</vt:lpstr>
      <vt:lpstr>1_Simple Light</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linh nguyenthuy</cp:lastModifiedBy>
  <cp:revision>55</cp:revision>
  <dcterms:created xsi:type="dcterms:W3CDTF">2022-07-19T10:00:07Z</dcterms:created>
  <dcterms:modified xsi:type="dcterms:W3CDTF">2025-09-13T15:58:38Z</dcterms:modified>
</cp:coreProperties>
</file>