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9"/>
  </p:notesMasterIdLst>
  <p:sldIdLst>
    <p:sldId id="278" r:id="rId4"/>
    <p:sldId id="280" r:id="rId5"/>
    <p:sldId id="279" r:id="rId6"/>
    <p:sldId id="281" r:id="rId7"/>
    <p:sldId id="8634" r:id="rId8"/>
    <p:sldId id="257" r:id="rId9"/>
    <p:sldId id="291" r:id="rId10"/>
    <p:sldId id="317" r:id="rId11"/>
    <p:sldId id="318" r:id="rId12"/>
    <p:sldId id="8635" r:id="rId13"/>
    <p:sldId id="8638" r:id="rId14"/>
    <p:sldId id="8636" r:id="rId15"/>
    <p:sldId id="8637" r:id="rId16"/>
    <p:sldId id="8633" r:id="rId17"/>
    <p:sldId id="30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47163-5F39-4702-9D33-2965584CCFA8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85714-DD46-4076-841C-C88B34F80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1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341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971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46BF6-07F3-486D-8A7F-CEA5D6E468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61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56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4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38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049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09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1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0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35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8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5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53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99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67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92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23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49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82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31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52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20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64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59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"/>
          <p:cNvSpPr/>
          <p:nvPr/>
        </p:nvSpPr>
        <p:spPr>
          <a:xfrm flipH="1">
            <a:off x="7996534" y="3429098"/>
            <a:ext cx="4195460" cy="3374452"/>
          </a:xfrm>
          <a:custGeom>
            <a:avLst/>
            <a:gdLst/>
            <a:ahLst/>
            <a:cxnLst/>
            <a:rect l="l" t="t" r="r" b="b"/>
            <a:pathLst>
              <a:path w="18359" h="10906" extrusionOk="0">
                <a:moveTo>
                  <a:pt x="1" y="0"/>
                </a:moveTo>
                <a:lnTo>
                  <a:pt x="1" y="10906"/>
                </a:lnTo>
                <a:lnTo>
                  <a:pt x="16606" y="10906"/>
                </a:lnTo>
                <a:cubicBezTo>
                  <a:pt x="17306" y="9072"/>
                  <a:pt x="18359" y="5994"/>
                  <a:pt x="18359" y="5994"/>
                </a:cubicBezTo>
                <a:cubicBezTo>
                  <a:pt x="18359" y="5994"/>
                  <a:pt x="16820" y="5994"/>
                  <a:pt x="16240" y="5670"/>
                </a:cubicBezTo>
                <a:cubicBezTo>
                  <a:pt x="15727" y="5377"/>
                  <a:pt x="15413" y="4740"/>
                  <a:pt x="14640" y="4740"/>
                </a:cubicBezTo>
                <a:cubicBezTo>
                  <a:pt x="14557" y="4740"/>
                  <a:pt x="14470" y="4747"/>
                  <a:pt x="14377" y="4763"/>
                </a:cubicBezTo>
                <a:lnTo>
                  <a:pt x="13797" y="5006"/>
                </a:lnTo>
                <a:cubicBezTo>
                  <a:pt x="13797" y="5006"/>
                  <a:pt x="13554" y="4277"/>
                  <a:pt x="12339" y="4196"/>
                </a:cubicBezTo>
                <a:cubicBezTo>
                  <a:pt x="12272" y="4192"/>
                  <a:pt x="12208" y="4191"/>
                  <a:pt x="12146" y="4191"/>
                </a:cubicBezTo>
                <a:cubicBezTo>
                  <a:pt x="11730" y="4191"/>
                  <a:pt x="11411" y="4261"/>
                  <a:pt x="11166" y="4332"/>
                </a:cubicBezTo>
                <a:cubicBezTo>
                  <a:pt x="10937" y="4396"/>
                  <a:pt x="10767" y="4462"/>
                  <a:pt x="10627" y="4462"/>
                </a:cubicBezTo>
                <a:cubicBezTo>
                  <a:pt x="10535" y="4462"/>
                  <a:pt x="10456" y="4434"/>
                  <a:pt x="10382" y="4358"/>
                </a:cubicBezTo>
                <a:cubicBezTo>
                  <a:pt x="10058" y="4034"/>
                  <a:pt x="10058" y="3791"/>
                  <a:pt x="9316" y="3548"/>
                </a:cubicBezTo>
                <a:cubicBezTo>
                  <a:pt x="8587" y="3305"/>
                  <a:pt x="9235" y="3062"/>
                  <a:pt x="8020" y="2725"/>
                </a:cubicBezTo>
                <a:cubicBezTo>
                  <a:pt x="6792" y="2401"/>
                  <a:pt x="7278" y="1834"/>
                  <a:pt x="6144" y="1753"/>
                </a:cubicBezTo>
                <a:cubicBezTo>
                  <a:pt x="4994" y="1672"/>
                  <a:pt x="5156" y="1186"/>
                  <a:pt x="4346" y="1024"/>
                </a:cubicBezTo>
                <a:cubicBezTo>
                  <a:pt x="4259" y="1006"/>
                  <a:pt x="4178" y="998"/>
                  <a:pt x="4100" y="998"/>
                </a:cubicBezTo>
                <a:cubicBezTo>
                  <a:pt x="3826" y="998"/>
                  <a:pt x="3599" y="1095"/>
                  <a:pt x="3390" y="1199"/>
                </a:cubicBezTo>
                <a:cubicBezTo>
                  <a:pt x="3183" y="1297"/>
                  <a:pt x="2992" y="1396"/>
                  <a:pt x="2789" y="1396"/>
                </a:cubicBezTo>
                <a:cubicBezTo>
                  <a:pt x="2712" y="1396"/>
                  <a:pt x="2633" y="1382"/>
                  <a:pt x="2551" y="1348"/>
                </a:cubicBezTo>
                <a:cubicBezTo>
                  <a:pt x="1984" y="1105"/>
                  <a:pt x="1741" y="687"/>
                  <a:pt x="999" y="525"/>
                </a:cubicBezTo>
                <a:cubicBezTo>
                  <a:pt x="568" y="431"/>
                  <a:pt x="202" y="188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5" name="Google Shape;245;p3"/>
          <p:cNvSpPr/>
          <p:nvPr/>
        </p:nvSpPr>
        <p:spPr>
          <a:xfrm flipH="1">
            <a:off x="34" y="5158676"/>
            <a:ext cx="12191948" cy="1250563"/>
          </a:xfrm>
          <a:custGeom>
            <a:avLst/>
            <a:gdLst/>
            <a:ahLst/>
            <a:cxnLst/>
            <a:rect l="l" t="t" r="r" b="b"/>
            <a:pathLst>
              <a:path w="53351" h="10705" extrusionOk="0">
                <a:moveTo>
                  <a:pt x="1" y="0"/>
                </a:moveTo>
                <a:lnTo>
                  <a:pt x="1" y="10705"/>
                </a:lnTo>
                <a:lnTo>
                  <a:pt x="53351" y="6075"/>
                </a:lnTo>
                <a:lnTo>
                  <a:pt x="53351" y="431"/>
                </a:lnTo>
                <a:cubicBezTo>
                  <a:pt x="50211" y="280"/>
                  <a:pt x="46158" y="14"/>
                  <a:pt x="42519" y="14"/>
                </a:cubicBezTo>
                <a:cubicBezTo>
                  <a:pt x="40918" y="14"/>
                  <a:pt x="39398" y="65"/>
                  <a:pt x="38071" y="201"/>
                </a:cubicBezTo>
                <a:cubicBezTo>
                  <a:pt x="36591" y="351"/>
                  <a:pt x="33181" y="406"/>
                  <a:pt x="28961" y="406"/>
                </a:cubicBezTo>
                <a:cubicBezTo>
                  <a:pt x="18777" y="406"/>
                  <a:pt x="3875" y="85"/>
                  <a:pt x="1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6" name="Google Shape;246;p3"/>
          <p:cNvSpPr/>
          <p:nvPr/>
        </p:nvSpPr>
        <p:spPr>
          <a:xfrm flipH="1">
            <a:off x="8010244" y="4999649"/>
            <a:ext cx="4168037" cy="1872308"/>
          </a:xfrm>
          <a:custGeom>
            <a:avLst/>
            <a:gdLst/>
            <a:ahLst/>
            <a:cxnLst/>
            <a:rect l="l" t="t" r="r" b="b"/>
            <a:pathLst>
              <a:path w="18239" h="8318" extrusionOk="0">
                <a:moveTo>
                  <a:pt x="1" y="1"/>
                </a:moveTo>
                <a:lnTo>
                  <a:pt x="1" y="8318"/>
                </a:lnTo>
                <a:lnTo>
                  <a:pt x="13690" y="5279"/>
                </a:lnTo>
                <a:lnTo>
                  <a:pt x="4469" y="2917"/>
                </a:lnTo>
                <a:cubicBezTo>
                  <a:pt x="4469" y="2917"/>
                  <a:pt x="9883" y="2823"/>
                  <a:pt x="13959" y="2823"/>
                </a:cubicBezTo>
                <a:cubicBezTo>
                  <a:pt x="15997" y="2823"/>
                  <a:pt x="17711" y="2849"/>
                  <a:pt x="18239" y="2917"/>
                </a:cubicBezTo>
                <a:cubicBezTo>
                  <a:pt x="17131" y="2243"/>
                  <a:pt x="14594" y="1582"/>
                  <a:pt x="11704" y="1015"/>
                </a:cubicBezTo>
                <a:cubicBezTo>
                  <a:pt x="6737" y="380"/>
                  <a:pt x="2175" y="11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7" name="Google Shape;247;p3"/>
          <p:cNvSpPr/>
          <p:nvPr/>
        </p:nvSpPr>
        <p:spPr>
          <a:xfrm flipH="1">
            <a:off x="79" y="5315865"/>
            <a:ext cx="7793103" cy="1523553"/>
          </a:xfrm>
          <a:custGeom>
            <a:avLst/>
            <a:gdLst/>
            <a:ahLst/>
            <a:cxnLst/>
            <a:rect l="l" t="t" r="r" b="b"/>
            <a:pathLst>
              <a:path w="34102" h="12070" extrusionOk="0">
                <a:moveTo>
                  <a:pt x="34102" y="0"/>
                </a:moveTo>
                <a:cubicBezTo>
                  <a:pt x="29744" y="107"/>
                  <a:pt x="22224" y="862"/>
                  <a:pt x="15216" y="1889"/>
                </a:cubicBezTo>
                <a:cubicBezTo>
                  <a:pt x="5104" y="3373"/>
                  <a:pt x="1" y="4063"/>
                  <a:pt x="1" y="4063"/>
                </a:cubicBezTo>
                <a:lnTo>
                  <a:pt x="27152" y="12069"/>
                </a:lnTo>
                <a:lnTo>
                  <a:pt x="34102" y="12069"/>
                </a:lnTo>
                <a:lnTo>
                  <a:pt x="3410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8" name="Google Shape;248;p3"/>
          <p:cNvSpPr/>
          <p:nvPr/>
        </p:nvSpPr>
        <p:spPr>
          <a:xfrm flipH="1">
            <a:off x="73" y="5588841"/>
            <a:ext cx="3396543" cy="1250572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9" name="Google Shape;249;p3"/>
          <p:cNvSpPr/>
          <p:nvPr/>
        </p:nvSpPr>
        <p:spPr>
          <a:xfrm flipH="1">
            <a:off x="34" y="5437400"/>
            <a:ext cx="12191948" cy="1401952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xfrm>
            <a:off x="1216100" y="3323557"/>
            <a:ext cx="3744000" cy="7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type="body" idx="1"/>
          </p:nvPr>
        </p:nvSpPr>
        <p:spPr>
          <a:xfrm>
            <a:off x="1216100" y="4040384"/>
            <a:ext cx="37440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>
                <a:solidFill>
                  <a:schemeClr val="dk1"/>
                </a:solidFill>
              </a:defRPr>
            </a:lvl1pPr>
            <a:lvl2pPr marL="1219170" lvl="1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3"/>
          <p:cNvSpPr txBox="1">
            <a:spLocks noGrp="1"/>
          </p:cNvSpPr>
          <p:nvPr>
            <p:ph type="title" idx="2" hasCustomPrompt="1"/>
          </p:nvPr>
        </p:nvSpPr>
        <p:spPr>
          <a:xfrm>
            <a:off x="1216100" y="1884843"/>
            <a:ext cx="3744000" cy="9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19185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Livvic"/>
              <a:buAutoNum type="arabicPeriod"/>
              <a:defRPr sz="1467">
                <a:latin typeface="Open Sans"/>
                <a:ea typeface="Open Sans"/>
                <a:cs typeface="Open Sans"/>
                <a:sym typeface="Open Sans"/>
              </a:defRPr>
            </a:lvl1pPr>
            <a:lvl2pPr marL="1219170" lvl="1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2pPr>
            <a:lvl3pPr marL="1828754" lvl="2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3pPr>
            <a:lvl4pPr marL="2438339" lvl="3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rabicPeriod"/>
              <a:defRPr/>
            </a:lvl4pPr>
            <a:lvl5pPr marL="3047924" lvl="4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5pPr>
            <a:lvl6pPr marL="3657509" lvl="5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6pPr>
            <a:lvl7pPr marL="4267093" lvl="6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rabicPeriod"/>
              <a:defRPr/>
            </a:lvl7pPr>
            <a:lvl8pPr marL="4876678" lvl="7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alphaLcPeriod"/>
              <a:defRPr/>
            </a:lvl8pPr>
            <a:lvl9pPr marL="5486263" lvl="8" indent="-4402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 Condensed Light"/>
              <a:buAutoNum type="romanLcPeriod"/>
              <a:defRPr/>
            </a:lvl9pPr>
          </a:lstStyle>
          <a:p>
            <a:endParaRPr dirty="0"/>
          </a:p>
        </p:txBody>
      </p:sp>
      <p:sp>
        <p:nvSpPr>
          <p:cNvPr id="257" name="Google Shape;257;p4"/>
          <p:cNvSpPr/>
          <p:nvPr/>
        </p:nvSpPr>
        <p:spPr>
          <a:xfrm>
            <a:off x="4812697" y="6068285"/>
            <a:ext cx="7379247" cy="718689"/>
          </a:xfrm>
          <a:custGeom>
            <a:avLst/>
            <a:gdLst/>
            <a:ahLst/>
            <a:cxnLst/>
            <a:rect l="l" t="t" r="r" b="b"/>
            <a:pathLst>
              <a:path w="32291" h="10923" extrusionOk="0">
                <a:moveTo>
                  <a:pt x="32291" y="1"/>
                </a:moveTo>
                <a:cubicBezTo>
                  <a:pt x="31915" y="189"/>
                  <a:pt x="31293" y="432"/>
                  <a:pt x="30509" y="542"/>
                </a:cubicBezTo>
                <a:cubicBezTo>
                  <a:pt x="29229" y="704"/>
                  <a:pt x="28795" y="1109"/>
                  <a:pt x="27797" y="1352"/>
                </a:cubicBezTo>
                <a:cubicBezTo>
                  <a:pt x="27649" y="1387"/>
                  <a:pt x="27508" y="1402"/>
                  <a:pt x="27371" y="1402"/>
                </a:cubicBezTo>
                <a:cubicBezTo>
                  <a:pt x="26657" y="1402"/>
                  <a:pt x="26030" y="1004"/>
                  <a:pt x="25053" y="1004"/>
                </a:cubicBezTo>
                <a:cubicBezTo>
                  <a:pt x="24922" y="1004"/>
                  <a:pt x="24783" y="1012"/>
                  <a:pt x="24638" y="1028"/>
                </a:cubicBezTo>
                <a:cubicBezTo>
                  <a:pt x="23206" y="1190"/>
                  <a:pt x="23491" y="1676"/>
                  <a:pt x="21492" y="1757"/>
                </a:cubicBezTo>
                <a:cubicBezTo>
                  <a:pt x="19480" y="1838"/>
                  <a:pt x="20345" y="2405"/>
                  <a:pt x="18197" y="2742"/>
                </a:cubicBezTo>
                <a:cubicBezTo>
                  <a:pt x="16039" y="3066"/>
                  <a:pt x="17186" y="3309"/>
                  <a:pt x="15903" y="3552"/>
                </a:cubicBezTo>
                <a:cubicBezTo>
                  <a:pt x="14607" y="3795"/>
                  <a:pt x="14607" y="4038"/>
                  <a:pt x="14040" y="4362"/>
                </a:cubicBezTo>
                <a:cubicBezTo>
                  <a:pt x="13909" y="4435"/>
                  <a:pt x="13771" y="4463"/>
                  <a:pt x="13611" y="4463"/>
                </a:cubicBezTo>
                <a:cubicBezTo>
                  <a:pt x="13111" y="4463"/>
                  <a:pt x="12398" y="4192"/>
                  <a:pt x="11017" y="4192"/>
                </a:cubicBezTo>
                <a:cubicBezTo>
                  <a:pt x="10884" y="4192"/>
                  <a:pt x="10745" y="4194"/>
                  <a:pt x="10599" y="4200"/>
                </a:cubicBezTo>
                <a:cubicBezTo>
                  <a:pt x="8451" y="4281"/>
                  <a:pt x="8020" y="5023"/>
                  <a:pt x="8020" y="5023"/>
                </a:cubicBezTo>
                <a:lnTo>
                  <a:pt x="7019" y="4767"/>
                </a:lnTo>
                <a:cubicBezTo>
                  <a:pt x="6852" y="4751"/>
                  <a:pt x="6696" y="4744"/>
                  <a:pt x="6550" y="4744"/>
                </a:cubicBezTo>
                <a:cubicBezTo>
                  <a:pt x="5178" y="4744"/>
                  <a:pt x="4628" y="5378"/>
                  <a:pt x="3727" y="5671"/>
                </a:cubicBezTo>
                <a:cubicBezTo>
                  <a:pt x="2713" y="5995"/>
                  <a:pt x="1" y="5995"/>
                  <a:pt x="1" y="5995"/>
                </a:cubicBezTo>
                <a:cubicBezTo>
                  <a:pt x="1" y="5995"/>
                  <a:pt x="1851" y="9073"/>
                  <a:pt x="3092" y="10923"/>
                </a:cubicBezTo>
                <a:lnTo>
                  <a:pt x="32291" y="10923"/>
                </a:lnTo>
                <a:lnTo>
                  <a:pt x="3229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17" y="6188361"/>
            <a:ext cx="4195460" cy="717571"/>
          </a:xfrm>
          <a:custGeom>
            <a:avLst/>
            <a:gdLst/>
            <a:ahLst/>
            <a:cxnLst/>
            <a:rect l="l" t="t" r="r" b="b"/>
            <a:pathLst>
              <a:path w="18359" h="10906" extrusionOk="0">
                <a:moveTo>
                  <a:pt x="1" y="0"/>
                </a:moveTo>
                <a:lnTo>
                  <a:pt x="1" y="10906"/>
                </a:lnTo>
                <a:lnTo>
                  <a:pt x="16606" y="10906"/>
                </a:lnTo>
                <a:cubicBezTo>
                  <a:pt x="17306" y="9072"/>
                  <a:pt x="18359" y="5994"/>
                  <a:pt x="18359" y="5994"/>
                </a:cubicBezTo>
                <a:cubicBezTo>
                  <a:pt x="18359" y="5994"/>
                  <a:pt x="16820" y="5994"/>
                  <a:pt x="16240" y="5670"/>
                </a:cubicBezTo>
                <a:cubicBezTo>
                  <a:pt x="15727" y="5377"/>
                  <a:pt x="15413" y="4740"/>
                  <a:pt x="14640" y="4740"/>
                </a:cubicBezTo>
                <a:cubicBezTo>
                  <a:pt x="14557" y="4740"/>
                  <a:pt x="14470" y="4747"/>
                  <a:pt x="14377" y="4763"/>
                </a:cubicBezTo>
                <a:lnTo>
                  <a:pt x="13797" y="5006"/>
                </a:lnTo>
                <a:cubicBezTo>
                  <a:pt x="13797" y="5006"/>
                  <a:pt x="13554" y="4277"/>
                  <a:pt x="12339" y="4196"/>
                </a:cubicBezTo>
                <a:cubicBezTo>
                  <a:pt x="12272" y="4192"/>
                  <a:pt x="12208" y="4191"/>
                  <a:pt x="12146" y="4191"/>
                </a:cubicBezTo>
                <a:cubicBezTo>
                  <a:pt x="11730" y="4191"/>
                  <a:pt x="11411" y="4261"/>
                  <a:pt x="11166" y="4332"/>
                </a:cubicBezTo>
                <a:cubicBezTo>
                  <a:pt x="10937" y="4396"/>
                  <a:pt x="10767" y="4462"/>
                  <a:pt x="10627" y="4462"/>
                </a:cubicBezTo>
                <a:cubicBezTo>
                  <a:pt x="10535" y="4462"/>
                  <a:pt x="10456" y="4434"/>
                  <a:pt x="10382" y="4358"/>
                </a:cubicBezTo>
                <a:cubicBezTo>
                  <a:pt x="10058" y="4034"/>
                  <a:pt x="10058" y="3791"/>
                  <a:pt x="9316" y="3548"/>
                </a:cubicBezTo>
                <a:cubicBezTo>
                  <a:pt x="8587" y="3305"/>
                  <a:pt x="9235" y="3062"/>
                  <a:pt x="8020" y="2725"/>
                </a:cubicBezTo>
                <a:cubicBezTo>
                  <a:pt x="6792" y="2401"/>
                  <a:pt x="7278" y="1834"/>
                  <a:pt x="6144" y="1753"/>
                </a:cubicBezTo>
                <a:cubicBezTo>
                  <a:pt x="4994" y="1672"/>
                  <a:pt x="5156" y="1186"/>
                  <a:pt x="4346" y="1024"/>
                </a:cubicBezTo>
                <a:cubicBezTo>
                  <a:pt x="4259" y="1006"/>
                  <a:pt x="4178" y="998"/>
                  <a:pt x="4100" y="998"/>
                </a:cubicBezTo>
                <a:cubicBezTo>
                  <a:pt x="3826" y="998"/>
                  <a:pt x="3599" y="1095"/>
                  <a:pt x="3390" y="1199"/>
                </a:cubicBezTo>
                <a:cubicBezTo>
                  <a:pt x="3183" y="1297"/>
                  <a:pt x="2992" y="1396"/>
                  <a:pt x="2789" y="1396"/>
                </a:cubicBezTo>
                <a:cubicBezTo>
                  <a:pt x="2712" y="1396"/>
                  <a:pt x="2633" y="1382"/>
                  <a:pt x="2551" y="1348"/>
                </a:cubicBezTo>
                <a:cubicBezTo>
                  <a:pt x="1984" y="1105"/>
                  <a:pt x="1741" y="687"/>
                  <a:pt x="999" y="525"/>
                </a:cubicBezTo>
                <a:cubicBezTo>
                  <a:pt x="568" y="431"/>
                  <a:pt x="202" y="188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17" y="6420221"/>
            <a:ext cx="12191948" cy="450191"/>
          </a:xfrm>
          <a:custGeom>
            <a:avLst/>
            <a:gdLst/>
            <a:ahLst/>
            <a:cxnLst/>
            <a:rect l="l" t="t" r="r" b="b"/>
            <a:pathLst>
              <a:path w="53351" h="10705" extrusionOk="0">
                <a:moveTo>
                  <a:pt x="1" y="0"/>
                </a:moveTo>
                <a:lnTo>
                  <a:pt x="1" y="10705"/>
                </a:lnTo>
                <a:lnTo>
                  <a:pt x="53351" y="6075"/>
                </a:lnTo>
                <a:lnTo>
                  <a:pt x="53351" y="431"/>
                </a:lnTo>
                <a:cubicBezTo>
                  <a:pt x="50211" y="280"/>
                  <a:pt x="46158" y="14"/>
                  <a:pt x="42519" y="14"/>
                </a:cubicBezTo>
                <a:cubicBezTo>
                  <a:pt x="40918" y="14"/>
                  <a:pt x="39398" y="65"/>
                  <a:pt x="38071" y="201"/>
                </a:cubicBezTo>
                <a:cubicBezTo>
                  <a:pt x="36591" y="351"/>
                  <a:pt x="33181" y="406"/>
                  <a:pt x="28961" y="406"/>
                </a:cubicBezTo>
                <a:cubicBezTo>
                  <a:pt x="18777" y="406"/>
                  <a:pt x="3875" y="85"/>
                  <a:pt x="1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17" y="6415552"/>
            <a:ext cx="9464980" cy="429248"/>
          </a:xfrm>
          <a:custGeom>
            <a:avLst/>
            <a:gdLst/>
            <a:ahLst/>
            <a:cxnLst/>
            <a:rect l="l" t="t" r="r" b="b"/>
            <a:pathLst>
              <a:path w="41418" h="10207" extrusionOk="0">
                <a:moveTo>
                  <a:pt x="1" y="1"/>
                </a:moveTo>
                <a:lnTo>
                  <a:pt x="1" y="10207"/>
                </a:lnTo>
                <a:lnTo>
                  <a:pt x="22383" y="10207"/>
                </a:lnTo>
                <a:cubicBezTo>
                  <a:pt x="22383" y="10207"/>
                  <a:pt x="36882" y="5658"/>
                  <a:pt x="41418" y="2703"/>
                </a:cubicBezTo>
                <a:cubicBezTo>
                  <a:pt x="30227" y="691"/>
                  <a:pt x="7006" y="124"/>
                  <a:pt x="1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1" name="Google Shape;261;p4"/>
          <p:cNvSpPr/>
          <p:nvPr/>
        </p:nvSpPr>
        <p:spPr>
          <a:xfrm>
            <a:off x="16" y="6415553"/>
            <a:ext cx="4168037" cy="349807"/>
          </a:xfrm>
          <a:custGeom>
            <a:avLst/>
            <a:gdLst/>
            <a:ahLst/>
            <a:cxnLst/>
            <a:rect l="l" t="t" r="r" b="b"/>
            <a:pathLst>
              <a:path w="18239" h="8318" extrusionOk="0">
                <a:moveTo>
                  <a:pt x="1" y="1"/>
                </a:moveTo>
                <a:lnTo>
                  <a:pt x="1" y="8318"/>
                </a:lnTo>
                <a:lnTo>
                  <a:pt x="13690" y="5279"/>
                </a:lnTo>
                <a:lnTo>
                  <a:pt x="4469" y="2917"/>
                </a:lnTo>
                <a:cubicBezTo>
                  <a:pt x="4469" y="2917"/>
                  <a:pt x="9883" y="2823"/>
                  <a:pt x="13959" y="2823"/>
                </a:cubicBezTo>
                <a:cubicBezTo>
                  <a:pt x="15997" y="2823"/>
                  <a:pt x="17711" y="2849"/>
                  <a:pt x="18239" y="2917"/>
                </a:cubicBezTo>
                <a:cubicBezTo>
                  <a:pt x="17131" y="2243"/>
                  <a:pt x="14594" y="1582"/>
                  <a:pt x="11704" y="1015"/>
                </a:cubicBezTo>
                <a:cubicBezTo>
                  <a:pt x="6737" y="380"/>
                  <a:pt x="2175" y="11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16" y="6496464"/>
            <a:ext cx="8835627" cy="348336"/>
          </a:xfrm>
          <a:custGeom>
            <a:avLst/>
            <a:gdLst/>
            <a:ahLst/>
            <a:cxnLst/>
            <a:rect l="l" t="t" r="r" b="b"/>
            <a:pathLst>
              <a:path w="38664" h="8283" extrusionOk="0">
                <a:moveTo>
                  <a:pt x="12036" y="1"/>
                </a:moveTo>
                <a:cubicBezTo>
                  <a:pt x="7298" y="1"/>
                  <a:pt x="3031" y="77"/>
                  <a:pt x="1" y="157"/>
                </a:cubicBezTo>
                <a:lnTo>
                  <a:pt x="1" y="8283"/>
                </a:lnTo>
                <a:lnTo>
                  <a:pt x="1715" y="8283"/>
                </a:lnTo>
                <a:cubicBezTo>
                  <a:pt x="11678" y="6177"/>
                  <a:pt x="26974" y="3141"/>
                  <a:pt x="36963" y="2208"/>
                </a:cubicBezTo>
                <a:cubicBezTo>
                  <a:pt x="37585" y="1897"/>
                  <a:pt x="38165" y="1589"/>
                  <a:pt x="38664" y="1291"/>
                </a:cubicBezTo>
                <a:cubicBezTo>
                  <a:pt x="31493" y="270"/>
                  <a:pt x="20933" y="1"/>
                  <a:pt x="1203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4398846" y="6454284"/>
            <a:ext cx="7793103" cy="507595"/>
          </a:xfrm>
          <a:custGeom>
            <a:avLst/>
            <a:gdLst/>
            <a:ahLst/>
            <a:cxnLst/>
            <a:rect l="l" t="t" r="r" b="b"/>
            <a:pathLst>
              <a:path w="34102" h="12070" extrusionOk="0">
                <a:moveTo>
                  <a:pt x="34102" y="0"/>
                </a:moveTo>
                <a:cubicBezTo>
                  <a:pt x="29744" y="107"/>
                  <a:pt x="22224" y="862"/>
                  <a:pt x="15216" y="1889"/>
                </a:cubicBezTo>
                <a:cubicBezTo>
                  <a:pt x="5104" y="3373"/>
                  <a:pt x="1" y="4063"/>
                  <a:pt x="1" y="4063"/>
                </a:cubicBezTo>
                <a:lnTo>
                  <a:pt x="27152" y="12069"/>
                </a:lnTo>
                <a:lnTo>
                  <a:pt x="34102" y="12069"/>
                </a:lnTo>
                <a:lnTo>
                  <a:pt x="3410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6444969" y="6596634"/>
            <a:ext cx="5746977" cy="365233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17" y="6519510"/>
            <a:ext cx="12191948" cy="442369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528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 and two columns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"/>
          <p:cNvSpPr/>
          <p:nvPr/>
        </p:nvSpPr>
        <p:spPr>
          <a:xfrm>
            <a:off x="-1574334" y="719334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8" name="Google Shape;268;p5"/>
          <p:cNvSpPr/>
          <p:nvPr/>
        </p:nvSpPr>
        <p:spPr>
          <a:xfrm>
            <a:off x="-412167" y="1543974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9" name="Google Shape;269;p5"/>
          <p:cNvSpPr/>
          <p:nvPr/>
        </p:nvSpPr>
        <p:spPr>
          <a:xfrm>
            <a:off x="8579326" y="3868752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0" name="Google Shape;270;p5"/>
          <p:cNvSpPr/>
          <p:nvPr/>
        </p:nvSpPr>
        <p:spPr>
          <a:xfrm>
            <a:off x="5120476" y="5840075"/>
            <a:ext cx="69539" cy="3304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1" name="Google Shape;271;p5"/>
          <p:cNvSpPr/>
          <p:nvPr/>
        </p:nvSpPr>
        <p:spPr>
          <a:xfrm>
            <a:off x="9655822" y="5411579"/>
            <a:ext cx="585505" cy="21472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2" name="Google Shape;272;p5"/>
          <p:cNvSpPr/>
          <p:nvPr/>
        </p:nvSpPr>
        <p:spPr>
          <a:xfrm>
            <a:off x="-75" y="4865040"/>
            <a:ext cx="12192064" cy="157478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3" name="Google Shape;273;p5"/>
          <p:cNvSpPr/>
          <p:nvPr/>
        </p:nvSpPr>
        <p:spPr>
          <a:xfrm>
            <a:off x="4999803" y="4713997"/>
            <a:ext cx="7192180" cy="1940324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4" name="Google Shape;274;p5"/>
          <p:cNvSpPr/>
          <p:nvPr/>
        </p:nvSpPr>
        <p:spPr>
          <a:xfrm>
            <a:off x="-75" y="5504090"/>
            <a:ext cx="12192064" cy="135391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75" name="Google Shape;275;p5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"/>
          <p:cNvSpPr txBox="1">
            <a:spLocks noGrp="1"/>
          </p:cNvSpPr>
          <p:nvPr>
            <p:ph type="subTitle" idx="1"/>
          </p:nvPr>
        </p:nvSpPr>
        <p:spPr>
          <a:xfrm>
            <a:off x="1824200" y="3782300"/>
            <a:ext cx="3407600" cy="11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77" name="Google Shape;277;p5"/>
          <p:cNvSpPr txBox="1">
            <a:spLocks noGrp="1"/>
          </p:cNvSpPr>
          <p:nvPr>
            <p:ph type="title" idx="2"/>
          </p:nvPr>
        </p:nvSpPr>
        <p:spPr>
          <a:xfrm>
            <a:off x="1824200" y="3151000"/>
            <a:ext cx="3407600" cy="5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278" name="Google Shape;278;p5"/>
          <p:cNvSpPr txBox="1">
            <a:spLocks noGrp="1"/>
          </p:cNvSpPr>
          <p:nvPr>
            <p:ph type="subTitle" idx="3"/>
          </p:nvPr>
        </p:nvSpPr>
        <p:spPr>
          <a:xfrm>
            <a:off x="6960200" y="3782300"/>
            <a:ext cx="3407600" cy="11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79" name="Google Shape;279;p5"/>
          <p:cNvSpPr txBox="1">
            <a:spLocks noGrp="1"/>
          </p:cNvSpPr>
          <p:nvPr>
            <p:ph type="title" idx="4"/>
          </p:nvPr>
        </p:nvSpPr>
        <p:spPr>
          <a:xfrm>
            <a:off x="6960200" y="3151000"/>
            <a:ext cx="3407600" cy="5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Patrick Hand"/>
              <a:buNone/>
              <a:defRPr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692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/>
          <p:nvPr/>
        </p:nvSpPr>
        <p:spPr>
          <a:xfrm>
            <a:off x="6780669" y="3194111"/>
            <a:ext cx="5411387" cy="2616965"/>
          </a:xfrm>
          <a:custGeom>
            <a:avLst/>
            <a:gdLst/>
            <a:ahLst/>
            <a:cxnLst/>
            <a:rect l="l" t="t" r="r" b="b"/>
            <a:pathLst>
              <a:path w="23491" h="11360" extrusionOk="0">
                <a:moveTo>
                  <a:pt x="23491" y="1"/>
                </a:moveTo>
                <a:cubicBezTo>
                  <a:pt x="23274" y="179"/>
                  <a:pt x="22924" y="435"/>
                  <a:pt x="22477" y="529"/>
                </a:cubicBezTo>
                <a:cubicBezTo>
                  <a:pt x="21748" y="691"/>
                  <a:pt x="21505" y="1096"/>
                  <a:pt x="20925" y="1339"/>
                </a:cubicBezTo>
                <a:cubicBezTo>
                  <a:pt x="20842" y="1374"/>
                  <a:pt x="20763" y="1389"/>
                  <a:pt x="20686" y="1389"/>
                </a:cubicBezTo>
                <a:cubicBezTo>
                  <a:pt x="20285" y="1389"/>
                  <a:pt x="19929" y="991"/>
                  <a:pt x="19368" y="991"/>
                </a:cubicBezTo>
                <a:cubicBezTo>
                  <a:pt x="19293" y="991"/>
                  <a:pt x="19213" y="999"/>
                  <a:pt x="19130" y="1015"/>
                </a:cubicBezTo>
                <a:cubicBezTo>
                  <a:pt x="18320" y="1177"/>
                  <a:pt x="18482" y="1663"/>
                  <a:pt x="17348" y="1744"/>
                </a:cubicBezTo>
                <a:cubicBezTo>
                  <a:pt x="16201" y="1838"/>
                  <a:pt x="16687" y="2405"/>
                  <a:pt x="15472" y="2729"/>
                </a:cubicBezTo>
                <a:cubicBezTo>
                  <a:pt x="14244" y="3053"/>
                  <a:pt x="14905" y="3296"/>
                  <a:pt x="14163" y="3539"/>
                </a:cubicBezTo>
                <a:cubicBezTo>
                  <a:pt x="13434" y="3782"/>
                  <a:pt x="13434" y="4038"/>
                  <a:pt x="13110" y="4362"/>
                </a:cubicBezTo>
                <a:cubicBezTo>
                  <a:pt x="13037" y="4435"/>
                  <a:pt x="12959" y="4463"/>
                  <a:pt x="12868" y="4463"/>
                </a:cubicBezTo>
                <a:cubicBezTo>
                  <a:pt x="12584" y="4463"/>
                  <a:pt x="12174" y="4192"/>
                  <a:pt x="11390" y="4192"/>
                </a:cubicBezTo>
                <a:cubicBezTo>
                  <a:pt x="11314" y="4192"/>
                  <a:pt x="11235" y="4194"/>
                  <a:pt x="11153" y="4200"/>
                </a:cubicBezTo>
                <a:cubicBezTo>
                  <a:pt x="9922" y="4281"/>
                  <a:pt x="9679" y="5010"/>
                  <a:pt x="9679" y="5010"/>
                </a:cubicBezTo>
                <a:lnTo>
                  <a:pt x="9112" y="4767"/>
                </a:lnTo>
                <a:cubicBezTo>
                  <a:pt x="8994" y="4748"/>
                  <a:pt x="8885" y="4739"/>
                  <a:pt x="8782" y="4739"/>
                </a:cubicBezTo>
                <a:cubicBezTo>
                  <a:pt x="8018" y="4739"/>
                  <a:pt x="7618" y="5230"/>
                  <a:pt x="7236" y="5658"/>
                </a:cubicBezTo>
                <a:cubicBezTo>
                  <a:pt x="3753" y="9559"/>
                  <a:pt x="1" y="10356"/>
                  <a:pt x="1" y="10356"/>
                </a:cubicBezTo>
                <a:cubicBezTo>
                  <a:pt x="1" y="10356"/>
                  <a:pt x="1249" y="11360"/>
                  <a:pt x="3772" y="11360"/>
                </a:cubicBezTo>
                <a:cubicBezTo>
                  <a:pt x="4651" y="11360"/>
                  <a:pt x="5684" y="11238"/>
                  <a:pt x="6873" y="10910"/>
                </a:cubicBezTo>
                <a:lnTo>
                  <a:pt x="23491" y="10910"/>
                </a:lnTo>
                <a:lnTo>
                  <a:pt x="2349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7" name="Google Shape;287;p7"/>
          <p:cNvSpPr/>
          <p:nvPr/>
        </p:nvSpPr>
        <p:spPr>
          <a:xfrm flipH="1">
            <a:off x="7144167" y="6249298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8" name="Google Shape;288;p7"/>
          <p:cNvSpPr/>
          <p:nvPr/>
        </p:nvSpPr>
        <p:spPr>
          <a:xfrm flipH="1">
            <a:off x="1990286" y="5961175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9" name="Google Shape;289;p7"/>
          <p:cNvSpPr/>
          <p:nvPr/>
        </p:nvSpPr>
        <p:spPr>
          <a:xfrm flipH="1">
            <a:off x="-16" y="5054767"/>
            <a:ext cx="12192016" cy="1093308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0" name="Google Shape;290;p7"/>
          <p:cNvSpPr/>
          <p:nvPr/>
        </p:nvSpPr>
        <p:spPr>
          <a:xfrm flipH="1">
            <a:off x="17" y="5436800"/>
            <a:ext cx="12192016" cy="1058891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1" name="Google Shape;291;p7"/>
          <p:cNvSpPr/>
          <p:nvPr/>
        </p:nvSpPr>
        <p:spPr>
          <a:xfrm flipH="1">
            <a:off x="34" y="5158999"/>
            <a:ext cx="7338209" cy="1926275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2" name="Google Shape;292;p7"/>
          <p:cNvSpPr/>
          <p:nvPr/>
        </p:nvSpPr>
        <p:spPr>
          <a:xfrm flipH="1">
            <a:off x="242833" y="6092424"/>
            <a:ext cx="11949201" cy="756421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3" name="Google Shape;293;p7"/>
          <p:cNvSpPr/>
          <p:nvPr/>
        </p:nvSpPr>
        <p:spPr>
          <a:xfrm flipH="1">
            <a:off x="17" y="6392956"/>
            <a:ext cx="12192016" cy="756440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4" name="Google Shape;294;p7"/>
          <p:cNvSpPr txBox="1">
            <a:spLocks noGrp="1"/>
          </p:cNvSpPr>
          <p:nvPr>
            <p:ph type="title"/>
          </p:nvPr>
        </p:nvSpPr>
        <p:spPr>
          <a:xfrm>
            <a:off x="960000" y="541780"/>
            <a:ext cx="102720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95" name="Google Shape;295;p7"/>
          <p:cNvSpPr txBox="1">
            <a:spLocks noGrp="1"/>
          </p:cNvSpPr>
          <p:nvPr>
            <p:ph type="subTitle" idx="1"/>
          </p:nvPr>
        </p:nvSpPr>
        <p:spPr>
          <a:xfrm>
            <a:off x="960000" y="1668000"/>
            <a:ext cx="6650800" cy="31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27452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●"/>
              <a:defRPr/>
            </a:lvl1pPr>
            <a:lvl2pPr lvl="1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40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9"/>
          <p:cNvGrpSpPr/>
          <p:nvPr/>
        </p:nvGrpSpPr>
        <p:grpSpPr>
          <a:xfrm>
            <a:off x="367" y="4156606"/>
            <a:ext cx="12223208" cy="2720188"/>
            <a:chOff x="271" y="2964551"/>
            <a:chExt cx="9167406" cy="2193229"/>
          </a:xfrm>
        </p:grpSpPr>
        <p:sp>
          <p:nvSpPr>
            <p:cNvPr id="312" name="Google Shape;312;p9"/>
            <p:cNvSpPr/>
            <p:nvPr/>
          </p:nvSpPr>
          <p:spPr>
            <a:xfrm>
              <a:off x="275" y="3538374"/>
              <a:ext cx="9167398" cy="1619406"/>
            </a:xfrm>
            <a:custGeom>
              <a:avLst/>
              <a:gdLst/>
              <a:ahLst/>
              <a:cxnLst/>
              <a:rect l="l" t="t" r="r" b="b"/>
              <a:pathLst>
                <a:path w="43860" h="10974" extrusionOk="0">
                  <a:moveTo>
                    <a:pt x="0" y="0"/>
                  </a:moveTo>
                  <a:lnTo>
                    <a:pt x="0" y="10974"/>
                  </a:lnTo>
                  <a:lnTo>
                    <a:pt x="43860" y="10974"/>
                  </a:lnTo>
                  <a:lnTo>
                    <a:pt x="43860" y="0"/>
                  </a:ln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1413430" y="2964551"/>
              <a:ext cx="7754247" cy="680775"/>
            </a:xfrm>
            <a:custGeom>
              <a:avLst/>
              <a:gdLst/>
              <a:ahLst/>
              <a:cxnLst/>
              <a:rect l="l" t="t" r="r" b="b"/>
              <a:pathLst>
                <a:path w="37099" h="4687" extrusionOk="0">
                  <a:moveTo>
                    <a:pt x="29289" y="0"/>
                  </a:moveTo>
                  <a:cubicBezTo>
                    <a:pt x="28606" y="0"/>
                    <a:pt x="27911" y="10"/>
                    <a:pt x="27217" y="28"/>
                  </a:cubicBezTo>
                  <a:cubicBezTo>
                    <a:pt x="18981" y="245"/>
                    <a:pt x="8493" y="2688"/>
                    <a:pt x="1" y="4687"/>
                  </a:cubicBezTo>
                  <a:lnTo>
                    <a:pt x="37099" y="4687"/>
                  </a:lnTo>
                  <a:lnTo>
                    <a:pt x="37099" y="731"/>
                  </a:lnTo>
                  <a:cubicBezTo>
                    <a:pt x="35742" y="225"/>
                    <a:pt x="32651" y="0"/>
                    <a:pt x="29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271" y="3209866"/>
              <a:ext cx="4762825" cy="666541"/>
            </a:xfrm>
            <a:custGeom>
              <a:avLst/>
              <a:gdLst/>
              <a:ahLst/>
              <a:cxnLst/>
              <a:rect l="l" t="t" r="r" b="b"/>
              <a:pathLst>
                <a:path w="22787" h="4589" extrusionOk="0">
                  <a:moveTo>
                    <a:pt x="3161" y="1"/>
                  </a:moveTo>
                  <a:cubicBezTo>
                    <a:pt x="1090" y="1"/>
                    <a:pt x="0" y="199"/>
                    <a:pt x="0" y="199"/>
                  </a:cubicBezTo>
                  <a:lnTo>
                    <a:pt x="0" y="4589"/>
                  </a:lnTo>
                  <a:lnTo>
                    <a:pt x="22787" y="4589"/>
                  </a:lnTo>
                  <a:cubicBezTo>
                    <a:pt x="22787" y="4589"/>
                    <a:pt x="18128" y="2036"/>
                    <a:pt x="11029" y="766"/>
                  </a:cubicBezTo>
                  <a:cubicBezTo>
                    <a:pt x="7669" y="160"/>
                    <a:pt x="5020" y="1"/>
                    <a:pt x="316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271" y="3612551"/>
              <a:ext cx="9167398" cy="362393"/>
            </a:xfrm>
            <a:custGeom>
              <a:avLst/>
              <a:gdLst/>
              <a:ahLst/>
              <a:cxnLst/>
              <a:rect l="l" t="t" r="r" b="b"/>
              <a:pathLst>
                <a:path w="43860" h="2495" extrusionOk="0">
                  <a:moveTo>
                    <a:pt x="0" y="0"/>
                  </a:moveTo>
                  <a:lnTo>
                    <a:pt x="0" y="512"/>
                  </a:lnTo>
                  <a:cubicBezTo>
                    <a:pt x="18857" y="538"/>
                    <a:pt x="31655" y="810"/>
                    <a:pt x="43860" y="2495"/>
                  </a:cubicBezTo>
                  <a:lnTo>
                    <a:pt x="4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9"/>
          <p:cNvSpPr/>
          <p:nvPr/>
        </p:nvSpPr>
        <p:spPr>
          <a:xfrm>
            <a:off x="-47168" y="720000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-47167" y="2748407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8156693" y="444452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0" name="Google Shape;320;p9"/>
          <p:cNvSpPr txBox="1">
            <a:spLocks noGrp="1"/>
          </p:cNvSpPr>
          <p:nvPr>
            <p:ph type="title"/>
          </p:nvPr>
        </p:nvSpPr>
        <p:spPr>
          <a:xfrm>
            <a:off x="2336600" y="548895"/>
            <a:ext cx="7518800" cy="8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21" name="Google Shape;321;p9"/>
          <p:cNvSpPr txBox="1">
            <a:spLocks noGrp="1"/>
          </p:cNvSpPr>
          <p:nvPr>
            <p:ph type="subTitle" idx="1"/>
          </p:nvPr>
        </p:nvSpPr>
        <p:spPr>
          <a:xfrm>
            <a:off x="2182267" y="2901833"/>
            <a:ext cx="4435200" cy="23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248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"/>
          <p:cNvSpPr/>
          <p:nvPr/>
        </p:nvSpPr>
        <p:spPr>
          <a:xfrm>
            <a:off x="-47167" y="2748407"/>
            <a:ext cx="2945241" cy="1889959"/>
          </a:xfrm>
          <a:custGeom>
            <a:avLst/>
            <a:gdLst/>
            <a:ahLst/>
            <a:cxnLst/>
            <a:rect l="l" t="t" r="r" b="b"/>
            <a:pathLst>
              <a:path w="9746" h="6254" extrusionOk="0">
                <a:moveTo>
                  <a:pt x="0" y="1"/>
                </a:moveTo>
                <a:lnTo>
                  <a:pt x="0" y="6092"/>
                </a:lnTo>
                <a:cubicBezTo>
                  <a:pt x="39" y="6131"/>
                  <a:pt x="94" y="6157"/>
                  <a:pt x="162" y="6186"/>
                </a:cubicBezTo>
                <a:cubicBezTo>
                  <a:pt x="282" y="6238"/>
                  <a:pt x="405" y="6254"/>
                  <a:pt x="541" y="6254"/>
                </a:cubicBezTo>
                <a:cubicBezTo>
                  <a:pt x="849" y="6254"/>
                  <a:pt x="1160" y="6092"/>
                  <a:pt x="1335" y="5833"/>
                </a:cubicBezTo>
                <a:cubicBezTo>
                  <a:pt x="1371" y="6021"/>
                  <a:pt x="1570" y="6139"/>
                  <a:pt x="1763" y="6139"/>
                </a:cubicBezTo>
                <a:cubicBezTo>
                  <a:pt x="1792" y="6139"/>
                  <a:pt x="1822" y="6136"/>
                  <a:pt x="1850" y="6131"/>
                </a:cubicBezTo>
                <a:cubicBezTo>
                  <a:pt x="2064" y="6076"/>
                  <a:pt x="2242" y="5930"/>
                  <a:pt x="2388" y="5781"/>
                </a:cubicBezTo>
                <a:cubicBezTo>
                  <a:pt x="2709" y="6054"/>
                  <a:pt x="3132" y="6222"/>
                  <a:pt x="3560" y="6222"/>
                </a:cubicBezTo>
                <a:cubicBezTo>
                  <a:pt x="3619" y="6222"/>
                  <a:pt x="3679" y="6219"/>
                  <a:pt x="3739" y="6212"/>
                </a:cubicBezTo>
                <a:cubicBezTo>
                  <a:pt x="4225" y="6173"/>
                  <a:pt x="4685" y="5930"/>
                  <a:pt x="4980" y="5551"/>
                </a:cubicBezTo>
                <a:cubicBezTo>
                  <a:pt x="5085" y="5759"/>
                  <a:pt x="5328" y="5857"/>
                  <a:pt x="5556" y="5857"/>
                </a:cubicBezTo>
                <a:cubicBezTo>
                  <a:pt x="5595" y="5857"/>
                  <a:pt x="5633" y="5855"/>
                  <a:pt x="5670" y="5849"/>
                </a:cubicBezTo>
                <a:cubicBezTo>
                  <a:pt x="5939" y="5807"/>
                  <a:pt x="6169" y="5658"/>
                  <a:pt x="6399" y="5509"/>
                </a:cubicBezTo>
                <a:cubicBezTo>
                  <a:pt x="6464" y="5683"/>
                  <a:pt x="6653" y="5781"/>
                  <a:pt x="6838" y="5781"/>
                </a:cubicBezTo>
                <a:cubicBezTo>
                  <a:pt x="6955" y="5781"/>
                  <a:pt x="7071" y="5742"/>
                  <a:pt x="7154" y="5658"/>
                </a:cubicBezTo>
                <a:cubicBezTo>
                  <a:pt x="7291" y="5764"/>
                  <a:pt x="7465" y="5815"/>
                  <a:pt x="7640" y="5815"/>
                </a:cubicBezTo>
                <a:cubicBezTo>
                  <a:pt x="7844" y="5815"/>
                  <a:pt x="8049" y="5744"/>
                  <a:pt x="8194" y="5606"/>
                </a:cubicBezTo>
                <a:cubicBezTo>
                  <a:pt x="8274" y="5684"/>
                  <a:pt x="8385" y="5725"/>
                  <a:pt x="8496" y="5725"/>
                </a:cubicBezTo>
                <a:cubicBezTo>
                  <a:pt x="8591" y="5725"/>
                  <a:pt x="8686" y="5695"/>
                  <a:pt x="8761" y="5632"/>
                </a:cubicBezTo>
                <a:cubicBezTo>
                  <a:pt x="8798" y="5704"/>
                  <a:pt x="8883" y="5727"/>
                  <a:pt x="8971" y="5727"/>
                </a:cubicBezTo>
                <a:cubicBezTo>
                  <a:pt x="9014" y="5727"/>
                  <a:pt x="9058" y="5721"/>
                  <a:pt x="9098" y="5713"/>
                </a:cubicBezTo>
                <a:cubicBezTo>
                  <a:pt x="9260" y="5700"/>
                  <a:pt x="9435" y="5671"/>
                  <a:pt x="9597" y="5645"/>
                </a:cubicBezTo>
                <a:cubicBezTo>
                  <a:pt x="9626" y="5645"/>
                  <a:pt x="9652" y="5632"/>
                  <a:pt x="9678" y="5619"/>
                </a:cubicBezTo>
                <a:cubicBezTo>
                  <a:pt x="9746" y="5551"/>
                  <a:pt x="9626" y="5457"/>
                  <a:pt x="9532" y="5457"/>
                </a:cubicBezTo>
                <a:cubicBezTo>
                  <a:pt x="9435" y="5457"/>
                  <a:pt x="9328" y="5483"/>
                  <a:pt x="9247" y="5538"/>
                </a:cubicBezTo>
                <a:cubicBezTo>
                  <a:pt x="9227" y="5452"/>
                  <a:pt x="9148" y="5402"/>
                  <a:pt x="9070" y="5402"/>
                </a:cubicBezTo>
                <a:cubicBezTo>
                  <a:pt x="9047" y="5402"/>
                  <a:pt x="9025" y="5406"/>
                  <a:pt x="9004" y="5415"/>
                </a:cubicBezTo>
                <a:cubicBezTo>
                  <a:pt x="8978" y="5444"/>
                  <a:pt x="8949" y="5457"/>
                  <a:pt x="8923" y="5470"/>
                </a:cubicBezTo>
                <a:cubicBezTo>
                  <a:pt x="8916" y="5471"/>
                  <a:pt x="8910" y="5472"/>
                  <a:pt x="8903" y="5472"/>
                </a:cubicBezTo>
                <a:cubicBezTo>
                  <a:pt x="8833" y="5472"/>
                  <a:pt x="8783" y="5410"/>
                  <a:pt x="8735" y="5363"/>
                </a:cubicBezTo>
                <a:cubicBezTo>
                  <a:pt x="8599" y="5201"/>
                  <a:pt x="8437" y="5065"/>
                  <a:pt x="8236" y="5010"/>
                </a:cubicBezTo>
                <a:cubicBezTo>
                  <a:pt x="8180" y="4996"/>
                  <a:pt x="8123" y="4988"/>
                  <a:pt x="8066" y="4988"/>
                </a:cubicBezTo>
                <a:cubicBezTo>
                  <a:pt x="7913" y="4988"/>
                  <a:pt x="7761" y="5041"/>
                  <a:pt x="7653" y="5159"/>
                </a:cubicBezTo>
                <a:cubicBezTo>
                  <a:pt x="7721" y="5078"/>
                  <a:pt x="7303" y="4848"/>
                  <a:pt x="7248" y="4835"/>
                </a:cubicBezTo>
                <a:cubicBezTo>
                  <a:pt x="7178" y="4810"/>
                  <a:pt x="7108" y="4795"/>
                  <a:pt x="7040" y="4795"/>
                </a:cubicBezTo>
                <a:cubicBezTo>
                  <a:pt x="6927" y="4795"/>
                  <a:pt x="6821" y="4835"/>
                  <a:pt x="6736" y="4929"/>
                </a:cubicBezTo>
                <a:cubicBezTo>
                  <a:pt x="6655" y="4537"/>
                  <a:pt x="6344" y="4200"/>
                  <a:pt x="5952" y="4106"/>
                </a:cubicBezTo>
                <a:cubicBezTo>
                  <a:pt x="5874" y="4087"/>
                  <a:pt x="5794" y="4078"/>
                  <a:pt x="5714" y="4078"/>
                </a:cubicBezTo>
                <a:cubicBezTo>
                  <a:pt x="5392" y="4078"/>
                  <a:pt x="5067" y="4223"/>
                  <a:pt x="4873" y="4472"/>
                </a:cubicBezTo>
                <a:cubicBezTo>
                  <a:pt x="4873" y="4275"/>
                  <a:pt x="4674" y="4135"/>
                  <a:pt x="4483" y="4135"/>
                </a:cubicBezTo>
                <a:cubicBezTo>
                  <a:pt x="4410" y="4135"/>
                  <a:pt x="4339" y="4155"/>
                  <a:pt x="4280" y="4200"/>
                </a:cubicBezTo>
                <a:cubicBezTo>
                  <a:pt x="4307" y="3976"/>
                  <a:pt x="4076" y="3810"/>
                  <a:pt x="3865" y="3810"/>
                </a:cubicBezTo>
                <a:cubicBezTo>
                  <a:pt x="3771" y="3810"/>
                  <a:pt x="3681" y="3843"/>
                  <a:pt x="3619" y="3918"/>
                </a:cubicBezTo>
                <a:cubicBezTo>
                  <a:pt x="3765" y="3458"/>
                  <a:pt x="3551" y="2904"/>
                  <a:pt x="3133" y="2690"/>
                </a:cubicBezTo>
                <a:cubicBezTo>
                  <a:pt x="2993" y="2620"/>
                  <a:pt x="2838" y="2587"/>
                  <a:pt x="2683" y="2587"/>
                </a:cubicBezTo>
                <a:cubicBezTo>
                  <a:pt x="2358" y="2587"/>
                  <a:pt x="2032" y="2734"/>
                  <a:pt x="1850" y="2998"/>
                </a:cubicBezTo>
                <a:cubicBezTo>
                  <a:pt x="1837" y="2674"/>
                  <a:pt x="1837" y="2337"/>
                  <a:pt x="1675" y="2055"/>
                </a:cubicBezTo>
                <a:cubicBezTo>
                  <a:pt x="1540" y="1839"/>
                  <a:pt x="1299" y="1679"/>
                  <a:pt x="1060" y="1679"/>
                </a:cubicBezTo>
                <a:cubicBezTo>
                  <a:pt x="984" y="1679"/>
                  <a:pt x="908" y="1695"/>
                  <a:pt x="836" y="1731"/>
                </a:cubicBezTo>
                <a:cubicBezTo>
                  <a:pt x="983" y="1498"/>
                  <a:pt x="753" y="1153"/>
                  <a:pt x="486" y="1153"/>
                </a:cubicBezTo>
                <a:cubicBezTo>
                  <a:pt x="459" y="1153"/>
                  <a:pt x="432" y="1157"/>
                  <a:pt x="405" y="1164"/>
                </a:cubicBezTo>
                <a:cubicBezTo>
                  <a:pt x="593" y="1109"/>
                  <a:pt x="486" y="584"/>
                  <a:pt x="431" y="474"/>
                </a:cubicBezTo>
                <a:cubicBezTo>
                  <a:pt x="350" y="260"/>
                  <a:pt x="188" y="9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7" name="Google Shape;327;p11"/>
          <p:cNvSpPr/>
          <p:nvPr/>
        </p:nvSpPr>
        <p:spPr>
          <a:xfrm>
            <a:off x="-165295" y="3841842"/>
            <a:ext cx="12499755" cy="945404"/>
          </a:xfrm>
          <a:custGeom>
            <a:avLst/>
            <a:gdLst/>
            <a:ahLst/>
            <a:cxnLst/>
            <a:rect l="l" t="t" r="r" b="b"/>
            <a:pathLst>
              <a:path w="47603" h="5412" extrusionOk="0">
                <a:moveTo>
                  <a:pt x="36217" y="1"/>
                </a:moveTo>
                <a:cubicBezTo>
                  <a:pt x="34122" y="1"/>
                  <a:pt x="32206" y="1117"/>
                  <a:pt x="30593" y="1848"/>
                </a:cubicBezTo>
                <a:cubicBezTo>
                  <a:pt x="28988" y="2571"/>
                  <a:pt x="26764" y="3064"/>
                  <a:pt x="24764" y="3064"/>
                </a:cubicBezTo>
                <a:cubicBezTo>
                  <a:pt x="24713" y="3064"/>
                  <a:pt x="24662" y="3064"/>
                  <a:pt x="24612" y="3063"/>
                </a:cubicBezTo>
                <a:cubicBezTo>
                  <a:pt x="22331" y="3021"/>
                  <a:pt x="20361" y="2428"/>
                  <a:pt x="18579" y="1537"/>
                </a:cubicBezTo>
                <a:cubicBezTo>
                  <a:pt x="17746" y="1121"/>
                  <a:pt x="16926" y="962"/>
                  <a:pt x="16098" y="962"/>
                </a:cubicBezTo>
                <a:cubicBezTo>
                  <a:pt x="14857" y="962"/>
                  <a:pt x="13597" y="1318"/>
                  <a:pt x="12245" y="1699"/>
                </a:cubicBezTo>
                <a:cubicBezTo>
                  <a:pt x="10518" y="2185"/>
                  <a:pt x="10398" y="2820"/>
                  <a:pt x="474" y="4009"/>
                </a:cubicBezTo>
                <a:cubicBezTo>
                  <a:pt x="474" y="4521"/>
                  <a:pt x="1" y="5412"/>
                  <a:pt x="811" y="5412"/>
                </a:cubicBezTo>
                <a:lnTo>
                  <a:pt x="46563" y="5412"/>
                </a:lnTo>
                <a:cubicBezTo>
                  <a:pt x="47062" y="5412"/>
                  <a:pt x="47480" y="2522"/>
                  <a:pt x="47603" y="2065"/>
                </a:cubicBezTo>
                <a:cubicBezTo>
                  <a:pt x="45970" y="1955"/>
                  <a:pt x="44256" y="1874"/>
                  <a:pt x="42743" y="1443"/>
                </a:cubicBezTo>
                <a:cubicBezTo>
                  <a:pt x="40676" y="850"/>
                  <a:pt x="38868" y="160"/>
                  <a:pt x="36561" y="11"/>
                </a:cubicBezTo>
                <a:cubicBezTo>
                  <a:pt x="36446" y="4"/>
                  <a:pt x="36331" y="1"/>
                  <a:pt x="3621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8" name="Google Shape;328;p11"/>
          <p:cNvSpPr/>
          <p:nvPr/>
        </p:nvSpPr>
        <p:spPr>
          <a:xfrm>
            <a:off x="2186075" y="4192761"/>
            <a:ext cx="10111199" cy="1351865"/>
          </a:xfrm>
          <a:custGeom>
            <a:avLst/>
            <a:gdLst/>
            <a:ahLst/>
            <a:cxnLst/>
            <a:rect l="l" t="t" r="r" b="b"/>
            <a:pathLst>
              <a:path w="40877" h="7230" extrusionOk="0">
                <a:moveTo>
                  <a:pt x="40877" y="0"/>
                </a:moveTo>
                <a:cubicBezTo>
                  <a:pt x="38042" y="81"/>
                  <a:pt x="35058" y="201"/>
                  <a:pt x="31980" y="376"/>
                </a:cubicBezTo>
                <a:cubicBezTo>
                  <a:pt x="14189" y="1364"/>
                  <a:pt x="1" y="3603"/>
                  <a:pt x="296" y="5359"/>
                </a:cubicBezTo>
                <a:cubicBezTo>
                  <a:pt x="498" y="6559"/>
                  <a:pt x="7302" y="7230"/>
                  <a:pt x="17211" y="7230"/>
                </a:cubicBezTo>
                <a:cubicBezTo>
                  <a:pt x="21911" y="7230"/>
                  <a:pt x="27309" y="7079"/>
                  <a:pt x="33033" y="6762"/>
                </a:cubicBezTo>
                <a:cubicBezTo>
                  <a:pt x="35748" y="6600"/>
                  <a:pt x="38379" y="6425"/>
                  <a:pt x="40877" y="6224"/>
                </a:cubicBezTo>
                <a:lnTo>
                  <a:pt x="40877" y="0"/>
                </a:ln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-77719" y="4521842"/>
            <a:ext cx="12412149" cy="1873913"/>
          </a:xfrm>
          <a:custGeom>
            <a:avLst/>
            <a:gdLst/>
            <a:ahLst/>
            <a:cxnLst/>
            <a:rect l="l" t="t" r="r" b="b"/>
            <a:pathLst>
              <a:path w="49599" h="10022" extrusionOk="0">
                <a:moveTo>
                  <a:pt x="3334" y="1"/>
                </a:moveTo>
                <a:cubicBezTo>
                  <a:pt x="2192" y="1"/>
                  <a:pt x="1080" y="8"/>
                  <a:pt x="1" y="22"/>
                </a:cubicBezTo>
                <a:lnTo>
                  <a:pt x="1" y="7811"/>
                </a:lnTo>
                <a:cubicBezTo>
                  <a:pt x="5833" y="8514"/>
                  <a:pt x="12624" y="9107"/>
                  <a:pt x="19914" y="9499"/>
                </a:cubicBezTo>
                <a:cubicBezTo>
                  <a:pt x="26275" y="9854"/>
                  <a:pt x="32318" y="10022"/>
                  <a:pt x="37716" y="10022"/>
                </a:cubicBezTo>
                <a:cubicBezTo>
                  <a:pt x="42180" y="10022"/>
                  <a:pt x="46202" y="9907"/>
                  <a:pt x="49599" y="9687"/>
                </a:cubicBezTo>
                <a:lnTo>
                  <a:pt x="49599" y="3382"/>
                </a:lnTo>
                <a:cubicBezTo>
                  <a:pt x="42445" y="2180"/>
                  <a:pt x="32495" y="1127"/>
                  <a:pt x="21411" y="521"/>
                </a:cubicBezTo>
                <a:cubicBezTo>
                  <a:pt x="14945" y="164"/>
                  <a:pt x="8802" y="1"/>
                  <a:pt x="3334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4361557" y="4958520"/>
            <a:ext cx="1435659" cy="298233"/>
          </a:xfrm>
          <a:custGeom>
            <a:avLst/>
            <a:gdLst/>
            <a:ahLst/>
            <a:cxnLst/>
            <a:rect l="l" t="t" r="r" b="b"/>
            <a:pathLst>
              <a:path w="5804" h="1595" extrusionOk="0">
                <a:moveTo>
                  <a:pt x="3212" y="1135"/>
                </a:moveTo>
                <a:cubicBezTo>
                  <a:pt x="3215" y="1138"/>
                  <a:pt x="3217" y="1139"/>
                  <a:pt x="3218" y="1139"/>
                </a:cubicBezTo>
                <a:cubicBezTo>
                  <a:pt x="3219" y="1139"/>
                  <a:pt x="3219" y="1137"/>
                  <a:pt x="3218" y="1135"/>
                </a:cubicBezTo>
                <a:close/>
                <a:moveTo>
                  <a:pt x="2094" y="1"/>
                </a:moveTo>
                <a:cubicBezTo>
                  <a:pt x="2052" y="1"/>
                  <a:pt x="2026" y="43"/>
                  <a:pt x="1997" y="43"/>
                </a:cubicBezTo>
                <a:cubicBezTo>
                  <a:pt x="1971" y="43"/>
                  <a:pt x="1932" y="56"/>
                  <a:pt x="1903" y="56"/>
                </a:cubicBezTo>
                <a:cubicBezTo>
                  <a:pt x="1877" y="56"/>
                  <a:pt x="1851" y="43"/>
                  <a:pt x="1809" y="43"/>
                </a:cubicBezTo>
                <a:lnTo>
                  <a:pt x="1715" y="43"/>
                </a:lnTo>
                <a:cubicBezTo>
                  <a:pt x="1710" y="45"/>
                  <a:pt x="1705" y="46"/>
                  <a:pt x="1700" y="46"/>
                </a:cubicBezTo>
                <a:cubicBezTo>
                  <a:pt x="1678" y="46"/>
                  <a:pt x="1653" y="27"/>
                  <a:pt x="1621" y="27"/>
                </a:cubicBezTo>
                <a:cubicBezTo>
                  <a:pt x="1592" y="27"/>
                  <a:pt x="1566" y="95"/>
                  <a:pt x="1540" y="95"/>
                </a:cubicBezTo>
                <a:cubicBezTo>
                  <a:pt x="1511" y="108"/>
                  <a:pt x="1485" y="108"/>
                  <a:pt x="1459" y="124"/>
                </a:cubicBezTo>
                <a:cubicBezTo>
                  <a:pt x="1422" y="124"/>
                  <a:pt x="1388" y="92"/>
                  <a:pt x="1361" y="92"/>
                </a:cubicBezTo>
                <a:cubicBezTo>
                  <a:pt x="1357" y="92"/>
                  <a:pt x="1353" y="93"/>
                  <a:pt x="1349" y="95"/>
                </a:cubicBezTo>
                <a:cubicBezTo>
                  <a:pt x="1323" y="95"/>
                  <a:pt x="1297" y="108"/>
                  <a:pt x="1268" y="108"/>
                </a:cubicBezTo>
                <a:cubicBezTo>
                  <a:pt x="1229" y="124"/>
                  <a:pt x="1229" y="189"/>
                  <a:pt x="1203" y="189"/>
                </a:cubicBezTo>
                <a:cubicBezTo>
                  <a:pt x="1196" y="192"/>
                  <a:pt x="1189" y="193"/>
                  <a:pt x="1181" y="193"/>
                </a:cubicBezTo>
                <a:cubicBezTo>
                  <a:pt x="1150" y="193"/>
                  <a:pt x="1115" y="173"/>
                  <a:pt x="1092" y="173"/>
                </a:cubicBezTo>
                <a:cubicBezTo>
                  <a:pt x="1087" y="173"/>
                  <a:pt x="1083" y="174"/>
                  <a:pt x="1080" y="176"/>
                </a:cubicBezTo>
                <a:cubicBezTo>
                  <a:pt x="1054" y="205"/>
                  <a:pt x="1041" y="257"/>
                  <a:pt x="1041" y="270"/>
                </a:cubicBezTo>
                <a:cubicBezTo>
                  <a:pt x="1041" y="299"/>
                  <a:pt x="1067" y="325"/>
                  <a:pt x="1080" y="351"/>
                </a:cubicBezTo>
                <a:cubicBezTo>
                  <a:pt x="1093" y="367"/>
                  <a:pt x="1135" y="380"/>
                  <a:pt x="1161" y="393"/>
                </a:cubicBezTo>
                <a:cubicBezTo>
                  <a:pt x="1135" y="393"/>
                  <a:pt x="1080" y="406"/>
                  <a:pt x="1054" y="406"/>
                </a:cubicBezTo>
                <a:cubicBezTo>
                  <a:pt x="1025" y="406"/>
                  <a:pt x="999" y="380"/>
                  <a:pt x="960" y="380"/>
                </a:cubicBezTo>
                <a:cubicBezTo>
                  <a:pt x="931" y="380"/>
                  <a:pt x="905" y="432"/>
                  <a:pt x="879" y="432"/>
                </a:cubicBezTo>
                <a:cubicBezTo>
                  <a:pt x="853" y="432"/>
                  <a:pt x="819" y="391"/>
                  <a:pt x="792" y="391"/>
                </a:cubicBezTo>
                <a:cubicBezTo>
                  <a:pt x="788" y="391"/>
                  <a:pt x="785" y="392"/>
                  <a:pt x="782" y="393"/>
                </a:cubicBezTo>
                <a:lnTo>
                  <a:pt x="688" y="393"/>
                </a:lnTo>
                <a:cubicBezTo>
                  <a:pt x="662" y="393"/>
                  <a:pt x="636" y="419"/>
                  <a:pt x="607" y="432"/>
                </a:cubicBezTo>
                <a:cubicBezTo>
                  <a:pt x="576" y="432"/>
                  <a:pt x="551" y="415"/>
                  <a:pt x="529" y="415"/>
                </a:cubicBezTo>
                <a:cubicBezTo>
                  <a:pt x="523" y="415"/>
                  <a:pt x="518" y="416"/>
                  <a:pt x="513" y="419"/>
                </a:cubicBezTo>
                <a:cubicBezTo>
                  <a:pt x="474" y="419"/>
                  <a:pt x="445" y="448"/>
                  <a:pt x="419" y="448"/>
                </a:cubicBezTo>
                <a:cubicBezTo>
                  <a:pt x="410" y="452"/>
                  <a:pt x="400" y="454"/>
                  <a:pt x="389" y="454"/>
                </a:cubicBezTo>
                <a:cubicBezTo>
                  <a:pt x="367" y="454"/>
                  <a:pt x="342" y="448"/>
                  <a:pt x="325" y="448"/>
                </a:cubicBezTo>
                <a:cubicBezTo>
                  <a:pt x="296" y="461"/>
                  <a:pt x="283" y="500"/>
                  <a:pt x="257" y="513"/>
                </a:cubicBezTo>
                <a:cubicBezTo>
                  <a:pt x="215" y="513"/>
                  <a:pt x="189" y="542"/>
                  <a:pt x="176" y="542"/>
                </a:cubicBezTo>
                <a:cubicBezTo>
                  <a:pt x="155" y="548"/>
                  <a:pt x="135" y="548"/>
                  <a:pt x="116" y="548"/>
                </a:cubicBezTo>
                <a:cubicBezTo>
                  <a:pt x="98" y="548"/>
                  <a:pt x="82" y="548"/>
                  <a:pt x="69" y="555"/>
                </a:cubicBezTo>
                <a:cubicBezTo>
                  <a:pt x="40" y="581"/>
                  <a:pt x="1" y="610"/>
                  <a:pt x="1" y="636"/>
                </a:cubicBezTo>
                <a:cubicBezTo>
                  <a:pt x="1" y="662"/>
                  <a:pt x="27" y="717"/>
                  <a:pt x="53" y="743"/>
                </a:cubicBezTo>
                <a:cubicBezTo>
                  <a:pt x="82" y="756"/>
                  <a:pt x="121" y="756"/>
                  <a:pt x="150" y="772"/>
                </a:cubicBezTo>
                <a:cubicBezTo>
                  <a:pt x="163" y="779"/>
                  <a:pt x="179" y="779"/>
                  <a:pt x="196" y="779"/>
                </a:cubicBezTo>
                <a:cubicBezTo>
                  <a:pt x="212" y="779"/>
                  <a:pt x="229" y="779"/>
                  <a:pt x="244" y="785"/>
                </a:cubicBezTo>
                <a:cubicBezTo>
                  <a:pt x="270" y="798"/>
                  <a:pt x="296" y="811"/>
                  <a:pt x="338" y="824"/>
                </a:cubicBezTo>
                <a:cubicBezTo>
                  <a:pt x="364" y="824"/>
                  <a:pt x="377" y="879"/>
                  <a:pt x="406" y="892"/>
                </a:cubicBezTo>
                <a:cubicBezTo>
                  <a:pt x="437" y="892"/>
                  <a:pt x="470" y="875"/>
                  <a:pt x="495" y="875"/>
                </a:cubicBezTo>
                <a:cubicBezTo>
                  <a:pt x="502" y="875"/>
                  <a:pt x="508" y="876"/>
                  <a:pt x="513" y="879"/>
                </a:cubicBezTo>
                <a:cubicBezTo>
                  <a:pt x="539" y="879"/>
                  <a:pt x="568" y="905"/>
                  <a:pt x="594" y="918"/>
                </a:cubicBezTo>
                <a:cubicBezTo>
                  <a:pt x="620" y="918"/>
                  <a:pt x="662" y="905"/>
                  <a:pt x="688" y="905"/>
                </a:cubicBezTo>
                <a:cubicBezTo>
                  <a:pt x="730" y="918"/>
                  <a:pt x="756" y="960"/>
                  <a:pt x="782" y="960"/>
                </a:cubicBezTo>
                <a:cubicBezTo>
                  <a:pt x="811" y="973"/>
                  <a:pt x="837" y="986"/>
                  <a:pt x="879" y="986"/>
                </a:cubicBezTo>
                <a:cubicBezTo>
                  <a:pt x="905" y="986"/>
                  <a:pt x="944" y="960"/>
                  <a:pt x="973" y="960"/>
                </a:cubicBezTo>
                <a:cubicBezTo>
                  <a:pt x="999" y="973"/>
                  <a:pt x="1054" y="973"/>
                  <a:pt x="1080" y="973"/>
                </a:cubicBezTo>
                <a:cubicBezTo>
                  <a:pt x="1054" y="986"/>
                  <a:pt x="999" y="1015"/>
                  <a:pt x="999" y="1041"/>
                </a:cubicBezTo>
                <a:cubicBezTo>
                  <a:pt x="999" y="1054"/>
                  <a:pt x="999" y="1067"/>
                  <a:pt x="1025" y="1096"/>
                </a:cubicBezTo>
                <a:cubicBezTo>
                  <a:pt x="986" y="1096"/>
                  <a:pt x="999" y="1122"/>
                  <a:pt x="960" y="1122"/>
                </a:cubicBezTo>
                <a:cubicBezTo>
                  <a:pt x="931" y="1122"/>
                  <a:pt x="905" y="1080"/>
                  <a:pt x="863" y="1080"/>
                </a:cubicBezTo>
                <a:cubicBezTo>
                  <a:pt x="837" y="1080"/>
                  <a:pt x="811" y="1135"/>
                  <a:pt x="782" y="1135"/>
                </a:cubicBezTo>
                <a:cubicBezTo>
                  <a:pt x="743" y="1135"/>
                  <a:pt x="717" y="1109"/>
                  <a:pt x="688" y="1109"/>
                </a:cubicBezTo>
                <a:cubicBezTo>
                  <a:pt x="649" y="1109"/>
                  <a:pt x="620" y="1096"/>
                  <a:pt x="594" y="1096"/>
                </a:cubicBezTo>
                <a:cubicBezTo>
                  <a:pt x="555" y="1109"/>
                  <a:pt x="526" y="1122"/>
                  <a:pt x="500" y="1122"/>
                </a:cubicBezTo>
                <a:cubicBezTo>
                  <a:pt x="494" y="1124"/>
                  <a:pt x="488" y="1125"/>
                  <a:pt x="482" y="1125"/>
                </a:cubicBezTo>
                <a:cubicBezTo>
                  <a:pt x="455" y="1125"/>
                  <a:pt x="434" y="1106"/>
                  <a:pt x="409" y="1106"/>
                </a:cubicBezTo>
                <a:cubicBezTo>
                  <a:pt x="404" y="1106"/>
                  <a:pt x="399" y="1107"/>
                  <a:pt x="393" y="1109"/>
                </a:cubicBezTo>
                <a:cubicBezTo>
                  <a:pt x="364" y="1109"/>
                  <a:pt x="351" y="1177"/>
                  <a:pt x="312" y="1177"/>
                </a:cubicBezTo>
                <a:cubicBezTo>
                  <a:pt x="297" y="1184"/>
                  <a:pt x="280" y="1184"/>
                  <a:pt x="263" y="1184"/>
                </a:cubicBezTo>
                <a:cubicBezTo>
                  <a:pt x="246" y="1184"/>
                  <a:pt x="229" y="1184"/>
                  <a:pt x="215" y="1190"/>
                </a:cubicBezTo>
                <a:cubicBezTo>
                  <a:pt x="189" y="1190"/>
                  <a:pt x="176" y="1229"/>
                  <a:pt x="150" y="1242"/>
                </a:cubicBezTo>
                <a:cubicBezTo>
                  <a:pt x="108" y="1258"/>
                  <a:pt x="40" y="1258"/>
                  <a:pt x="40" y="1284"/>
                </a:cubicBezTo>
                <a:cubicBezTo>
                  <a:pt x="40" y="1310"/>
                  <a:pt x="82" y="1339"/>
                  <a:pt x="121" y="1365"/>
                </a:cubicBezTo>
                <a:cubicBezTo>
                  <a:pt x="134" y="1378"/>
                  <a:pt x="163" y="1391"/>
                  <a:pt x="202" y="1404"/>
                </a:cubicBezTo>
                <a:cubicBezTo>
                  <a:pt x="204" y="1407"/>
                  <a:pt x="207" y="1408"/>
                  <a:pt x="211" y="1408"/>
                </a:cubicBezTo>
                <a:cubicBezTo>
                  <a:pt x="229" y="1408"/>
                  <a:pt x="261" y="1388"/>
                  <a:pt x="284" y="1388"/>
                </a:cubicBezTo>
                <a:cubicBezTo>
                  <a:pt x="288" y="1388"/>
                  <a:pt x="292" y="1389"/>
                  <a:pt x="296" y="1391"/>
                </a:cubicBezTo>
                <a:cubicBezTo>
                  <a:pt x="325" y="1404"/>
                  <a:pt x="338" y="1446"/>
                  <a:pt x="364" y="1459"/>
                </a:cubicBezTo>
                <a:cubicBezTo>
                  <a:pt x="393" y="1459"/>
                  <a:pt x="419" y="1485"/>
                  <a:pt x="458" y="1485"/>
                </a:cubicBezTo>
                <a:lnTo>
                  <a:pt x="539" y="1485"/>
                </a:lnTo>
                <a:cubicBezTo>
                  <a:pt x="568" y="1485"/>
                  <a:pt x="594" y="1527"/>
                  <a:pt x="620" y="1540"/>
                </a:cubicBezTo>
                <a:cubicBezTo>
                  <a:pt x="662" y="1540"/>
                  <a:pt x="688" y="1514"/>
                  <a:pt x="717" y="1514"/>
                </a:cubicBezTo>
                <a:cubicBezTo>
                  <a:pt x="726" y="1518"/>
                  <a:pt x="736" y="1520"/>
                  <a:pt x="746" y="1520"/>
                </a:cubicBezTo>
                <a:cubicBezTo>
                  <a:pt x="768" y="1520"/>
                  <a:pt x="791" y="1514"/>
                  <a:pt x="811" y="1514"/>
                </a:cubicBezTo>
                <a:cubicBezTo>
                  <a:pt x="837" y="1527"/>
                  <a:pt x="863" y="1566"/>
                  <a:pt x="892" y="1566"/>
                </a:cubicBezTo>
                <a:lnTo>
                  <a:pt x="986" y="1566"/>
                </a:lnTo>
                <a:cubicBezTo>
                  <a:pt x="1012" y="1566"/>
                  <a:pt x="1041" y="1582"/>
                  <a:pt x="1080" y="1582"/>
                </a:cubicBezTo>
                <a:cubicBezTo>
                  <a:pt x="1106" y="1582"/>
                  <a:pt x="1135" y="1566"/>
                  <a:pt x="1161" y="1566"/>
                </a:cubicBezTo>
                <a:lnTo>
                  <a:pt x="1255" y="1566"/>
                </a:lnTo>
                <a:cubicBezTo>
                  <a:pt x="1284" y="1566"/>
                  <a:pt x="1310" y="1553"/>
                  <a:pt x="1336" y="1553"/>
                </a:cubicBezTo>
                <a:cubicBezTo>
                  <a:pt x="1378" y="1553"/>
                  <a:pt x="1404" y="1595"/>
                  <a:pt x="1430" y="1595"/>
                </a:cubicBezTo>
                <a:cubicBezTo>
                  <a:pt x="1459" y="1595"/>
                  <a:pt x="1485" y="1540"/>
                  <a:pt x="1527" y="1540"/>
                </a:cubicBezTo>
                <a:cubicBezTo>
                  <a:pt x="1553" y="1540"/>
                  <a:pt x="1579" y="1566"/>
                  <a:pt x="1608" y="1566"/>
                </a:cubicBezTo>
                <a:cubicBezTo>
                  <a:pt x="1647" y="1566"/>
                  <a:pt x="1673" y="1527"/>
                  <a:pt x="1702" y="1527"/>
                </a:cubicBezTo>
                <a:cubicBezTo>
                  <a:pt x="1728" y="1527"/>
                  <a:pt x="1770" y="1582"/>
                  <a:pt x="1796" y="1582"/>
                </a:cubicBezTo>
                <a:cubicBezTo>
                  <a:pt x="1822" y="1566"/>
                  <a:pt x="1851" y="1514"/>
                  <a:pt x="1877" y="1514"/>
                </a:cubicBezTo>
                <a:cubicBezTo>
                  <a:pt x="1882" y="1511"/>
                  <a:pt x="1888" y="1510"/>
                  <a:pt x="1894" y="1510"/>
                </a:cubicBezTo>
                <a:cubicBezTo>
                  <a:pt x="1909" y="1510"/>
                  <a:pt x="1925" y="1518"/>
                  <a:pt x="1941" y="1518"/>
                </a:cubicBezTo>
                <a:cubicBezTo>
                  <a:pt x="1947" y="1518"/>
                  <a:pt x="1952" y="1517"/>
                  <a:pt x="1958" y="1514"/>
                </a:cubicBezTo>
                <a:cubicBezTo>
                  <a:pt x="1997" y="1514"/>
                  <a:pt x="2039" y="1540"/>
                  <a:pt x="2065" y="1540"/>
                </a:cubicBezTo>
                <a:cubicBezTo>
                  <a:pt x="2094" y="1527"/>
                  <a:pt x="2107" y="1459"/>
                  <a:pt x="2133" y="1459"/>
                </a:cubicBezTo>
                <a:cubicBezTo>
                  <a:pt x="2159" y="1446"/>
                  <a:pt x="2188" y="1446"/>
                  <a:pt x="2214" y="1433"/>
                </a:cubicBezTo>
                <a:cubicBezTo>
                  <a:pt x="2240" y="1404"/>
                  <a:pt x="2282" y="1404"/>
                  <a:pt x="2282" y="1378"/>
                </a:cubicBezTo>
                <a:cubicBezTo>
                  <a:pt x="2282" y="1365"/>
                  <a:pt x="2282" y="1352"/>
                  <a:pt x="2256" y="1323"/>
                </a:cubicBezTo>
                <a:cubicBezTo>
                  <a:pt x="2282" y="1323"/>
                  <a:pt x="2295" y="1310"/>
                  <a:pt x="2337" y="1310"/>
                </a:cubicBezTo>
                <a:cubicBezTo>
                  <a:pt x="2363" y="1310"/>
                  <a:pt x="2389" y="1323"/>
                  <a:pt x="2431" y="1323"/>
                </a:cubicBezTo>
                <a:cubicBezTo>
                  <a:pt x="2457" y="1323"/>
                  <a:pt x="2483" y="1284"/>
                  <a:pt x="2512" y="1284"/>
                </a:cubicBezTo>
                <a:cubicBezTo>
                  <a:pt x="2551" y="1284"/>
                  <a:pt x="2580" y="1323"/>
                  <a:pt x="2606" y="1323"/>
                </a:cubicBezTo>
                <a:cubicBezTo>
                  <a:pt x="2645" y="1323"/>
                  <a:pt x="2674" y="1339"/>
                  <a:pt x="2713" y="1339"/>
                </a:cubicBezTo>
                <a:cubicBezTo>
                  <a:pt x="2742" y="1323"/>
                  <a:pt x="2768" y="1284"/>
                  <a:pt x="2794" y="1284"/>
                </a:cubicBezTo>
                <a:lnTo>
                  <a:pt x="2888" y="1284"/>
                </a:lnTo>
                <a:cubicBezTo>
                  <a:pt x="2930" y="1284"/>
                  <a:pt x="2956" y="1284"/>
                  <a:pt x="2985" y="1271"/>
                </a:cubicBezTo>
                <a:cubicBezTo>
                  <a:pt x="3024" y="1271"/>
                  <a:pt x="3037" y="1216"/>
                  <a:pt x="3066" y="1203"/>
                </a:cubicBezTo>
                <a:cubicBezTo>
                  <a:pt x="3105" y="1203"/>
                  <a:pt x="3118" y="1190"/>
                  <a:pt x="3147" y="1177"/>
                </a:cubicBezTo>
                <a:cubicBezTo>
                  <a:pt x="3173" y="1148"/>
                  <a:pt x="3212" y="1161"/>
                  <a:pt x="3212" y="1135"/>
                </a:cubicBezTo>
                <a:cubicBezTo>
                  <a:pt x="3212" y="1132"/>
                  <a:pt x="3212" y="1131"/>
                  <a:pt x="3213" y="1131"/>
                </a:cubicBezTo>
                <a:cubicBezTo>
                  <a:pt x="3215" y="1131"/>
                  <a:pt x="3217" y="1133"/>
                  <a:pt x="3218" y="1135"/>
                </a:cubicBezTo>
                <a:lnTo>
                  <a:pt x="3309" y="1135"/>
                </a:lnTo>
                <a:cubicBezTo>
                  <a:pt x="3335" y="1135"/>
                  <a:pt x="3374" y="1096"/>
                  <a:pt x="3403" y="1096"/>
                </a:cubicBezTo>
                <a:cubicBezTo>
                  <a:pt x="3429" y="1109"/>
                  <a:pt x="3455" y="1177"/>
                  <a:pt x="3484" y="1177"/>
                </a:cubicBezTo>
                <a:cubicBezTo>
                  <a:pt x="3523" y="1177"/>
                  <a:pt x="3565" y="1122"/>
                  <a:pt x="3591" y="1122"/>
                </a:cubicBezTo>
                <a:cubicBezTo>
                  <a:pt x="3591" y="1135"/>
                  <a:pt x="3604" y="1161"/>
                  <a:pt x="3604" y="1177"/>
                </a:cubicBezTo>
                <a:cubicBezTo>
                  <a:pt x="3604" y="1203"/>
                  <a:pt x="3591" y="1229"/>
                  <a:pt x="3617" y="1242"/>
                </a:cubicBezTo>
                <a:cubicBezTo>
                  <a:pt x="3646" y="1258"/>
                  <a:pt x="3659" y="1284"/>
                  <a:pt x="3698" y="1297"/>
                </a:cubicBezTo>
                <a:cubicBezTo>
                  <a:pt x="3727" y="1310"/>
                  <a:pt x="3753" y="1339"/>
                  <a:pt x="3779" y="1352"/>
                </a:cubicBezTo>
                <a:cubicBezTo>
                  <a:pt x="3808" y="1352"/>
                  <a:pt x="3847" y="1310"/>
                  <a:pt x="3876" y="1310"/>
                </a:cubicBezTo>
                <a:cubicBezTo>
                  <a:pt x="3902" y="1323"/>
                  <a:pt x="3928" y="1365"/>
                  <a:pt x="3957" y="1378"/>
                </a:cubicBezTo>
                <a:cubicBezTo>
                  <a:pt x="3983" y="1378"/>
                  <a:pt x="4022" y="1352"/>
                  <a:pt x="4051" y="1352"/>
                </a:cubicBezTo>
                <a:cubicBezTo>
                  <a:pt x="4077" y="1365"/>
                  <a:pt x="4103" y="1404"/>
                  <a:pt x="4132" y="1404"/>
                </a:cubicBezTo>
                <a:cubicBezTo>
                  <a:pt x="4158" y="1420"/>
                  <a:pt x="4184" y="1446"/>
                  <a:pt x="4213" y="1446"/>
                </a:cubicBezTo>
                <a:cubicBezTo>
                  <a:pt x="4239" y="1446"/>
                  <a:pt x="4281" y="1391"/>
                  <a:pt x="4307" y="1391"/>
                </a:cubicBezTo>
                <a:cubicBezTo>
                  <a:pt x="4346" y="1391"/>
                  <a:pt x="4375" y="1433"/>
                  <a:pt x="4401" y="1433"/>
                </a:cubicBezTo>
                <a:cubicBezTo>
                  <a:pt x="4427" y="1446"/>
                  <a:pt x="4456" y="1459"/>
                  <a:pt x="4482" y="1459"/>
                </a:cubicBezTo>
                <a:cubicBezTo>
                  <a:pt x="4503" y="1459"/>
                  <a:pt x="4534" y="1442"/>
                  <a:pt x="4558" y="1442"/>
                </a:cubicBezTo>
                <a:cubicBezTo>
                  <a:pt x="4565" y="1442"/>
                  <a:pt x="4571" y="1443"/>
                  <a:pt x="4576" y="1446"/>
                </a:cubicBezTo>
                <a:cubicBezTo>
                  <a:pt x="4605" y="1446"/>
                  <a:pt x="4631" y="1459"/>
                  <a:pt x="4670" y="1459"/>
                </a:cubicBezTo>
                <a:cubicBezTo>
                  <a:pt x="4699" y="1472"/>
                  <a:pt x="4725" y="1485"/>
                  <a:pt x="4751" y="1485"/>
                </a:cubicBezTo>
                <a:cubicBezTo>
                  <a:pt x="4780" y="1485"/>
                  <a:pt x="4819" y="1420"/>
                  <a:pt x="4848" y="1420"/>
                </a:cubicBezTo>
                <a:cubicBezTo>
                  <a:pt x="4874" y="1433"/>
                  <a:pt x="4900" y="1446"/>
                  <a:pt x="4929" y="1446"/>
                </a:cubicBezTo>
                <a:cubicBezTo>
                  <a:pt x="4968" y="1446"/>
                  <a:pt x="4994" y="1472"/>
                  <a:pt x="5023" y="1472"/>
                </a:cubicBezTo>
                <a:cubicBezTo>
                  <a:pt x="5049" y="1459"/>
                  <a:pt x="5075" y="1433"/>
                  <a:pt x="5117" y="1433"/>
                </a:cubicBezTo>
                <a:cubicBezTo>
                  <a:pt x="5125" y="1429"/>
                  <a:pt x="5134" y="1427"/>
                  <a:pt x="5144" y="1427"/>
                </a:cubicBezTo>
                <a:cubicBezTo>
                  <a:pt x="5162" y="1427"/>
                  <a:pt x="5181" y="1433"/>
                  <a:pt x="5198" y="1433"/>
                </a:cubicBezTo>
                <a:cubicBezTo>
                  <a:pt x="5206" y="1429"/>
                  <a:pt x="5217" y="1427"/>
                  <a:pt x="5228" y="1427"/>
                </a:cubicBezTo>
                <a:cubicBezTo>
                  <a:pt x="5250" y="1427"/>
                  <a:pt x="5274" y="1433"/>
                  <a:pt x="5292" y="1433"/>
                </a:cubicBezTo>
                <a:cubicBezTo>
                  <a:pt x="5318" y="1433"/>
                  <a:pt x="5360" y="1459"/>
                  <a:pt x="5386" y="1459"/>
                </a:cubicBezTo>
                <a:cubicBezTo>
                  <a:pt x="5415" y="1459"/>
                  <a:pt x="5441" y="1420"/>
                  <a:pt x="5467" y="1404"/>
                </a:cubicBezTo>
                <a:cubicBezTo>
                  <a:pt x="5496" y="1404"/>
                  <a:pt x="5522" y="1378"/>
                  <a:pt x="5548" y="1365"/>
                </a:cubicBezTo>
                <a:cubicBezTo>
                  <a:pt x="5567" y="1365"/>
                  <a:pt x="5591" y="1371"/>
                  <a:pt x="5612" y="1371"/>
                </a:cubicBezTo>
                <a:cubicBezTo>
                  <a:pt x="5623" y="1371"/>
                  <a:pt x="5633" y="1369"/>
                  <a:pt x="5642" y="1365"/>
                </a:cubicBezTo>
                <a:cubicBezTo>
                  <a:pt x="5661" y="1365"/>
                  <a:pt x="5685" y="1371"/>
                  <a:pt x="5707" y="1371"/>
                </a:cubicBezTo>
                <a:cubicBezTo>
                  <a:pt x="5718" y="1371"/>
                  <a:pt x="5729" y="1369"/>
                  <a:pt x="5739" y="1365"/>
                </a:cubicBezTo>
                <a:cubicBezTo>
                  <a:pt x="5765" y="1339"/>
                  <a:pt x="5804" y="1297"/>
                  <a:pt x="5804" y="1271"/>
                </a:cubicBezTo>
                <a:cubicBezTo>
                  <a:pt x="5804" y="1258"/>
                  <a:pt x="5778" y="1203"/>
                  <a:pt x="5739" y="1190"/>
                </a:cubicBezTo>
                <a:cubicBezTo>
                  <a:pt x="5723" y="1177"/>
                  <a:pt x="5697" y="1148"/>
                  <a:pt x="5671" y="1135"/>
                </a:cubicBezTo>
                <a:cubicBezTo>
                  <a:pt x="5665" y="1132"/>
                  <a:pt x="5658" y="1131"/>
                  <a:pt x="5651" y="1131"/>
                </a:cubicBezTo>
                <a:cubicBezTo>
                  <a:pt x="5633" y="1131"/>
                  <a:pt x="5612" y="1139"/>
                  <a:pt x="5595" y="1139"/>
                </a:cubicBezTo>
                <a:cubicBezTo>
                  <a:pt x="5588" y="1139"/>
                  <a:pt x="5582" y="1138"/>
                  <a:pt x="5577" y="1135"/>
                </a:cubicBezTo>
                <a:cubicBezTo>
                  <a:pt x="5548" y="1135"/>
                  <a:pt x="5522" y="1122"/>
                  <a:pt x="5496" y="1122"/>
                </a:cubicBezTo>
                <a:cubicBezTo>
                  <a:pt x="5467" y="1109"/>
                  <a:pt x="5441" y="1096"/>
                  <a:pt x="5415" y="1080"/>
                </a:cubicBezTo>
                <a:cubicBezTo>
                  <a:pt x="5386" y="1080"/>
                  <a:pt x="5347" y="1096"/>
                  <a:pt x="5318" y="1096"/>
                </a:cubicBezTo>
                <a:cubicBezTo>
                  <a:pt x="5292" y="1096"/>
                  <a:pt x="5266" y="1041"/>
                  <a:pt x="5237" y="1041"/>
                </a:cubicBezTo>
                <a:cubicBezTo>
                  <a:pt x="5211" y="1041"/>
                  <a:pt x="5156" y="1041"/>
                  <a:pt x="5130" y="1028"/>
                </a:cubicBezTo>
                <a:cubicBezTo>
                  <a:pt x="5156" y="1015"/>
                  <a:pt x="5211" y="999"/>
                  <a:pt x="5237" y="986"/>
                </a:cubicBezTo>
                <a:cubicBezTo>
                  <a:pt x="5266" y="960"/>
                  <a:pt x="5305" y="947"/>
                  <a:pt x="5305" y="918"/>
                </a:cubicBezTo>
                <a:cubicBezTo>
                  <a:pt x="5305" y="892"/>
                  <a:pt x="5253" y="892"/>
                  <a:pt x="5224" y="866"/>
                </a:cubicBezTo>
                <a:cubicBezTo>
                  <a:pt x="5198" y="853"/>
                  <a:pt x="5198" y="824"/>
                  <a:pt x="5172" y="798"/>
                </a:cubicBezTo>
                <a:cubicBezTo>
                  <a:pt x="5143" y="785"/>
                  <a:pt x="5130" y="730"/>
                  <a:pt x="5104" y="717"/>
                </a:cubicBezTo>
                <a:cubicBezTo>
                  <a:pt x="5098" y="714"/>
                  <a:pt x="5091" y="713"/>
                  <a:pt x="5084" y="713"/>
                </a:cubicBezTo>
                <a:cubicBezTo>
                  <a:pt x="5065" y="713"/>
                  <a:pt x="5043" y="721"/>
                  <a:pt x="5020" y="721"/>
                </a:cubicBezTo>
                <a:cubicBezTo>
                  <a:pt x="5011" y="721"/>
                  <a:pt x="5003" y="720"/>
                  <a:pt x="4994" y="717"/>
                </a:cubicBezTo>
                <a:cubicBezTo>
                  <a:pt x="4968" y="717"/>
                  <a:pt x="4942" y="704"/>
                  <a:pt x="4913" y="704"/>
                </a:cubicBezTo>
                <a:cubicBezTo>
                  <a:pt x="4887" y="691"/>
                  <a:pt x="4861" y="649"/>
                  <a:pt x="4832" y="649"/>
                </a:cubicBezTo>
                <a:cubicBezTo>
                  <a:pt x="4827" y="646"/>
                  <a:pt x="4821" y="645"/>
                  <a:pt x="4815" y="645"/>
                </a:cubicBezTo>
                <a:cubicBezTo>
                  <a:pt x="4791" y="645"/>
                  <a:pt x="4761" y="662"/>
                  <a:pt x="4738" y="662"/>
                </a:cubicBezTo>
                <a:cubicBezTo>
                  <a:pt x="4699" y="662"/>
                  <a:pt x="4686" y="610"/>
                  <a:pt x="4657" y="594"/>
                </a:cubicBezTo>
                <a:cubicBezTo>
                  <a:pt x="4625" y="594"/>
                  <a:pt x="4600" y="613"/>
                  <a:pt x="4570" y="613"/>
                </a:cubicBezTo>
                <a:cubicBezTo>
                  <a:pt x="4564" y="613"/>
                  <a:pt x="4557" y="612"/>
                  <a:pt x="4550" y="610"/>
                </a:cubicBezTo>
                <a:cubicBezTo>
                  <a:pt x="4524" y="610"/>
                  <a:pt x="4495" y="581"/>
                  <a:pt x="4469" y="568"/>
                </a:cubicBezTo>
                <a:cubicBezTo>
                  <a:pt x="4445" y="568"/>
                  <a:pt x="4408" y="625"/>
                  <a:pt x="4382" y="625"/>
                </a:cubicBezTo>
                <a:cubicBezTo>
                  <a:pt x="4379" y="625"/>
                  <a:pt x="4377" y="624"/>
                  <a:pt x="4375" y="623"/>
                </a:cubicBezTo>
                <a:cubicBezTo>
                  <a:pt x="4333" y="623"/>
                  <a:pt x="4307" y="594"/>
                  <a:pt x="4281" y="594"/>
                </a:cubicBezTo>
                <a:cubicBezTo>
                  <a:pt x="4252" y="581"/>
                  <a:pt x="4226" y="568"/>
                  <a:pt x="4200" y="568"/>
                </a:cubicBezTo>
                <a:cubicBezTo>
                  <a:pt x="4158" y="555"/>
                  <a:pt x="4132" y="555"/>
                  <a:pt x="4103" y="555"/>
                </a:cubicBezTo>
                <a:cubicBezTo>
                  <a:pt x="4077" y="555"/>
                  <a:pt x="4038" y="594"/>
                  <a:pt x="4009" y="594"/>
                </a:cubicBezTo>
                <a:cubicBezTo>
                  <a:pt x="3983" y="594"/>
                  <a:pt x="3941" y="581"/>
                  <a:pt x="3915" y="581"/>
                </a:cubicBezTo>
                <a:cubicBezTo>
                  <a:pt x="3889" y="581"/>
                  <a:pt x="3860" y="555"/>
                  <a:pt x="3834" y="542"/>
                </a:cubicBezTo>
                <a:cubicBezTo>
                  <a:pt x="3851" y="542"/>
                  <a:pt x="3870" y="548"/>
                  <a:pt x="3888" y="548"/>
                </a:cubicBezTo>
                <a:cubicBezTo>
                  <a:pt x="3897" y="548"/>
                  <a:pt x="3906" y="546"/>
                  <a:pt x="3915" y="542"/>
                </a:cubicBezTo>
                <a:cubicBezTo>
                  <a:pt x="3941" y="529"/>
                  <a:pt x="3970" y="513"/>
                  <a:pt x="3996" y="500"/>
                </a:cubicBezTo>
                <a:cubicBezTo>
                  <a:pt x="4022" y="474"/>
                  <a:pt x="3996" y="432"/>
                  <a:pt x="3996" y="406"/>
                </a:cubicBezTo>
                <a:cubicBezTo>
                  <a:pt x="3996" y="380"/>
                  <a:pt x="3983" y="380"/>
                  <a:pt x="3957" y="351"/>
                </a:cubicBezTo>
                <a:cubicBezTo>
                  <a:pt x="3928" y="338"/>
                  <a:pt x="3928" y="299"/>
                  <a:pt x="3902" y="286"/>
                </a:cubicBezTo>
                <a:cubicBezTo>
                  <a:pt x="3889" y="278"/>
                  <a:pt x="3872" y="278"/>
                  <a:pt x="3855" y="278"/>
                </a:cubicBezTo>
                <a:cubicBezTo>
                  <a:pt x="3838" y="278"/>
                  <a:pt x="3821" y="278"/>
                  <a:pt x="3808" y="270"/>
                </a:cubicBezTo>
                <a:cubicBezTo>
                  <a:pt x="3779" y="270"/>
                  <a:pt x="3753" y="218"/>
                  <a:pt x="3727" y="205"/>
                </a:cubicBezTo>
                <a:lnTo>
                  <a:pt x="3633" y="205"/>
                </a:lnTo>
                <a:cubicBezTo>
                  <a:pt x="3618" y="197"/>
                  <a:pt x="3605" y="197"/>
                  <a:pt x="3589" y="197"/>
                </a:cubicBezTo>
                <a:cubicBezTo>
                  <a:pt x="3574" y="197"/>
                  <a:pt x="3557" y="197"/>
                  <a:pt x="3536" y="189"/>
                </a:cubicBezTo>
                <a:cubicBezTo>
                  <a:pt x="3510" y="189"/>
                  <a:pt x="3484" y="163"/>
                  <a:pt x="3455" y="150"/>
                </a:cubicBezTo>
                <a:cubicBezTo>
                  <a:pt x="3429" y="150"/>
                  <a:pt x="3403" y="137"/>
                  <a:pt x="3374" y="137"/>
                </a:cubicBezTo>
                <a:cubicBezTo>
                  <a:pt x="3335" y="124"/>
                  <a:pt x="3322" y="82"/>
                  <a:pt x="3280" y="69"/>
                </a:cubicBezTo>
                <a:cubicBezTo>
                  <a:pt x="3254" y="69"/>
                  <a:pt x="3228" y="82"/>
                  <a:pt x="3186" y="82"/>
                </a:cubicBezTo>
                <a:cubicBezTo>
                  <a:pt x="3160" y="69"/>
                  <a:pt x="3131" y="69"/>
                  <a:pt x="3105" y="56"/>
                </a:cubicBezTo>
                <a:cubicBezTo>
                  <a:pt x="3071" y="56"/>
                  <a:pt x="3045" y="85"/>
                  <a:pt x="3022" y="85"/>
                </a:cubicBezTo>
                <a:cubicBezTo>
                  <a:pt x="3018" y="85"/>
                  <a:pt x="3015" y="84"/>
                  <a:pt x="3011" y="82"/>
                </a:cubicBezTo>
                <a:cubicBezTo>
                  <a:pt x="2969" y="82"/>
                  <a:pt x="2943" y="43"/>
                  <a:pt x="2917" y="27"/>
                </a:cubicBezTo>
                <a:cubicBezTo>
                  <a:pt x="2888" y="27"/>
                  <a:pt x="2849" y="69"/>
                  <a:pt x="2823" y="69"/>
                </a:cubicBezTo>
                <a:lnTo>
                  <a:pt x="2726" y="69"/>
                </a:lnTo>
                <a:cubicBezTo>
                  <a:pt x="2700" y="69"/>
                  <a:pt x="2674" y="43"/>
                  <a:pt x="2645" y="43"/>
                </a:cubicBezTo>
                <a:cubicBezTo>
                  <a:pt x="2606" y="43"/>
                  <a:pt x="2580" y="69"/>
                  <a:pt x="2551" y="69"/>
                </a:cubicBezTo>
                <a:cubicBezTo>
                  <a:pt x="2512" y="69"/>
                  <a:pt x="2483" y="1"/>
                  <a:pt x="2457" y="1"/>
                </a:cubicBezTo>
                <a:cubicBezTo>
                  <a:pt x="2431" y="1"/>
                  <a:pt x="2389" y="56"/>
                  <a:pt x="2363" y="56"/>
                </a:cubicBezTo>
                <a:cubicBezTo>
                  <a:pt x="2337" y="56"/>
                  <a:pt x="2308" y="1"/>
                  <a:pt x="2269" y="1"/>
                </a:cubicBezTo>
                <a:cubicBezTo>
                  <a:pt x="2240" y="1"/>
                  <a:pt x="2214" y="56"/>
                  <a:pt x="2188" y="56"/>
                </a:cubicBezTo>
                <a:cubicBezTo>
                  <a:pt x="2146" y="56"/>
                  <a:pt x="2120" y="1"/>
                  <a:pt x="2094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84313" y="4791920"/>
            <a:ext cx="1435659" cy="300664"/>
          </a:xfrm>
          <a:custGeom>
            <a:avLst/>
            <a:gdLst/>
            <a:ahLst/>
            <a:cxnLst/>
            <a:rect l="l" t="t" r="r" b="b"/>
            <a:pathLst>
              <a:path w="5804" h="1608" extrusionOk="0">
                <a:moveTo>
                  <a:pt x="1430" y="1"/>
                </a:moveTo>
                <a:cubicBezTo>
                  <a:pt x="1404" y="1"/>
                  <a:pt x="1365" y="56"/>
                  <a:pt x="1336" y="56"/>
                </a:cubicBezTo>
                <a:cubicBezTo>
                  <a:pt x="1310" y="56"/>
                  <a:pt x="1284" y="43"/>
                  <a:pt x="1255" y="43"/>
                </a:cubicBezTo>
                <a:lnTo>
                  <a:pt x="1161" y="43"/>
                </a:lnTo>
                <a:cubicBezTo>
                  <a:pt x="1135" y="43"/>
                  <a:pt x="1093" y="27"/>
                  <a:pt x="1067" y="27"/>
                </a:cubicBezTo>
                <a:cubicBezTo>
                  <a:pt x="1041" y="27"/>
                  <a:pt x="1012" y="43"/>
                  <a:pt x="986" y="43"/>
                </a:cubicBezTo>
                <a:lnTo>
                  <a:pt x="892" y="43"/>
                </a:lnTo>
                <a:cubicBezTo>
                  <a:pt x="863" y="43"/>
                  <a:pt x="837" y="82"/>
                  <a:pt x="811" y="95"/>
                </a:cubicBezTo>
                <a:cubicBezTo>
                  <a:pt x="783" y="95"/>
                  <a:pt x="762" y="89"/>
                  <a:pt x="743" y="89"/>
                </a:cubicBezTo>
                <a:cubicBezTo>
                  <a:pt x="734" y="89"/>
                  <a:pt x="726" y="91"/>
                  <a:pt x="717" y="95"/>
                </a:cubicBezTo>
                <a:cubicBezTo>
                  <a:pt x="688" y="95"/>
                  <a:pt x="649" y="69"/>
                  <a:pt x="620" y="69"/>
                </a:cubicBezTo>
                <a:cubicBezTo>
                  <a:pt x="594" y="82"/>
                  <a:pt x="568" y="124"/>
                  <a:pt x="539" y="124"/>
                </a:cubicBezTo>
                <a:cubicBezTo>
                  <a:pt x="521" y="124"/>
                  <a:pt x="498" y="117"/>
                  <a:pt x="476" y="117"/>
                </a:cubicBezTo>
                <a:cubicBezTo>
                  <a:pt x="465" y="117"/>
                  <a:pt x="454" y="119"/>
                  <a:pt x="445" y="124"/>
                </a:cubicBezTo>
                <a:cubicBezTo>
                  <a:pt x="419" y="124"/>
                  <a:pt x="393" y="137"/>
                  <a:pt x="364" y="150"/>
                </a:cubicBezTo>
                <a:cubicBezTo>
                  <a:pt x="338" y="163"/>
                  <a:pt x="325" y="205"/>
                  <a:pt x="296" y="218"/>
                </a:cubicBezTo>
                <a:cubicBezTo>
                  <a:pt x="290" y="220"/>
                  <a:pt x="285" y="221"/>
                  <a:pt x="280" y="221"/>
                </a:cubicBezTo>
                <a:cubicBezTo>
                  <a:pt x="252" y="221"/>
                  <a:pt x="224" y="201"/>
                  <a:pt x="203" y="201"/>
                </a:cubicBezTo>
                <a:cubicBezTo>
                  <a:pt x="198" y="201"/>
                  <a:pt x="193" y="202"/>
                  <a:pt x="189" y="205"/>
                </a:cubicBezTo>
                <a:cubicBezTo>
                  <a:pt x="163" y="218"/>
                  <a:pt x="134" y="231"/>
                  <a:pt x="108" y="244"/>
                </a:cubicBezTo>
                <a:cubicBezTo>
                  <a:pt x="82" y="270"/>
                  <a:pt x="40" y="299"/>
                  <a:pt x="40" y="325"/>
                </a:cubicBezTo>
                <a:cubicBezTo>
                  <a:pt x="40" y="351"/>
                  <a:pt x="108" y="351"/>
                  <a:pt x="150" y="367"/>
                </a:cubicBezTo>
                <a:cubicBezTo>
                  <a:pt x="163" y="380"/>
                  <a:pt x="189" y="419"/>
                  <a:pt x="215" y="419"/>
                </a:cubicBezTo>
                <a:cubicBezTo>
                  <a:pt x="224" y="423"/>
                  <a:pt x="235" y="425"/>
                  <a:pt x="246" y="425"/>
                </a:cubicBezTo>
                <a:cubicBezTo>
                  <a:pt x="269" y="425"/>
                  <a:pt x="292" y="419"/>
                  <a:pt x="312" y="419"/>
                </a:cubicBezTo>
                <a:cubicBezTo>
                  <a:pt x="338" y="432"/>
                  <a:pt x="364" y="500"/>
                  <a:pt x="393" y="500"/>
                </a:cubicBezTo>
                <a:cubicBezTo>
                  <a:pt x="397" y="502"/>
                  <a:pt x="401" y="503"/>
                  <a:pt x="405" y="503"/>
                </a:cubicBezTo>
                <a:cubicBezTo>
                  <a:pt x="426" y="503"/>
                  <a:pt x="451" y="484"/>
                  <a:pt x="474" y="484"/>
                </a:cubicBezTo>
                <a:cubicBezTo>
                  <a:pt x="478" y="484"/>
                  <a:pt x="483" y="485"/>
                  <a:pt x="487" y="487"/>
                </a:cubicBezTo>
                <a:cubicBezTo>
                  <a:pt x="526" y="487"/>
                  <a:pt x="555" y="500"/>
                  <a:pt x="581" y="500"/>
                </a:cubicBezTo>
                <a:cubicBezTo>
                  <a:pt x="589" y="504"/>
                  <a:pt x="600" y="506"/>
                  <a:pt x="611" y="506"/>
                </a:cubicBezTo>
                <a:cubicBezTo>
                  <a:pt x="633" y="506"/>
                  <a:pt x="658" y="500"/>
                  <a:pt x="675" y="500"/>
                </a:cubicBezTo>
                <a:cubicBezTo>
                  <a:pt x="717" y="500"/>
                  <a:pt x="743" y="474"/>
                  <a:pt x="769" y="474"/>
                </a:cubicBezTo>
                <a:cubicBezTo>
                  <a:pt x="811" y="474"/>
                  <a:pt x="837" y="529"/>
                  <a:pt x="863" y="529"/>
                </a:cubicBezTo>
                <a:cubicBezTo>
                  <a:pt x="892" y="529"/>
                  <a:pt x="931" y="487"/>
                  <a:pt x="960" y="487"/>
                </a:cubicBezTo>
                <a:cubicBezTo>
                  <a:pt x="986" y="487"/>
                  <a:pt x="986" y="513"/>
                  <a:pt x="1025" y="513"/>
                </a:cubicBezTo>
                <a:cubicBezTo>
                  <a:pt x="999" y="542"/>
                  <a:pt x="999" y="555"/>
                  <a:pt x="999" y="568"/>
                </a:cubicBezTo>
                <a:cubicBezTo>
                  <a:pt x="999" y="594"/>
                  <a:pt x="1054" y="610"/>
                  <a:pt x="1080" y="636"/>
                </a:cubicBezTo>
                <a:cubicBezTo>
                  <a:pt x="1054" y="636"/>
                  <a:pt x="999" y="636"/>
                  <a:pt x="973" y="649"/>
                </a:cubicBezTo>
                <a:cubicBezTo>
                  <a:pt x="931" y="649"/>
                  <a:pt x="905" y="623"/>
                  <a:pt x="863" y="623"/>
                </a:cubicBezTo>
                <a:cubicBezTo>
                  <a:pt x="837" y="623"/>
                  <a:pt x="811" y="636"/>
                  <a:pt x="782" y="649"/>
                </a:cubicBezTo>
                <a:cubicBezTo>
                  <a:pt x="743" y="649"/>
                  <a:pt x="717" y="691"/>
                  <a:pt x="688" y="704"/>
                </a:cubicBezTo>
                <a:cubicBezTo>
                  <a:pt x="662" y="704"/>
                  <a:pt x="620" y="691"/>
                  <a:pt x="594" y="691"/>
                </a:cubicBezTo>
                <a:cubicBezTo>
                  <a:pt x="568" y="691"/>
                  <a:pt x="539" y="730"/>
                  <a:pt x="513" y="730"/>
                </a:cubicBezTo>
                <a:cubicBezTo>
                  <a:pt x="505" y="733"/>
                  <a:pt x="497" y="734"/>
                  <a:pt x="489" y="734"/>
                </a:cubicBezTo>
                <a:cubicBezTo>
                  <a:pt x="458" y="734"/>
                  <a:pt x="427" y="717"/>
                  <a:pt x="406" y="717"/>
                </a:cubicBezTo>
                <a:cubicBezTo>
                  <a:pt x="377" y="730"/>
                  <a:pt x="364" y="785"/>
                  <a:pt x="325" y="785"/>
                </a:cubicBezTo>
                <a:cubicBezTo>
                  <a:pt x="296" y="798"/>
                  <a:pt x="270" y="811"/>
                  <a:pt x="244" y="824"/>
                </a:cubicBezTo>
                <a:cubicBezTo>
                  <a:pt x="229" y="830"/>
                  <a:pt x="212" y="830"/>
                  <a:pt x="196" y="830"/>
                </a:cubicBezTo>
                <a:cubicBezTo>
                  <a:pt x="179" y="830"/>
                  <a:pt x="163" y="830"/>
                  <a:pt x="150" y="837"/>
                </a:cubicBezTo>
                <a:cubicBezTo>
                  <a:pt x="108" y="853"/>
                  <a:pt x="69" y="853"/>
                  <a:pt x="53" y="866"/>
                </a:cubicBezTo>
                <a:cubicBezTo>
                  <a:pt x="27" y="892"/>
                  <a:pt x="1" y="947"/>
                  <a:pt x="1" y="973"/>
                </a:cubicBezTo>
                <a:cubicBezTo>
                  <a:pt x="1" y="999"/>
                  <a:pt x="40" y="1028"/>
                  <a:pt x="69" y="1054"/>
                </a:cubicBezTo>
                <a:cubicBezTo>
                  <a:pt x="75" y="1060"/>
                  <a:pt x="92" y="1060"/>
                  <a:pt x="110" y="1060"/>
                </a:cubicBezTo>
                <a:cubicBezTo>
                  <a:pt x="128" y="1060"/>
                  <a:pt x="148" y="1060"/>
                  <a:pt x="163" y="1067"/>
                </a:cubicBezTo>
                <a:cubicBezTo>
                  <a:pt x="189" y="1067"/>
                  <a:pt x="215" y="1096"/>
                  <a:pt x="244" y="1096"/>
                </a:cubicBezTo>
                <a:cubicBezTo>
                  <a:pt x="270" y="1109"/>
                  <a:pt x="296" y="1148"/>
                  <a:pt x="325" y="1161"/>
                </a:cubicBezTo>
                <a:cubicBezTo>
                  <a:pt x="342" y="1161"/>
                  <a:pt x="367" y="1155"/>
                  <a:pt x="389" y="1155"/>
                </a:cubicBezTo>
                <a:cubicBezTo>
                  <a:pt x="400" y="1155"/>
                  <a:pt x="410" y="1157"/>
                  <a:pt x="419" y="1161"/>
                </a:cubicBezTo>
                <a:cubicBezTo>
                  <a:pt x="445" y="1161"/>
                  <a:pt x="474" y="1190"/>
                  <a:pt x="500" y="1190"/>
                </a:cubicBezTo>
                <a:cubicBezTo>
                  <a:pt x="508" y="1193"/>
                  <a:pt x="515" y="1194"/>
                  <a:pt x="522" y="1194"/>
                </a:cubicBezTo>
                <a:cubicBezTo>
                  <a:pt x="550" y="1194"/>
                  <a:pt x="573" y="1177"/>
                  <a:pt x="594" y="1177"/>
                </a:cubicBezTo>
                <a:cubicBezTo>
                  <a:pt x="636" y="1190"/>
                  <a:pt x="662" y="1216"/>
                  <a:pt x="688" y="1216"/>
                </a:cubicBezTo>
                <a:lnTo>
                  <a:pt x="782" y="1216"/>
                </a:lnTo>
                <a:cubicBezTo>
                  <a:pt x="785" y="1217"/>
                  <a:pt x="788" y="1218"/>
                  <a:pt x="791" y="1218"/>
                </a:cubicBezTo>
                <a:cubicBezTo>
                  <a:pt x="817" y="1218"/>
                  <a:pt x="841" y="1177"/>
                  <a:pt x="879" y="1177"/>
                </a:cubicBezTo>
                <a:cubicBezTo>
                  <a:pt x="905" y="1177"/>
                  <a:pt x="931" y="1229"/>
                  <a:pt x="960" y="1229"/>
                </a:cubicBezTo>
                <a:cubicBezTo>
                  <a:pt x="986" y="1229"/>
                  <a:pt x="1025" y="1203"/>
                  <a:pt x="1054" y="1203"/>
                </a:cubicBezTo>
                <a:cubicBezTo>
                  <a:pt x="1080" y="1203"/>
                  <a:pt x="1122" y="1216"/>
                  <a:pt x="1161" y="1216"/>
                </a:cubicBezTo>
                <a:cubicBezTo>
                  <a:pt x="1135" y="1229"/>
                  <a:pt x="1093" y="1242"/>
                  <a:pt x="1080" y="1258"/>
                </a:cubicBezTo>
                <a:cubicBezTo>
                  <a:pt x="1054" y="1284"/>
                  <a:pt x="1041" y="1310"/>
                  <a:pt x="1041" y="1323"/>
                </a:cubicBezTo>
                <a:cubicBezTo>
                  <a:pt x="1041" y="1352"/>
                  <a:pt x="1041" y="1404"/>
                  <a:pt x="1080" y="1433"/>
                </a:cubicBezTo>
                <a:cubicBezTo>
                  <a:pt x="1082" y="1435"/>
                  <a:pt x="1084" y="1436"/>
                  <a:pt x="1088" y="1436"/>
                </a:cubicBezTo>
                <a:cubicBezTo>
                  <a:pt x="1106" y="1436"/>
                  <a:pt x="1145" y="1416"/>
                  <a:pt x="1171" y="1416"/>
                </a:cubicBezTo>
                <a:cubicBezTo>
                  <a:pt x="1177" y="1416"/>
                  <a:pt x="1182" y="1417"/>
                  <a:pt x="1187" y="1420"/>
                </a:cubicBezTo>
                <a:cubicBezTo>
                  <a:pt x="1216" y="1420"/>
                  <a:pt x="1229" y="1485"/>
                  <a:pt x="1255" y="1501"/>
                </a:cubicBezTo>
                <a:cubicBezTo>
                  <a:pt x="1284" y="1501"/>
                  <a:pt x="1323" y="1514"/>
                  <a:pt x="1349" y="1514"/>
                </a:cubicBezTo>
                <a:cubicBezTo>
                  <a:pt x="1353" y="1516"/>
                  <a:pt x="1357" y="1516"/>
                  <a:pt x="1361" y="1516"/>
                </a:cubicBezTo>
                <a:cubicBezTo>
                  <a:pt x="1388" y="1516"/>
                  <a:pt x="1421" y="1485"/>
                  <a:pt x="1446" y="1485"/>
                </a:cubicBezTo>
                <a:cubicBezTo>
                  <a:pt x="1485" y="1501"/>
                  <a:pt x="1511" y="1501"/>
                  <a:pt x="1540" y="1514"/>
                </a:cubicBezTo>
                <a:cubicBezTo>
                  <a:pt x="1566" y="1514"/>
                  <a:pt x="1592" y="1582"/>
                  <a:pt x="1621" y="1582"/>
                </a:cubicBezTo>
                <a:cubicBezTo>
                  <a:pt x="1642" y="1582"/>
                  <a:pt x="1674" y="1563"/>
                  <a:pt x="1699" y="1563"/>
                </a:cubicBezTo>
                <a:cubicBezTo>
                  <a:pt x="1705" y="1563"/>
                  <a:pt x="1710" y="1563"/>
                  <a:pt x="1715" y="1566"/>
                </a:cubicBezTo>
                <a:lnTo>
                  <a:pt x="1809" y="1566"/>
                </a:lnTo>
                <a:cubicBezTo>
                  <a:pt x="1835" y="1566"/>
                  <a:pt x="1877" y="1553"/>
                  <a:pt x="1903" y="1553"/>
                </a:cubicBezTo>
                <a:cubicBezTo>
                  <a:pt x="1932" y="1553"/>
                  <a:pt x="1958" y="1566"/>
                  <a:pt x="1997" y="1566"/>
                </a:cubicBezTo>
                <a:cubicBezTo>
                  <a:pt x="2026" y="1566"/>
                  <a:pt x="2052" y="1608"/>
                  <a:pt x="2078" y="1608"/>
                </a:cubicBezTo>
                <a:cubicBezTo>
                  <a:pt x="2120" y="1608"/>
                  <a:pt x="2146" y="1553"/>
                  <a:pt x="2175" y="1553"/>
                </a:cubicBezTo>
                <a:cubicBezTo>
                  <a:pt x="2214" y="1553"/>
                  <a:pt x="2240" y="1608"/>
                  <a:pt x="2269" y="1608"/>
                </a:cubicBezTo>
                <a:cubicBezTo>
                  <a:pt x="2295" y="1608"/>
                  <a:pt x="2337" y="1553"/>
                  <a:pt x="2363" y="1553"/>
                </a:cubicBezTo>
                <a:cubicBezTo>
                  <a:pt x="2389" y="1553"/>
                  <a:pt x="2418" y="1608"/>
                  <a:pt x="2457" y="1608"/>
                </a:cubicBezTo>
                <a:cubicBezTo>
                  <a:pt x="2483" y="1608"/>
                  <a:pt x="2512" y="1540"/>
                  <a:pt x="2538" y="1540"/>
                </a:cubicBezTo>
                <a:cubicBezTo>
                  <a:pt x="2580" y="1540"/>
                  <a:pt x="2606" y="1566"/>
                  <a:pt x="2632" y="1566"/>
                </a:cubicBezTo>
                <a:cubicBezTo>
                  <a:pt x="2674" y="1566"/>
                  <a:pt x="2700" y="1540"/>
                  <a:pt x="2726" y="1540"/>
                </a:cubicBezTo>
                <a:lnTo>
                  <a:pt x="2823" y="1540"/>
                </a:lnTo>
                <a:cubicBezTo>
                  <a:pt x="2849" y="1540"/>
                  <a:pt x="2888" y="1582"/>
                  <a:pt x="2917" y="1582"/>
                </a:cubicBezTo>
                <a:cubicBezTo>
                  <a:pt x="2943" y="1566"/>
                  <a:pt x="2969" y="1527"/>
                  <a:pt x="2998" y="1527"/>
                </a:cubicBezTo>
                <a:cubicBezTo>
                  <a:pt x="3003" y="1525"/>
                  <a:pt x="3009" y="1524"/>
                  <a:pt x="3014" y="1524"/>
                </a:cubicBezTo>
                <a:cubicBezTo>
                  <a:pt x="3045" y="1524"/>
                  <a:pt x="3070" y="1553"/>
                  <a:pt x="3092" y="1553"/>
                </a:cubicBezTo>
                <a:cubicBezTo>
                  <a:pt x="3131" y="1540"/>
                  <a:pt x="3160" y="1540"/>
                  <a:pt x="3186" y="1527"/>
                </a:cubicBezTo>
                <a:cubicBezTo>
                  <a:pt x="3212" y="1527"/>
                  <a:pt x="3254" y="1540"/>
                  <a:pt x="3280" y="1540"/>
                </a:cubicBezTo>
                <a:cubicBezTo>
                  <a:pt x="3309" y="1527"/>
                  <a:pt x="3335" y="1472"/>
                  <a:pt x="3361" y="1472"/>
                </a:cubicBezTo>
                <a:cubicBezTo>
                  <a:pt x="3403" y="1472"/>
                  <a:pt x="3429" y="1459"/>
                  <a:pt x="3455" y="1459"/>
                </a:cubicBezTo>
                <a:cubicBezTo>
                  <a:pt x="3484" y="1446"/>
                  <a:pt x="3510" y="1420"/>
                  <a:pt x="3536" y="1420"/>
                </a:cubicBezTo>
                <a:cubicBezTo>
                  <a:pt x="3557" y="1412"/>
                  <a:pt x="3574" y="1412"/>
                  <a:pt x="3589" y="1412"/>
                </a:cubicBezTo>
                <a:cubicBezTo>
                  <a:pt x="3605" y="1412"/>
                  <a:pt x="3618" y="1412"/>
                  <a:pt x="3633" y="1404"/>
                </a:cubicBezTo>
                <a:lnTo>
                  <a:pt x="3727" y="1404"/>
                </a:lnTo>
                <a:cubicBezTo>
                  <a:pt x="3753" y="1391"/>
                  <a:pt x="3766" y="1339"/>
                  <a:pt x="3795" y="1339"/>
                </a:cubicBezTo>
                <a:cubicBezTo>
                  <a:pt x="3814" y="1331"/>
                  <a:pt x="3831" y="1331"/>
                  <a:pt x="3846" y="1331"/>
                </a:cubicBezTo>
                <a:cubicBezTo>
                  <a:pt x="3861" y="1331"/>
                  <a:pt x="3874" y="1331"/>
                  <a:pt x="3889" y="1323"/>
                </a:cubicBezTo>
                <a:cubicBezTo>
                  <a:pt x="3928" y="1310"/>
                  <a:pt x="3928" y="1271"/>
                  <a:pt x="3957" y="1258"/>
                </a:cubicBezTo>
                <a:cubicBezTo>
                  <a:pt x="3983" y="1229"/>
                  <a:pt x="3996" y="1229"/>
                  <a:pt x="3996" y="1203"/>
                </a:cubicBezTo>
                <a:cubicBezTo>
                  <a:pt x="3996" y="1177"/>
                  <a:pt x="4009" y="1135"/>
                  <a:pt x="3983" y="1109"/>
                </a:cubicBezTo>
                <a:cubicBezTo>
                  <a:pt x="3970" y="1096"/>
                  <a:pt x="3941" y="1080"/>
                  <a:pt x="3915" y="1067"/>
                </a:cubicBezTo>
                <a:cubicBezTo>
                  <a:pt x="3902" y="1060"/>
                  <a:pt x="3888" y="1060"/>
                  <a:pt x="3874" y="1060"/>
                </a:cubicBezTo>
                <a:cubicBezTo>
                  <a:pt x="3861" y="1060"/>
                  <a:pt x="3847" y="1060"/>
                  <a:pt x="3834" y="1054"/>
                </a:cubicBezTo>
                <a:cubicBezTo>
                  <a:pt x="3860" y="1054"/>
                  <a:pt x="3889" y="1028"/>
                  <a:pt x="3915" y="1028"/>
                </a:cubicBezTo>
                <a:cubicBezTo>
                  <a:pt x="3941" y="1028"/>
                  <a:pt x="3970" y="1015"/>
                  <a:pt x="3996" y="1015"/>
                </a:cubicBezTo>
                <a:cubicBezTo>
                  <a:pt x="4038" y="1015"/>
                  <a:pt x="4064" y="1054"/>
                  <a:pt x="4090" y="1054"/>
                </a:cubicBezTo>
                <a:cubicBezTo>
                  <a:pt x="4132" y="1054"/>
                  <a:pt x="4158" y="1041"/>
                  <a:pt x="4184" y="1041"/>
                </a:cubicBezTo>
                <a:cubicBezTo>
                  <a:pt x="4226" y="1041"/>
                  <a:pt x="4252" y="1028"/>
                  <a:pt x="4281" y="1015"/>
                </a:cubicBezTo>
                <a:cubicBezTo>
                  <a:pt x="4307" y="1015"/>
                  <a:pt x="4333" y="986"/>
                  <a:pt x="4362" y="986"/>
                </a:cubicBezTo>
                <a:cubicBezTo>
                  <a:pt x="4365" y="985"/>
                  <a:pt x="4369" y="984"/>
                  <a:pt x="4372" y="984"/>
                </a:cubicBezTo>
                <a:cubicBezTo>
                  <a:pt x="4408" y="984"/>
                  <a:pt x="4445" y="1041"/>
                  <a:pt x="4469" y="1041"/>
                </a:cubicBezTo>
                <a:cubicBezTo>
                  <a:pt x="4495" y="1028"/>
                  <a:pt x="4524" y="999"/>
                  <a:pt x="4550" y="986"/>
                </a:cubicBezTo>
                <a:cubicBezTo>
                  <a:pt x="4570" y="986"/>
                  <a:pt x="4600" y="1004"/>
                  <a:pt x="4625" y="1004"/>
                </a:cubicBezTo>
                <a:cubicBezTo>
                  <a:pt x="4632" y="1004"/>
                  <a:pt x="4638" y="1002"/>
                  <a:pt x="4644" y="999"/>
                </a:cubicBezTo>
                <a:cubicBezTo>
                  <a:pt x="4686" y="999"/>
                  <a:pt x="4699" y="947"/>
                  <a:pt x="4725" y="947"/>
                </a:cubicBezTo>
                <a:cubicBezTo>
                  <a:pt x="4731" y="945"/>
                  <a:pt x="4737" y="944"/>
                  <a:pt x="4742" y="944"/>
                </a:cubicBezTo>
                <a:cubicBezTo>
                  <a:pt x="4769" y="944"/>
                  <a:pt x="4790" y="963"/>
                  <a:pt x="4815" y="963"/>
                </a:cubicBezTo>
                <a:cubicBezTo>
                  <a:pt x="4821" y="963"/>
                  <a:pt x="4826" y="962"/>
                  <a:pt x="4832" y="960"/>
                </a:cubicBezTo>
                <a:cubicBezTo>
                  <a:pt x="4861" y="960"/>
                  <a:pt x="4874" y="918"/>
                  <a:pt x="4913" y="905"/>
                </a:cubicBezTo>
                <a:cubicBezTo>
                  <a:pt x="4942" y="905"/>
                  <a:pt x="4968" y="892"/>
                  <a:pt x="4994" y="892"/>
                </a:cubicBezTo>
                <a:cubicBezTo>
                  <a:pt x="5003" y="888"/>
                  <a:pt x="5014" y="886"/>
                  <a:pt x="5025" y="886"/>
                </a:cubicBezTo>
                <a:cubicBezTo>
                  <a:pt x="5048" y="886"/>
                  <a:pt x="5071" y="892"/>
                  <a:pt x="5091" y="892"/>
                </a:cubicBezTo>
                <a:cubicBezTo>
                  <a:pt x="5130" y="879"/>
                  <a:pt x="5130" y="824"/>
                  <a:pt x="5156" y="811"/>
                </a:cubicBezTo>
                <a:cubicBezTo>
                  <a:pt x="5198" y="785"/>
                  <a:pt x="5198" y="756"/>
                  <a:pt x="5224" y="743"/>
                </a:cubicBezTo>
                <a:cubicBezTo>
                  <a:pt x="5253" y="717"/>
                  <a:pt x="5305" y="717"/>
                  <a:pt x="5305" y="691"/>
                </a:cubicBezTo>
                <a:cubicBezTo>
                  <a:pt x="5305" y="662"/>
                  <a:pt x="5266" y="649"/>
                  <a:pt x="5224" y="623"/>
                </a:cubicBezTo>
                <a:cubicBezTo>
                  <a:pt x="5211" y="610"/>
                  <a:pt x="5156" y="594"/>
                  <a:pt x="5130" y="581"/>
                </a:cubicBezTo>
                <a:cubicBezTo>
                  <a:pt x="5156" y="568"/>
                  <a:pt x="5211" y="568"/>
                  <a:pt x="5237" y="568"/>
                </a:cubicBezTo>
                <a:cubicBezTo>
                  <a:pt x="5266" y="568"/>
                  <a:pt x="5292" y="513"/>
                  <a:pt x="5318" y="513"/>
                </a:cubicBezTo>
                <a:cubicBezTo>
                  <a:pt x="5347" y="513"/>
                  <a:pt x="5373" y="529"/>
                  <a:pt x="5399" y="529"/>
                </a:cubicBezTo>
                <a:cubicBezTo>
                  <a:pt x="5441" y="513"/>
                  <a:pt x="5454" y="500"/>
                  <a:pt x="5480" y="487"/>
                </a:cubicBezTo>
                <a:cubicBezTo>
                  <a:pt x="5509" y="487"/>
                  <a:pt x="5535" y="474"/>
                  <a:pt x="5561" y="474"/>
                </a:cubicBezTo>
                <a:cubicBezTo>
                  <a:pt x="5575" y="470"/>
                  <a:pt x="5588" y="468"/>
                  <a:pt x="5601" y="468"/>
                </a:cubicBezTo>
                <a:cubicBezTo>
                  <a:pt x="5626" y="468"/>
                  <a:pt x="5647" y="474"/>
                  <a:pt x="5658" y="474"/>
                </a:cubicBezTo>
                <a:cubicBezTo>
                  <a:pt x="5697" y="461"/>
                  <a:pt x="5723" y="432"/>
                  <a:pt x="5739" y="419"/>
                </a:cubicBezTo>
                <a:cubicBezTo>
                  <a:pt x="5765" y="406"/>
                  <a:pt x="5804" y="351"/>
                  <a:pt x="5804" y="338"/>
                </a:cubicBezTo>
                <a:cubicBezTo>
                  <a:pt x="5804" y="312"/>
                  <a:pt x="5765" y="270"/>
                  <a:pt x="5723" y="244"/>
                </a:cubicBezTo>
                <a:cubicBezTo>
                  <a:pt x="5716" y="237"/>
                  <a:pt x="5703" y="237"/>
                  <a:pt x="5687" y="237"/>
                </a:cubicBezTo>
                <a:cubicBezTo>
                  <a:pt x="5670" y="237"/>
                  <a:pt x="5650" y="237"/>
                  <a:pt x="5629" y="231"/>
                </a:cubicBezTo>
                <a:cubicBezTo>
                  <a:pt x="5603" y="231"/>
                  <a:pt x="5577" y="244"/>
                  <a:pt x="5548" y="244"/>
                </a:cubicBezTo>
                <a:cubicBezTo>
                  <a:pt x="5522" y="231"/>
                  <a:pt x="5496" y="205"/>
                  <a:pt x="5467" y="205"/>
                </a:cubicBezTo>
                <a:cubicBezTo>
                  <a:pt x="5428" y="189"/>
                  <a:pt x="5415" y="150"/>
                  <a:pt x="5373" y="150"/>
                </a:cubicBezTo>
                <a:cubicBezTo>
                  <a:pt x="5347" y="150"/>
                  <a:pt x="5318" y="176"/>
                  <a:pt x="5292" y="176"/>
                </a:cubicBezTo>
                <a:cubicBezTo>
                  <a:pt x="5266" y="176"/>
                  <a:pt x="5244" y="182"/>
                  <a:pt x="5225" y="182"/>
                </a:cubicBezTo>
                <a:cubicBezTo>
                  <a:pt x="5215" y="182"/>
                  <a:pt x="5206" y="180"/>
                  <a:pt x="5198" y="176"/>
                </a:cubicBezTo>
                <a:lnTo>
                  <a:pt x="5104" y="176"/>
                </a:lnTo>
                <a:cubicBezTo>
                  <a:pt x="5075" y="176"/>
                  <a:pt x="5049" y="137"/>
                  <a:pt x="5023" y="137"/>
                </a:cubicBezTo>
                <a:cubicBezTo>
                  <a:pt x="4994" y="137"/>
                  <a:pt x="4955" y="163"/>
                  <a:pt x="4929" y="163"/>
                </a:cubicBezTo>
                <a:cubicBezTo>
                  <a:pt x="4900" y="163"/>
                  <a:pt x="4874" y="176"/>
                  <a:pt x="4848" y="176"/>
                </a:cubicBezTo>
                <a:cubicBezTo>
                  <a:pt x="4806" y="176"/>
                  <a:pt x="4780" y="124"/>
                  <a:pt x="4751" y="124"/>
                </a:cubicBezTo>
                <a:cubicBezTo>
                  <a:pt x="4725" y="124"/>
                  <a:pt x="4686" y="137"/>
                  <a:pt x="4657" y="137"/>
                </a:cubicBezTo>
                <a:cubicBezTo>
                  <a:pt x="4631" y="150"/>
                  <a:pt x="4605" y="163"/>
                  <a:pt x="4576" y="163"/>
                </a:cubicBezTo>
                <a:cubicBezTo>
                  <a:pt x="4568" y="166"/>
                  <a:pt x="4561" y="167"/>
                  <a:pt x="4554" y="167"/>
                </a:cubicBezTo>
                <a:cubicBezTo>
                  <a:pt x="4525" y="167"/>
                  <a:pt x="4503" y="150"/>
                  <a:pt x="4482" y="150"/>
                </a:cubicBezTo>
                <a:cubicBezTo>
                  <a:pt x="4456" y="150"/>
                  <a:pt x="4427" y="163"/>
                  <a:pt x="4388" y="163"/>
                </a:cubicBezTo>
                <a:cubicBezTo>
                  <a:pt x="4362" y="176"/>
                  <a:pt x="4333" y="205"/>
                  <a:pt x="4307" y="218"/>
                </a:cubicBezTo>
                <a:cubicBezTo>
                  <a:pt x="4281" y="218"/>
                  <a:pt x="4239" y="163"/>
                  <a:pt x="4213" y="163"/>
                </a:cubicBezTo>
                <a:cubicBezTo>
                  <a:pt x="4184" y="163"/>
                  <a:pt x="4158" y="189"/>
                  <a:pt x="4132" y="205"/>
                </a:cubicBezTo>
                <a:cubicBezTo>
                  <a:pt x="4090" y="205"/>
                  <a:pt x="4077" y="244"/>
                  <a:pt x="4051" y="244"/>
                </a:cubicBezTo>
                <a:cubicBezTo>
                  <a:pt x="4042" y="247"/>
                  <a:pt x="4035" y="248"/>
                  <a:pt x="4027" y="248"/>
                </a:cubicBezTo>
                <a:cubicBezTo>
                  <a:pt x="3998" y="248"/>
                  <a:pt x="3978" y="231"/>
                  <a:pt x="3957" y="231"/>
                </a:cubicBezTo>
                <a:cubicBezTo>
                  <a:pt x="3915" y="231"/>
                  <a:pt x="3902" y="286"/>
                  <a:pt x="3876" y="299"/>
                </a:cubicBezTo>
                <a:cubicBezTo>
                  <a:pt x="3847" y="299"/>
                  <a:pt x="3795" y="257"/>
                  <a:pt x="3779" y="257"/>
                </a:cubicBezTo>
                <a:cubicBezTo>
                  <a:pt x="3740" y="270"/>
                  <a:pt x="3714" y="299"/>
                  <a:pt x="3698" y="312"/>
                </a:cubicBezTo>
                <a:cubicBezTo>
                  <a:pt x="3659" y="325"/>
                  <a:pt x="3646" y="351"/>
                  <a:pt x="3617" y="367"/>
                </a:cubicBezTo>
                <a:cubicBezTo>
                  <a:pt x="3591" y="380"/>
                  <a:pt x="3604" y="406"/>
                  <a:pt x="3604" y="432"/>
                </a:cubicBezTo>
                <a:cubicBezTo>
                  <a:pt x="3604" y="448"/>
                  <a:pt x="3591" y="474"/>
                  <a:pt x="3591" y="487"/>
                </a:cubicBezTo>
                <a:cubicBezTo>
                  <a:pt x="3565" y="487"/>
                  <a:pt x="3510" y="432"/>
                  <a:pt x="3484" y="432"/>
                </a:cubicBezTo>
                <a:cubicBezTo>
                  <a:pt x="3455" y="432"/>
                  <a:pt x="3429" y="500"/>
                  <a:pt x="3403" y="513"/>
                </a:cubicBezTo>
                <a:cubicBezTo>
                  <a:pt x="3361" y="513"/>
                  <a:pt x="3335" y="474"/>
                  <a:pt x="3293" y="474"/>
                </a:cubicBezTo>
                <a:lnTo>
                  <a:pt x="3212" y="474"/>
                </a:lnTo>
                <a:cubicBezTo>
                  <a:pt x="3212" y="448"/>
                  <a:pt x="3173" y="461"/>
                  <a:pt x="3131" y="432"/>
                </a:cubicBezTo>
                <a:cubicBezTo>
                  <a:pt x="3118" y="419"/>
                  <a:pt x="3092" y="406"/>
                  <a:pt x="3066" y="393"/>
                </a:cubicBezTo>
                <a:cubicBezTo>
                  <a:pt x="3037" y="393"/>
                  <a:pt x="3011" y="338"/>
                  <a:pt x="2985" y="338"/>
                </a:cubicBezTo>
                <a:cubicBezTo>
                  <a:pt x="2956" y="325"/>
                  <a:pt x="2917" y="325"/>
                  <a:pt x="2888" y="325"/>
                </a:cubicBezTo>
                <a:lnTo>
                  <a:pt x="2794" y="325"/>
                </a:lnTo>
                <a:cubicBezTo>
                  <a:pt x="2768" y="325"/>
                  <a:pt x="2742" y="270"/>
                  <a:pt x="2700" y="270"/>
                </a:cubicBezTo>
                <a:cubicBezTo>
                  <a:pt x="2674" y="270"/>
                  <a:pt x="2645" y="286"/>
                  <a:pt x="2606" y="286"/>
                </a:cubicBezTo>
                <a:cubicBezTo>
                  <a:pt x="2580" y="286"/>
                  <a:pt x="2538" y="325"/>
                  <a:pt x="2512" y="325"/>
                </a:cubicBezTo>
                <a:cubicBezTo>
                  <a:pt x="2483" y="312"/>
                  <a:pt x="2457" y="286"/>
                  <a:pt x="2418" y="286"/>
                </a:cubicBezTo>
                <a:cubicBezTo>
                  <a:pt x="2389" y="286"/>
                  <a:pt x="2363" y="299"/>
                  <a:pt x="2321" y="299"/>
                </a:cubicBezTo>
                <a:cubicBezTo>
                  <a:pt x="2295" y="299"/>
                  <a:pt x="2282" y="286"/>
                  <a:pt x="2256" y="286"/>
                </a:cubicBezTo>
                <a:cubicBezTo>
                  <a:pt x="2282" y="257"/>
                  <a:pt x="2282" y="244"/>
                  <a:pt x="2282" y="231"/>
                </a:cubicBezTo>
                <a:cubicBezTo>
                  <a:pt x="2282" y="205"/>
                  <a:pt x="2240" y="205"/>
                  <a:pt x="2201" y="176"/>
                </a:cubicBezTo>
                <a:cubicBezTo>
                  <a:pt x="2188" y="163"/>
                  <a:pt x="2159" y="163"/>
                  <a:pt x="2120" y="150"/>
                </a:cubicBezTo>
                <a:cubicBezTo>
                  <a:pt x="2107" y="150"/>
                  <a:pt x="2094" y="69"/>
                  <a:pt x="2052" y="69"/>
                </a:cubicBezTo>
                <a:cubicBezTo>
                  <a:pt x="2048" y="67"/>
                  <a:pt x="2044" y="66"/>
                  <a:pt x="2040" y="66"/>
                </a:cubicBezTo>
                <a:cubicBezTo>
                  <a:pt x="2014" y="66"/>
                  <a:pt x="1980" y="95"/>
                  <a:pt x="1958" y="95"/>
                </a:cubicBezTo>
                <a:cubicBezTo>
                  <a:pt x="1952" y="92"/>
                  <a:pt x="1947" y="91"/>
                  <a:pt x="1941" y="91"/>
                </a:cubicBezTo>
                <a:cubicBezTo>
                  <a:pt x="1925" y="91"/>
                  <a:pt x="1908" y="99"/>
                  <a:pt x="1887" y="99"/>
                </a:cubicBezTo>
                <a:cubicBezTo>
                  <a:pt x="1880" y="99"/>
                  <a:pt x="1872" y="98"/>
                  <a:pt x="1864" y="95"/>
                </a:cubicBezTo>
                <a:cubicBezTo>
                  <a:pt x="1835" y="95"/>
                  <a:pt x="1822" y="43"/>
                  <a:pt x="1783" y="27"/>
                </a:cubicBezTo>
                <a:cubicBezTo>
                  <a:pt x="1754" y="27"/>
                  <a:pt x="1728" y="82"/>
                  <a:pt x="1689" y="82"/>
                </a:cubicBezTo>
                <a:cubicBezTo>
                  <a:pt x="1660" y="82"/>
                  <a:pt x="1634" y="43"/>
                  <a:pt x="1608" y="43"/>
                </a:cubicBezTo>
                <a:cubicBezTo>
                  <a:pt x="1579" y="43"/>
                  <a:pt x="1553" y="69"/>
                  <a:pt x="1511" y="69"/>
                </a:cubicBezTo>
                <a:cubicBezTo>
                  <a:pt x="1485" y="69"/>
                  <a:pt x="1459" y="1"/>
                  <a:pt x="143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1570782" y="4770339"/>
            <a:ext cx="564468" cy="98164"/>
          </a:xfrm>
          <a:custGeom>
            <a:avLst/>
            <a:gdLst/>
            <a:ahLst/>
            <a:cxnLst/>
            <a:rect l="l" t="t" r="r" b="b"/>
            <a:pathLst>
              <a:path w="2282" h="525" extrusionOk="0">
                <a:moveTo>
                  <a:pt x="973" y="0"/>
                </a:moveTo>
                <a:cubicBezTo>
                  <a:pt x="944" y="0"/>
                  <a:pt x="918" y="13"/>
                  <a:pt x="876" y="13"/>
                </a:cubicBezTo>
                <a:lnTo>
                  <a:pt x="795" y="13"/>
                </a:lnTo>
                <a:cubicBezTo>
                  <a:pt x="756" y="13"/>
                  <a:pt x="730" y="39"/>
                  <a:pt x="701" y="39"/>
                </a:cubicBezTo>
                <a:cubicBezTo>
                  <a:pt x="675" y="39"/>
                  <a:pt x="649" y="26"/>
                  <a:pt x="607" y="26"/>
                </a:cubicBezTo>
                <a:cubicBezTo>
                  <a:pt x="581" y="26"/>
                  <a:pt x="552" y="68"/>
                  <a:pt x="526" y="68"/>
                </a:cubicBezTo>
                <a:cubicBezTo>
                  <a:pt x="524" y="69"/>
                  <a:pt x="521" y="70"/>
                  <a:pt x="519" y="70"/>
                </a:cubicBezTo>
                <a:cubicBezTo>
                  <a:pt x="495" y="70"/>
                  <a:pt x="463" y="24"/>
                  <a:pt x="439" y="24"/>
                </a:cubicBezTo>
                <a:cubicBezTo>
                  <a:pt x="437" y="24"/>
                  <a:pt x="434" y="25"/>
                  <a:pt x="432" y="26"/>
                </a:cubicBezTo>
                <a:cubicBezTo>
                  <a:pt x="406" y="26"/>
                  <a:pt x="364" y="26"/>
                  <a:pt x="338" y="39"/>
                </a:cubicBezTo>
                <a:cubicBezTo>
                  <a:pt x="309" y="39"/>
                  <a:pt x="296" y="107"/>
                  <a:pt x="270" y="120"/>
                </a:cubicBezTo>
                <a:cubicBezTo>
                  <a:pt x="242" y="120"/>
                  <a:pt x="221" y="114"/>
                  <a:pt x="202" y="114"/>
                </a:cubicBezTo>
                <a:cubicBezTo>
                  <a:pt x="193" y="114"/>
                  <a:pt x="185" y="116"/>
                  <a:pt x="176" y="120"/>
                </a:cubicBezTo>
                <a:cubicBezTo>
                  <a:pt x="148" y="120"/>
                  <a:pt x="121" y="114"/>
                  <a:pt x="103" y="114"/>
                </a:cubicBezTo>
                <a:cubicBezTo>
                  <a:pt x="93" y="114"/>
                  <a:pt x="86" y="116"/>
                  <a:pt x="82" y="120"/>
                </a:cubicBezTo>
                <a:cubicBezTo>
                  <a:pt x="40" y="149"/>
                  <a:pt x="1" y="188"/>
                  <a:pt x="1" y="214"/>
                </a:cubicBezTo>
                <a:cubicBezTo>
                  <a:pt x="1" y="243"/>
                  <a:pt x="53" y="256"/>
                  <a:pt x="95" y="282"/>
                </a:cubicBezTo>
                <a:cubicBezTo>
                  <a:pt x="108" y="295"/>
                  <a:pt x="121" y="337"/>
                  <a:pt x="147" y="350"/>
                </a:cubicBezTo>
                <a:cubicBezTo>
                  <a:pt x="176" y="363"/>
                  <a:pt x="202" y="376"/>
                  <a:pt x="244" y="392"/>
                </a:cubicBezTo>
                <a:cubicBezTo>
                  <a:pt x="265" y="392"/>
                  <a:pt x="295" y="373"/>
                  <a:pt x="321" y="373"/>
                </a:cubicBezTo>
                <a:cubicBezTo>
                  <a:pt x="327" y="373"/>
                  <a:pt x="333" y="373"/>
                  <a:pt x="338" y="376"/>
                </a:cubicBezTo>
                <a:cubicBezTo>
                  <a:pt x="364" y="376"/>
                  <a:pt x="390" y="392"/>
                  <a:pt x="419" y="392"/>
                </a:cubicBezTo>
                <a:cubicBezTo>
                  <a:pt x="424" y="395"/>
                  <a:pt x="429" y="395"/>
                  <a:pt x="435" y="395"/>
                </a:cubicBezTo>
                <a:cubicBezTo>
                  <a:pt x="453" y="395"/>
                  <a:pt x="475" y="387"/>
                  <a:pt x="493" y="387"/>
                </a:cubicBezTo>
                <a:cubicBezTo>
                  <a:pt x="500" y="387"/>
                  <a:pt x="507" y="388"/>
                  <a:pt x="513" y="392"/>
                </a:cubicBezTo>
                <a:cubicBezTo>
                  <a:pt x="539" y="392"/>
                  <a:pt x="568" y="405"/>
                  <a:pt x="607" y="418"/>
                </a:cubicBezTo>
                <a:cubicBezTo>
                  <a:pt x="633" y="418"/>
                  <a:pt x="662" y="431"/>
                  <a:pt x="688" y="431"/>
                </a:cubicBezTo>
                <a:cubicBezTo>
                  <a:pt x="705" y="431"/>
                  <a:pt x="724" y="425"/>
                  <a:pt x="746" y="425"/>
                </a:cubicBezTo>
                <a:cubicBezTo>
                  <a:pt x="757" y="425"/>
                  <a:pt x="769" y="427"/>
                  <a:pt x="782" y="431"/>
                </a:cubicBezTo>
                <a:cubicBezTo>
                  <a:pt x="811" y="431"/>
                  <a:pt x="837" y="499"/>
                  <a:pt x="863" y="512"/>
                </a:cubicBezTo>
                <a:lnTo>
                  <a:pt x="944" y="512"/>
                </a:lnTo>
                <a:cubicBezTo>
                  <a:pt x="986" y="512"/>
                  <a:pt x="1012" y="486"/>
                  <a:pt x="1038" y="486"/>
                </a:cubicBezTo>
                <a:lnTo>
                  <a:pt x="1135" y="486"/>
                </a:lnTo>
                <a:cubicBezTo>
                  <a:pt x="1161" y="486"/>
                  <a:pt x="1187" y="457"/>
                  <a:pt x="1229" y="457"/>
                </a:cubicBezTo>
                <a:cubicBezTo>
                  <a:pt x="1255" y="457"/>
                  <a:pt x="1281" y="525"/>
                  <a:pt x="1310" y="525"/>
                </a:cubicBezTo>
                <a:cubicBezTo>
                  <a:pt x="1349" y="525"/>
                  <a:pt x="1378" y="512"/>
                  <a:pt x="1404" y="512"/>
                </a:cubicBezTo>
                <a:lnTo>
                  <a:pt x="1498" y="512"/>
                </a:lnTo>
                <a:cubicBezTo>
                  <a:pt x="1524" y="499"/>
                  <a:pt x="1553" y="486"/>
                  <a:pt x="1579" y="486"/>
                </a:cubicBezTo>
                <a:cubicBezTo>
                  <a:pt x="1605" y="486"/>
                  <a:pt x="1647" y="473"/>
                  <a:pt x="1673" y="473"/>
                </a:cubicBezTo>
                <a:cubicBezTo>
                  <a:pt x="1702" y="473"/>
                  <a:pt x="1728" y="457"/>
                  <a:pt x="1754" y="457"/>
                </a:cubicBezTo>
                <a:cubicBezTo>
                  <a:pt x="1796" y="457"/>
                  <a:pt x="1822" y="444"/>
                  <a:pt x="1848" y="444"/>
                </a:cubicBezTo>
                <a:cubicBezTo>
                  <a:pt x="1877" y="431"/>
                  <a:pt x="1903" y="418"/>
                  <a:pt x="1929" y="418"/>
                </a:cubicBezTo>
                <a:cubicBezTo>
                  <a:pt x="1932" y="417"/>
                  <a:pt x="1935" y="416"/>
                  <a:pt x="1939" y="416"/>
                </a:cubicBezTo>
                <a:cubicBezTo>
                  <a:pt x="1963" y="416"/>
                  <a:pt x="1992" y="446"/>
                  <a:pt x="2016" y="446"/>
                </a:cubicBezTo>
                <a:cubicBezTo>
                  <a:pt x="2019" y="446"/>
                  <a:pt x="2023" y="445"/>
                  <a:pt x="2026" y="444"/>
                </a:cubicBezTo>
                <a:lnTo>
                  <a:pt x="2120" y="444"/>
                </a:lnTo>
                <a:cubicBezTo>
                  <a:pt x="2159" y="431"/>
                  <a:pt x="2172" y="376"/>
                  <a:pt x="2188" y="363"/>
                </a:cubicBezTo>
                <a:cubicBezTo>
                  <a:pt x="2227" y="350"/>
                  <a:pt x="2282" y="337"/>
                  <a:pt x="2282" y="311"/>
                </a:cubicBezTo>
                <a:cubicBezTo>
                  <a:pt x="2282" y="282"/>
                  <a:pt x="2227" y="256"/>
                  <a:pt x="2201" y="243"/>
                </a:cubicBezTo>
                <a:cubicBezTo>
                  <a:pt x="2188" y="230"/>
                  <a:pt x="2146" y="214"/>
                  <a:pt x="2120" y="201"/>
                </a:cubicBezTo>
                <a:cubicBezTo>
                  <a:pt x="2091" y="188"/>
                  <a:pt x="2065" y="188"/>
                  <a:pt x="2039" y="175"/>
                </a:cubicBezTo>
                <a:cubicBezTo>
                  <a:pt x="2029" y="171"/>
                  <a:pt x="2018" y="169"/>
                  <a:pt x="2007" y="169"/>
                </a:cubicBezTo>
                <a:cubicBezTo>
                  <a:pt x="1985" y="169"/>
                  <a:pt x="1962" y="175"/>
                  <a:pt x="1945" y="175"/>
                </a:cubicBezTo>
                <a:cubicBezTo>
                  <a:pt x="1916" y="162"/>
                  <a:pt x="1903" y="120"/>
                  <a:pt x="1864" y="107"/>
                </a:cubicBezTo>
                <a:cubicBezTo>
                  <a:pt x="1835" y="107"/>
                  <a:pt x="1809" y="107"/>
                  <a:pt x="1783" y="94"/>
                </a:cubicBezTo>
                <a:cubicBezTo>
                  <a:pt x="1754" y="94"/>
                  <a:pt x="1728" y="52"/>
                  <a:pt x="1686" y="52"/>
                </a:cubicBezTo>
                <a:lnTo>
                  <a:pt x="1605" y="52"/>
                </a:lnTo>
                <a:cubicBezTo>
                  <a:pt x="1579" y="52"/>
                  <a:pt x="1540" y="94"/>
                  <a:pt x="1511" y="94"/>
                </a:cubicBezTo>
                <a:cubicBezTo>
                  <a:pt x="1472" y="94"/>
                  <a:pt x="1459" y="52"/>
                  <a:pt x="1417" y="52"/>
                </a:cubicBezTo>
                <a:cubicBezTo>
                  <a:pt x="1391" y="52"/>
                  <a:pt x="1362" y="52"/>
                  <a:pt x="1336" y="39"/>
                </a:cubicBezTo>
                <a:cubicBezTo>
                  <a:pt x="1297" y="39"/>
                  <a:pt x="1268" y="68"/>
                  <a:pt x="1242" y="68"/>
                </a:cubicBezTo>
                <a:cubicBezTo>
                  <a:pt x="1216" y="68"/>
                  <a:pt x="1187" y="26"/>
                  <a:pt x="1148" y="13"/>
                </a:cubicBezTo>
                <a:cubicBezTo>
                  <a:pt x="1119" y="13"/>
                  <a:pt x="1093" y="0"/>
                  <a:pt x="1067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3" name="Google Shape;333;p11"/>
          <p:cNvSpPr/>
          <p:nvPr/>
        </p:nvSpPr>
        <p:spPr>
          <a:xfrm>
            <a:off x="1506102" y="4948235"/>
            <a:ext cx="1129431" cy="209792"/>
          </a:xfrm>
          <a:custGeom>
            <a:avLst/>
            <a:gdLst/>
            <a:ahLst/>
            <a:cxnLst/>
            <a:rect l="l" t="t" r="r" b="b"/>
            <a:pathLst>
              <a:path w="4566" h="1122" extrusionOk="0">
                <a:moveTo>
                  <a:pt x="2201" y="1"/>
                </a:moveTo>
                <a:cubicBezTo>
                  <a:pt x="2162" y="1"/>
                  <a:pt x="2120" y="17"/>
                  <a:pt x="2081" y="17"/>
                </a:cubicBezTo>
                <a:cubicBezTo>
                  <a:pt x="2039" y="17"/>
                  <a:pt x="2013" y="111"/>
                  <a:pt x="1974" y="111"/>
                </a:cubicBezTo>
                <a:cubicBezTo>
                  <a:pt x="1965" y="114"/>
                  <a:pt x="1956" y="115"/>
                  <a:pt x="1948" y="115"/>
                </a:cubicBezTo>
                <a:cubicBezTo>
                  <a:pt x="1924" y="115"/>
                  <a:pt x="1903" y="107"/>
                  <a:pt x="1883" y="107"/>
                </a:cubicBezTo>
                <a:cubicBezTo>
                  <a:pt x="1877" y="107"/>
                  <a:pt x="1870" y="108"/>
                  <a:pt x="1864" y="111"/>
                </a:cubicBezTo>
                <a:cubicBezTo>
                  <a:pt x="1853" y="114"/>
                  <a:pt x="1842" y="115"/>
                  <a:pt x="1831" y="115"/>
                </a:cubicBezTo>
                <a:cubicBezTo>
                  <a:pt x="1801" y="115"/>
                  <a:pt x="1772" y="107"/>
                  <a:pt x="1751" y="107"/>
                </a:cubicBezTo>
                <a:cubicBezTo>
                  <a:pt x="1743" y="107"/>
                  <a:pt x="1736" y="108"/>
                  <a:pt x="1731" y="111"/>
                </a:cubicBezTo>
                <a:cubicBezTo>
                  <a:pt x="1689" y="137"/>
                  <a:pt x="1634" y="192"/>
                  <a:pt x="1634" y="218"/>
                </a:cubicBezTo>
                <a:cubicBezTo>
                  <a:pt x="1621" y="260"/>
                  <a:pt x="1702" y="286"/>
                  <a:pt x="1744" y="312"/>
                </a:cubicBezTo>
                <a:cubicBezTo>
                  <a:pt x="1744" y="325"/>
                  <a:pt x="1757" y="341"/>
                  <a:pt x="1770" y="354"/>
                </a:cubicBezTo>
                <a:lnTo>
                  <a:pt x="1744" y="354"/>
                </a:lnTo>
                <a:cubicBezTo>
                  <a:pt x="1702" y="354"/>
                  <a:pt x="1650" y="325"/>
                  <a:pt x="1595" y="325"/>
                </a:cubicBezTo>
                <a:lnTo>
                  <a:pt x="1446" y="325"/>
                </a:lnTo>
                <a:cubicBezTo>
                  <a:pt x="1407" y="325"/>
                  <a:pt x="1352" y="393"/>
                  <a:pt x="1310" y="393"/>
                </a:cubicBezTo>
                <a:cubicBezTo>
                  <a:pt x="1261" y="393"/>
                  <a:pt x="1210" y="311"/>
                  <a:pt x="1158" y="311"/>
                </a:cubicBezTo>
                <a:cubicBezTo>
                  <a:pt x="1155" y="311"/>
                  <a:pt x="1151" y="311"/>
                  <a:pt x="1148" y="312"/>
                </a:cubicBezTo>
                <a:cubicBezTo>
                  <a:pt x="1113" y="312"/>
                  <a:pt x="1077" y="306"/>
                  <a:pt x="1045" y="306"/>
                </a:cubicBezTo>
                <a:cubicBezTo>
                  <a:pt x="1030" y="306"/>
                  <a:pt x="1015" y="308"/>
                  <a:pt x="1002" y="312"/>
                </a:cubicBezTo>
                <a:cubicBezTo>
                  <a:pt x="947" y="312"/>
                  <a:pt x="905" y="367"/>
                  <a:pt x="853" y="380"/>
                </a:cubicBezTo>
                <a:cubicBezTo>
                  <a:pt x="798" y="380"/>
                  <a:pt x="759" y="380"/>
                  <a:pt x="704" y="393"/>
                </a:cubicBezTo>
                <a:cubicBezTo>
                  <a:pt x="649" y="393"/>
                  <a:pt x="623" y="461"/>
                  <a:pt x="568" y="474"/>
                </a:cubicBezTo>
                <a:cubicBezTo>
                  <a:pt x="557" y="477"/>
                  <a:pt x="546" y="478"/>
                  <a:pt x="535" y="478"/>
                </a:cubicBezTo>
                <a:cubicBezTo>
                  <a:pt x="504" y="478"/>
                  <a:pt x="474" y="470"/>
                  <a:pt x="447" y="470"/>
                </a:cubicBezTo>
                <a:cubicBezTo>
                  <a:pt x="437" y="470"/>
                  <a:pt x="428" y="471"/>
                  <a:pt x="419" y="474"/>
                </a:cubicBezTo>
                <a:cubicBezTo>
                  <a:pt x="367" y="487"/>
                  <a:pt x="325" y="503"/>
                  <a:pt x="273" y="516"/>
                </a:cubicBezTo>
                <a:cubicBezTo>
                  <a:pt x="218" y="542"/>
                  <a:pt x="176" y="555"/>
                  <a:pt x="137" y="568"/>
                </a:cubicBezTo>
                <a:cubicBezTo>
                  <a:pt x="82" y="610"/>
                  <a:pt x="1" y="649"/>
                  <a:pt x="1" y="691"/>
                </a:cubicBezTo>
                <a:cubicBezTo>
                  <a:pt x="1" y="730"/>
                  <a:pt x="95" y="746"/>
                  <a:pt x="150" y="785"/>
                </a:cubicBezTo>
                <a:cubicBezTo>
                  <a:pt x="176" y="811"/>
                  <a:pt x="205" y="892"/>
                  <a:pt x="257" y="921"/>
                </a:cubicBezTo>
                <a:cubicBezTo>
                  <a:pt x="278" y="927"/>
                  <a:pt x="302" y="927"/>
                  <a:pt x="328" y="927"/>
                </a:cubicBezTo>
                <a:cubicBezTo>
                  <a:pt x="353" y="927"/>
                  <a:pt x="380" y="927"/>
                  <a:pt x="406" y="934"/>
                </a:cubicBezTo>
                <a:cubicBezTo>
                  <a:pt x="409" y="935"/>
                  <a:pt x="413" y="936"/>
                  <a:pt x="417" y="936"/>
                </a:cubicBezTo>
                <a:cubicBezTo>
                  <a:pt x="456" y="936"/>
                  <a:pt x="509" y="890"/>
                  <a:pt x="554" y="890"/>
                </a:cubicBezTo>
                <a:cubicBezTo>
                  <a:pt x="559" y="890"/>
                  <a:pt x="563" y="891"/>
                  <a:pt x="568" y="892"/>
                </a:cubicBezTo>
                <a:cubicBezTo>
                  <a:pt x="623" y="892"/>
                  <a:pt x="662" y="921"/>
                  <a:pt x="717" y="934"/>
                </a:cubicBezTo>
                <a:cubicBezTo>
                  <a:pt x="759" y="947"/>
                  <a:pt x="811" y="960"/>
                  <a:pt x="853" y="973"/>
                </a:cubicBezTo>
                <a:cubicBezTo>
                  <a:pt x="905" y="973"/>
                  <a:pt x="947" y="989"/>
                  <a:pt x="1002" y="1002"/>
                </a:cubicBezTo>
                <a:cubicBezTo>
                  <a:pt x="1054" y="1002"/>
                  <a:pt x="1096" y="1028"/>
                  <a:pt x="1148" y="1028"/>
                </a:cubicBezTo>
                <a:cubicBezTo>
                  <a:pt x="1203" y="1041"/>
                  <a:pt x="1245" y="1070"/>
                  <a:pt x="1297" y="1070"/>
                </a:cubicBezTo>
                <a:cubicBezTo>
                  <a:pt x="1339" y="1083"/>
                  <a:pt x="1391" y="1083"/>
                  <a:pt x="1446" y="1083"/>
                </a:cubicBezTo>
                <a:cubicBezTo>
                  <a:pt x="1488" y="1096"/>
                  <a:pt x="1540" y="1122"/>
                  <a:pt x="1595" y="1122"/>
                </a:cubicBezTo>
                <a:cubicBezTo>
                  <a:pt x="1634" y="1122"/>
                  <a:pt x="1689" y="1015"/>
                  <a:pt x="1744" y="1015"/>
                </a:cubicBezTo>
                <a:cubicBezTo>
                  <a:pt x="1796" y="1015"/>
                  <a:pt x="1838" y="1070"/>
                  <a:pt x="1893" y="1070"/>
                </a:cubicBezTo>
                <a:cubicBezTo>
                  <a:pt x="1945" y="1070"/>
                  <a:pt x="2000" y="1083"/>
                  <a:pt x="2039" y="1083"/>
                </a:cubicBezTo>
                <a:cubicBezTo>
                  <a:pt x="2094" y="1083"/>
                  <a:pt x="2149" y="1122"/>
                  <a:pt x="2188" y="1122"/>
                </a:cubicBezTo>
                <a:lnTo>
                  <a:pt x="2337" y="1122"/>
                </a:lnTo>
                <a:cubicBezTo>
                  <a:pt x="2392" y="1122"/>
                  <a:pt x="2431" y="1002"/>
                  <a:pt x="2486" y="1002"/>
                </a:cubicBezTo>
                <a:cubicBezTo>
                  <a:pt x="2541" y="1002"/>
                  <a:pt x="2593" y="1015"/>
                  <a:pt x="2635" y="1015"/>
                </a:cubicBezTo>
                <a:cubicBezTo>
                  <a:pt x="2687" y="1015"/>
                  <a:pt x="2729" y="1002"/>
                  <a:pt x="2784" y="989"/>
                </a:cubicBezTo>
                <a:cubicBezTo>
                  <a:pt x="2836" y="989"/>
                  <a:pt x="2878" y="960"/>
                  <a:pt x="2930" y="960"/>
                </a:cubicBezTo>
                <a:cubicBezTo>
                  <a:pt x="2941" y="957"/>
                  <a:pt x="2951" y="956"/>
                  <a:pt x="2961" y="956"/>
                </a:cubicBezTo>
                <a:cubicBezTo>
                  <a:pt x="3002" y="956"/>
                  <a:pt x="3037" y="973"/>
                  <a:pt x="3079" y="973"/>
                </a:cubicBezTo>
                <a:cubicBezTo>
                  <a:pt x="3134" y="960"/>
                  <a:pt x="3173" y="947"/>
                  <a:pt x="3228" y="947"/>
                </a:cubicBezTo>
                <a:cubicBezTo>
                  <a:pt x="3234" y="946"/>
                  <a:pt x="3240" y="945"/>
                  <a:pt x="3245" y="945"/>
                </a:cubicBezTo>
                <a:cubicBezTo>
                  <a:pt x="3287" y="945"/>
                  <a:pt x="3327" y="976"/>
                  <a:pt x="3368" y="976"/>
                </a:cubicBezTo>
                <a:cubicBezTo>
                  <a:pt x="3376" y="976"/>
                  <a:pt x="3383" y="975"/>
                  <a:pt x="3390" y="973"/>
                </a:cubicBezTo>
                <a:cubicBezTo>
                  <a:pt x="3445" y="960"/>
                  <a:pt x="3484" y="934"/>
                  <a:pt x="3526" y="921"/>
                </a:cubicBezTo>
                <a:cubicBezTo>
                  <a:pt x="3578" y="908"/>
                  <a:pt x="3607" y="840"/>
                  <a:pt x="3646" y="811"/>
                </a:cubicBezTo>
                <a:cubicBezTo>
                  <a:pt x="3701" y="772"/>
                  <a:pt x="3795" y="746"/>
                  <a:pt x="3795" y="704"/>
                </a:cubicBezTo>
                <a:cubicBezTo>
                  <a:pt x="3795" y="691"/>
                  <a:pt x="3782" y="678"/>
                  <a:pt x="3769" y="649"/>
                </a:cubicBezTo>
                <a:lnTo>
                  <a:pt x="3876" y="649"/>
                </a:lnTo>
                <a:cubicBezTo>
                  <a:pt x="3918" y="636"/>
                  <a:pt x="3957" y="636"/>
                  <a:pt x="3999" y="623"/>
                </a:cubicBezTo>
                <a:cubicBezTo>
                  <a:pt x="4038" y="623"/>
                  <a:pt x="4064" y="610"/>
                  <a:pt x="4106" y="610"/>
                </a:cubicBezTo>
                <a:cubicBezTo>
                  <a:pt x="4109" y="609"/>
                  <a:pt x="4113" y="608"/>
                  <a:pt x="4116" y="608"/>
                </a:cubicBezTo>
                <a:cubicBezTo>
                  <a:pt x="4148" y="608"/>
                  <a:pt x="4181" y="651"/>
                  <a:pt x="4213" y="651"/>
                </a:cubicBezTo>
                <a:cubicBezTo>
                  <a:pt x="4217" y="651"/>
                  <a:pt x="4222" y="651"/>
                  <a:pt x="4226" y="649"/>
                </a:cubicBezTo>
                <a:cubicBezTo>
                  <a:pt x="4254" y="649"/>
                  <a:pt x="4288" y="656"/>
                  <a:pt x="4315" y="656"/>
                </a:cubicBezTo>
                <a:cubicBezTo>
                  <a:pt x="4328" y="656"/>
                  <a:pt x="4340" y="654"/>
                  <a:pt x="4349" y="649"/>
                </a:cubicBezTo>
                <a:cubicBezTo>
                  <a:pt x="4388" y="636"/>
                  <a:pt x="4417" y="568"/>
                  <a:pt x="4443" y="555"/>
                </a:cubicBezTo>
                <a:cubicBezTo>
                  <a:pt x="4485" y="529"/>
                  <a:pt x="4566" y="516"/>
                  <a:pt x="4566" y="487"/>
                </a:cubicBezTo>
                <a:cubicBezTo>
                  <a:pt x="4566" y="461"/>
                  <a:pt x="4498" y="422"/>
                  <a:pt x="4456" y="393"/>
                </a:cubicBezTo>
                <a:cubicBezTo>
                  <a:pt x="4430" y="367"/>
                  <a:pt x="4404" y="354"/>
                  <a:pt x="4362" y="341"/>
                </a:cubicBezTo>
                <a:cubicBezTo>
                  <a:pt x="4336" y="325"/>
                  <a:pt x="4294" y="312"/>
                  <a:pt x="4255" y="299"/>
                </a:cubicBezTo>
                <a:cubicBezTo>
                  <a:pt x="4234" y="292"/>
                  <a:pt x="4214" y="292"/>
                  <a:pt x="4193" y="292"/>
                </a:cubicBezTo>
                <a:cubicBezTo>
                  <a:pt x="4173" y="292"/>
                  <a:pt x="4153" y="292"/>
                  <a:pt x="4132" y="286"/>
                </a:cubicBezTo>
                <a:cubicBezTo>
                  <a:pt x="4106" y="273"/>
                  <a:pt x="4080" y="218"/>
                  <a:pt x="4038" y="205"/>
                </a:cubicBezTo>
                <a:cubicBezTo>
                  <a:pt x="3999" y="192"/>
                  <a:pt x="3970" y="192"/>
                  <a:pt x="3931" y="192"/>
                </a:cubicBezTo>
                <a:cubicBezTo>
                  <a:pt x="3889" y="179"/>
                  <a:pt x="3863" y="137"/>
                  <a:pt x="3821" y="124"/>
                </a:cubicBezTo>
                <a:cubicBezTo>
                  <a:pt x="3801" y="117"/>
                  <a:pt x="3781" y="117"/>
                  <a:pt x="3761" y="117"/>
                </a:cubicBezTo>
                <a:cubicBezTo>
                  <a:pt x="3741" y="117"/>
                  <a:pt x="3720" y="117"/>
                  <a:pt x="3701" y="111"/>
                </a:cubicBezTo>
                <a:cubicBezTo>
                  <a:pt x="3663" y="111"/>
                  <a:pt x="3628" y="165"/>
                  <a:pt x="3591" y="165"/>
                </a:cubicBezTo>
                <a:cubicBezTo>
                  <a:pt x="3587" y="165"/>
                  <a:pt x="3582" y="165"/>
                  <a:pt x="3578" y="163"/>
                </a:cubicBezTo>
                <a:cubicBezTo>
                  <a:pt x="3539" y="163"/>
                  <a:pt x="3513" y="111"/>
                  <a:pt x="3471" y="98"/>
                </a:cubicBezTo>
                <a:cubicBezTo>
                  <a:pt x="3432" y="98"/>
                  <a:pt x="3390" y="98"/>
                  <a:pt x="3351" y="82"/>
                </a:cubicBezTo>
                <a:cubicBezTo>
                  <a:pt x="3322" y="82"/>
                  <a:pt x="3270" y="111"/>
                  <a:pt x="3241" y="111"/>
                </a:cubicBezTo>
                <a:cubicBezTo>
                  <a:pt x="3202" y="98"/>
                  <a:pt x="3160" y="43"/>
                  <a:pt x="3121" y="43"/>
                </a:cubicBezTo>
                <a:cubicBezTo>
                  <a:pt x="3092" y="43"/>
                  <a:pt x="3053" y="17"/>
                  <a:pt x="3011" y="17"/>
                </a:cubicBezTo>
                <a:lnTo>
                  <a:pt x="2891" y="17"/>
                </a:lnTo>
                <a:cubicBezTo>
                  <a:pt x="2849" y="17"/>
                  <a:pt x="2810" y="30"/>
                  <a:pt x="2784" y="30"/>
                </a:cubicBezTo>
                <a:cubicBezTo>
                  <a:pt x="2742" y="30"/>
                  <a:pt x="2703" y="17"/>
                  <a:pt x="2661" y="17"/>
                </a:cubicBezTo>
                <a:cubicBezTo>
                  <a:pt x="2622" y="17"/>
                  <a:pt x="2580" y="43"/>
                  <a:pt x="2541" y="43"/>
                </a:cubicBezTo>
                <a:cubicBezTo>
                  <a:pt x="2512" y="43"/>
                  <a:pt x="2473" y="30"/>
                  <a:pt x="2431" y="30"/>
                </a:cubicBezTo>
                <a:cubicBezTo>
                  <a:pt x="2392" y="30"/>
                  <a:pt x="2350" y="69"/>
                  <a:pt x="2311" y="69"/>
                </a:cubicBezTo>
                <a:cubicBezTo>
                  <a:pt x="2269" y="69"/>
                  <a:pt x="2230" y="1"/>
                  <a:pt x="2201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4" name="Google Shape;334;p11"/>
          <p:cNvSpPr/>
          <p:nvPr/>
        </p:nvSpPr>
        <p:spPr>
          <a:xfrm>
            <a:off x="2498239" y="4799961"/>
            <a:ext cx="874653" cy="161177"/>
          </a:xfrm>
          <a:custGeom>
            <a:avLst/>
            <a:gdLst/>
            <a:ahLst/>
            <a:cxnLst/>
            <a:rect l="l" t="t" r="r" b="b"/>
            <a:pathLst>
              <a:path w="3536" h="862" extrusionOk="0">
                <a:moveTo>
                  <a:pt x="1203" y="0"/>
                </a:moveTo>
                <a:cubicBezTo>
                  <a:pt x="1174" y="13"/>
                  <a:pt x="1148" y="26"/>
                  <a:pt x="1106" y="26"/>
                </a:cubicBezTo>
                <a:cubicBezTo>
                  <a:pt x="1080" y="26"/>
                  <a:pt x="1054" y="81"/>
                  <a:pt x="1025" y="81"/>
                </a:cubicBezTo>
                <a:cubicBezTo>
                  <a:pt x="1004" y="81"/>
                  <a:pt x="974" y="62"/>
                  <a:pt x="947" y="62"/>
                </a:cubicBezTo>
                <a:cubicBezTo>
                  <a:pt x="942" y="62"/>
                  <a:pt x="936" y="62"/>
                  <a:pt x="931" y="65"/>
                </a:cubicBezTo>
                <a:cubicBezTo>
                  <a:pt x="905" y="65"/>
                  <a:pt x="879" y="65"/>
                  <a:pt x="850" y="81"/>
                </a:cubicBezTo>
                <a:cubicBezTo>
                  <a:pt x="811" y="81"/>
                  <a:pt x="798" y="120"/>
                  <a:pt x="756" y="120"/>
                </a:cubicBezTo>
                <a:cubicBezTo>
                  <a:pt x="753" y="121"/>
                  <a:pt x="750" y="122"/>
                  <a:pt x="747" y="122"/>
                </a:cubicBezTo>
                <a:cubicBezTo>
                  <a:pt x="721" y="122"/>
                  <a:pt x="685" y="81"/>
                  <a:pt x="662" y="81"/>
                </a:cubicBezTo>
                <a:cubicBezTo>
                  <a:pt x="649" y="88"/>
                  <a:pt x="635" y="88"/>
                  <a:pt x="620" y="88"/>
                </a:cubicBezTo>
                <a:cubicBezTo>
                  <a:pt x="604" y="88"/>
                  <a:pt x="587" y="88"/>
                  <a:pt x="568" y="94"/>
                </a:cubicBezTo>
                <a:cubicBezTo>
                  <a:pt x="539" y="94"/>
                  <a:pt x="513" y="133"/>
                  <a:pt x="487" y="133"/>
                </a:cubicBezTo>
                <a:cubicBezTo>
                  <a:pt x="458" y="146"/>
                  <a:pt x="432" y="146"/>
                  <a:pt x="406" y="162"/>
                </a:cubicBezTo>
                <a:cubicBezTo>
                  <a:pt x="377" y="162"/>
                  <a:pt x="351" y="201"/>
                  <a:pt x="325" y="214"/>
                </a:cubicBezTo>
                <a:cubicBezTo>
                  <a:pt x="310" y="220"/>
                  <a:pt x="297" y="220"/>
                  <a:pt x="283" y="220"/>
                </a:cubicBezTo>
                <a:cubicBezTo>
                  <a:pt x="270" y="220"/>
                  <a:pt x="257" y="220"/>
                  <a:pt x="244" y="227"/>
                </a:cubicBezTo>
                <a:cubicBezTo>
                  <a:pt x="202" y="243"/>
                  <a:pt x="176" y="243"/>
                  <a:pt x="150" y="256"/>
                </a:cubicBezTo>
                <a:cubicBezTo>
                  <a:pt x="121" y="269"/>
                  <a:pt x="95" y="282"/>
                  <a:pt x="82" y="295"/>
                </a:cubicBezTo>
                <a:cubicBezTo>
                  <a:pt x="40" y="324"/>
                  <a:pt x="1" y="350"/>
                  <a:pt x="1" y="376"/>
                </a:cubicBezTo>
                <a:cubicBezTo>
                  <a:pt x="1" y="405"/>
                  <a:pt x="53" y="405"/>
                  <a:pt x="95" y="431"/>
                </a:cubicBezTo>
                <a:cubicBezTo>
                  <a:pt x="108" y="444"/>
                  <a:pt x="134" y="486"/>
                  <a:pt x="163" y="499"/>
                </a:cubicBezTo>
                <a:lnTo>
                  <a:pt x="257" y="499"/>
                </a:lnTo>
                <a:cubicBezTo>
                  <a:pt x="283" y="499"/>
                  <a:pt x="325" y="457"/>
                  <a:pt x="351" y="457"/>
                </a:cubicBezTo>
                <a:cubicBezTo>
                  <a:pt x="377" y="470"/>
                  <a:pt x="406" y="486"/>
                  <a:pt x="432" y="486"/>
                </a:cubicBezTo>
                <a:cubicBezTo>
                  <a:pt x="474" y="486"/>
                  <a:pt x="500" y="499"/>
                  <a:pt x="526" y="499"/>
                </a:cubicBezTo>
                <a:lnTo>
                  <a:pt x="607" y="499"/>
                </a:lnTo>
                <a:cubicBezTo>
                  <a:pt x="594" y="512"/>
                  <a:pt x="594" y="525"/>
                  <a:pt x="594" y="538"/>
                </a:cubicBezTo>
                <a:cubicBezTo>
                  <a:pt x="594" y="580"/>
                  <a:pt x="662" y="593"/>
                  <a:pt x="717" y="619"/>
                </a:cubicBezTo>
                <a:cubicBezTo>
                  <a:pt x="743" y="648"/>
                  <a:pt x="756" y="687"/>
                  <a:pt x="798" y="713"/>
                </a:cubicBezTo>
                <a:cubicBezTo>
                  <a:pt x="824" y="729"/>
                  <a:pt x="863" y="742"/>
                  <a:pt x="905" y="755"/>
                </a:cubicBezTo>
                <a:cubicBezTo>
                  <a:pt x="937" y="755"/>
                  <a:pt x="981" y="725"/>
                  <a:pt x="1020" y="725"/>
                </a:cubicBezTo>
                <a:cubicBezTo>
                  <a:pt x="1027" y="725"/>
                  <a:pt x="1034" y="726"/>
                  <a:pt x="1041" y="729"/>
                </a:cubicBezTo>
                <a:cubicBezTo>
                  <a:pt x="1067" y="729"/>
                  <a:pt x="1106" y="742"/>
                  <a:pt x="1148" y="742"/>
                </a:cubicBezTo>
                <a:cubicBezTo>
                  <a:pt x="1156" y="745"/>
                  <a:pt x="1164" y="746"/>
                  <a:pt x="1171" y="746"/>
                </a:cubicBezTo>
                <a:cubicBezTo>
                  <a:pt x="1203" y="746"/>
                  <a:pt x="1237" y="729"/>
                  <a:pt x="1268" y="729"/>
                </a:cubicBezTo>
                <a:cubicBezTo>
                  <a:pt x="1297" y="742"/>
                  <a:pt x="1336" y="755"/>
                  <a:pt x="1378" y="768"/>
                </a:cubicBezTo>
                <a:cubicBezTo>
                  <a:pt x="1417" y="768"/>
                  <a:pt x="1459" y="781"/>
                  <a:pt x="1485" y="781"/>
                </a:cubicBezTo>
                <a:cubicBezTo>
                  <a:pt x="1527" y="781"/>
                  <a:pt x="1566" y="768"/>
                  <a:pt x="1608" y="768"/>
                </a:cubicBezTo>
                <a:cubicBezTo>
                  <a:pt x="1647" y="768"/>
                  <a:pt x="1673" y="862"/>
                  <a:pt x="1715" y="862"/>
                </a:cubicBezTo>
                <a:lnTo>
                  <a:pt x="1835" y="862"/>
                </a:lnTo>
                <a:cubicBezTo>
                  <a:pt x="1877" y="862"/>
                  <a:pt x="1916" y="836"/>
                  <a:pt x="1958" y="836"/>
                </a:cubicBezTo>
                <a:cubicBezTo>
                  <a:pt x="1984" y="836"/>
                  <a:pt x="2026" y="823"/>
                  <a:pt x="2065" y="823"/>
                </a:cubicBezTo>
                <a:cubicBezTo>
                  <a:pt x="2107" y="823"/>
                  <a:pt x="2146" y="781"/>
                  <a:pt x="2188" y="781"/>
                </a:cubicBezTo>
                <a:cubicBezTo>
                  <a:pt x="2227" y="781"/>
                  <a:pt x="2269" y="862"/>
                  <a:pt x="2295" y="862"/>
                </a:cubicBezTo>
                <a:cubicBezTo>
                  <a:pt x="2337" y="862"/>
                  <a:pt x="2376" y="836"/>
                  <a:pt x="2418" y="836"/>
                </a:cubicBezTo>
                <a:cubicBezTo>
                  <a:pt x="2457" y="836"/>
                  <a:pt x="2499" y="823"/>
                  <a:pt x="2538" y="823"/>
                </a:cubicBezTo>
                <a:cubicBezTo>
                  <a:pt x="2564" y="823"/>
                  <a:pt x="2606" y="794"/>
                  <a:pt x="2645" y="794"/>
                </a:cubicBezTo>
                <a:cubicBezTo>
                  <a:pt x="2687" y="794"/>
                  <a:pt x="2726" y="768"/>
                  <a:pt x="2755" y="768"/>
                </a:cubicBezTo>
                <a:cubicBezTo>
                  <a:pt x="2794" y="755"/>
                  <a:pt x="2836" y="755"/>
                  <a:pt x="2875" y="742"/>
                </a:cubicBezTo>
                <a:cubicBezTo>
                  <a:pt x="2917" y="742"/>
                  <a:pt x="2943" y="729"/>
                  <a:pt x="2985" y="713"/>
                </a:cubicBezTo>
                <a:cubicBezTo>
                  <a:pt x="3024" y="713"/>
                  <a:pt x="3050" y="687"/>
                  <a:pt x="3092" y="687"/>
                </a:cubicBezTo>
                <a:cubicBezTo>
                  <a:pt x="3096" y="686"/>
                  <a:pt x="3100" y="685"/>
                  <a:pt x="3105" y="685"/>
                </a:cubicBezTo>
                <a:cubicBezTo>
                  <a:pt x="3137" y="685"/>
                  <a:pt x="3177" y="716"/>
                  <a:pt x="3211" y="716"/>
                </a:cubicBezTo>
                <a:cubicBezTo>
                  <a:pt x="3217" y="716"/>
                  <a:pt x="3222" y="715"/>
                  <a:pt x="3228" y="713"/>
                </a:cubicBezTo>
                <a:cubicBezTo>
                  <a:pt x="3267" y="713"/>
                  <a:pt x="3309" y="713"/>
                  <a:pt x="3335" y="700"/>
                </a:cubicBezTo>
                <a:cubicBezTo>
                  <a:pt x="3374" y="687"/>
                  <a:pt x="3390" y="619"/>
                  <a:pt x="3416" y="606"/>
                </a:cubicBezTo>
                <a:cubicBezTo>
                  <a:pt x="3471" y="580"/>
                  <a:pt x="3536" y="551"/>
                  <a:pt x="3536" y="525"/>
                </a:cubicBezTo>
                <a:cubicBezTo>
                  <a:pt x="3536" y="499"/>
                  <a:pt x="3471" y="470"/>
                  <a:pt x="3429" y="444"/>
                </a:cubicBezTo>
                <a:cubicBezTo>
                  <a:pt x="3403" y="418"/>
                  <a:pt x="3361" y="405"/>
                  <a:pt x="3322" y="389"/>
                </a:cubicBezTo>
                <a:cubicBezTo>
                  <a:pt x="3293" y="376"/>
                  <a:pt x="3254" y="376"/>
                  <a:pt x="3212" y="363"/>
                </a:cubicBezTo>
                <a:cubicBezTo>
                  <a:pt x="3203" y="360"/>
                  <a:pt x="3195" y="359"/>
                  <a:pt x="3187" y="359"/>
                </a:cubicBezTo>
                <a:cubicBezTo>
                  <a:pt x="3164" y="359"/>
                  <a:pt x="3140" y="367"/>
                  <a:pt x="3117" y="367"/>
                </a:cubicBezTo>
                <a:cubicBezTo>
                  <a:pt x="3108" y="367"/>
                  <a:pt x="3100" y="366"/>
                  <a:pt x="3092" y="363"/>
                </a:cubicBezTo>
                <a:cubicBezTo>
                  <a:pt x="3050" y="350"/>
                  <a:pt x="3024" y="295"/>
                  <a:pt x="2985" y="295"/>
                </a:cubicBezTo>
                <a:cubicBezTo>
                  <a:pt x="2956" y="295"/>
                  <a:pt x="2917" y="295"/>
                  <a:pt x="2875" y="282"/>
                </a:cubicBezTo>
                <a:cubicBezTo>
                  <a:pt x="2836" y="282"/>
                  <a:pt x="2807" y="243"/>
                  <a:pt x="2768" y="227"/>
                </a:cubicBezTo>
                <a:cubicBezTo>
                  <a:pt x="2740" y="227"/>
                  <a:pt x="2713" y="234"/>
                  <a:pt x="2686" y="234"/>
                </a:cubicBezTo>
                <a:cubicBezTo>
                  <a:pt x="2672" y="234"/>
                  <a:pt x="2659" y="232"/>
                  <a:pt x="2645" y="227"/>
                </a:cubicBezTo>
                <a:cubicBezTo>
                  <a:pt x="2606" y="227"/>
                  <a:pt x="2564" y="295"/>
                  <a:pt x="2525" y="295"/>
                </a:cubicBezTo>
                <a:cubicBezTo>
                  <a:pt x="2483" y="295"/>
                  <a:pt x="2457" y="243"/>
                  <a:pt x="2418" y="243"/>
                </a:cubicBezTo>
                <a:lnTo>
                  <a:pt x="2295" y="243"/>
                </a:lnTo>
                <a:cubicBezTo>
                  <a:pt x="2256" y="243"/>
                  <a:pt x="2214" y="269"/>
                  <a:pt x="2175" y="269"/>
                </a:cubicBezTo>
                <a:lnTo>
                  <a:pt x="2159" y="269"/>
                </a:lnTo>
                <a:cubicBezTo>
                  <a:pt x="2175" y="256"/>
                  <a:pt x="2175" y="243"/>
                  <a:pt x="2188" y="243"/>
                </a:cubicBezTo>
                <a:cubicBezTo>
                  <a:pt x="2214" y="214"/>
                  <a:pt x="2269" y="188"/>
                  <a:pt x="2269" y="162"/>
                </a:cubicBezTo>
                <a:cubicBezTo>
                  <a:pt x="2269" y="146"/>
                  <a:pt x="2227" y="94"/>
                  <a:pt x="2188" y="81"/>
                </a:cubicBezTo>
                <a:cubicBezTo>
                  <a:pt x="2185" y="77"/>
                  <a:pt x="2180" y="76"/>
                  <a:pt x="2175" y="76"/>
                </a:cubicBezTo>
                <a:cubicBezTo>
                  <a:pt x="2160" y="76"/>
                  <a:pt x="2139" y="84"/>
                  <a:pt x="2116" y="84"/>
                </a:cubicBezTo>
                <a:cubicBezTo>
                  <a:pt x="2109" y="84"/>
                  <a:pt x="2101" y="84"/>
                  <a:pt x="2094" y="81"/>
                </a:cubicBezTo>
                <a:cubicBezTo>
                  <a:pt x="2087" y="77"/>
                  <a:pt x="2081" y="76"/>
                  <a:pt x="2074" y="76"/>
                </a:cubicBezTo>
                <a:cubicBezTo>
                  <a:pt x="2058" y="76"/>
                  <a:pt x="2041" y="84"/>
                  <a:pt x="2019" y="84"/>
                </a:cubicBezTo>
                <a:cubicBezTo>
                  <a:pt x="2012" y="84"/>
                  <a:pt x="2005" y="84"/>
                  <a:pt x="1997" y="81"/>
                </a:cubicBezTo>
                <a:cubicBezTo>
                  <a:pt x="1971" y="81"/>
                  <a:pt x="1958" y="13"/>
                  <a:pt x="1932" y="0"/>
                </a:cubicBezTo>
                <a:lnTo>
                  <a:pt x="1835" y="0"/>
                </a:lnTo>
                <a:cubicBezTo>
                  <a:pt x="1809" y="0"/>
                  <a:pt x="1770" y="52"/>
                  <a:pt x="1741" y="52"/>
                </a:cubicBezTo>
                <a:cubicBezTo>
                  <a:pt x="1715" y="52"/>
                  <a:pt x="1689" y="13"/>
                  <a:pt x="1647" y="13"/>
                </a:cubicBezTo>
                <a:cubicBezTo>
                  <a:pt x="1621" y="13"/>
                  <a:pt x="1592" y="26"/>
                  <a:pt x="1566" y="26"/>
                </a:cubicBezTo>
                <a:cubicBezTo>
                  <a:pt x="1527" y="26"/>
                  <a:pt x="1498" y="0"/>
                  <a:pt x="1472" y="0"/>
                </a:cubicBezTo>
                <a:cubicBezTo>
                  <a:pt x="1446" y="0"/>
                  <a:pt x="1417" y="13"/>
                  <a:pt x="1378" y="13"/>
                </a:cubicBezTo>
                <a:cubicBezTo>
                  <a:pt x="1349" y="13"/>
                  <a:pt x="1323" y="0"/>
                  <a:pt x="1297" y="0"/>
                </a:cubicBezTo>
                <a:cubicBezTo>
                  <a:pt x="1283" y="4"/>
                  <a:pt x="1271" y="6"/>
                  <a:pt x="1260" y="6"/>
                </a:cubicBezTo>
                <a:cubicBezTo>
                  <a:pt x="1237" y="6"/>
                  <a:pt x="1220" y="0"/>
                  <a:pt x="120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5" name="Google Shape;335;p11"/>
          <p:cNvSpPr/>
          <p:nvPr/>
        </p:nvSpPr>
        <p:spPr>
          <a:xfrm>
            <a:off x="3376594" y="4948236"/>
            <a:ext cx="737617" cy="224937"/>
          </a:xfrm>
          <a:custGeom>
            <a:avLst/>
            <a:gdLst/>
            <a:ahLst/>
            <a:cxnLst/>
            <a:rect l="l" t="t" r="r" b="b"/>
            <a:pathLst>
              <a:path w="2982" h="1203" extrusionOk="0">
                <a:moveTo>
                  <a:pt x="1404" y="1"/>
                </a:moveTo>
                <a:cubicBezTo>
                  <a:pt x="1378" y="1"/>
                  <a:pt x="1349" y="56"/>
                  <a:pt x="1323" y="56"/>
                </a:cubicBezTo>
                <a:cubicBezTo>
                  <a:pt x="1297" y="56"/>
                  <a:pt x="1268" y="43"/>
                  <a:pt x="1242" y="43"/>
                </a:cubicBezTo>
                <a:cubicBezTo>
                  <a:pt x="1216" y="43"/>
                  <a:pt x="1187" y="17"/>
                  <a:pt x="1161" y="17"/>
                </a:cubicBezTo>
                <a:lnTo>
                  <a:pt x="1093" y="17"/>
                </a:lnTo>
                <a:cubicBezTo>
                  <a:pt x="1067" y="17"/>
                  <a:pt x="1038" y="69"/>
                  <a:pt x="1012" y="69"/>
                </a:cubicBezTo>
                <a:cubicBezTo>
                  <a:pt x="986" y="69"/>
                  <a:pt x="957" y="56"/>
                  <a:pt x="931" y="56"/>
                </a:cubicBezTo>
                <a:lnTo>
                  <a:pt x="850" y="56"/>
                </a:lnTo>
                <a:cubicBezTo>
                  <a:pt x="824" y="56"/>
                  <a:pt x="811" y="82"/>
                  <a:pt x="782" y="82"/>
                </a:cubicBezTo>
                <a:cubicBezTo>
                  <a:pt x="764" y="82"/>
                  <a:pt x="747" y="76"/>
                  <a:pt x="729" y="76"/>
                </a:cubicBezTo>
                <a:cubicBezTo>
                  <a:pt x="720" y="76"/>
                  <a:pt x="710" y="78"/>
                  <a:pt x="701" y="82"/>
                </a:cubicBezTo>
                <a:cubicBezTo>
                  <a:pt x="675" y="82"/>
                  <a:pt x="649" y="98"/>
                  <a:pt x="620" y="98"/>
                </a:cubicBezTo>
                <a:cubicBezTo>
                  <a:pt x="594" y="98"/>
                  <a:pt x="568" y="56"/>
                  <a:pt x="539" y="56"/>
                </a:cubicBezTo>
                <a:cubicBezTo>
                  <a:pt x="513" y="69"/>
                  <a:pt x="487" y="69"/>
                  <a:pt x="471" y="82"/>
                </a:cubicBezTo>
                <a:cubicBezTo>
                  <a:pt x="445" y="82"/>
                  <a:pt x="419" y="111"/>
                  <a:pt x="390" y="111"/>
                </a:cubicBezTo>
                <a:cubicBezTo>
                  <a:pt x="369" y="111"/>
                  <a:pt x="349" y="93"/>
                  <a:pt x="327" y="93"/>
                </a:cubicBezTo>
                <a:cubicBezTo>
                  <a:pt x="321" y="93"/>
                  <a:pt x="315" y="95"/>
                  <a:pt x="309" y="98"/>
                </a:cubicBezTo>
                <a:cubicBezTo>
                  <a:pt x="283" y="98"/>
                  <a:pt x="270" y="150"/>
                  <a:pt x="244" y="150"/>
                </a:cubicBezTo>
                <a:cubicBezTo>
                  <a:pt x="234" y="154"/>
                  <a:pt x="225" y="156"/>
                  <a:pt x="216" y="156"/>
                </a:cubicBezTo>
                <a:cubicBezTo>
                  <a:pt x="197" y="156"/>
                  <a:pt x="180" y="150"/>
                  <a:pt x="163" y="150"/>
                </a:cubicBezTo>
                <a:cubicBezTo>
                  <a:pt x="134" y="163"/>
                  <a:pt x="108" y="163"/>
                  <a:pt x="95" y="179"/>
                </a:cubicBezTo>
                <a:cubicBezTo>
                  <a:pt x="66" y="192"/>
                  <a:pt x="40" y="218"/>
                  <a:pt x="27" y="231"/>
                </a:cubicBezTo>
                <a:cubicBezTo>
                  <a:pt x="1" y="244"/>
                  <a:pt x="14" y="273"/>
                  <a:pt x="14" y="299"/>
                </a:cubicBezTo>
                <a:cubicBezTo>
                  <a:pt x="14" y="325"/>
                  <a:pt x="14" y="341"/>
                  <a:pt x="40" y="354"/>
                </a:cubicBezTo>
                <a:cubicBezTo>
                  <a:pt x="46" y="360"/>
                  <a:pt x="60" y="360"/>
                  <a:pt x="75" y="360"/>
                </a:cubicBezTo>
                <a:cubicBezTo>
                  <a:pt x="91" y="360"/>
                  <a:pt x="108" y="360"/>
                  <a:pt x="121" y="367"/>
                </a:cubicBezTo>
                <a:cubicBezTo>
                  <a:pt x="134" y="380"/>
                  <a:pt x="163" y="406"/>
                  <a:pt x="189" y="406"/>
                </a:cubicBezTo>
                <a:cubicBezTo>
                  <a:pt x="197" y="411"/>
                  <a:pt x="206" y="413"/>
                  <a:pt x="216" y="413"/>
                </a:cubicBezTo>
                <a:cubicBezTo>
                  <a:pt x="234" y="413"/>
                  <a:pt x="253" y="406"/>
                  <a:pt x="270" y="406"/>
                </a:cubicBezTo>
                <a:cubicBezTo>
                  <a:pt x="296" y="422"/>
                  <a:pt x="309" y="461"/>
                  <a:pt x="338" y="461"/>
                </a:cubicBezTo>
                <a:cubicBezTo>
                  <a:pt x="364" y="461"/>
                  <a:pt x="390" y="487"/>
                  <a:pt x="419" y="487"/>
                </a:cubicBezTo>
                <a:lnTo>
                  <a:pt x="500" y="487"/>
                </a:lnTo>
                <a:cubicBezTo>
                  <a:pt x="526" y="487"/>
                  <a:pt x="552" y="516"/>
                  <a:pt x="581" y="516"/>
                </a:cubicBezTo>
                <a:lnTo>
                  <a:pt x="662" y="516"/>
                </a:lnTo>
                <a:cubicBezTo>
                  <a:pt x="688" y="516"/>
                  <a:pt x="714" y="503"/>
                  <a:pt x="743" y="503"/>
                </a:cubicBezTo>
                <a:cubicBezTo>
                  <a:pt x="769" y="503"/>
                  <a:pt x="782" y="474"/>
                  <a:pt x="811" y="474"/>
                </a:cubicBezTo>
                <a:cubicBezTo>
                  <a:pt x="756" y="503"/>
                  <a:pt x="769" y="542"/>
                  <a:pt x="769" y="568"/>
                </a:cubicBezTo>
                <a:cubicBezTo>
                  <a:pt x="769" y="597"/>
                  <a:pt x="769" y="610"/>
                  <a:pt x="795" y="636"/>
                </a:cubicBezTo>
                <a:cubicBezTo>
                  <a:pt x="798" y="639"/>
                  <a:pt x="803" y="640"/>
                  <a:pt x="808" y="640"/>
                </a:cubicBezTo>
                <a:cubicBezTo>
                  <a:pt x="822" y="640"/>
                  <a:pt x="841" y="632"/>
                  <a:pt x="858" y="632"/>
                </a:cubicBezTo>
                <a:cubicBezTo>
                  <a:pt x="864" y="632"/>
                  <a:pt x="870" y="633"/>
                  <a:pt x="876" y="636"/>
                </a:cubicBezTo>
                <a:cubicBezTo>
                  <a:pt x="892" y="649"/>
                  <a:pt x="892" y="691"/>
                  <a:pt x="918" y="691"/>
                </a:cubicBezTo>
                <a:cubicBezTo>
                  <a:pt x="892" y="691"/>
                  <a:pt x="876" y="678"/>
                  <a:pt x="850" y="678"/>
                </a:cubicBezTo>
                <a:cubicBezTo>
                  <a:pt x="824" y="691"/>
                  <a:pt x="795" y="717"/>
                  <a:pt x="782" y="717"/>
                </a:cubicBezTo>
                <a:cubicBezTo>
                  <a:pt x="743" y="730"/>
                  <a:pt x="730" y="746"/>
                  <a:pt x="701" y="759"/>
                </a:cubicBezTo>
                <a:cubicBezTo>
                  <a:pt x="695" y="762"/>
                  <a:pt x="689" y="763"/>
                  <a:pt x="682" y="763"/>
                </a:cubicBezTo>
                <a:cubicBezTo>
                  <a:pt x="664" y="763"/>
                  <a:pt x="643" y="755"/>
                  <a:pt x="625" y="755"/>
                </a:cubicBezTo>
                <a:cubicBezTo>
                  <a:pt x="618" y="755"/>
                  <a:pt x="612" y="756"/>
                  <a:pt x="607" y="759"/>
                </a:cubicBezTo>
                <a:cubicBezTo>
                  <a:pt x="581" y="785"/>
                  <a:pt x="594" y="827"/>
                  <a:pt x="594" y="840"/>
                </a:cubicBezTo>
                <a:cubicBezTo>
                  <a:pt x="607" y="866"/>
                  <a:pt x="594" y="892"/>
                  <a:pt x="620" y="921"/>
                </a:cubicBezTo>
                <a:cubicBezTo>
                  <a:pt x="649" y="921"/>
                  <a:pt x="675" y="934"/>
                  <a:pt x="701" y="947"/>
                </a:cubicBezTo>
                <a:lnTo>
                  <a:pt x="782" y="947"/>
                </a:lnTo>
                <a:cubicBezTo>
                  <a:pt x="795" y="947"/>
                  <a:pt x="824" y="960"/>
                  <a:pt x="850" y="960"/>
                </a:cubicBezTo>
                <a:cubicBezTo>
                  <a:pt x="876" y="960"/>
                  <a:pt x="905" y="960"/>
                  <a:pt x="931" y="973"/>
                </a:cubicBezTo>
                <a:cubicBezTo>
                  <a:pt x="957" y="973"/>
                  <a:pt x="986" y="960"/>
                  <a:pt x="1012" y="960"/>
                </a:cubicBezTo>
                <a:cubicBezTo>
                  <a:pt x="1038" y="960"/>
                  <a:pt x="1054" y="989"/>
                  <a:pt x="1080" y="989"/>
                </a:cubicBezTo>
                <a:cubicBezTo>
                  <a:pt x="1083" y="991"/>
                  <a:pt x="1087" y="992"/>
                  <a:pt x="1090" y="992"/>
                </a:cubicBezTo>
                <a:cubicBezTo>
                  <a:pt x="1113" y="992"/>
                  <a:pt x="1138" y="960"/>
                  <a:pt x="1161" y="960"/>
                </a:cubicBezTo>
                <a:cubicBezTo>
                  <a:pt x="1187" y="960"/>
                  <a:pt x="1216" y="973"/>
                  <a:pt x="1242" y="973"/>
                </a:cubicBezTo>
                <a:cubicBezTo>
                  <a:pt x="1268" y="973"/>
                  <a:pt x="1281" y="989"/>
                  <a:pt x="1310" y="989"/>
                </a:cubicBezTo>
                <a:cubicBezTo>
                  <a:pt x="1297" y="1002"/>
                  <a:pt x="1297" y="1015"/>
                  <a:pt x="1297" y="1028"/>
                </a:cubicBezTo>
                <a:cubicBezTo>
                  <a:pt x="1297" y="1054"/>
                  <a:pt x="1297" y="1096"/>
                  <a:pt x="1323" y="1109"/>
                </a:cubicBezTo>
                <a:cubicBezTo>
                  <a:pt x="1328" y="1112"/>
                  <a:pt x="1334" y="1113"/>
                  <a:pt x="1340" y="1113"/>
                </a:cubicBezTo>
                <a:cubicBezTo>
                  <a:pt x="1365" y="1113"/>
                  <a:pt x="1396" y="1096"/>
                  <a:pt x="1417" y="1096"/>
                </a:cubicBezTo>
                <a:cubicBezTo>
                  <a:pt x="1443" y="1109"/>
                  <a:pt x="1459" y="1122"/>
                  <a:pt x="1485" y="1135"/>
                </a:cubicBezTo>
                <a:cubicBezTo>
                  <a:pt x="1511" y="1135"/>
                  <a:pt x="1540" y="1151"/>
                  <a:pt x="1566" y="1151"/>
                </a:cubicBezTo>
                <a:cubicBezTo>
                  <a:pt x="1592" y="1151"/>
                  <a:pt x="1621" y="1177"/>
                  <a:pt x="1647" y="1177"/>
                </a:cubicBezTo>
                <a:cubicBezTo>
                  <a:pt x="1660" y="1177"/>
                  <a:pt x="1686" y="1190"/>
                  <a:pt x="1715" y="1190"/>
                </a:cubicBezTo>
                <a:cubicBezTo>
                  <a:pt x="1741" y="1190"/>
                  <a:pt x="1767" y="1151"/>
                  <a:pt x="1796" y="1151"/>
                </a:cubicBezTo>
                <a:cubicBezTo>
                  <a:pt x="1822" y="1151"/>
                  <a:pt x="1848" y="1203"/>
                  <a:pt x="1877" y="1203"/>
                </a:cubicBezTo>
                <a:cubicBezTo>
                  <a:pt x="1903" y="1203"/>
                  <a:pt x="1929" y="1151"/>
                  <a:pt x="1958" y="1151"/>
                </a:cubicBezTo>
                <a:lnTo>
                  <a:pt x="2039" y="1151"/>
                </a:lnTo>
                <a:cubicBezTo>
                  <a:pt x="2065" y="1151"/>
                  <a:pt x="2091" y="1177"/>
                  <a:pt x="2120" y="1177"/>
                </a:cubicBezTo>
                <a:cubicBezTo>
                  <a:pt x="2146" y="1177"/>
                  <a:pt x="2172" y="1164"/>
                  <a:pt x="2188" y="1164"/>
                </a:cubicBezTo>
                <a:cubicBezTo>
                  <a:pt x="2214" y="1164"/>
                  <a:pt x="2253" y="1190"/>
                  <a:pt x="2269" y="1190"/>
                </a:cubicBezTo>
                <a:cubicBezTo>
                  <a:pt x="2295" y="1190"/>
                  <a:pt x="2321" y="1164"/>
                  <a:pt x="2350" y="1164"/>
                </a:cubicBezTo>
                <a:cubicBezTo>
                  <a:pt x="2359" y="1160"/>
                  <a:pt x="2367" y="1158"/>
                  <a:pt x="2376" y="1158"/>
                </a:cubicBezTo>
                <a:cubicBezTo>
                  <a:pt x="2393" y="1158"/>
                  <a:pt x="2411" y="1164"/>
                  <a:pt x="2431" y="1164"/>
                </a:cubicBezTo>
                <a:lnTo>
                  <a:pt x="2512" y="1164"/>
                </a:lnTo>
                <a:cubicBezTo>
                  <a:pt x="2538" y="1151"/>
                  <a:pt x="2551" y="1109"/>
                  <a:pt x="2577" y="1109"/>
                </a:cubicBezTo>
                <a:cubicBezTo>
                  <a:pt x="2601" y="1109"/>
                  <a:pt x="2632" y="1139"/>
                  <a:pt x="2659" y="1139"/>
                </a:cubicBezTo>
                <a:cubicBezTo>
                  <a:pt x="2664" y="1139"/>
                  <a:pt x="2669" y="1137"/>
                  <a:pt x="2674" y="1135"/>
                </a:cubicBezTo>
                <a:cubicBezTo>
                  <a:pt x="2700" y="1135"/>
                  <a:pt x="2713" y="1109"/>
                  <a:pt x="2739" y="1096"/>
                </a:cubicBezTo>
                <a:cubicBezTo>
                  <a:pt x="2768" y="1083"/>
                  <a:pt x="2794" y="1070"/>
                  <a:pt x="2807" y="1070"/>
                </a:cubicBezTo>
                <a:cubicBezTo>
                  <a:pt x="2836" y="1054"/>
                  <a:pt x="2875" y="1054"/>
                  <a:pt x="2888" y="1041"/>
                </a:cubicBezTo>
                <a:cubicBezTo>
                  <a:pt x="2917" y="1015"/>
                  <a:pt x="2901" y="1002"/>
                  <a:pt x="2901" y="973"/>
                </a:cubicBezTo>
                <a:cubicBezTo>
                  <a:pt x="2901" y="960"/>
                  <a:pt x="2930" y="908"/>
                  <a:pt x="2901" y="892"/>
                </a:cubicBezTo>
                <a:cubicBezTo>
                  <a:pt x="2896" y="889"/>
                  <a:pt x="2891" y="889"/>
                  <a:pt x="2885" y="889"/>
                </a:cubicBezTo>
                <a:cubicBezTo>
                  <a:pt x="2861" y="889"/>
                  <a:pt x="2831" y="908"/>
                  <a:pt x="2807" y="908"/>
                </a:cubicBezTo>
                <a:cubicBezTo>
                  <a:pt x="2781" y="892"/>
                  <a:pt x="2768" y="866"/>
                  <a:pt x="2739" y="866"/>
                </a:cubicBezTo>
                <a:cubicBezTo>
                  <a:pt x="2730" y="862"/>
                  <a:pt x="2721" y="860"/>
                  <a:pt x="2713" y="860"/>
                </a:cubicBezTo>
                <a:cubicBezTo>
                  <a:pt x="2695" y="860"/>
                  <a:pt x="2677" y="866"/>
                  <a:pt x="2658" y="866"/>
                </a:cubicBezTo>
                <a:cubicBezTo>
                  <a:pt x="2632" y="866"/>
                  <a:pt x="2606" y="853"/>
                  <a:pt x="2577" y="840"/>
                </a:cubicBezTo>
                <a:cubicBezTo>
                  <a:pt x="2551" y="840"/>
                  <a:pt x="2525" y="866"/>
                  <a:pt x="2496" y="866"/>
                </a:cubicBezTo>
                <a:cubicBezTo>
                  <a:pt x="2483" y="866"/>
                  <a:pt x="2457" y="853"/>
                  <a:pt x="2431" y="853"/>
                </a:cubicBezTo>
                <a:cubicBezTo>
                  <a:pt x="2402" y="840"/>
                  <a:pt x="2376" y="798"/>
                  <a:pt x="2350" y="798"/>
                </a:cubicBezTo>
                <a:lnTo>
                  <a:pt x="2269" y="798"/>
                </a:lnTo>
                <a:cubicBezTo>
                  <a:pt x="2253" y="798"/>
                  <a:pt x="2240" y="827"/>
                  <a:pt x="2214" y="827"/>
                </a:cubicBezTo>
                <a:cubicBezTo>
                  <a:pt x="2240" y="811"/>
                  <a:pt x="2253" y="798"/>
                  <a:pt x="2253" y="785"/>
                </a:cubicBezTo>
                <a:cubicBezTo>
                  <a:pt x="2253" y="772"/>
                  <a:pt x="2227" y="759"/>
                  <a:pt x="2214" y="746"/>
                </a:cubicBezTo>
                <a:cubicBezTo>
                  <a:pt x="2240" y="746"/>
                  <a:pt x="2240" y="704"/>
                  <a:pt x="2269" y="704"/>
                </a:cubicBezTo>
                <a:cubicBezTo>
                  <a:pt x="2295" y="704"/>
                  <a:pt x="2321" y="730"/>
                  <a:pt x="2350" y="730"/>
                </a:cubicBezTo>
                <a:cubicBezTo>
                  <a:pt x="2376" y="717"/>
                  <a:pt x="2389" y="717"/>
                  <a:pt x="2415" y="704"/>
                </a:cubicBezTo>
                <a:lnTo>
                  <a:pt x="2496" y="704"/>
                </a:lnTo>
                <a:cubicBezTo>
                  <a:pt x="2525" y="704"/>
                  <a:pt x="2551" y="691"/>
                  <a:pt x="2564" y="678"/>
                </a:cubicBezTo>
                <a:cubicBezTo>
                  <a:pt x="2593" y="678"/>
                  <a:pt x="2619" y="665"/>
                  <a:pt x="2645" y="665"/>
                </a:cubicBezTo>
                <a:cubicBezTo>
                  <a:pt x="2650" y="662"/>
                  <a:pt x="2654" y="661"/>
                  <a:pt x="2659" y="661"/>
                </a:cubicBezTo>
                <a:cubicBezTo>
                  <a:pt x="2679" y="661"/>
                  <a:pt x="2697" y="681"/>
                  <a:pt x="2715" y="681"/>
                </a:cubicBezTo>
                <a:cubicBezTo>
                  <a:pt x="2719" y="681"/>
                  <a:pt x="2722" y="680"/>
                  <a:pt x="2726" y="678"/>
                </a:cubicBezTo>
                <a:cubicBezTo>
                  <a:pt x="2755" y="678"/>
                  <a:pt x="2768" y="610"/>
                  <a:pt x="2781" y="597"/>
                </a:cubicBezTo>
                <a:lnTo>
                  <a:pt x="2862" y="597"/>
                </a:lnTo>
                <a:cubicBezTo>
                  <a:pt x="2888" y="584"/>
                  <a:pt x="2901" y="555"/>
                  <a:pt x="2917" y="542"/>
                </a:cubicBezTo>
                <a:cubicBezTo>
                  <a:pt x="2943" y="529"/>
                  <a:pt x="2982" y="516"/>
                  <a:pt x="2982" y="487"/>
                </a:cubicBezTo>
                <a:cubicBezTo>
                  <a:pt x="2982" y="474"/>
                  <a:pt x="2930" y="474"/>
                  <a:pt x="2901" y="448"/>
                </a:cubicBezTo>
                <a:cubicBezTo>
                  <a:pt x="2888" y="448"/>
                  <a:pt x="2875" y="393"/>
                  <a:pt x="2849" y="380"/>
                </a:cubicBezTo>
                <a:cubicBezTo>
                  <a:pt x="2836" y="380"/>
                  <a:pt x="2807" y="367"/>
                  <a:pt x="2768" y="367"/>
                </a:cubicBezTo>
                <a:cubicBezTo>
                  <a:pt x="2765" y="364"/>
                  <a:pt x="2762" y="363"/>
                  <a:pt x="2757" y="363"/>
                </a:cubicBezTo>
                <a:cubicBezTo>
                  <a:pt x="2739" y="363"/>
                  <a:pt x="2708" y="380"/>
                  <a:pt x="2687" y="380"/>
                </a:cubicBezTo>
                <a:cubicBezTo>
                  <a:pt x="2658" y="367"/>
                  <a:pt x="2645" y="341"/>
                  <a:pt x="2619" y="325"/>
                </a:cubicBezTo>
                <a:cubicBezTo>
                  <a:pt x="2593" y="325"/>
                  <a:pt x="2564" y="341"/>
                  <a:pt x="2538" y="341"/>
                </a:cubicBezTo>
                <a:cubicBezTo>
                  <a:pt x="2529" y="336"/>
                  <a:pt x="2520" y="334"/>
                  <a:pt x="2511" y="334"/>
                </a:cubicBezTo>
                <a:cubicBezTo>
                  <a:pt x="2493" y="334"/>
                  <a:pt x="2474" y="341"/>
                  <a:pt x="2457" y="341"/>
                </a:cubicBezTo>
                <a:cubicBezTo>
                  <a:pt x="2448" y="336"/>
                  <a:pt x="2439" y="334"/>
                  <a:pt x="2430" y="334"/>
                </a:cubicBezTo>
                <a:cubicBezTo>
                  <a:pt x="2412" y="334"/>
                  <a:pt x="2393" y="341"/>
                  <a:pt x="2376" y="341"/>
                </a:cubicBezTo>
                <a:cubicBezTo>
                  <a:pt x="2350" y="325"/>
                  <a:pt x="2321" y="286"/>
                  <a:pt x="2295" y="286"/>
                </a:cubicBezTo>
                <a:cubicBezTo>
                  <a:pt x="2269" y="286"/>
                  <a:pt x="2240" y="312"/>
                  <a:pt x="2214" y="312"/>
                </a:cubicBezTo>
                <a:cubicBezTo>
                  <a:pt x="2188" y="312"/>
                  <a:pt x="2133" y="286"/>
                  <a:pt x="2107" y="286"/>
                </a:cubicBezTo>
                <a:cubicBezTo>
                  <a:pt x="2159" y="260"/>
                  <a:pt x="2201" y="244"/>
                  <a:pt x="2201" y="218"/>
                </a:cubicBezTo>
                <a:cubicBezTo>
                  <a:pt x="2201" y="192"/>
                  <a:pt x="2188" y="179"/>
                  <a:pt x="2159" y="163"/>
                </a:cubicBezTo>
                <a:cubicBezTo>
                  <a:pt x="2146" y="156"/>
                  <a:pt x="2133" y="156"/>
                  <a:pt x="2119" y="156"/>
                </a:cubicBezTo>
                <a:cubicBezTo>
                  <a:pt x="2106" y="156"/>
                  <a:pt x="2092" y="156"/>
                  <a:pt x="2078" y="150"/>
                </a:cubicBezTo>
                <a:cubicBezTo>
                  <a:pt x="2065" y="137"/>
                  <a:pt x="2039" y="111"/>
                  <a:pt x="2010" y="98"/>
                </a:cubicBezTo>
                <a:cubicBezTo>
                  <a:pt x="1997" y="98"/>
                  <a:pt x="1971" y="69"/>
                  <a:pt x="1945" y="69"/>
                </a:cubicBezTo>
                <a:cubicBezTo>
                  <a:pt x="1939" y="66"/>
                  <a:pt x="1933" y="65"/>
                  <a:pt x="1928" y="65"/>
                </a:cubicBezTo>
                <a:cubicBezTo>
                  <a:pt x="1905" y="65"/>
                  <a:pt x="1885" y="82"/>
                  <a:pt x="1864" y="82"/>
                </a:cubicBezTo>
                <a:cubicBezTo>
                  <a:pt x="1835" y="82"/>
                  <a:pt x="1809" y="69"/>
                  <a:pt x="1783" y="69"/>
                </a:cubicBezTo>
                <a:cubicBezTo>
                  <a:pt x="1754" y="69"/>
                  <a:pt x="1741" y="30"/>
                  <a:pt x="1715" y="17"/>
                </a:cubicBezTo>
                <a:lnTo>
                  <a:pt x="1634" y="17"/>
                </a:lnTo>
                <a:cubicBezTo>
                  <a:pt x="1609" y="17"/>
                  <a:pt x="1586" y="46"/>
                  <a:pt x="1564" y="46"/>
                </a:cubicBezTo>
                <a:cubicBezTo>
                  <a:pt x="1560" y="46"/>
                  <a:pt x="1557" y="45"/>
                  <a:pt x="1553" y="43"/>
                </a:cubicBezTo>
                <a:cubicBezTo>
                  <a:pt x="1524" y="43"/>
                  <a:pt x="1498" y="17"/>
                  <a:pt x="1485" y="17"/>
                </a:cubicBezTo>
                <a:cubicBezTo>
                  <a:pt x="1459" y="17"/>
                  <a:pt x="1430" y="1"/>
                  <a:pt x="1404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4324701" y="4885223"/>
            <a:ext cx="20283" cy="8040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14" y="43"/>
                  <a:pt x="40" y="43"/>
                </a:cubicBezTo>
                <a:cubicBezTo>
                  <a:pt x="69" y="43"/>
                  <a:pt x="82" y="30"/>
                  <a:pt x="82" y="30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7" name="Google Shape;337;p11"/>
          <p:cNvSpPr/>
          <p:nvPr/>
        </p:nvSpPr>
        <p:spPr>
          <a:xfrm>
            <a:off x="4241344" y="4875687"/>
            <a:ext cx="23499" cy="4861"/>
          </a:xfrm>
          <a:custGeom>
            <a:avLst/>
            <a:gdLst/>
            <a:ahLst/>
            <a:cxnLst/>
            <a:rect l="l" t="t" r="r" b="b"/>
            <a:pathLst>
              <a:path w="95" h="26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26"/>
                </a:cubicBezTo>
                <a:cubicBezTo>
                  <a:pt x="69" y="26"/>
                  <a:pt x="95" y="26"/>
                  <a:pt x="95" y="13"/>
                </a:cubicBezTo>
                <a:cubicBezTo>
                  <a:pt x="95" y="13"/>
                  <a:pt x="69" y="0"/>
                  <a:pt x="5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4287845" y="4867647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3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43"/>
                  <a:pt x="43" y="43"/>
                </a:cubicBezTo>
                <a:cubicBezTo>
                  <a:pt x="69" y="43"/>
                  <a:pt x="95" y="43"/>
                  <a:pt x="95" y="27"/>
                </a:cubicBezTo>
                <a:cubicBezTo>
                  <a:pt x="95" y="14"/>
                  <a:pt x="69" y="14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9" name="Google Shape;339;p11"/>
          <p:cNvSpPr/>
          <p:nvPr/>
        </p:nvSpPr>
        <p:spPr>
          <a:xfrm>
            <a:off x="4194099" y="4887654"/>
            <a:ext cx="20283" cy="5609"/>
          </a:xfrm>
          <a:custGeom>
            <a:avLst/>
            <a:gdLst/>
            <a:ahLst/>
            <a:cxnLst/>
            <a:rect l="l" t="t" r="r" b="b"/>
            <a:pathLst>
              <a:path w="82" h="30" extrusionOk="0">
                <a:moveTo>
                  <a:pt x="43" y="1"/>
                </a:moveTo>
                <a:cubicBezTo>
                  <a:pt x="17" y="1"/>
                  <a:pt x="1" y="1"/>
                  <a:pt x="1" y="17"/>
                </a:cubicBezTo>
                <a:cubicBezTo>
                  <a:pt x="1" y="17"/>
                  <a:pt x="17" y="30"/>
                  <a:pt x="43" y="30"/>
                </a:cubicBezTo>
                <a:cubicBezTo>
                  <a:pt x="69" y="30"/>
                  <a:pt x="82" y="30"/>
                  <a:pt x="82" y="17"/>
                </a:cubicBezTo>
                <a:cubicBezTo>
                  <a:pt x="82" y="17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0" name="Google Shape;340;p11"/>
          <p:cNvSpPr/>
          <p:nvPr/>
        </p:nvSpPr>
        <p:spPr>
          <a:xfrm>
            <a:off x="4367989" y="4872509"/>
            <a:ext cx="23499" cy="5609"/>
          </a:xfrm>
          <a:custGeom>
            <a:avLst/>
            <a:gdLst/>
            <a:ahLst/>
            <a:cxnLst/>
            <a:rect l="l" t="t" r="r" b="b"/>
            <a:pathLst>
              <a:path w="95" h="30" extrusionOk="0">
                <a:moveTo>
                  <a:pt x="43" y="1"/>
                </a:moveTo>
                <a:cubicBezTo>
                  <a:pt x="27" y="1"/>
                  <a:pt x="1" y="1"/>
                  <a:pt x="1" y="17"/>
                </a:cubicBezTo>
                <a:cubicBezTo>
                  <a:pt x="1" y="17"/>
                  <a:pt x="14" y="30"/>
                  <a:pt x="43" y="30"/>
                </a:cubicBezTo>
                <a:cubicBezTo>
                  <a:pt x="69" y="30"/>
                  <a:pt x="95" y="30"/>
                  <a:pt x="95" y="17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1" name="Google Shape;341;p11"/>
          <p:cNvSpPr/>
          <p:nvPr/>
        </p:nvSpPr>
        <p:spPr>
          <a:xfrm>
            <a:off x="4351168" y="4904483"/>
            <a:ext cx="23499" cy="6357"/>
          </a:xfrm>
          <a:custGeom>
            <a:avLst/>
            <a:gdLst/>
            <a:ahLst/>
            <a:cxnLst/>
            <a:rect l="l" t="t" r="r" b="b"/>
            <a:pathLst>
              <a:path w="95" h="34" extrusionOk="0">
                <a:moveTo>
                  <a:pt x="19" y="1"/>
                </a:moveTo>
                <a:cubicBezTo>
                  <a:pt x="6" y="1"/>
                  <a:pt x="1" y="8"/>
                  <a:pt x="1" y="8"/>
                </a:cubicBezTo>
                <a:cubicBezTo>
                  <a:pt x="1" y="21"/>
                  <a:pt x="14" y="34"/>
                  <a:pt x="43" y="34"/>
                </a:cubicBezTo>
                <a:cubicBezTo>
                  <a:pt x="69" y="34"/>
                  <a:pt x="82" y="34"/>
                  <a:pt x="82" y="21"/>
                </a:cubicBezTo>
                <a:cubicBezTo>
                  <a:pt x="95" y="8"/>
                  <a:pt x="69" y="8"/>
                  <a:pt x="43" y="8"/>
                </a:cubicBezTo>
                <a:cubicBezTo>
                  <a:pt x="33" y="3"/>
                  <a:pt x="25" y="1"/>
                  <a:pt x="1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4204488" y="4859233"/>
            <a:ext cx="23499" cy="6171"/>
          </a:xfrm>
          <a:custGeom>
            <a:avLst/>
            <a:gdLst/>
            <a:ahLst/>
            <a:cxnLst/>
            <a:rect l="l" t="t" r="r" b="b"/>
            <a:pathLst>
              <a:path w="95" h="33" extrusionOk="0">
                <a:moveTo>
                  <a:pt x="26" y="0"/>
                </a:moveTo>
                <a:cubicBezTo>
                  <a:pt x="14" y="0"/>
                  <a:pt x="1" y="11"/>
                  <a:pt x="1" y="20"/>
                </a:cubicBezTo>
                <a:cubicBezTo>
                  <a:pt x="1" y="20"/>
                  <a:pt x="14" y="33"/>
                  <a:pt x="40" y="33"/>
                </a:cubicBezTo>
                <a:cubicBezTo>
                  <a:pt x="69" y="33"/>
                  <a:pt x="82" y="33"/>
                  <a:pt x="95" y="20"/>
                </a:cubicBezTo>
                <a:cubicBezTo>
                  <a:pt x="95" y="7"/>
                  <a:pt x="69" y="7"/>
                  <a:pt x="40" y="7"/>
                </a:cubicBezTo>
                <a:cubicBezTo>
                  <a:pt x="36" y="2"/>
                  <a:pt x="31" y="0"/>
                  <a:pt x="2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4318271" y="4850071"/>
            <a:ext cx="23499" cy="7479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40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27"/>
                  <a:pt x="40" y="40"/>
                </a:cubicBezTo>
                <a:cubicBezTo>
                  <a:pt x="66" y="40"/>
                  <a:pt x="95" y="27"/>
                  <a:pt x="95" y="27"/>
                </a:cubicBezTo>
                <a:cubicBezTo>
                  <a:pt x="95" y="14"/>
                  <a:pt x="66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4414492" y="4887653"/>
            <a:ext cx="24241" cy="8040"/>
          </a:xfrm>
          <a:custGeom>
            <a:avLst/>
            <a:gdLst/>
            <a:ahLst/>
            <a:cxnLst/>
            <a:rect l="l" t="t" r="r" b="b"/>
            <a:pathLst>
              <a:path w="98" h="43" extrusionOk="0">
                <a:moveTo>
                  <a:pt x="43" y="1"/>
                </a:moveTo>
                <a:cubicBezTo>
                  <a:pt x="30" y="1"/>
                  <a:pt x="1" y="1"/>
                  <a:pt x="1" y="17"/>
                </a:cubicBezTo>
                <a:cubicBezTo>
                  <a:pt x="1" y="30"/>
                  <a:pt x="17" y="30"/>
                  <a:pt x="43" y="43"/>
                </a:cubicBezTo>
                <a:cubicBezTo>
                  <a:pt x="69" y="43"/>
                  <a:pt x="98" y="30"/>
                  <a:pt x="98" y="30"/>
                </a:cubicBezTo>
                <a:cubicBezTo>
                  <a:pt x="98" y="17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5" name="Google Shape;345;p11"/>
          <p:cNvSpPr/>
          <p:nvPr/>
        </p:nvSpPr>
        <p:spPr>
          <a:xfrm>
            <a:off x="4133993" y="4875687"/>
            <a:ext cx="24241" cy="4861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56" y="0"/>
                </a:moveTo>
                <a:cubicBezTo>
                  <a:pt x="30" y="0"/>
                  <a:pt x="17" y="0"/>
                  <a:pt x="17" y="13"/>
                </a:cubicBezTo>
                <a:cubicBezTo>
                  <a:pt x="1" y="26"/>
                  <a:pt x="30" y="26"/>
                  <a:pt x="56" y="26"/>
                </a:cubicBezTo>
                <a:cubicBezTo>
                  <a:pt x="82" y="26"/>
                  <a:pt x="98" y="26"/>
                  <a:pt x="98" y="13"/>
                </a:cubicBezTo>
                <a:cubicBezTo>
                  <a:pt x="98" y="13"/>
                  <a:pt x="82" y="0"/>
                  <a:pt x="5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6" name="Google Shape;346;p11"/>
          <p:cNvSpPr/>
          <p:nvPr/>
        </p:nvSpPr>
        <p:spPr>
          <a:xfrm>
            <a:off x="4247775" y="4913083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56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27" y="27"/>
                  <a:pt x="56" y="43"/>
                </a:cubicBezTo>
                <a:cubicBezTo>
                  <a:pt x="69" y="43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4284631" y="4897937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27"/>
                  <a:pt x="40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69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644567" y="4698618"/>
            <a:ext cx="23499" cy="7479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56" y="1"/>
                </a:moveTo>
                <a:cubicBezTo>
                  <a:pt x="30" y="1"/>
                  <a:pt x="14" y="1"/>
                  <a:pt x="1" y="14"/>
                </a:cubicBezTo>
                <a:cubicBezTo>
                  <a:pt x="1" y="27"/>
                  <a:pt x="30" y="27"/>
                  <a:pt x="56" y="40"/>
                </a:cubicBezTo>
                <a:cubicBezTo>
                  <a:pt x="69" y="40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564423" y="4688335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30" y="1"/>
                  <a:pt x="1" y="1"/>
                  <a:pt x="1" y="14"/>
                </a:cubicBezTo>
                <a:cubicBezTo>
                  <a:pt x="1" y="14"/>
                  <a:pt x="14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4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611668" y="4681230"/>
            <a:ext cx="20283" cy="7292"/>
          </a:xfrm>
          <a:custGeom>
            <a:avLst/>
            <a:gdLst/>
            <a:ahLst/>
            <a:cxnLst/>
            <a:rect l="l" t="t" r="r" b="b"/>
            <a:pathLst>
              <a:path w="82" h="39" extrusionOk="0">
                <a:moveTo>
                  <a:pt x="40" y="0"/>
                </a:moveTo>
                <a:cubicBezTo>
                  <a:pt x="14" y="0"/>
                  <a:pt x="1" y="13"/>
                  <a:pt x="1" y="13"/>
                </a:cubicBezTo>
                <a:cubicBezTo>
                  <a:pt x="1" y="26"/>
                  <a:pt x="14" y="39"/>
                  <a:pt x="40" y="39"/>
                </a:cubicBezTo>
                <a:cubicBezTo>
                  <a:pt x="66" y="39"/>
                  <a:pt x="82" y="26"/>
                  <a:pt x="82" y="26"/>
                </a:cubicBezTo>
                <a:cubicBezTo>
                  <a:pt x="82" y="13"/>
                  <a:pt x="66" y="0"/>
                  <a:pt x="40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514705" y="4701048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3" y="1"/>
                </a:moveTo>
                <a:cubicBezTo>
                  <a:pt x="27" y="1"/>
                  <a:pt x="14" y="1"/>
                  <a:pt x="1" y="14"/>
                </a:cubicBezTo>
                <a:cubicBezTo>
                  <a:pt x="1" y="14"/>
                  <a:pt x="27" y="27"/>
                  <a:pt x="53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82" y="1"/>
                  <a:pt x="5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691811" y="4684968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18" y="0"/>
                </a:moveTo>
                <a:cubicBezTo>
                  <a:pt x="7" y="0"/>
                  <a:pt x="1" y="6"/>
                  <a:pt x="1" y="6"/>
                </a:cubicBezTo>
                <a:cubicBezTo>
                  <a:pt x="1" y="19"/>
                  <a:pt x="14" y="32"/>
                  <a:pt x="40" y="32"/>
                </a:cubicBezTo>
                <a:cubicBezTo>
                  <a:pt x="66" y="32"/>
                  <a:pt x="82" y="32"/>
                  <a:pt x="82" y="19"/>
                </a:cubicBezTo>
                <a:cubicBezTo>
                  <a:pt x="95" y="6"/>
                  <a:pt x="66" y="6"/>
                  <a:pt x="40" y="6"/>
                </a:cubicBezTo>
                <a:cubicBezTo>
                  <a:pt x="31" y="2"/>
                  <a:pt x="24" y="0"/>
                  <a:pt x="18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674991" y="4716193"/>
            <a:ext cx="20283" cy="822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43"/>
                  <a:pt x="40" y="43"/>
                </a:cubicBezTo>
                <a:cubicBezTo>
                  <a:pt x="69" y="43"/>
                  <a:pt x="82" y="43"/>
                  <a:pt x="82" y="27"/>
                </a:cubicBezTo>
                <a:cubicBezTo>
                  <a:pt x="82" y="14"/>
                  <a:pt x="69" y="14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527568" y="4672253"/>
            <a:ext cx="20283" cy="6731"/>
          </a:xfrm>
          <a:custGeom>
            <a:avLst/>
            <a:gdLst/>
            <a:ahLst/>
            <a:cxnLst/>
            <a:rect l="l" t="t" r="r" b="b"/>
            <a:pathLst>
              <a:path w="82" h="36" extrusionOk="0">
                <a:moveTo>
                  <a:pt x="20" y="0"/>
                </a:moveTo>
                <a:cubicBezTo>
                  <a:pt x="8" y="0"/>
                  <a:pt x="1" y="6"/>
                  <a:pt x="1" y="6"/>
                </a:cubicBezTo>
                <a:cubicBezTo>
                  <a:pt x="1" y="19"/>
                  <a:pt x="17" y="35"/>
                  <a:pt x="43" y="35"/>
                </a:cubicBezTo>
                <a:cubicBezTo>
                  <a:pt x="69" y="35"/>
                  <a:pt x="82" y="35"/>
                  <a:pt x="82" y="19"/>
                </a:cubicBezTo>
                <a:cubicBezTo>
                  <a:pt x="82" y="6"/>
                  <a:pt x="69" y="6"/>
                  <a:pt x="43" y="6"/>
                </a:cubicBezTo>
                <a:cubicBezTo>
                  <a:pt x="34" y="2"/>
                  <a:pt x="27" y="0"/>
                  <a:pt x="20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641351" y="4663654"/>
            <a:ext cx="20283" cy="7292"/>
          </a:xfrm>
          <a:custGeom>
            <a:avLst/>
            <a:gdLst/>
            <a:ahLst/>
            <a:cxnLst/>
            <a:rect l="l" t="t" r="r" b="b"/>
            <a:pathLst>
              <a:path w="82" h="39" extrusionOk="0">
                <a:moveTo>
                  <a:pt x="43" y="0"/>
                </a:moveTo>
                <a:cubicBezTo>
                  <a:pt x="14" y="0"/>
                  <a:pt x="1" y="0"/>
                  <a:pt x="1" y="13"/>
                </a:cubicBezTo>
                <a:cubicBezTo>
                  <a:pt x="1" y="26"/>
                  <a:pt x="14" y="26"/>
                  <a:pt x="43" y="39"/>
                </a:cubicBezTo>
                <a:cubicBezTo>
                  <a:pt x="69" y="39"/>
                  <a:pt x="82" y="26"/>
                  <a:pt x="82" y="26"/>
                </a:cubicBezTo>
                <a:cubicBezTo>
                  <a:pt x="82" y="13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738313" y="4701048"/>
            <a:ext cx="23499" cy="6544"/>
          </a:xfrm>
          <a:custGeom>
            <a:avLst/>
            <a:gdLst/>
            <a:ahLst/>
            <a:cxnLst/>
            <a:rect l="l" t="t" r="r" b="b"/>
            <a:pathLst>
              <a:path w="95" h="35" extrusionOk="0">
                <a:moveTo>
                  <a:pt x="40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0" y="27"/>
                </a:cubicBezTo>
                <a:cubicBezTo>
                  <a:pt x="49" y="32"/>
                  <a:pt x="57" y="34"/>
                  <a:pt x="64" y="34"/>
                </a:cubicBezTo>
                <a:cubicBezTo>
                  <a:pt x="76" y="34"/>
                  <a:pt x="82" y="27"/>
                  <a:pt x="82" y="27"/>
                </a:cubicBezTo>
                <a:cubicBezTo>
                  <a:pt x="95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457813" y="4688335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30"/>
                  <a:pt x="56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8" name="Google Shape;358;p11"/>
          <p:cNvSpPr/>
          <p:nvPr/>
        </p:nvSpPr>
        <p:spPr>
          <a:xfrm>
            <a:off x="571596" y="4726666"/>
            <a:ext cx="23499" cy="7292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39"/>
                </a:cubicBezTo>
                <a:cubicBezTo>
                  <a:pt x="66" y="39"/>
                  <a:pt x="95" y="26"/>
                  <a:pt x="95" y="26"/>
                </a:cubicBezTo>
                <a:cubicBezTo>
                  <a:pt x="95" y="13"/>
                  <a:pt x="66" y="0"/>
                  <a:pt x="5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9" name="Google Shape;359;p11"/>
          <p:cNvSpPr/>
          <p:nvPr/>
        </p:nvSpPr>
        <p:spPr>
          <a:xfrm>
            <a:off x="607712" y="4711520"/>
            <a:ext cx="24241" cy="4861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43" y="0"/>
                </a:moveTo>
                <a:cubicBezTo>
                  <a:pt x="30" y="0"/>
                  <a:pt x="1" y="0"/>
                  <a:pt x="1" y="13"/>
                </a:cubicBezTo>
                <a:cubicBezTo>
                  <a:pt x="1" y="13"/>
                  <a:pt x="17" y="26"/>
                  <a:pt x="43" y="26"/>
                </a:cubicBezTo>
                <a:cubicBezTo>
                  <a:pt x="69" y="26"/>
                  <a:pt x="82" y="26"/>
                  <a:pt x="98" y="13"/>
                </a:cubicBezTo>
                <a:cubicBezTo>
                  <a:pt x="98" y="0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0" name="Google Shape;360;p11"/>
          <p:cNvSpPr/>
          <p:nvPr/>
        </p:nvSpPr>
        <p:spPr>
          <a:xfrm>
            <a:off x="2407707" y="4851567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8" y="0"/>
                </a:moveTo>
                <a:cubicBezTo>
                  <a:pt x="60" y="0"/>
                  <a:pt x="52" y="2"/>
                  <a:pt x="43" y="6"/>
                </a:cubicBezTo>
                <a:cubicBezTo>
                  <a:pt x="30" y="6"/>
                  <a:pt x="1" y="6"/>
                  <a:pt x="1" y="19"/>
                </a:cubicBezTo>
                <a:cubicBezTo>
                  <a:pt x="1" y="32"/>
                  <a:pt x="30" y="32"/>
                  <a:pt x="56" y="32"/>
                </a:cubicBezTo>
                <a:cubicBezTo>
                  <a:pt x="69" y="32"/>
                  <a:pt x="95" y="19"/>
                  <a:pt x="95" y="6"/>
                </a:cubicBezTo>
                <a:cubicBezTo>
                  <a:pt x="95" y="6"/>
                  <a:pt x="83" y="0"/>
                  <a:pt x="68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1" name="Google Shape;361;p11"/>
          <p:cNvSpPr/>
          <p:nvPr/>
        </p:nvSpPr>
        <p:spPr>
          <a:xfrm>
            <a:off x="2491065" y="4839787"/>
            <a:ext cx="20283" cy="8040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3" y="1"/>
                </a:moveTo>
                <a:cubicBezTo>
                  <a:pt x="17" y="1"/>
                  <a:pt x="1" y="14"/>
                  <a:pt x="1" y="30"/>
                </a:cubicBezTo>
                <a:cubicBezTo>
                  <a:pt x="1" y="30"/>
                  <a:pt x="17" y="43"/>
                  <a:pt x="43" y="43"/>
                </a:cubicBezTo>
                <a:cubicBezTo>
                  <a:pt x="69" y="30"/>
                  <a:pt x="82" y="30"/>
                  <a:pt x="82" y="14"/>
                </a:cubicBezTo>
                <a:cubicBezTo>
                  <a:pt x="82" y="14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2444563" y="4834925"/>
            <a:ext cx="23499" cy="5048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43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95" y="14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3" name="Google Shape;363;p11"/>
          <p:cNvSpPr/>
          <p:nvPr/>
        </p:nvSpPr>
        <p:spPr>
          <a:xfrm>
            <a:off x="2538309" y="4852501"/>
            <a:ext cx="23499" cy="822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0" y="1"/>
                </a:moveTo>
                <a:cubicBezTo>
                  <a:pt x="27" y="1"/>
                  <a:pt x="1" y="14"/>
                  <a:pt x="1" y="27"/>
                </a:cubicBezTo>
                <a:cubicBezTo>
                  <a:pt x="1" y="27"/>
                  <a:pt x="27" y="43"/>
                  <a:pt x="53" y="43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2364420" y="4837356"/>
            <a:ext cx="20283" cy="5048"/>
          </a:xfrm>
          <a:custGeom>
            <a:avLst/>
            <a:gdLst/>
            <a:ahLst/>
            <a:cxnLst/>
            <a:rect l="l" t="t" r="r" b="b"/>
            <a:pathLst>
              <a:path w="82" h="27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82" y="27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2381240" y="4870078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27" y="30"/>
                  <a:pt x="40" y="30"/>
                </a:cubicBezTo>
                <a:cubicBezTo>
                  <a:pt x="69" y="30"/>
                  <a:pt x="95" y="14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6" name="Google Shape;366;p11"/>
          <p:cNvSpPr/>
          <p:nvPr/>
        </p:nvSpPr>
        <p:spPr>
          <a:xfrm>
            <a:off x="2527921" y="4824642"/>
            <a:ext cx="23499" cy="5796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30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7" name="Google Shape;367;p11"/>
          <p:cNvSpPr/>
          <p:nvPr/>
        </p:nvSpPr>
        <p:spPr>
          <a:xfrm>
            <a:off x="2414880" y="4816415"/>
            <a:ext cx="23499" cy="5984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2" y="0"/>
                </a:moveTo>
                <a:cubicBezTo>
                  <a:pt x="56" y="0"/>
                  <a:pt x="48" y="2"/>
                  <a:pt x="40" y="6"/>
                </a:cubicBezTo>
                <a:cubicBezTo>
                  <a:pt x="14" y="6"/>
                  <a:pt x="1" y="6"/>
                  <a:pt x="1" y="19"/>
                </a:cubicBezTo>
                <a:cubicBezTo>
                  <a:pt x="1" y="32"/>
                  <a:pt x="14" y="32"/>
                  <a:pt x="40" y="32"/>
                </a:cubicBezTo>
                <a:cubicBezTo>
                  <a:pt x="66" y="32"/>
                  <a:pt x="95" y="19"/>
                  <a:pt x="82" y="6"/>
                </a:cubicBezTo>
                <a:cubicBezTo>
                  <a:pt x="82" y="6"/>
                  <a:pt x="75" y="0"/>
                  <a:pt x="62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8" name="Google Shape;368;p11"/>
          <p:cNvSpPr/>
          <p:nvPr/>
        </p:nvSpPr>
        <p:spPr>
          <a:xfrm>
            <a:off x="2317917" y="4852501"/>
            <a:ext cx="20283" cy="822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4"/>
                  <a:pt x="1" y="14"/>
                  <a:pt x="1" y="27"/>
                </a:cubicBezTo>
                <a:cubicBezTo>
                  <a:pt x="1" y="43"/>
                  <a:pt x="14" y="43"/>
                  <a:pt x="40" y="43"/>
                </a:cubicBezTo>
                <a:cubicBezTo>
                  <a:pt x="69" y="43"/>
                  <a:pt x="82" y="27"/>
                  <a:pt x="82" y="14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9" name="Google Shape;369;p11"/>
          <p:cNvSpPr/>
          <p:nvPr/>
        </p:nvSpPr>
        <p:spPr>
          <a:xfrm>
            <a:off x="2595201" y="4839787"/>
            <a:ext cx="23499" cy="8040"/>
          </a:xfrm>
          <a:custGeom>
            <a:avLst/>
            <a:gdLst/>
            <a:ahLst/>
            <a:cxnLst/>
            <a:rect l="l" t="t" r="r" b="b"/>
            <a:pathLst>
              <a:path w="95" h="43" extrusionOk="0">
                <a:moveTo>
                  <a:pt x="53" y="1"/>
                </a:moveTo>
                <a:cubicBezTo>
                  <a:pt x="27" y="1"/>
                  <a:pt x="1" y="14"/>
                  <a:pt x="1" y="30"/>
                </a:cubicBezTo>
                <a:cubicBezTo>
                  <a:pt x="1" y="30"/>
                  <a:pt x="27" y="43"/>
                  <a:pt x="53" y="43"/>
                </a:cubicBezTo>
                <a:cubicBezTo>
                  <a:pt x="82" y="30"/>
                  <a:pt x="95" y="30"/>
                  <a:pt x="95" y="14"/>
                </a:cubicBezTo>
                <a:cubicBezTo>
                  <a:pt x="95" y="1"/>
                  <a:pt x="66" y="1"/>
                  <a:pt x="5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0" name="Google Shape;370;p11"/>
          <p:cNvSpPr/>
          <p:nvPr/>
        </p:nvSpPr>
        <p:spPr>
          <a:xfrm>
            <a:off x="2481419" y="4878118"/>
            <a:ext cx="23499" cy="7292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6" y="0"/>
                </a:moveTo>
                <a:cubicBezTo>
                  <a:pt x="27" y="13"/>
                  <a:pt x="1" y="13"/>
                  <a:pt x="14" y="26"/>
                </a:cubicBezTo>
                <a:cubicBezTo>
                  <a:pt x="14" y="39"/>
                  <a:pt x="27" y="39"/>
                  <a:pt x="56" y="39"/>
                </a:cubicBezTo>
                <a:cubicBezTo>
                  <a:pt x="82" y="39"/>
                  <a:pt x="95" y="26"/>
                  <a:pt x="95" y="13"/>
                </a:cubicBezTo>
                <a:cubicBezTo>
                  <a:pt x="95" y="13"/>
                  <a:pt x="82" y="0"/>
                  <a:pt x="56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1" name="Google Shape;371;p11"/>
          <p:cNvSpPr/>
          <p:nvPr/>
        </p:nvSpPr>
        <p:spPr>
          <a:xfrm>
            <a:off x="2447779" y="4862972"/>
            <a:ext cx="20283" cy="5984"/>
          </a:xfrm>
          <a:custGeom>
            <a:avLst/>
            <a:gdLst/>
            <a:ahLst/>
            <a:cxnLst/>
            <a:rect l="l" t="t" r="r" b="b"/>
            <a:pathLst>
              <a:path w="82" h="32" extrusionOk="0">
                <a:moveTo>
                  <a:pt x="43" y="0"/>
                </a:moveTo>
                <a:cubicBezTo>
                  <a:pt x="14" y="0"/>
                  <a:pt x="1" y="13"/>
                  <a:pt x="1" y="26"/>
                </a:cubicBezTo>
                <a:cubicBezTo>
                  <a:pt x="1" y="26"/>
                  <a:pt x="7" y="32"/>
                  <a:pt x="19" y="32"/>
                </a:cubicBezTo>
                <a:cubicBezTo>
                  <a:pt x="25" y="32"/>
                  <a:pt x="33" y="30"/>
                  <a:pt x="43" y="26"/>
                </a:cubicBezTo>
                <a:cubicBezTo>
                  <a:pt x="69" y="26"/>
                  <a:pt x="82" y="26"/>
                  <a:pt x="82" y="13"/>
                </a:cubicBezTo>
                <a:cubicBezTo>
                  <a:pt x="82" y="0"/>
                  <a:pt x="69" y="0"/>
                  <a:pt x="4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2" name="Google Shape;372;p11"/>
          <p:cNvSpPr/>
          <p:nvPr/>
        </p:nvSpPr>
        <p:spPr>
          <a:xfrm>
            <a:off x="9135255" y="4810335"/>
            <a:ext cx="815288" cy="630684"/>
          </a:xfrm>
          <a:custGeom>
            <a:avLst/>
            <a:gdLst/>
            <a:ahLst/>
            <a:cxnLst/>
            <a:rect l="l" t="t" r="r" b="b"/>
            <a:pathLst>
              <a:path w="3296" h="3373" extrusionOk="0">
                <a:moveTo>
                  <a:pt x="1932" y="0"/>
                </a:moveTo>
                <a:lnTo>
                  <a:pt x="1757" y="457"/>
                </a:lnTo>
                <a:lnTo>
                  <a:pt x="1689" y="392"/>
                </a:lnTo>
                <a:lnTo>
                  <a:pt x="1595" y="214"/>
                </a:lnTo>
                <a:lnTo>
                  <a:pt x="1498" y="94"/>
                </a:lnTo>
                <a:lnTo>
                  <a:pt x="1404" y="243"/>
                </a:lnTo>
                <a:lnTo>
                  <a:pt x="1297" y="149"/>
                </a:lnTo>
                <a:lnTo>
                  <a:pt x="1203" y="188"/>
                </a:lnTo>
                <a:lnTo>
                  <a:pt x="1174" y="418"/>
                </a:lnTo>
                <a:lnTo>
                  <a:pt x="1067" y="405"/>
                </a:lnTo>
                <a:lnTo>
                  <a:pt x="837" y="120"/>
                </a:lnTo>
                <a:lnTo>
                  <a:pt x="973" y="606"/>
                </a:lnTo>
                <a:lnTo>
                  <a:pt x="973" y="606"/>
                </a:lnTo>
                <a:lnTo>
                  <a:pt x="717" y="350"/>
                </a:lnTo>
                <a:lnTo>
                  <a:pt x="607" y="376"/>
                </a:lnTo>
                <a:lnTo>
                  <a:pt x="649" y="593"/>
                </a:lnTo>
                <a:lnTo>
                  <a:pt x="649" y="593"/>
                </a:lnTo>
                <a:lnTo>
                  <a:pt x="445" y="525"/>
                </a:lnTo>
                <a:lnTo>
                  <a:pt x="338" y="567"/>
                </a:lnTo>
                <a:lnTo>
                  <a:pt x="487" y="823"/>
                </a:lnTo>
                <a:lnTo>
                  <a:pt x="594" y="998"/>
                </a:lnTo>
                <a:lnTo>
                  <a:pt x="150" y="836"/>
                </a:lnTo>
                <a:lnTo>
                  <a:pt x="150" y="836"/>
                </a:lnTo>
                <a:lnTo>
                  <a:pt x="202" y="985"/>
                </a:lnTo>
                <a:lnTo>
                  <a:pt x="406" y="1186"/>
                </a:lnTo>
                <a:lnTo>
                  <a:pt x="14" y="1134"/>
                </a:lnTo>
                <a:lnTo>
                  <a:pt x="218" y="1309"/>
                </a:lnTo>
                <a:lnTo>
                  <a:pt x="244" y="1403"/>
                </a:lnTo>
                <a:lnTo>
                  <a:pt x="14" y="1471"/>
                </a:lnTo>
                <a:lnTo>
                  <a:pt x="364" y="1591"/>
                </a:lnTo>
                <a:lnTo>
                  <a:pt x="202" y="1672"/>
                </a:lnTo>
                <a:lnTo>
                  <a:pt x="1" y="1782"/>
                </a:lnTo>
                <a:lnTo>
                  <a:pt x="95" y="1876"/>
                </a:lnTo>
                <a:lnTo>
                  <a:pt x="150" y="1957"/>
                </a:lnTo>
                <a:lnTo>
                  <a:pt x="393" y="1996"/>
                </a:lnTo>
                <a:lnTo>
                  <a:pt x="189" y="2145"/>
                </a:lnTo>
                <a:lnTo>
                  <a:pt x="312" y="2213"/>
                </a:lnTo>
                <a:lnTo>
                  <a:pt x="121" y="2401"/>
                </a:lnTo>
                <a:lnTo>
                  <a:pt x="121" y="2401"/>
                </a:lnTo>
                <a:lnTo>
                  <a:pt x="461" y="2336"/>
                </a:lnTo>
                <a:lnTo>
                  <a:pt x="380" y="2482"/>
                </a:lnTo>
                <a:lnTo>
                  <a:pt x="312" y="2660"/>
                </a:lnTo>
                <a:lnTo>
                  <a:pt x="312" y="2660"/>
                </a:lnTo>
                <a:lnTo>
                  <a:pt x="636" y="2524"/>
                </a:lnTo>
                <a:lnTo>
                  <a:pt x="688" y="2579"/>
                </a:lnTo>
                <a:lnTo>
                  <a:pt x="769" y="2618"/>
                </a:lnTo>
                <a:lnTo>
                  <a:pt x="850" y="2644"/>
                </a:lnTo>
                <a:lnTo>
                  <a:pt x="743" y="2942"/>
                </a:lnTo>
                <a:lnTo>
                  <a:pt x="931" y="2822"/>
                </a:lnTo>
                <a:lnTo>
                  <a:pt x="879" y="3146"/>
                </a:lnTo>
                <a:lnTo>
                  <a:pt x="1122" y="2835"/>
                </a:lnTo>
                <a:lnTo>
                  <a:pt x="1109" y="3130"/>
                </a:lnTo>
                <a:lnTo>
                  <a:pt x="1203" y="3146"/>
                </a:lnTo>
                <a:lnTo>
                  <a:pt x="1297" y="3211"/>
                </a:lnTo>
                <a:lnTo>
                  <a:pt x="1391" y="3240"/>
                </a:lnTo>
                <a:lnTo>
                  <a:pt x="1514" y="3049"/>
                </a:lnTo>
                <a:lnTo>
                  <a:pt x="1595" y="3373"/>
                </a:lnTo>
                <a:lnTo>
                  <a:pt x="1702" y="3159"/>
                </a:lnTo>
                <a:lnTo>
                  <a:pt x="1809" y="3292"/>
                </a:lnTo>
                <a:lnTo>
                  <a:pt x="1838" y="2874"/>
                </a:lnTo>
                <a:lnTo>
                  <a:pt x="1945" y="2955"/>
                </a:lnTo>
                <a:lnTo>
                  <a:pt x="2052" y="3023"/>
                </a:lnTo>
                <a:lnTo>
                  <a:pt x="2094" y="2874"/>
                </a:lnTo>
                <a:lnTo>
                  <a:pt x="2256" y="3023"/>
                </a:lnTo>
                <a:lnTo>
                  <a:pt x="2324" y="2929"/>
                </a:lnTo>
                <a:lnTo>
                  <a:pt x="2499" y="3010"/>
                </a:lnTo>
                <a:lnTo>
                  <a:pt x="2499" y="3010"/>
                </a:lnTo>
                <a:lnTo>
                  <a:pt x="2457" y="2793"/>
                </a:lnTo>
                <a:lnTo>
                  <a:pt x="2606" y="2822"/>
                </a:lnTo>
                <a:lnTo>
                  <a:pt x="2632" y="2712"/>
                </a:lnTo>
                <a:lnTo>
                  <a:pt x="2674" y="2618"/>
                </a:lnTo>
                <a:lnTo>
                  <a:pt x="2781" y="2592"/>
                </a:lnTo>
                <a:lnTo>
                  <a:pt x="2972" y="2592"/>
                </a:lnTo>
                <a:lnTo>
                  <a:pt x="2768" y="2349"/>
                </a:lnTo>
                <a:lnTo>
                  <a:pt x="2956" y="2349"/>
                </a:lnTo>
                <a:lnTo>
                  <a:pt x="2781" y="2158"/>
                </a:lnTo>
                <a:lnTo>
                  <a:pt x="2917" y="2119"/>
                </a:lnTo>
                <a:lnTo>
                  <a:pt x="2810" y="1996"/>
                </a:lnTo>
                <a:lnTo>
                  <a:pt x="3024" y="1957"/>
                </a:lnTo>
                <a:lnTo>
                  <a:pt x="2930" y="1850"/>
                </a:lnTo>
                <a:lnTo>
                  <a:pt x="2810" y="1753"/>
                </a:lnTo>
                <a:lnTo>
                  <a:pt x="3118" y="1672"/>
                </a:lnTo>
                <a:lnTo>
                  <a:pt x="2956" y="1578"/>
                </a:lnTo>
                <a:lnTo>
                  <a:pt x="3296" y="1458"/>
                </a:lnTo>
                <a:lnTo>
                  <a:pt x="2917" y="1416"/>
                </a:lnTo>
                <a:lnTo>
                  <a:pt x="3118" y="1267"/>
                </a:lnTo>
                <a:lnTo>
                  <a:pt x="2875" y="1241"/>
                </a:lnTo>
                <a:lnTo>
                  <a:pt x="2998" y="1092"/>
                </a:lnTo>
                <a:lnTo>
                  <a:pt x="2943" y="1011"/>
                </a:lnTo>
                <a:lnTo>
                  <a:pt x="2943" y="904"/>
                </a:lnTo>
                <a:lnTo>
                  <a:pt x="3011" y="729"/>
                </a:lnTo>
                <a:lnTo>
                  <a:pt x="2687" y="836"/>
                </a:lnTo>
                <a:lnTo>
                  <a:pt x="2619" y="768"/>
                </a:lnTo>
                <a:lnTo>
                  <a:pt x="2755" y="525"/>
                </a:lnTo>
                <a:lnTo>
                  <a:pt x="2431" y="729"/>
                </a:lnTo>
                <a:lnTo>
                  <a:pt x="2470" y="538"/>
                </a:lnTo>
                <a:lnTo>
                  <a:pt x="2499" y="337"/>
                </a:lnTo>
                <a:lnTo>
                  <a:pt x="2444" y="201"/>
                </a:lnTo>
                <a:lnTo>
                  <a:pt x="2243" y="363"/>
                </a:lnTo>
                <a:lnTo>
                  <a:pt x="2175" y="295"/>
                </a:lnTo>
                <a:lnTo>
                  <a:pt x="2052" y="350"/>
                </a:lnTo>
                <a:lnTo>
                  <a:pt x="1958" y="337"/>
                </a:lnTo>
                <a:lnTo>
                  <a:pt x="1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8708075" y="5016760"/>
            <a:ext cx="584504" cy="452117"/>
          </a:xfrm>
          <a:custGeom>
            <a:avLst/>
            <a:gdLst/>
            <a:ahLst/>
            <a:cxnLst/>
            <a:rect l="l" t="t" r="r" b="b"/>
            <a:pathLst>
              <a:path w="2363" h="2418" extrusionOk="0">
                <a:moveTo>
                  <a:pt x="973" y="1"/>
                </a:moveTo>
                <a:lnTo>
                  <a:pt x="957" y="244"/>
                </a:lnTo>
                <a:lnTo>
                  <a:pt x="892" y="244"/>
                </a:lnTo>
                <a:lnTo>
                  <a:pt x="811" y="218"/>
                </a:lnTo>
                <a:lnTo>
                  <a:pt x="756" y="273"/>
                </a:lnTo>
                <a:lnTo>
                  <a:pt x="607" y="150"/>
                </a:lnTo>
                <a:lnTo>
                  <a:pt x="581" y="244"/>
                </a:lnTo>
                <a:lnTo>
                  <a:pt x="594" y="393"/>
                </a:lnTo>
                <a:lnTo>
                  <a:pt x="620" y="516"/>
                </a:lnTo>
                <a:lnTo>
                  <a:pt x="620" y="516"/>
                </a:lnTo>
                <a:lnTo>
                  <a:pt x="390" y="380"/>
                </a:lnTo>
                <a:lnTo>
                  <a:pt x="487" y="555"/>
                </a:lnTo>
                <a:lnTo>
                  <a:pt x="432" y="597"/>
                </a:lnTo>
                <a:lnTo>
                  <a:pt x="202" y="529"/>
                </a:lnTo>
                <a:lnTo>
                  <a:pt x="202" y="529"/>
                </a:lnTo>
                <a:lnTo>
                  <a:pt x="257" y="649"/>
                </a:lnTo>
                <a:lnTo>
                  <a:pt x="244" y="730"/>
                </a:lnTo>
                <a:lnTo>
                  <a:pt x="215" y="785"/>
                </a:lnTo>
                <a:lnTo>
                  <a:pt x="296" y="892"/>
                </a:lnTo>
                <a:lnTo>
                  <a:pt x="121" y="908"/>
                </a:lnTo>
                <a:lnTo>
                  <a:pt x="270" y="1015"/>
                </a:lnTo>
                <a:lnTo>
                  <a:pt x="1" y="1041"/>
                </a:lnTo>
                <a:lnTo>
                  <a:pt x="244" y="1135"/>
                </a:lnTo>
                <a:lnTo>
                  <a:pt x="121" y="1203"/>
                </a:lnTo>
                <a:lnTo>
                  <a:pt x="351" y="1258"/>
                </a:lnTo>
                <a:lnTo>
                  <a:pt x="270" y="1326"/>
                </a:lnTo>
                <a:lnTo>
                  <a:pt x="189" y="1407"/>
                </a:lnTo>
                <a:lnTo>
                  <a:pt x="351" y="1433"/>
                </a:lnTo>
                <a:lnTo>
                  <a:pt x="270" y="1527"/>
                </a:lnTo>
                <a:lnTo>
                  <a:pt x="364" y="1556"/>
                </a:lnTo>
                <a:lnTo>
                  <a:pt x="244" y="1689"/>
                </a:lnTo>
                <a:lnTo>
                  <a:pt x="377" y="1689"/>
                </a:lnTo>
                <a:lnTo>
                  <a:pt x="228" y="1864"/>
                </a:lnTo>
                <a:lnTo>
                  <a:pt x="364" y="1851"/>
                </a:lnTo>
                <a:lnTo>
                  <a:pt x="445" y="1880"/>
                </a:lnTo>
                <a:lnTo>
                  <a:pt x="471" y="1945"/>
                </a:lnTo>
                <a:lnTo>
                  <a:pt x="500" y="2026"/>
                </a:lnTo>
                <a:lnTo>
                  <a:pt x="607" y="2000"/>
                </a:lnTo>
                <a:lnTo>
                  <a:pt x="581" y="2162"/>
                </a:lnTo>
                <a:lnTo>
                  <a:pt x="581" y="2162"/>
                </a:lnTo>
                <a:lnTo>
                  <a:pt x="701" y="2094"/>
                </a:lnTo>
                <a:lnTo>
                  <a:pt x="743" y="2162"/>
                </a:lnTo>
                <a:lnTo>
                  <a:pt x="863" y="2068"/>
                </a:lnTo>
                <a:lnTo>
                  <a:pt x="892" y="2175"/>
                </a:lnTo>
                <a:lnTo>
                  <a:pt x="973" y="2123"/>
                </a:lnTo>
                <a:lnTo>
                  <a:pt x="1038" y="2068"/>
                </a:lnTo>
                <a:lnTo>
                  <a:pt x="1067" y="2366"/>
                </a:lnTo>
                <a:lnTo>
                  <a:pt x="1148" y="2269"/>
                </a:lnTo>
                <a:lnTo>
                  <a:pt x="1216" y="2418"/>
                </a:lnTo>
                <a:lnTo>
                  <a:pt x="1281" y="2188"/>
                </a:lnTo>
                <a:lnTo>
                  <a:pt x="1362" y="2324"/>
                </a:lnTo>
                <a:lnTo>
                  <a:pt x="1430" y="2298"/>
                </a:lnTo>
                <a:lnTo>
                  <a:pt x="1498" y="2256"/>
                </a:lnTo>
                <a:lnTo>
                  <a:pt x="1566" y="2243"/>
                </a:lnTo>
                <a:lnTo>
                  <a:pt x="1566" y="2042"/>
                </a:lnTo>
                <a:lnTo>
                  <a:pt x="1741" y="2256"/>
                </a:lnTo>
                <a:lnTo>
                  <a:pt x="1686" y="2026"/>
                </a:lnTo>
                <a:lnTo>
                  <a:pt x="1822" y="2123"/>
                </a:lnTo>
                <a:lnTo>
                  <a:pt x="1822" y="2123"/>
                </a:lnTo>
                <a:lnTo>
                  <a:pt x="1754" y="1906"/>
                </a:lnTo>
                <a:lnTo>
                  <a:pt x="1809" y="1880"/>
                </a:lnTo>
                <a:lnTo>
                  <a:pt x="1864" y="1851"/>
                </a:lnTo>
                <a:lnTo>
                  <a:pt x="1916" y="1812"/>
                </a:lnTo>
                <a:lnTo>
                  <a:pt x="2146" y="1919"/>
                </a:lnTo>
                <a:lnTo>
                  <a:pt x="2091" y="1783"/>
                </a:lnTo>
                <a:lnTo>
                  <a:pt x="2026" y="1676"/>
                </a:lnTo>
                <a:lnTo>
                  <a:pt x="2026" y="1676"/>
                </a:lnTo>
                <a:lnTo>
                  <a:pt x="2282" y="1731"/>
                </a:lnTo>
                <a:lnTo>
                  <a:pt x="2146" y="1582"/>
                </a:lnTo>
                <a:lnTo>
                  <a:pt x="2227" y="1540"/>
                </a:lnTo>
                <a:lnTo>
                  <a:pt x="2078" y="1433"/>
                </a:lnTo>
                <a:lnTo>
                  <a:pt x="2253" y="1407"/>
                </a:lnTo>
                <a:lnTo>
                  <a:pt x="2295" y="1339"/>
                </a:lnTo>
                <a:lnTo>
                  <a:pt x="2363" y="1284"/>
                </a:lnTo>
                <a:lnTo>
                  <a:pt x="2227" y="1203"/>
                </a:lnTo>
                <a:lnTo>
                  <a:pt x="2107" y="1151"/>
                </a:lnTo>
                <a:lnTo>
                  <a:pt x="2350" y="1054"/>
                </a:lnTo>
                <a:lnTo>
                  <a:pt x="2188" y="1015"/>
                </a:lnTo>
                <a:lnTo>
                  <a:pt x="2214" y="934"/>
                </a:lnTo>
                <a:lnTo>
                  <a:pt x="2350" y="811"/>
                </a:lnTo>
                <a:lnTo>
                  <a:pt x="2065" y="853"/>
                </a:lnTo>
                <a:lnTo>
                  <a:pt x="2214" y="704"/>
                </a:lnTo>
                <a:lnTo>
                  <a:pt x="2253" y="597"/>
                </a:lnTo>
                <a:lnTo>
                  <a:pt x="2253" y="597"/>
                </a:lnTo>
                <a:lnTo>
                  <a:pt x="1929" y="717"/>
                </a:lnTo>
                <a:lnTo>
                  <a:pt x="1929" y="717"/>
                </a:lnTo>
                <a:lnTo>
                  <a:pt x="2010" y="597"/>
                </a:lnTo>
                <a:lnTo>
                  <a:pt x="2120" y="406"/>
                </a:lnTo>
                <a:lnTo>
                  <a:pt x="2039" y="380"/>
                </a:lnTo>
                <a:lnTo>
                  <a:pt x="1890" y="435"/>
                </a:lnTo>
                <a:lnTo>
                  <a:pt x="1929" y="273"/>
                </a:lnTo>
                <a:lnTo>
                  <a:pt x="1848" y="260"/>
                </a:lnTo>
                <a:lnTo>
                  <a:pt x="1660" y="435"/>
                </a:lnTo>
                <a:lnTo>
                  <a:pt x="1767" y="98"/>
                </a:lnTo>
                <a:lnTo>
                  <a:pt x="1592" y="299"/>
                </a:lnTo>
                <a:lnTo>
                  <a:pt x="1524" y="299"/>
                </a:lnTo>
                <a:lnTo>
                  <a:pt x="1498" y="137"/>
                </a:lnTo>
                <a:lnTo>
                  <a:pt x="1430" y="111"/>
                </a:lnTo>
                <a:lnTo>
                  <a:pt x="1349" y="179"/>
                </a:lnTo>
                <a:lnTo>
                  <a:pt x="1297" y="69"/>
                </a:lnTo>
                <a:lnTo>
                  <a:pt x="1216" y="150"/>
                </a:lnTo>
                <a:lnTo>
                  <a:pt x="1161" y="286"/>
                </a:lnTo>
                <a:lnTo>
                  <a:pt x="1106" y="341"/>
                </a:lnTo>
                <a:lnTo>
                  <a:pt x="97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4" name="Google Shape;374;p11"/>
          <p:cNvSpPr/>
          <p:nvPr/>
        </p:nvSpPr>
        <p:spPr>
          <a:xfrm>
            <a:off x="1792023" y="5159629"/>
            <a:ext cx="10542341" cy="2003491"/>
          </a:xfrm>
          <a:custGeom>
            <a:avLst/>
            <a:gdLst/>
            <a:ahLst/>
            <a:cxnLst/>
            <a:rect l="l" t="t" r="r" b="b"/>
            <a:pathLst>
              <a:path w="42620" h="10715" extrusionOk="0">
                <a:moveTo>
                  <a:pt x="42620" y="0"/>
                </a:moveTo>
                <a:cubicBezTo>
                  <a:pt x="40783" y="94"/>
                  <a:pt x="38907" y="214"/>
                  <a:pt x="37005" y="350"/>
                </a:cubicBezTo>
                <a:cubicBezTo>
                  <a:pt x="16415" y="1847"/>
                  <a:pt x="1" y="5236"/>
                  <a:pt x="325" y="7896"/>
                </a:cubicBezTo>
                <a:cubicBezTo>
                  <a:pt x="553" y="9699"/>
                  <a:pt x="8423" y="10715"/>
                  <a:pt x="19883" y="10715"/>
                </a:cubicBezTo>
                <a:cubicBezTo>
                  <a:pt x="25329" y="10715"/>
                  <a:pt x="31587" y="10485"/>
                  <a:pt x="38220" y="10002"/>
                </a:cubicBezTo>
                <a:cubicBezTo>
                  <a:pt x="39717" y="9895"/>
                  <a:pt x="41175" y="9772"/>
                  <a:pt x="42620" y="9652"/>
                </a:cubicBezTo>
                <a:lnTo>
                  <a:pt x="426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43496" y="4986379"/>
            <a:ext cx="772000" cy="601328"/>
          </a:xfrm>
          <a:custGeom>
            <a:avLst/>
            <a:gdLst/>
            <a:ahLst/>
            <a:cxnLst/>
            <a:rect l="l" t="t" r="r" b="b"/>
            <a:pathLst>
              <a:path w="3121" h="3216" extrusionOk="0">
                <a:moveTo>
                  <a:pt x="1825" y="1"/>
                </a:moveTo>
                <a:lnTo>
                  <a:pt x="1663" y="445"/>
                </a:lnTo>
                <a:lnTo>
                  <a:pt x="1595" y="380"/>
                </a:lnTo>
                <a:lnTo>
                  <a:pt x="1514" y="218"/>
                </a:lnTo>
                <a:lnTo>
                  <a:pt x="1420" y="95"/>
                </a:lnTo>
                <a:lnTo>
                  <a:pt x="1339" y="244"/>
                </a:lnTo>
                <a:lnTo>
                  <a:pt x="1229" y="150"/>
                </a:lnTo>
                <a:lnTo>
                  <a:pt x="1135" y="189"/>
                </a:lnTo>
                <a:lnTo>
                  <a:pt x="1109" y="406"/>
                </a:lnTo>
                <a:lnTo>
                  <a:pt x="1015" y="393"/>
                </a:lnTo>
                <a:lnTo>
                  <a:pt x="785" y="137"/>
                </a:lnTo>
                <a:lnTo>
                  <a:pt x="921" y="581"/>
                </a:lnTo>
                <a:lnTo>
                  <a:pt x="921" y="581"/>
                </a:lnTo>
                <a:lnTo>
                  <a:pt x="678" y="338"/>
                </a:lnTo>
                <a:lnTo>
                  <a:pt x="568" y="380"/>
                </a:lnTo>
                <a:lnTo>
                  <a:pt x="623" y="581"/>
                </a:lnTo>
                <a:lnTo>
                  <a:pt x="435" y="513"/>
                </a:lnTo>
                <a:lnTo>
                  <a:pt x="325" y="555"/>
                </a:lnTo>
                <a:lnTo>
                  <a:pt x="461" y="785"/>
                </a:lnTo>
                <a:lnTo>
                  <a:pt x="568" y="960"/>
                </a:lnTo>
                <a:lnTo>
                  <a:pt x="568" y="960"/>
                </a:lnTo>
                <a:lnTo>
                  <a:pt x="137" y="798"/>
                </a:lnTo>
                <a:lnTo>
                  <a:pt x="137" y="798"/>
                </a:lnTo>
                <a:lnTo>
                  <a:pt x="192" y="947"/>
                </a:lnTo>
                <a:lnTo>
                  <a:pt x="380" y="1135"/>
                </a:lnTo>
                <a:lnTo>
                  <a:pt x="14" y="1080"/>
                </a:lnTo>
                <a:lnTo>
                  <a:pt x="205" y="1242"/>
                </a:lnTo>
                <a:lnTo>
                  <a:pt x="231" y="1336"/>
                </a:lnTo>
                <a:lnTo>
                  <a:pt x="14" y="1404"/>
                </a:lnTo>
                <a:lnTo>
                  <a:pt x="338" y="1527"/>
                </a:lnTo>
                <a:lnTo>
                  <a:pt x="192" y="1595"/>
                </a:lnTo>
                <a:lnTo>
                  <a:pt x="1" y="1702"/>
                </a:lnTo>
                <a:lnTo>
                  <a:pt x="95" y="1783"/>
                </a:lnTo>
                <a:lnTo>
                  <a:pt x="150" y="1864"/>
                </a:lnTo>
                <a:lnTo>
                  <a:pt x="367" y="1903"/>
                </a:lnTo>
                <a:lnTo>
                  <a:pt x="192" y="2052"/>
                </a:lnTo>
                <a:lnTo>
                  <a:pt x="299" y="2107"/>
                </a:lnTo>
                <a:lnTo>
                  <a:pt x="111" y="2282"/>
                </a:lnTo>
                <a:lnTo>
                  <a:pt x="435" y="2214"/>
                </a:lnTo>
                <a:lnTo>
                  <a:pt x="367" y="2363"/>
                </a:lnTo>
                <a:lnTo>
                  <a:pt x="299" y="2538"/>
                </a:lnTo>
                <a:lnTo>
                  <a:pt x="299" y="2538"/>
                </a:lnTo>
                <a:lnTo>
                  <a:pt x="597" y="2405"/>
                </a:lnTo>
                <a:lnTo>
                  <a:pt x="649" y="2457"/>
                </a:lnTo>
                <a:lnTo>
                  <a:pt x="730" y="2486"/>
                </a:lnTo>
                <a:lnTo>
                  <a:pt x="811" y="2512"/>
                </a:lnTo>
                <a:lnTo>
                  <a:pt x="704" y="2810"/>
                </a:lnTo>
                <a:lnTo>
                  <a:pt x="879" y="2687"/>
                </a:lnTo>
                <a:lnTo>
                  <a:pt x="824" y="2985"/>
                </a:lnTo>
                <a:lnTo>
                  <a:pt x="1054" y="2700"/>
                </a:lnTo>
                <a:lnTo>
                  <a:pt x="1041" y="2972"/>
                </a:lnTo>
                <a:lnTo>
                  <a:pt x="1135" y="2985"/>
                </a:lnTo>
                <a:lnTo>
                  <a:pt x="1216" y="3053"/>
                </a:lnTo>
                <a:lnTo>
                  <a:pt x="1310" y="3079"/>
                </a:lnTo>
                <a:lnTo>
                  <a:pt x="1433" y="2891"/>
                </a:lnTo>
                <a:lnTo>
                  <a:pt x="1514" y="3215"/>
                </a:lnTo>
                <a:lnTo>
                  <a:pt x="1608" y="2998"/>
                </a:lnTo>
                <a:lnTo>
                  <a:pt x="1715" y="3134"/>
                </a:lnTo>
                <a:lnTo>
                  <a:pt x="1744" y="2742"/>
                </a:lnTo>
                <a:lnTo>
                  <a:pt x="1838" y="2810"/>
                </a:lnTo>
                <a:lnTo>
                  <a:pt x="1945" y="2875"/>
                </a:lnTo>
                <a:lnTo>
                  <a:pt x="1987" y="2742"/>
                </a:lnTo>
                <a:lnTo>
                  <a:pt x="2136" y="2862"/>
                </a:lnTo>
                <a:lnTo>
                  <a:pt x="2188" y="2781"/>
                </a:lnTo>
                <a:lnTo>
                  <a:pt x="2363" y="2862"/>
                </a:lnTo>
                <a:lnTo>
                  <a:pt x="2324" y="2661"/>
                </a:lnTo>
                <a:lnTo>
                  <a:pt x="2473" y="2687"/>
                </a:lnTo>
                <a:lnTo>
                  <a:pt x="2499" y="2580"/>
                </a:lnTo>
                <a:lnTo>
                  <a:pt x="2525" y="2486"/>
                </a:lnTo>
                <a:lnTo>
                  <a:pt x="2635" y="2457"/>
                </a:lnTo>
                <a:lnTo>
                  <a:pt x="2810" y="2470"/>
                </a:lnTo>
                <a:lnTo>
                  <a:pt x="2622" y="2227"/>
                </a:lnTo>
                <a:lnTo>
                  <a:pt x="2797" y="2227"/>
                </a:lnTo>
                <a:lnTo>
                  <a:pt x="2635" y="2065"/>
                </a:lnTo>
                <a:lnTo>
                  <a:pt x="2755" y="2026"/>
                </a:lnTo>
                <a:lnTo>
                  <a:pt x="2661" y="1903"/>
                </a:lnTo>
                <a:lnTo>
                  <a:pt x="2865" y="1864"/>
                </a:lnTo>
                <a:lnTo>
                  <a:pt x="2768" y="1770"/>
                </a:lnTo>
                <a:lnTo>
                  <a:pt x="2661" y="1676"/>
                </a:lnTo>
                <a:lnTo>
                  <a:pt x="2959" y="1595"/>
                </a:lnTo>
                <a:lnTo>
                  <a:pt x="2797" y="1514"/>
                </a:lnTo>
                <a:lnTo>
                  <a:pt x="3121" y="1391"/>
                </a:lnTo>
                <a:lnTo>
                  <a:pt x="2755" y="1352"/>
                </a:lnTo>
                <a:lnTo>
                  <a:pt x="2946" y="1216"/>
                </a:lnTo>
                <a:lnTo>
                  <a:pt x="2729" y="1190"/>
                </a:lnTo>
                <a:lnTo>
                  <a:pt x="2836" y="1054"/>
                </a:lnTo>
                <a:lnTo>
                  <a:pt x="2797" y="973"/>
                </a:lnTo>
                <a:lnTo>
                  <a:pt x="2784" y="866"/>
                </a:lnTo>
                <a:lnTo>
                  <a:pt x="2849" y="704"/>
                </a:lnTo>
                <a:lnTo>
                  <a:pt x="2554" y="798"/>
                </a:lnTo>
                <a:lnTo>
                  <a:pt x="2486" y="743"/>
                </a:lnTo>
                <a:lnTo>
                  <a:pt x="2606" y="500"/>
                </a:lnTo>
                <a:lnTo>
                  <a:pt x="2298" y="704"/>
                </a:lnTo>
                <a:lnTo>
                  <a:pt x="2337" y="526"/>
                </a:lnTo>
                <a:lnTo>
                  <a:pt x="2363" y="325"/>
                </a:lnTo>
                <a:lnTo>
                  <a:pt x="2311" y="202"/>
                </a:lnTo>
                <a:lnTo>
                  <a:pt x="2120" y="364"/>
                </a:lnTo>
                <a:lnTo>
                  <a:pt x="2055" y="299"/>
                </a:lnTo>
                <a:lnTo>
                  <a:pt x="1932" y="338"/>
                </a:lnTo>
                <a:lnTo>
                  <a:pt x="1851" y="338"/>
                </a:lnTo>
                <a:lnTo>
                  <a:pt x="1825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-77718" y="5421775"/>
            <a:ext cx="6708033" cy="2011157"/>
          </a:xfrm>
          <a:custGeom>
            <a:avLst/>
            <a:gdLst/>
            <a:ahLst/>
            <a:cxnLst/>
            <a:rect l="l" t="t" r="r" b="b"/>
            <a:pathLst>
              <a:path w="27026" h="10756" extrusionOk="0">
                <a:moveTo>
                  <a:pt x="1" y="1"/>
                </a:moveTo>
                <a:lnTo>
                  <a:pt x="1" y="9261"/>
                </a:lnTo>
                <a:cubicBezTo>
                  <a:pt x="1660" y="9572"/>
                  <a:pt x="3390" y="9828"/>
                  <a:pt x="5185" y="10058"/>
                </a:cubicBezTo>
                <a:cubicBezTo>
                  <a:pt x="8967" y="10531"/>
                  <a:pt x="12535" y="10756"/>
                  <a:pt x="15642" y="10756"/>
                </a:cubicBezTo>
                <a:cubicBezTo>
                  <a:pt x="22197" y="10756"/>
                  <a:pt x="26701" y="9756"/>
                  <a:pt x="26838" y="7978"/>
                </a:cubicBezTo>
                <a:cubicBezTo>
                  <a:pt x="27026" y="5360"/>
                  <a:pt x="17646" y="2039"/>
                  <a:pt x="5872" y="555"/>
                </a:cubicBezTo>
                <a:cubicBezTo>
                  <a:pt x="3847" y="299"/>
                  <a:pt x="1877" y="121"/>
                  <a:pt x="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7" name="Google Shape;377;p11"/>
          <p:cNvSpPr/>
          <p:nvPr/>
        </p:nvSpPr>
        <p:spPr>
          <a:xfrm>
            <a:off x="-77733" y="6026231"/>
            <a:ext cx="12435025" cy="1220559"/>
          </a:xfrm>
          <a:custGeom>
            <a:avLst/>
            <a:gdLst/>
            <a:ahLst/>
            <a:cxnLst/>
            <a:rect l="l" t="t" r="r" b="b"/>
            <a:pathLst>
              <a:path w="50179" h="7521" extrusionOk="0">
                <a:moveTo>
                  <a:pt x="23964" y="1"/>
                </a:moveTo>
                <a:cubicBezTo>
                  <a:pt x="14458" y="1"/>
                  <a:pt x="5927" y="529"/>
                  <a:pt x="1" y="1378"/>
                </a:cubicBezTo>
                <a:lnTo>
                  <a:pt x="1" y="7009"/>
                </a:lnTo>
                <a:cubicBezTo>
                  <a:pt x="1323" y="7197"/>
                  <a:pt x="2794" y="7372"/>
                  <a:pt x="4362" y="7521"/>
                </a:cubicBezTo>
                <a:lnTo>
                  <a:pt x="43566" y="7521"/>
                </a:lnTo>
                <a:cubicBezTo>
                  <a:pt x="46090" y="7278"/>
                  <a:pt x="48316" y="6983"/>
                  <a:pt x="50179" y="6643"/>
                </a:cubicBezTo>
                <a:lnTo>
                  <a:pt x="50179" y="1731"/>
                </a:lnTo>
                <a:cubicBezTo>
                  <a:pt x="44308" y="691"/>
                  <a:pt x="34750" y="1"/>
                  <a:pt x="2396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8" name="Google Shape;378;p11"/>
          <p:cNvSpPr/>
          <p:nvPr/>
        </p:nvSpPr>
        <p:spPr>
          <a:xfrm>
            <a:off x="7156538" y="6212605"/>
            <a:ext cx="4267892" cy="662096"/>
          </a:xfrm>
          <a:custGeom>
            <a:avLst/>
            <a:gdLst/>
            <a:ahLst/>
            <a:cxnLst/>
            <a:rect l="l" t="t" r="r" b="b"/>
            <a:pathLst>
              <a:path w="17254" h="3541" extrusionOk="0">
                <a:moveTo>
                  <a:pt x="7184" y="1"/>
                </a:moveTo>
                <a:cubicBezTo>
                  <a:pt x="7103" y="1"/>
                  <a:pt x="7009" y="124"/>
                  <a:pt x="6915" y="124"/>
                </a:cubicBezTo>
                <a:cubicBezTo>
                  <a:pt x="6834" y="124"/>
                  <a:pt x="6740" y="30"/>
                  <a:pt x="6643" y="30"/>
                </a:cubicBezTo>
                <a:cubicBezTo>
                  <a:pt x="6549" y="43"/>
                  <a:pt x="6468" y="150"/>
                  <a:pt x="6374" y="150"/>
                </a:cubicBezTo>
                <a:cubicBezTo>
                  <a:pt x="6297" y="150"/>
                  <a:pt x="6197" y="42"/>
                  <a:pt x="6106" y="42"/>
                </a:cubicBezTo>
                <a:cubicBezTo>
                  <a:pt x="6102" y="42"/>
                  <a:pt x="6097" y="42"/>
                  <a:pt x="6092" y="43"/>
                </a:cubicBezTo>
                <a:cubicBezTo>
                  <a:pt x="6011" y="43"/>
                  <a:pt x="5914" y="124"/>
                  <a:pt x="5833" y="124"/>
                </a:cubicBezTo>
                <a:cubicBezTo>
                  <a:pt x="5739" y="137"/>
                  <a:pt x="5658" y="179"/>
                  <a:pt x="5564" y="179"/>
                </a:cubicBezTo>
                <a:cubicBezTo>
                  <a:pt x="5554" y="180"/>
                  <a:pt x="5544" y="181"/>
                  <a:pt x="5534" y="181"/>
                </a:cubicBezTo>
                <a:cubicBezTo>
                  <a:pt x="5460" y="181"/>
                  <a:pt x="5387" y="148"/>
                  <a:pt x="5321" y="148"/>
                </a:cubicBezTo>
                <a:cubicBezTo>
                  <a:pt x="5312" y="148"/>
                  <a:pt x="5303" y="148"/>
                  <a:pt x="5295" y="150"/>
                </a:cubicBezTo>
                <a:cubicBezTo>
                  <a:pt x="5201" y="163"/>
                  <a:pt x="5104" y="163"/>
                  <a:pt x="5023" y="179"/>
                </a:cubicBezTo>
                <a:cubicBezTo>
                  <a:pt x="4941" y="179"/>
                  <a:pt x="4850" y="147"/>
                  <a:pt x="4774" y="147"/>
                </a:cubicBezTo>
                <a:cubicBezTo>
                  <a:pt x="4763" y="147"/>
                  <a:pt x="4752" y="148"/>
                  <a:pt x="4741" y="150"/>
                </a:cubicBezTo>
                <a:cubicBezTo>
                  <a:pt x="4647" y="150"/>
                  <a:pt x="4592" y="299"/>
                  <a:pt x="4498" y="312"/>
                </a:cubicBezTo>
                <a:cubicBezTo>
                  <a:pt x="4404" y="325"/>
                  <a:pt x="4323" y="341"/>
                  <a:pt x="4242" y="354"/>
                </a:cubicBezTo>
                <a:cubicBezTo>
                  <a:pt x="4235" y="355"/>
                  <a:pt x="4228" y="355"/>
                  <a:pt x="4220" y="355"/>
                </a:cubicBezTo>
                <a:cubicBezTo>
                  <a:pt x="4137" y="355"/>
                  <a:pt x="4036" y="298"/>
                  <a:pt x="3963" y="298"/>
                </a:cubicBezTo>
                <a:cubicBezTo>
                  <a:pt x="3956" y="298"/>
                  <a:pt x="3950" y="298"/>
                  <a:pt x="3944" y="299"/>
                </a:cubicBezTo>
                <a:cubicBezTo>
                  <a:pt x="3850" y="312"/>
                  <a:pt x="3756" y="341"/>
                  <a:pt x="3675" y="354"/>
                </a:cubicBezTo>
                <a:cubicBezTo>
                  <a:pt x="3581" y="380"/>
                  <a:pt x="3565" y="516"/>
                  <a:pt x="3484" y="542"/>
                </a:cubicBezTo>
                <a:cubicBezTo>
                  <a:pt x="3472" y="545"/>
                  <a:pt x="3459" y="547"/>
                  <a:pt x="3445" y="547"/>
                </a:cubicBezTo>
                <a:cubicBezTo>
                  <a:pt x="3366" y="547"/>
                  <a:pt x="3257" y="505"/>
                  <a:pt x="3190" y="505"/>
                </a:cubicBezTo>
                <a:cubicBezTo>
                  <a:pt x="3172" y="505"/>
                  <a:pt x="3157" y="508"/>
                  <a:pt x="3147" y="516"/>
                </a:cubicBezTo>
                <a:cubicBezTo>
                  <a:pt x="3053" y="568"/>
                  <a:pt x="3053" y="678"/>
                  <a:pt x="3053" y="730"/>
                </a:cubicBezTo>
                <a:cubicBezTo>
                  <a:pt x="3053" y="785"/>
                  <a:pt x="3108" y="840"/>
                  <a:pt x="3176" y="879"/>
                </a:cubicBezTo>
                <a:cubicBezTo>
                  <a:pt x="3228" y="921"/>
                  <a:pt x="3322" y="947"/>
                  <a:pt x="3403" y="973"/>
                </a:cubicBezTo>
                <a:cubicBezTo>
                  <a:pt x="3309" y="989"/>
                  <a:pt x="3189" y="1002"/>
                  <a:pt x="3108" y="1002"/>
                </a:cubicBezTo>
                <a:cubicBezTo>
                  <a:pt x="3100" y="1003"/>
                  <a:pt x="3091" y="1004"/>
                  <a:pt x="3083" y="1004"/>
                </a:cubicBezTo>
                <a:cubicBezTo>
                  <a:pt x="3005" y="1004"/>
                  <a:pt x="2925" y="958"/>
                  <a:pt x="2848" y="958"/>
                </a:cubicBezTo>
                <a:cubicBezTo>
                  <a:pt x="2839" y="958"/>
                  <a:pt x="2831" y="959"/>
                  <a:pt x="2823" y="960"/>
                </a:cubicBezTo>
                <a:cubicBezTo>
                  <a:pt x="2729" y="960"/>
                  <a:pt x="2661" y="1070"/>
                  <a:pt x="2567" y="1083"/>
                </a:cubicBezTo>
                <a:cubicBezTo>
                  <a:pt x="2486" y="1083"/>
                  <a:pt x="2379" y="989"/>
                  <a:pt x="2285" y="989"/>
                </a:cubicBezTo>
                <a:cubicBezTo>
                  <a:pt x="2204" y="1002"/>
                  <a:pt x="2107" y="1002"/>
                  <a:pt x="2013" y="1015"/>
                </a:cubicBezTo>
                <a:cubicBezTo>
                  <a:pt x="1932" y="1028"/>
                  <a:pt x="1851" y="1096"/>
                  <a:pt x="1770" y="1096"/>
                </a:cubicBezTo>
                <a:cubicBezTo>
                  <a:pt x="1756" y="1098"/>
                  <a:pt x="1742" y="1099"/>
                  <a:pt x="1728" y="1099"/>
                </a:cubicBezTo>
                <a:cubicBezTo>
                  <a:pt x="1659" y="1099"/>
                  <a:pt x="1587" y="1080"/>
                  <a:pt x="1525" y="1080"/>
                </a:cubicBezTo>
                <a:cubicBezTo>
                  <a:pt x="1512" y="1080"/>
                  <a:pt x="1500" y="1081"/>
                  <a:pt x="1488" y="1083"/>
                </a:cubicBezTo>
                <a:cubicBezTo>
                  <a:pt x="1394" y="1096"/>
                  <a:pt x="1313" y="1151"/>
                  <a:pt x="1232" y="1164"/>
                </a:cubicBezTo>
                <a:cubicBezTo>
                  <a:pt x="1183" y="1170"/>
                  <a:pt x="1135" y="1170"/>
                  <a:pt x="1090" y="1170"/>
                </a:cubicBezTo>
                <a:cubicBezTo>
                  <a:pt x="1044" y="1170"/>
                  <a:pt x="1000" y="1170"/>
                  <a:pt x="960" y="1177"/>
                </a:cubicBezTo>
                <a:cubicBezTo>
                  <a:pt x="866" y="1190"/>
                  <a:pt x="811" y="1284"/>
                  <a:pt x="730" y="1313"/>
                </a:cubicBezTo>
                <a:cubicBezTo>
                  <a:pt x="636" y="1326"/>
                  <a:pt x="568" y="1365"/>
                  <a:pt x="503" y="1394"/>
                </a:cubicBezTo>
                <a:cubicBezTo>
                  <a:pt x="474" y="1406"/>
                  <a:pt x="441" y="1409"/>
                  <a:pt x="407" y="1409"/>
                </a:cubicBezTo>
                <a:cubicBezTo>
                  <a:pt x="363" y="1409"/>
                  <a:pt x="317" y="1403"/>
                  <a:pt x="279" y="1403"/>
                </a:cubicBezTo>
                <a:cubicBezTo>
                  <a:pt x="248" y="1403"/>
                  <a:pt x="222" y="1407"/>
                  <a:pt x="205" y="1420"/>
                </a:cubicBezTo>
                <a:cubicBezTo>
                  <a:pt x="124" y="1475"/>
                  <a:pt x="1" y="1556"/>
                  <a:pt x="1" y="1608"/>
                </a:cubicBezTo>
                <a:cubicBezTo>
                  <a:pt x="1" y="1663"/>
                  <a:pt x="98" y="1770"/>
                  <a:pt x="192" y="1825"/>
                </a:cubicBezTo>
                <a:cubicBezTo>
                  <a:pt x="260" y="1851"/>
                  <a:pt x="380" y="1851"/>
                  <a:pt x="474" y="1893"/>
                </a:cubicBezTo>
                <a:cubicBezTo>
                  <a:pt x="490" y="1898"/>
                  <a:pt x="508" y="1900"/>
                  <a:pt x="527" y="1900"/>
                </a:cubicBezTo>
                <a:cubicBezTo>
                  <a:pt x="582" y="1900"/>
                  <a:pt x="646" y="1884"/>
                  <a:pt x="706" y="1884"/>
                </a:cubicBezTo>
                <a:cubicBezTo>
                  <a:pt x="729" y="1884"/>
                  <a:pt x="751" y="1887"/>
                  <a:pt x="772" y="1893"/>
                </a:cubicBezTo>
                <a:cubicBezTo>
                  <a:pt x="853" y="1919"/>
                  <a:pt x="921" y="1945"/>
                  <a:pt x="1015" y="1974"/>
                </a:cubicBezTo>
                <a:cubicBezTo>
                  <a:pt x="1109" y="1987"/>
                  <a:pt x="1164" y="2094"/>
                  <a:pt x="1258" y="2107"/>
                </a:cubicBezTo>
                <a:cubicBezTo>
                  <a:pt x="1270" y="2109"/>
                  <a:pt x="1282" y="2110"/>
                  <a:pt x="1295" y="2110"/>
                </a:cubicBezTo>
                <a:cubicBezTo>
                  <a:pt x="1369" y="2110"/>
                  <a:pt x="1449" y="2079"/>
                  <a:pt x="1524" y="2079"/>
                </a:cubicBezTo>
                <a:cubicBezTo>
                  <a:pt x="1535" y="2079"/>
                  <a:pt x="1545" y="2080"/>
                  <a:pt x="1556" y="2081"/>
                </a:cubicBezTo>
                <a:cubicBezTo>
                  <a:pt x="1637" y="2081"/>
                  <a:pt x="1718" y="2149"/>
                  <a:pt x="1812" y="2149"/>
                </a:cubicBezTo>
                <a:cubicBezTo>
                  <a:pt x="1825" y="2151"/>
                  <a:pt x="1839" y="2152"/>
                  <a:pt x="1852" y="2152"/>
                </a:cubicBezTo>
                <a:cubicBezTo>
                  <a:pt x="1933" y="2152"/>
                  <a:pt x="2013" y="2123"/>
                  <a:pt x="2094" y="2123"/>
                </a:cubicBezTo>
                <a:cubicBezTo>
                  <a:pt x="2188" y="2136"/>
                  <a:pt x="2269" y="2230"/>
                  <a:pt x="2366" y="2230"/>
                </a:cubicBezTo>
                <a:cubicBezTo>
                  <a:pt x="2447" y="2243"/>
                  <a:pt x="2541" y="2269"/>
                  <a:pt x="2635" y="2269"/>
                </a:cubicBezTo>
                <a:cubicBezTo>
                  <a:pt x="2645" y="2271"/>
                  <a:pt x="2655" y="2271"/>
                  <a:pt x="2665" y="2271"/>
                </a:cubicBezTo>
                <a:cubicBezTo>
                  <a:pt x="2749" y="2271"/>
                  <a:pt x="2833" y="2217"/>
                  <a:pt x="2917" y="2217"/>
                </a:cubicBezTo>
                <a:cubicBezTo>
                  <a:pt x="3014" y="2217"/>
                  <a:pt x="3160" y="2230"/>
                  <a:pt x="3257" y="2230"/>
                </a:cubicBezTo>
                <a:cubicBezTo>
                  <a:pt x="3176" y="2269"/>
                  <a:pt x="3027" y="2324"/>
                  <a:pt x="3027" y="2379"/>
                </a:cubicBezTo>
                <a:cubicBezTo>
                  <a:pt x="3027" y="2418"/>
                  <a:pt x="3014" y="2447"/>
                  <a:pt x="3095" y="2486"/>
                </a:cubicBezTo>
                <a:cubicBezTo>
                  <a:pt x="2998" y="2486"/>
                  <a:pt x="3014" y="2554"/>
                  <a:pt x="2917" y="2554"/>
                </a:cubicBezTo>
                <a:cubicBezTo>
                  <a:pt x="2829" y="2554"/>
                  <a:pt x="2741" y="2472"/>
                  <a:pt x="2653" y="2472"/>
                </a:cubicBezTo>
                <a:cubicBezTo>
                  <a:pt x="2647" y="2472"/>
                  <a:pt x="2641" y="2472"/>
                  <a:pt x="2635" y="2473"/>
                </a:cubicBezTo>
                <a:cubicBezTo>
                  <a:pt x="2541" y="2473"/>
                  <a:pt x="2460" y="2609"/>
                  <a:pt x="2379" y="2609"/>
                </a:cubicBezTo>
                <a:cubicBezTo>
                  <a:pt x="2285" y="2609"/>
                  <a:pt x="2175" y="2554"/>
                  <a:pt x="2081" y="2554"/>
                </a:cubicBezTo>
                <a:cubicBezTo>
                  <a:pt x="2061" y="2557"/>
                  <a:pt x="2041" y="2558"/>
                  <a:pt x="2021" y="2558"/>
                </a:cubicBezTo>
                <a:cubicBezTo>
                  <a:pt x="1967" y="2558"/>
                  <a:pt x="1914" y="2550"/>
                  <a:pt x="1865" y="2550"/>
                </a:cubicBezTo>
                <a:cubicBezTo>
                  <a:pt x="1847" y="2550"/>
                  <a:pt x="1829" y="2551"/>
                  <a:pt x="1812" y="2554"/>
                </a:cubicBezTo>
                <a:cubicBezTo>
                  <a:pt x="1718" y="2554"/>
                  <a:pt x="1621" y="2609"/>
                  <a:pt x="1540" y="2609"/>
                </a:cubicBezTo>
                <a:cubicBezTo>
                  <a:pt x="1531" y="2610"/>
                  <a:pt x="1523" y="2611"/>
                  <a:pt x="1514" y="2611"/>
                </a:cubicBezTo>
                <a:cubicBezTo>
                  <a:pt x="1434" y="2611"/>
                  <a:pt x="1339" y="2565"/>
                  <a:pt x="1267" y="2565"/>
                </a:cubicBezTo>
                <a:cubicBezTo>
                  <a:pt x="1259" y="2565"/>
                  <a:pt x="1252" y="2566"/>
                  <a:pt x="1245" y="2567"/>
                </a:cubicBezTo>
                <a:cubicBezTo>
                  <a:pt x="1151" y="2580"/>
                  <a:pt x="1096" y="2729"/>
                  <a:pt x="1015" y="2742"/>
                </a:cubicBezTo>
                <a:cubicBezTo>
                  <a:pt x="981" y="2752"/>
                  <a:pt x="944" y="2755"/>
                  <a:pt x="908" y="2755"/>
                </a:cubicBezTo>
                <a:cubicBezTo>
                  <a:pt x="865" y="2755"/>
                  <a:pt x="822" y="2751"/>
                  <a:pt x="782" y="2751"/>
                </a:cubicBezTo>
                <a:cubicBezTo>
                  <a:pt x="764" y="2751"/>
                  <a:pt x="746" y="2752"/>
                  <a:pt x="730" y="2755"/>
                </a:cubicBezTo>
                <a:cubicBezTo>
                  <a:pt x="636" y="2784"/>
                  <a:pt x="597" y="2865"/>
                  <a:pt x="529" y="2891"/>
                </a:cubicBezTo>
                <a:cubicBezTo>
                  <a:pt x="422" y="2946"/>
                  <a:pt x="231" y="2933"/>
                  <a:pt x="231" y="2985"/>
                </a:cubicBezTo>
                <a:cubicBezTo>
                  <a:pt x="231" y="3040"/>
                  <a:pt x="354" y="3108"/>
                  <a:pt x="448" y="3147"/>
                </a:cubicBezTo>
                <a:cubicBezTo>
                  <a:pt x="516" y="3189"/>
                  <a:pt x="597" y="3215"/>
                  <a:pt x="691" y="3241"/>
                </a:cubicBezTo>
                <a:cubicBezTo>
                  <a:pt x="700" y="3243"/>
                  <a:pt x="709" y="3243"/>
                  <a:pt x="718" y="3243"/>
                </a:cubicBezTo>
                <a:cubicBezTo>
                  <a:pt x="790" y="3243"/>
                  <a:pt x="882" y="3200"/>
                  <a:pt x="963" y="3200"/>
                </a:cubicBezTo>
                <a:cubicBezTo>
                  <a:pt x="972" y="3200"/>
                  <a:pt x="980" y="3201"/>
                  <a:pt x="989" y="3202"/>
                </a:cubicBezTo>
                <a:cubicBezTo>
                  <a:pt x="1054" y="3215"/>
                  <a:pt x="1109" y="3322"/>
                  <a:pt x="1203" y="3338"/>
                </a:cubicBezTo>
                <a:cubicBezTo>
                  <a:pt x="1284" y="3351"/>
                  <a:pt x="1365" y="3377"/>
                  <a:pt x="1459" y="3390"/>
                </a:cubicBezTo>
                <a:cubicBezTo>
                  <a:pt x="1475" y="3392"/>
                  <a:pt x="1492" y="3393"/>
                  <a:pt x="1509" y="3393"/>
                </a:cubicBezTo>
                <a:cubicBezTo>
                  <a:pt x="1578" y="3393"/>
                  <a:pt x="1656" y="3377"/>
                  <a:pt x="1731" y="3377"/>
                </a:cubicBezTo>
                <a:cubicBezTo>
                  <a:pt x="1812" y="3390"/>
                  <a:pt x="1893" y="3471"/>
                  <a:pt x="1987" y="3484"/>
                </a:cubicBezTo>
                <a:cubicBezTo>
                  <a:pt x="2068" y="3484"/>
                  <a:pt x="2162" y="3432"/>
                  <a:pt x="2256" y="3432"/>
                </a:cubicBezTo>
                <a:cubicBezTo>
                  <a:pt x="2337" y="3432"/>
                  <a:pt x="2431" y="3419"/>
                  <a:pt x="2512" y="3419"/>
                </a:cubicBezTo>
                <a:cubicBezTo>
                  <a:pt x="2609" y="3432"/>
                  <a:pt x="2690" y="3526"/>
                  <a:pt x="2771" y="3526"/>
                </a:cubicBezTo>
                <a:cubicBezTo>
                  <a:pt x="2865" y="3526"/>
                  <a:pt x="2946" y="3513"/>
                  <a:pt x="3040" y="3513"/>
                </a:cubicBezTo>
                <a:cubicBezTo>
                  <a:pt x="3121" y="3513"/>
                  <a:pt x="3215" y="3539"/>
                  <a:pt x="3309" y="3539"/>
                </a:cubicBezTo>
                <a:cubicBezTo>
                  <a:pt x="3390" y="3539"/>
                  <a:pt x="3484" y="3500"/>
                  <a:pt x="3565" y="3500"/>
                </a:cubicBezTo>
                <a:lnTo>
                  <a:pt x="3837" y="3500"/>
                </a:lnTo>
                <a:cubicBezTo>
                  <a:pt x="3931" y="3500"/>
                  <a:pt x="4012" y="3458"/>
                  <a:pt x="4093" y="3458"/>
                </a:cubicBezTo>
                <a:cubicBezTo>
                  <a:pt x="4181" y="3458"/>
                  <a:pt x="4269" y="3540"/>
                  <a:pt x="4346" y="3540"/>
                </a:cubicBezTo>
                <a:cubicBezTo>
                  <a:pt x="4351" y="3540"/>
                  <a:pt x="4356" y="3540"/>
                  <a:pt x="4362" y="3539"/>
                </a:cubicBezTo>
                <a:cubicBezTo>
                  <a:pt x="4456" y="3539"/>
                  <a:pt x="4537" y="3403"/>
                  <a:pt x="4618" y="3403"/>
                </a:cubicBezTo>
                <a:cubicBezTo>
                  <a:pt x="4626" y="3402"/>
                  <a:pt x="4635" y="3401"/>
                  <a:pt x="4643" y="3401"/>
                </a:cubicBezTo>
                <a:cubicBezTo>
                  <a:pt x="4731" y="3401"/>
                  <a:pt x="4816" y="3458"/>
                  <a:pt x="4890" y="3458"/>
                </a:cubicBezTo>
                <a:cubicBezTo>
                  <a:pt x="4984" y="3445"/>
                  <a:pt x="5052" y="3364"/>
                  <a:pt x="5146" y="3364"/>
                </a:cubicBezTo>
                <a:cubicBezTo>
                  <a:pt x="5150" y="3363"/>
                  <a:pt x="5155" y="3363"/>
                  <a:pt x="5160" y="3363"/>
                </a:cubicBezTo>
                <a:cubicBezTo>
                  <a:pt x="5239" y="3363"/>
                  <a:pt x="5339" y="3458"/>
                  <a:pt x="5428" y="3458"/>
                </a:cubicBezTo>
                <a:cubicBezTo>
                  <a:pt x="5509" y="3445"/>
                  <a:pt x="5577" y="3309"/>
                  <a:pt x="5658" y="3296"/>
                </a:cubicBezTo>
                <a:cubicBezTo>
                  <a:pt x="5733" y="3296"/>
                  <a:pt x="5810" y="3312"/>
                  <a:pt x="5879" y="3312"/>
                </a:cubicBezTo>
                <a:cubicBezTo>
                  <a:pt x="5897" y="3312"/>
                  <a:pt x="5914" y="3311"/>
                  <a:pt x="5930" y="3309"/>
                </a:cubicBezTo>
                <a:cubicBezTo>
                  <a:pt x="5938" y="3308"/>
                  <a:pt x="5946" y="3307"/>
                  <a:pt x="5955" y="3307"/>
                </a:cubicBezTo>
                <a:cubicBezTo>
                  <a:pt x="6034" y="3307"/>
                  <a:pt x="6120" y="3353"/>
                  <a:pt x="6190" y="3353"/>
                </a:cubicBezTo>
                <a:cubicBezTo>
                  <a:pt x="6197" y="3353"/>
                  <a:pt x="6205" y="3352"/>
                  <a:pt x="6212" y="3351"/>
                </a:cubicBezTo>
                <a:cubicBezTo>
                  <a:pt x="6306" y="3338"/>
                  <a:pt x="6335" y="3189"/>
                  <a:pt x="6400" y="3160"/>
                </a:cubicBezTo>
                <a:cubicBezTo>
                  <a:pt x="6510" y="3134"/>
                  <a:pt x="6578" y="3121"/>
                  <a:pt x="6643" y="3095"/>
                </a:cubicBezTo>
                <a:cubicBezTo>
                  <a:pt x="6740" y="3053"/>
                  <a:pt x="6847" y="3040"/>
                  <a:pt x="6847" y="2985"/>
                </a:cubicBezTo>
                <a:cubicBezTo>
                  <a:pt x="6847" y="2946"/>
                  <a:pt x="6847" y="2917"/>
                  <a:pt x="6766" y="2865"/>
                </a:cubicBezTo>
                <a:cubicBezTo>
                  <a:pt x="6860" y="2865"/>
                  <a:pt x="6886" y="2836"/>
                  <a:pt x="6983" y="2836"/>
                </a:cubicBezTo>
                <a:cubicBezTo>
                  <a:pt x="7077" y="2836"/>
                  <a:pt x="7171" y="2852"/>
                  <a:pt x="7265" y="2852"/>
                </a:cubicBezTo>
                <a:cubicBezTo>
                  <a:pt x="7359" y="2836"/>
                  <a:pt x="7440" y="2771"/>
                  <a:pt x="7534" y="2771"/>
                </a:cubicBezTo>
                <a:cubicBezTo>
                  <a:pt x="7631" y="2771"/>
                  <a:pt x="7725" y="2836"/>
                  <a:pt x="7819" y="2836"/>
                </a:cubicBezTo>
                <a:cubicBezTo>
                  <a:pt x="7836" y="2833"/>
                  <a:pt x="7853" y="2833"/>
                  <a:pt x="7870" y="2833"/>
                </a:cubicBezTo>
                <a:cubicBezTo>
                  <a:pt x="7947" y="2833"/>
                  <a:pt x="8024" y="2852"/>
                  <a:pt x="8101" y="2852"/>
                </a:cubicBezTo>
                <a:cubicBezTo>
                  <a:pt x="8198" y="2836"/>
                  <a:pt x="8263" y="2742"/>
                  <a:pt x="8360" y="2729"/>
                </a:cubicBezTo>
                <a:cubicBezTo>
                  <a:pt x="8380" y="2726"/>
                  <a:pt x="8400" y="2725"/>
                  <a:pt x="8419" y="2725"/>
                </a:cubicBezTo>
                <a:cubicBezTo>
                  <a:pt x="8474" y="2725"/>
                  <a:pt x="8528" y="2733"/>
                  <a:pt x="8582" y="2733"/>
                </a:cubicBezTo>
                <a:cubicBezTo>
                  <a:pt x="8602" y="2733"/>
                  <a:pt x="8622" y="2732"/>
                  <a:pt x="8642" y="2729"/>
                </a:cubicBezTo>
                <a:cubicBezTo>
                  <a:pt x="8736" y="2716"/>
                  <a:pt x="8830" y="2703"/>
                  <a:pt x="8911" y="2690"/>
                </a:cubicBezTo>
                <a:cubicBezTo>
                  <a:pt x="9008" y="2674"/>
                  <a:pt x="9060" y="2567"/>
                  <a:pt x="9141" y="2554"/>
                </a:cubicBezTo>
                <a:cubicBezTo>
                  <a:pt x="9235" y="2528"/>
                  <a:pt x="9303" y="2486"/>
                  <a:pt x="9358" y="2460"/>
                </a:cubicBezTo>
                <a:cubicBezTo>
                  <a:pt x="9465" y="2405"/>
                  <a:pt x="9559" y="2431"/>
                  <a:pt x="9559" y="2379"/>
                </a:cubicBezTo>
                <a:cubicBezTo>
                  <a:pt x="9559" y="2371"/>
                  <a:pt x="9562" y="2368"/>
                  <a:pt x="9566" y="2368"/>
                </a:cubicBezTo>
                <a:cubicBezTo>
                  <a:pt x="9575" y="2368"/>
                  <a:pt x="9590" y="2382"/>
                  <a:pt x="9590" y="2382"/>
                </a:cubicBezTo>
                <a:cubicBezTo>
                  <a:pt x="9590" y="2382"/>
                  <a:pt x="9590" y="2381"/>
                  <a:pt x="9588" y="2379"/>
                </a:cubicBezTo>
                <a:cubicBezTo>
                  <a:pt x="9669" y="2379"/>
                  <a:pt x="9750" y="2366"/>
                  <a:pt x="9844" y="2366"/>
                </a:cubicBezTo>
                <a:cubicBezTo>
                  <a:pt x="9848" y="2367"/>
                  <a:pt x="9853" y="2367"/>
                  <a:pt x="9858" y="2367"/>
                </a:cubicBezTo>
                <a:cubicBezTo>
                  <a:pt x="9931" y="2367"/>
                  <a:pt x="10022" y="2283"/>
                  <a:pt x="10106" y="2283"/>
                </a:cubicBezTo>
                <a:cubicBezTo>
                  <a:pt x="10113" y="2283"/>
                  <a:pt x="10119" y="2284"/>
                  <a:pt x="10126" y="2285"/>
                </a:cubicBezTo>
                <a:cubicBezTo>
                  <a:pt x="10207" y="2285"/>
                  <a:pt x="10288" y="2431"/>
                  <a:pt x="10385" y="2431"/>
                </a:cubicBezTo>
                <a:cubicBezTo>
                  <a:pt x="10479" y="2431"/>
                  <a:pt x="10612" y="2311"/>
                  <a:pt x="10693" y="2311"/>
                </a:cubicBezTo>
                <a:cubicBezTo>
                  <a:pt x="10680" y="2324"/>
                  <a:pt x="10748" y="2405"/>
                  <a:pt x="10748" y="2418"/>
                </a:cubicBezTo>
                <a:cubicBezTo>
                  <a:pt x="10748" y="2473"/>
                  <a:pt x="10693" y="2528"/>
                  <a:pt x="10790" y="2580"/>
                </a:cubicBezTo>
                <a:cubicBezTo>
                  <a:pt x="10855" y="2609"/>
                  <a:pt x="10923" y="2661"/>
                  <a:pt x="11017" y="2690"/>
                </a:cubicBezTo>
                <a:cubicBezTo>
                  <a:pt x="11098" y="2703"/>
                  <a:pt x="11166" y="2755"/>
                  <a:pt x="11260" y="2771"/>
                </a:cubicBezTo>
                <a:cubicBezTo>
                  <a:pt x="11264" y="2772"/>
                  <a:pt x="11269" y="2772"/>
                  <a:pt x="11274" y="2772"/>
                </a:cubicBezTo>
                <a:cubicBezTo>
                  <a:pt x="11348" y="2772"/>
                  <a:pt x="11453" y="2688"/>
                  <a:pt x="11538" y="2688"/>
                </a:cubicBezTo>
                <a:cubicBezTo>
                  <a:pt x="11545" y="2688"/>
                  <a:pt x="11551" y="2689"/>
                  <a:pt x="11558" y="2690"/>
                </a:cubicBezTo>
                <a:cubicBezTo>
                  <a:pt x="11639" y="2703"/>
                  <a:pt x="11707" y="2810"/>
                  <a:pt x="11788" y="2823"/>
                </a:cubicBezTo>
                <a:cubicBezTo>
                  <a:pt x="11795" y="2824"/>
                  <a:pt x="11802" y="2824"/>
                  <a:pt x="11809" y="2824"/>
                </a:cubicBezTo>
                <a:cubicBezTo>
                  <a:pt x="11887" y="2824"/>
                  <a:pt x="11966" y="2769"/>
                  <a:pt x="12044" y="2769"/>
                </a:cubicBezTo>
                <a:cubicBezTo>
                  <a:pt x="12052" y="2769"/>
                  <a:pt x="12061" y="2770"/>
                  <a:pt x="12070" y="2771"/>
                </a:cubicBezTo>
                <a:cubicBezTo>
                  <a:pt x="12151" y="2784"/>
                  <a:pt x="12232" y="2865"/>
                  <a:pt x="12313" y="2878"/>
                </a:cubicBezTo>
                <a:cubicBezTo>
                  <a:pt x="12410" y="2878"/>
                  <a:pt x="12491" y="2946"/>
                  <a:pt x="12572" y="2946"/>
                </a:cubicBezTo>
                <a:cubicBezTo>
                  <a:pt x="12576" y="2947"/>
                  <a:pt x="12580" y="2947"/>
                  <a:pt x="12585" y="2947"/>
                </a:cubicBezTo>
                <a:cubicBezTo>
                  <a:pt x="12674" y="2947"/>
                  <a:pt x="12764" y="2823"/>
                  <a:pt x="12854" y="2823"/>
                </a:cubicBezTo>
                <a:cubicBezTo>
                  <a:pt x="12935" y="2836"/>
                  <a:pt x="13016" y="2904"/>
                  <a:pt x="13110" y="2917"/>
                </a:cubicBezTo>
                <a:cubicBezTo>
                  <a:pt x="13191" y="2917"/>
                  <a:pt x="13285" y="2959"/>
                  <a:pt x="13366" y="2959"/>
                </a:cubicBezTo>
                <a:cubicBezTo>
                  <a:pt x="13454" y="2959"/>
                  <a:pt x="13530" y="2902"/>
                  <a:pt x="13614" y="2902"/>
                </a:cubicBezTo>
                <a:cubicBezTo>
                  <a:pt x="13622" y="2902"/>
                  <a:pt x="13630" y="2903"/>
                  <a:pt x="13638" y="2904"/>
                </a:cubicBezTo>
                <a:cubicBezTo>
                  <a:pt x="13719" y="2904"/>
                  <a:pt x="13813" y="2946"/>
                  <a:pt x="13907" y="2946"/>
                </a:cubicBezTo>
                <a:cubicBezTo>
                  <a:pt x="13988" y="2946"/>
                  <a:pt x="14082" y="2985"/>
                  <a:pt x="14163" y="2985"/>
                </a:cubicBezTo>
                <a:cubicBezTo>
                  <a:pt x="14257" y="2985"/>
                  <a:pt x="14338" y="2852"/>
                  <a:pt x="14419" y="2836"/>
                </a:cubicBezTo>
                <a:cubicBezTo>
                  <a:pt x="14506" y="2836"/>
                  <a:pt x="14590" y="2880"/>
                  <a:pt x="14665" y="2880"/>
                </a:cubicBezTo>
                <a:cubicBezTo>
                  <a:pt x="14674" y="2880"/>
                  <a:pt x="14682" y="2879"/>
                  <a:pt x="14691" y="2878"/>
                </a:cubicBezTo>
                <a:cubicBezTo>
                  <a:pt x="14785" y="2878"/>
                  <a:pt x="14879" y="2917"/>
                  <a:pt x="14960" y="2917"/>
                </a:cubicBezTo>
                <a:cubicBezTo>
                  <a:pt x="15054" y="2904"/>
                  <a:pt x="15122" y="2823"/>
                  <a:pt x="15216" y="2823"/>
                </a:cubicBezTo>
                <a:cubicBezTo>
                  <a:pt x="15297" y="2810"/>
                  <a:pt x="15391" y="2810"/>
                  <a:pt x="15472" y="2810"/>
                </a:cubicBezTo>
                <a:cubicBezTo>
                  <a:pt x="15491" y="2807"/>
                  <a:pt x="15510" y="2806"/>
                  <a:pt x="15530" y="2806"/>
                </a:cubicBezTo>
                <a:cubicBezTo>
                  <a:pt x="15606" y="2806"/>
                  <a:pt x="15679" y="2823"/>
                  <a:pt x="15744" y="2823"/>
                </a:cubicBezTo>
                <a:cubicBezTo>
                  <a:pt x="15754" y="2822"/>
                  <a:pt x="15764" y="2821"/>
                  <a:pt x="15773" y="2821"/>
                </a:cubicBezTo>
                <a:cubicBezTo>
                  <a:pt x="15857" y="2821"/>
                  <a:pt x="15940" y="2865"/>
                  <a:pt x="16013" y="2865"/>
                </a:cubicBezTo>
                <a:cubicBezTo>
                  <a:pt x="16107" y="2852"/>
                  <a:pt x="16175" y="2755"/>
                  <a:pt x="16256" y="2742"/>
                </a:cubicBezTo>
                <a:cubicBezTo>
                  <a:pt x="16350" y="2729"/>
                  <a:pt x="16418" y="2674"/>
                  <a:pt x="16499" y="2661"/>
                </a:cubicBezTo>
                <a:cubicBezTo>
                  <a:pt x="16525" y="2654"/>
                  <a:pt x="16551" y="2651"/>
                  <a:pt x="16576" y="2651"/>
                </a:cubicBezTo>
                <a:cubicBezTo>
                  <a:pt x="16618" y="2651"/>
                  <a:pt x="16659" y="2657"/>
                  <a:pt x="16698" y="2657"/>
                </a:cubicBezTo>
                <a:cubicBezTo>
                  <a:pt x="16722" y="2657"/>
                  <a:pt x="16745" y="2655"/>
                  <a:pt x="16768" y="2648"/>
                </a:cubicBezTo>
                <a:cubicBezTo>
                  <a:pt x="16816" y="2635"/>
                  <a:pt x="16871" y="2635"/>
                  <a:pt x="16920" y="2635"/>
                </a:cubicBezTo>
                <a:cubicBezTo>
                  <a:pt x="16969" y="2635"/>
                  <a:pt x="17012" y="2635"/>
                  <a:pt x="17040" y="2622"/>
                </a:cubicBezTo>
                <a:cubicBezTo>
                  <a:pt x="17147" y="2567"/>
                  <a:pt x="17254" y="2473"/>
                  <a:pt x="17254" y="2418"/>
                </a:cubicBezTo>
                <a:cubicBezTo>
                  <a:pt x="17254" y="2379"/>
                  <a:pt x="17147" y="2285"/>
                  <a:pt x="17053" y="2243"/>
                </a:cubicBezTo>
                <a:cubicBezTo>
                  <a:pt x="16985" y="2217"/>
                  <a:pt x="16904" y="2175"/>
                  <a:pt x="16810" y="2149"/>
                </a:cubicBezTo>
                <a:cubicBezTo>
                  <a:pt x="16796" y="2144"/>
                  <a:pt x="16780" y="2142"/>
                  <a:pt x="16762" y="2142"/>
                </a:cubicBezTo>
                <a:cubicBezTo>
                  <a:pt x="16704" y="2142"/>
                  <a:pt x="16630" y="2164"/>
                  <a:pt x="16570" y="2164"/>
                </a:cubicBezTo>
                <a:cubicBezTo>
                  <a:pt x="16560" y="2164"/>
                  <a:pt x="16550" y="2163"/>
                  <a:pt x="16541" y="2162"/>
                </a:cubicBezTo>
                <a:cubicBezTo>
                  <a:pt x="16460" y="2149"/>
                  <a:pt x="16379" y="2136"/>
                  <a:pt x="16298" y="2123"/>
                </a:cubicBezTo>
                <a:cubicBezTo>
                  <a:pt x="16217" y="2107"/>
                  <a:pt x="16136" y="2068"/>
                  <a:pt x="16055" y="2055"/>
                </a:cubicBezTo>
                <a:cubicBezTo>
                  <a:pt x="16046" y="2054"/>
                  <a:pt x="16036" y="2053"/>
                  <a:pt x="16027" y="2053"/>
                </a:cubicBezTo>
                <a:cubicBezTo>
                  <a:pt x="15962" y="2053"/>
                  <a:pt x="15888" y="2083"/>
                  <a:pt x="15815" y="2083"/>
                </a:cubicBezTo>
                <a:cubicBezTo>
                  <a:pt x="15804" y="2083"/>
                  <a:pt x="15793" y="2082"/>
                  <a:pt x="15783" y="2081"/>
                </a:cubicBezTo>
                <a:cubicBezTo>
                  <a:pt x="15702" y="2081"/>
                  <a:pt x="15634" y="1987"/>
                  <a:pt x="15553" y="1974"/>
                </a:cubicBezTo>
                <a:lnTo>
                  <a:pt x="15216" y="1974"/>
                </a:lnTo>
                <a:cubicBezTo>
                  <a:pt x="15310" y="1932"/>
                  <a:pt x="15459" y="1906"/>
                  <a:pt x="15514" y="1864"/>
                </a:cubicBezTo>
                <a:cubicBezTo>
                  <a:pt x="15608" y="1812"/>
                  <a:pt x="15731" y="1770"/>
                  <a:pt x="15731" y="1718"/>
                </a:cubicBezTo>
                <a:cubicBezTo>
                  <a:pt x="15731" y="1663"/>
                  <a:pt x="15553" y="1663"/>
                  <a:pt x="15472" y="1608"/>
                </a:cubicBezTo>
                <a:cubicBezTo>
                  <a:pt x="15407" y="1569"/>
                  <a:pt x="15378" y="1501"/>
                  <a:pt x="15284" y="1475"/>
                </a:cubicBezTo>
                <a:cubicBezTo>
                  <a:pt x="15216" y="1446"/>
                  <a:pt x="15177" y="1326"/>
                  <a:pt x="15083" y="1297"/>
                </a:cubicBezTo>
                <a:cubicBezTo>
                  <a:pt x="15074" y="1295"/>
                  <a:pt x="15063" y="1294"/>
                  <a:pt x="15052" y="1294"/>
                </a:cubicBezTo>
                <a:cubicBezTo>
                  <a:pt x="14993" y="1294"/>
                  <a:pt x="14911" y="1316"/>
                  <a:pt x="14838" y="1316"/>
                </a:cubicBezTo>
                <a:cubicBezTo>
                  <a:pt x="14824" y="1316"/>
                  <a:pt x="14811" y="1315"/>
                  <a:pt x="14798" y="1313"/>
                </a:cubicBezTo>
                <a:cubicBezTo>
                  <a:pt x="14717" y="1297"/>
                  <a:pt x="14623" y="1284"/>
                  <a:pt x="14529" y="1271"/>
                </a:cubicBezTo>
                <a:cubicBezTo>
                  <a:pt x="14448" y="1258"/>
                  <a:pt x="14380" y="1177"/>
                  <a:pt x="14286" y="1164"/>
                </a:cubicBezTo>
                <a:cubicBezTo>
                  <a:pt x="14280" y="1163"/>
                  <a:pt x="14274" y="1163"/>
                  <a:pt x="14267" y="1163"/>
                </a:cubicBezTo>
                <a:cubicBezTo>
                  <a:pt x="14195" y="1163"/>
                  <a:pt x="14097" y="1218"/>
                  <a:pt x="14024" y="1218"/>
                </a:cubicBezTo>
                <a:cubicBezTo>
                  <a:pt x="14016" y="1218"/>
                  <a:pt x="14008" y="1217"/>
                  <a:pt x="14001" y="1216"/>
                </a:cubicBezTo>
                <a:cubicBezTo>
                  <a:pt x="13907" y="1203"/>
                  <a:pt x="13839" y="1096"/>
                  <a:pt x="13745" y="1096"/>
                </a:cubicBezTo>
                <a:cubicBezTo>
                  <a:pt x="13736" y="1094"/>
                  <a:pt x="13726" y="1094"/>
                  <a:pt x="13716" y="1094"/>
                </a:cubicBezTo>
                <a:cubicBezTo>
                  <a:pt x="13650" y="1094"/>
                  <a:pt x="13570" y="1124"/>
                  <a:pt x="13495" y="1124"/>
                </a:cubicBezTo>
                <a:cubicBezTo>
                  <a:pt x="13484" y="1124"/>
                  <a:pt x="13473" y="1123"/>
                  <a:pt x="13463" y="1122"/>
                </a:cubicBezTo>
                <a:cubicBezTo>
                  <a:pt x="13382" y="1122"/>
                  <a:pt x="13301" y="1054"/>
                  <a:pt x="13204" y="1041"/>
                </a:cubicBezTo>
                <a:cubicBezTo>
                  <a:pt x="13114" y="1041"/>
                  <a:pt x="13024" y="1165"/>
                  <a:pt x="12935" y="1165"/>
                </a:cubicBezTo>
                <a:cubicBezTo>
                  <a:pt x="12930" y="1165"/>
                  <a:pt x="12926" y="1165"/>
                  <a:pt x="12922" y="1164"/>
                </a:cubicBezTo>
                <a:cubicBezTo>
                  <a:pt x="12828" y="1164"/>
                  <a:pt x="12747" y="1096"/>
                  <a:pt x="12653" y="1096"/>
                </a:cubicBezTo>
                <a:cubicBezTo>
                  <a:pt x="12572" y="1096"/>
                  <a:pt x="12475" y="1054"/>
                  <a:pt x="12381" y="1054"/>
                </a:cubicBezTo>
                <a:cubicBezTo>
                  <a:pt x="12300" y="1054"/>
                  <a:pt x="12206" y="1041"/>
                  <a:pt x="12112" y="1041"/>
                </a:cubicBezTo>
                <a:cubicBezTo>
                  <a:pt x="12031" y="1041"/>
                  <a:pt x="11937" y="1135"/>
                  <a:pt x="11843" y="1135"/>
                </a:cubicBezTo>
                <a:cubicBezTo>
                  <a:pt x="11746" y="1122"/>
                  <a:pt x="11665" y="1122"/>
                  <a:pt x="11571" y="1122"/>
                </a:cubicBezTo>
                <a:cubicBezTo>
                  <a:pt x="11477" y="1122"/>
                  <a:pt x="11409" y="1054"/>
                  <a:pt x="11328" y="1054"/>
                </a:cubicBezTo>
                <a:cubicBezTo>
                  <a:pt x="11358" y="1044"/>
                  <a:pt x="11389" y="1042"/>
                  <a:pt x="11420" y="1042"/>
                </a:cubicBezTo>
                <a:cubicBezTo>
                  <a:pt x="11454" y="1042"/>
                  <a:pt x="11487" y="1045"/>
                  <a:pt x="11515" y="1045"/>
                </a:cubicBezTo>
                <a:cubicBezTo>
                  <a:pt x="11531" y="1045"/>
                  <a:pt x="11545" y="1044"/>
                  <a:pt x="11558" y="1041"/>
                </a:cubicBezTo>
                <a:cubicBezTo>
                  <a:pt x="11652" y="1002"/>
                  <a:pt x="11733" y="960"/>
                  <a:pt x="11788" y="934"/>
                </a:cubicBezTo>
                <a:cubicBezTo>
                  <a:pt x="11869" y="879"/>
                  <a:pt x="11788" y="785"/>
                  <a:pt x="11788" y="730"/>
                </a:cubicBezTo>
                <a:cubicBezTo>
                  <a:pt x="11788" y="678"/>
                  <a:pt x="11746" y="678"/>
                  <a:pt x="11652" y="623"/>
                </a:cubicBezTo>
                <a:cubicBezTo>
                  <a:pt x="11600" y="597"/>
                  <a:pt x="11571" y="516"/>
                  <a:pt x="11477" y="474"/>
                </a:cubicBezTo>
                <a:cubicBezTo>
                  <a:pt x="11456" y="467"/>
                  <a:pt x="11433" y="465"/>
                  <a:pt x="11409" y="465"/>
                </a:cubicBezTo>
                <a:cubicBezTo>
                  <a:pt x="11355" y="465"/>
                  <a:pt x="11295" y="477"/>
                  <a:pt x="11238" y="477"/>
                </a:cubicBezTo>
                <a:cubicBezTo>
                  <a:pt x="11223" y="477"/>
                  <a:pt x="11209" y="476"/>
                  <a:pt x="11195" y="474"/>
                </a:cubicBezTo>
                <a:cubicBezTo>
                  <a:pt x="11114" y="448"/>
                  <a:pt x="11059" y="354"/>
                  <a:pt x="10978" y="341"/>
                </a:cubicBezTo>
                <a:cubicBezTo>
                  <a:pt x="10943" y="330"/>
                  <a:pt x="10907" y="327"/>
                  <a:pt x="10872" y="327"/>
                </a:cubicBezTo>
                <a:cubicBezTo>
                  <a:pt x="10837" y="327"/>
                  <a:pt x="10801" y="330"/>
                  <a:pt x="10765" y="330"/>
                </a:cubicBezTo>
                <a:cubicBezTo>
                  <a:pt x="10741" y="330"/>
                  <a:pt x="10717" y="329"/>
                  <a:pt x="10693" y="325"/>
                </a:cubicBezTo>
                <a:cubicBezTo>
                  <a:pt x="10652" y="318"/>
                  <a:pt x="10608" y="318"/>
                  <a:pt x="10563" y="318"/>
                </a:cubicBezTo>
                <a:cubicBezTo>
                  <a:pt x="10518" y="318"/>
                  <a:pt x="10471" y="318"/>
                  <a:pt x="10424" y="312"/>
                </a:cubicBezTo>
                <a:cubicBezTo>
                  <a:pt x="10343" y="299"/>
                  <a:pt x="10262" y="260"/>
                  <a:pt x="10168" y="244"/>
                </a:cubicBezTo>
                <a:cubicBezTo>
                  <a:pt x="10074" y="231"/>
                  <a:pt x="9993" y="218"/>
                  <a:pt x="9899" y="205"/>
                </a:cubicBezTo>
                <a:cubicBezTo>
                  <a:pt x="9818" y="192"/>
                  <a:pt x="9737" y="98"/>
                  <a:pt x="9640" y="82"/>
                </a:cubicBezTo>
                <a:cubicBezTo>
                  <a:pt x="9573" y="82"/>
                  <a:pt x="9498" y="101"/>
                  <a:pt x="9422" y="101"/>
                </a:cubicBezTo>
                <a:cubicBezTo>
                  <a:pt x="9405" y="101"/>
                  <a:pt x="9388" y="100"/>
                  <a:pt x="9371" y="98"/>
                </a:cubicBezTo>
                <a:cubicBezTo>
                  <a:pt x="9277" y="98"/>
                  <a:pt x="9196" y="82"/>
                  <a:pt x="9102" y="69"/>
                </a:cubicBezTo>
                <a:cubicBezTo>
                  <a:pt x="9008" y="69"/>
                  <a:pt x="8911" y="137"/>
                  <a:pt x="8817" y="137"/>
                </a:cubicBezTo>
                <a:cubicBezTo>
                  <a:pt x="8723" y="137"/>
                  <a:pt x="8642" y="30"/>
                  <a:pt x="8561" y="30"/>
                </a:cubicBezTo>
                <a:cubicBezTo>
                  <a:pt x="8467" y="30"/>
                  <a:pt x="8373" y="124"/>
                  <a:pt x="8279" y="124"/>
                </a:cubicBezTo>
                <a:lnTo>
                  <a:pt x="8007" y="124"/>
                </a:lnTo>
                <a:cubicBezTo>
                  <a:pt x="7913" y="111"/>
                  <a:pt x="7832" y="69"/>
                  <a:pt x="7738" y="69"/>
                </a:cubicBezTo>
                <a:cubicBezTo>
                  <a:pt x="7644" y="69"/>
                  <a:pt x="7550" y="150"/>
                  <a:pt x="7469" y="150"/>
                </a:cubicBezTo>
                <a:cubicBezTo>
                  <a:pt x="7372" y="150"/>
                  <a:pt x="7278" y="1"/>
                  <a:pt x="71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79" name="Google Shape;379;p11"/>
          <p:cNvSpPr/>
          <p:nvPr/>
        </p:nvSpPr>
        <p:spPr>
          <a:xfrm>
            <a:off x="7973186" y="5337991"/>
            <a:ext cx="2634596" cy="409112"/>
          </a:xfrm>
          <a:custGeom>
            <a:avLst/>
            <a:gdLst/>
            <a:ahLst/>
            <a:cxnLst/>
            <a:rect l="l" t="t" r="r" b="b"/>
            <a:pathLst>
              <a:path w="10651" h="2188" extrusionOk="0">
                <a:moveTo>
                  <a:pt x="7615" y="0"/>
                </a:moveTo>
                <a:cubicBezTo>
                  <a:pt x="7560" y="0"/>
                  <a:pt x="7492" y="39"/>
                  <a:pt x="7440" y="39"/>
                </a:cubicBezTo>
                <a:lnTo>
                  <a:pt x="7265" y="39"/>
                </a:lnTo>
                <a:cubicBezTo>
                  <a:pt x="7210" y="39"/>
                  <a:pt x="7155" y="65"/>
                  <a:pt x="7103" y="81"/>
                </a:cubicBezTo>
                <a:cubicBezTo>
                  <a:pt x="7048" y="81"/>
                  <a:pt x="6980" y="65"/>
                  <a:pt x="6925" y="65"/>
                </a:cubicBezTo>
                <a:cubicBezTo>
                  <a:pt x="6880" y="65"/>
                  <a:pt x="6833" y="36"/>
                  <a:pt x="6778" y="36"/>
                </a:cubicBezTo>
                <a:cubicBezTo>
                  <a:pt x="6769" y="36"/>
                  <a:pt x="6759" y="37"/>
                  <a:pt x="6750" y="39"/>
                </a:cubicBezTo>
                <a:cubicBezTo>
                  <a:pt x="6698" y="39"/>
                  <a:pt x="6643" y="107"/>
                  <a:pt x="6588" y="107"/>
                </a:cubicBezTo>
                <a:cubicBezTo>
                  <a:pt x="6582" y="108"/>
                  <a:pt x="6577" y="109"/>
                  <a:pt x="6571" y="109"/>
                </a:cubicBezTo>
                <a:cubicBezTo>
                  <a:pt x="6524" y="109"/>
                  <a:pt x="6474" y="65"/>
                  <a:pt x="6413" y="65"/>
                </a:cubicBezTo>
                <a:cubicBezTo>
                  <a:pt x="6358" y="65"/>
                  <a:pt x="6306" y="133"/>
                  <a:pt x="6251" y="133"/>
                </a:cubicBezTo>
                <a:cubicBezTo>
                  <a:pt x="6202" y="133"/>
                  <a:pt x="6145" y="92"/>
                  <a:pt x="6094" y="92"/>
                </a:cubicBezTo>
                <a:cubicBezTo>
                  <a:pt x="6088" y="92"/>
                  <a:pt x="6082" y="93"/>
                  <a:pt x="6076" y="94"/>
                </a:cubicBezTo>
                <a:cubicBezTo>
                  <a:pt x="6021" y="94"/>
                  <a:pt x="5969" y="175"/>
                  <a:pt x="5914" y="188"/>
                </a:cubicBezTo>
                <a:cubicBezTo>
                  <a:pt x="5868" y="188"/>
                  <a:pt x="5812" y="158"/>
                  <a:pt x="5765" y="158"/>
                </a:cubicBezTo>
                <a:cubicBezTo>
                  <a:pt x="5756" y="158"/>
                  <a:pt x="5747" y="159"/>
                  <a:pt x="5739" y="162"/>
                </a:cubicBezTo>
                <a:cubicBezTo>
                  <a:pt x="5684" y="162"/>
                  <a:pt x="5629" y="188"/>
                  <a:pt x="5577" y="201"/>
                </a:cubicBezTo>
                <a:cubicBezTo>
                  <a:pt x="5522" y="201"/>
                  <a:pt x="5467" y="214"/>
                  <a:pt x="5415" y="214"/>
                </a:cubicBezTo>
                <a:cubicBezTo>
                  <a:pt x="5405" y="216"/>
                  <a:pt x="5395" y="217"/>
                  <a:pt x="5386" y="217"/>
                </a:cubicBezTo>
                <a:cubicBezTo>
                  <a:pt x="5328" y="217"/>
                  <a:pt x="5271" y="188"/>
                  <a:pt x="5224" y="188"/>
                </a:cubicBezTo>
                <a:cubicBezTo>
                  <a:pt x="5172" y="201"/>
                  <a:pt x="5130" y="256"/>
                  <a:pt x="5078" y="269"/>
                </a:cubicBezTo>
                <a:cubicBezTo>
                  <a:pt x="5023" y="269"/>
                  <a:pt x="4955" y="243"/>
                  <a:pt x="4900" y="243"/>
                </a:cubicBezTo>
                <a:cubicBezTo>
                  <a:pt x="4835" y="256"/>
                  <a:pt x="4780" y="269"/>
                  <a:pt x="4725" y="282"/>
                </a:cubicBezTo>
                <a:lnTo>
                  <a:pt x="4563" y="282"/>
                </a:lnTo>
                <a:cubicBezTo>
                  <a:pt x="4495" y="295"/>
                  <a:pt x="4469" y="363"/>
                  <a:pt x="4414" y="376"/>
                </a:cubicBezTo>
                <a:cubicBezTo>
                  <a:pt x="4349" y="376"/>
                  <a:pt x="4294" y="389"/>
                  <a:pt x="4239" y="405"/>
                </a:cubicBezTo>
                <a:cubicBezTo>
                  <a:pt x="4187" y="418"/>
                  <a:pt x="4145" y="444"/>
                  <a:pt x="4090" y="457"/>
                </a:cubicBezTo>
                <a:cubicBezTo>
                  <a:pt x="4038" y="470"/>
                  <a:pt x="3970" y="470"/>
                  <a:pt x="3928" y="486"/>
                </a:cubicBezTo>
                <a:cubicBezTo>
                  <a:pt x="3863" y="499"/>
                  <a:pt x="3808" y="499"/>
                  <a:pt x="3753" y="512"/>
                </a:cubicBezTo>
                <a:cubicBezTo>
                  <a:pt x="3701" y="525"/>
                  <a:pt x="3672" y="580"/>
                  <a:pt x="3633" y="593"/>
                </a:cubicBezTo>
                <a:cubicBezTo>
                  <a:pt x="3599" y="606"/>
                  <a:pt x="3565" y="606"/>
                  <a:pt x="3534" y="606"/>
                </a:cubicBezTo>
                <a:cubicBezTo>
                  <a:pt x="3504" y="606"/>
                  <a:pt x="3477" y="606"/>
                  <a:pt x="3458" y="619"/>
                </a:cubicBezTo>
                <a:cubicBezTo>
                  <a:pt x="3390" y="648"/>
                  <a:pt x="3390" y="687"/>
                  <a:pt x="3348" y="713"/>
                </a:cubicBezTo>
                <a:cubicBezTo>
                  <a:pt x="3296" y="742"/>
                  <a:pt x="3267" y="742"/>
                  <a:pt x="3280" y="781"/>
                </a:cubicBezTo>
                <a:cubicBezTo>
                  <a:pt x="3280" y="810"/>
                  <a:pt x="3241" y="862"/>
                  <a:pt x="3296" y="875"/>
                </a:cubicBezTo>
                <a:cubicBezTo>
                  <a:pt x="3322" y="891"/>
                  <a:pt x="3390" y="917"/>
                  <a:pt x="3442" y="917"/>
                </a:cubicBezTo>
                <a:cubicBezTo>
                  <a:pt x="3451" y="920"/>
                  <a:pt x="3460" y="921"/>
                  <a:pt x="3470" y="921"/>
                </a:cubicBezTo>
                <a:cubicBezTo>
                  <a:pt x="3497" y="921"/>
                  <a:pt x="3527" y="913"/>
                  <a:pt x="3558" y="913"/>
                </a:cubicBezTo>
                <a:cubicBezTo>
                  <a:pt x="3569" y="913"/>
                  <a:pt x="3580" y="914"/>
                  <a:pt x="3591" y="917"/>
                </a:cubicBezTo>
                <a:cubicBezTo>
                  <a:pt x="3539" y="917"/>
                  <a:pt x="3497" y="956"/>
                  <a:pt x="3442" y="972"/>
                </a:cubicBezTo>
                <a:cubicBezTo>
                  <a:pt x="3377" y="972"/>
                  <a:pt x="3322" y="985"/>
                  <a:pt x="3267" y="985"/>
                </a:cubicBezTo>
                <a:cubicBezTo>
                  <a:pt x="3260" y="987"/>
                  <a:pt x="3253" y="987"/>
                  <a:pt x="3245" y="987"/>
                </a:cubicBezTo>
                <a:cubicBezTo>
                  <a:pt x="3197" y="987"/>
                  <a:pt x="3139" y="956"/>
                  <a:pt x="3092" y="956"/>
                </a:cubicBezTo>
                <a:cubicBezTo>
                  <a:pt x="3037" y="972"/>
                  <a:pt x="2985" y="972"/>
                  <a:pt x="2930" y="985"/>
                </a:cubicBezTo>
                <a:cubicBezTo>
                  <a:pt x="2875" y="998"/>
                  <a:pt x="2823" y="1011"/>
                  <a:pt x="2768" y="1024"/>
                </a:cubicBezTo>
                <a:cubicBezTo>
                  <a:pt x="2713" y="1037"/>
                  <a:pt x="2661" y="1079"/>
                  <a:pt x="2606" y="1079"/>
                </a:cubicBezTo>
                <a:cubicBezTo>
                  <a:pt x="2601" y="1080"/>
                  <a:pt x="2596" y="1081"/>
                  <a:pt x="2591" y="1081"/>
                </a:cubicBezTo>
                <a:cubicBezTo>
                  <a:pt x="2542" y="1081"/>
                  <a:pt x="2479" y="1035"/>
                  <a:pt x="2432" y="1035"/>
                </a:cubicBezTo>
                <a:cubicBezTo>
                  <a:pt x="2427" y="1035"/>
                  <a:pt x="2422" y="1036"/>
                  <a:pt x="2418" y="1037"/>
                </a:cubicBezTo>
                <a:cubicBezTo>
                  <a:pt x="2363" y="1037"/>
                  <a:pt x="2324" y="1079"/>
                  <a:pt x="2269" y="1092"/>
                </a:cubicBezTo>
                <a:cubicBezTo>
                  <a:pt x="2254" y="1095"/>
                  <a:pt x="2240" y="1096"/>
                  <a:pt x="2226" y="1096"/>
                </a:cubicBezTo>
                <a:cubicBezTo>
                  <a:pt x="2187" y="1096"/>
                  <a:pt x="2149" y="1088"/>
                  <a:pt x="2116" y="1088"/>
                </a:cubicBezTo>
                <a:cubicBezTo>
                  <a:pt x="2103" y="1088"/>
                  <a:pt x="2092" y="1089"/>
                  <a:pt x="2081" y="1092"/>
                </a:cubicBezTo>
                <a:cubicBezTo>
                  <a:pt x="2026" y="1105"/>
                  <a:pt x="2000" y="1160"/>
                  <a:pt x="1945" y="1173"/>
                </a:cubicBezTo>
                <a:cubicBezTo>
                  <a:pt x="1933" y="1176"/>
                  <a:pt x="1920" y="1177"/>
                  <a:pt x="1907" y="1177"/>
                </a:cubicBezTo>
                <a:cubicBezTo>
                  <a:pt x="1870" y="1177"/>
                  <a:pt x="1829" y="1169"/>
                  <a:pt x="1793" y="1169"/>
                </a:cubicBezTo>
                <a:cubicBezTo>
                  <a:pt x="1780" y="1169"/>
                  <a:pt x="1768" y="1170"/>
                  <a:pt x="1757" y="1173"/>
                </a:cubicBezTo>
                <a:cubicBezTo>
                  <a:pt x="1702" y="1186"/>
                  <a:pt x="1660" y="1228"/>
                  <a:pt x="1608" y="1241"/>
                </a:cubicBezTo>
                <a:cubicBezTo>
                  <a:pt x="1553" y="1254"/>
                  <a:pt x="1498" y="1267"/>
                  <a:pt x="1446" y="1280"/>
                </a:cubicBezTo>
                <a:cubicBezTo>
                  <a:pt x="1418" y="1288"/>
                  <a:pt x="1388" y="1288"/>
                  <a:pt x="1357" y="1288"/>
                </a:cubicBezTo>
                <a:cubicBezTo>
                  <a:pt x="1327" y="1288"/>
                  <a:pt x="1297" y="1288"/>
                  <a:pt x="1271" y="1296"/>
                </a:cubicBezTo>
                <a:cubicBezTo>
                  <a:pt x="1216" y="1309"/>
                  <a:pt x="1203" y="1377"/>
                  <a:pt x="1161" y="1403"/>
                </a:cubicBezTo>
                <a:cubicBezTo>
                  <a:pt x="1109" y="1416"/>
                  <a:pt x="1093" y="1458"/>
                  <a:pt x="1054" y="1484"/>
                </a:cubicBezTo>
                <a:cubicBezTo>
                  <a:pt x="999" y="1510"/>
                  <a:pt x="892" y="1523"/>
                  <a:pt x="905" y="1552"/>
                </a:cubicBezTo>
                <a:cubicBezTo>
                  <a:pt x="905" y="1591"/>
                  <a:pt x="986" y="1604"/>
                  <a:pt x="1054" y="1620"/>
                </a:cubicBezTo>
                <a:cubicBezTo>
                  <a:pt x="1093" y="1633"/>
                  <a:pt x="1174" y="1646"/>
                  <a:pt x="1242" y="1659"/>
                </a:cubicBezTo>
                <a:cubicBezTo>
                  <a:pt x="1190" y="1672"/>
                  <a:pt x="1080" y="1672"/>
                  <a:pt x="1041" y="1685"/>
                </a:cubicBezTo>
                <a:cubicBezTo>
                  <a:pt x="986" y="1701"/>
                  <a:pt x="947" y="1753"/>
                  <a:pt x="892" y="1753"/>
                </a:cubicBezTo>
                <a:cubicBezTo>
                  <a:pt x="873" y="1757"/>
                  <a:pt x="855" y="1759"/>
                  <a:pt x="838" y="1759"/>
                </a:cubicBezTo>
                <a:cubicBezTo>
                  <a:pt x="802" y="1759"/>
                  <a:pt x="767" y="1753"/>
                  <a:pt x="730" y="1753"/>
                </a:cubicBezTo>
                <a:cubicBezTo>
                  <a:pt x="675" y="1766"/>
                  <a:pt x="636" y="1795"/>
                  <a:pt x="581" y="1808"/>
                </a:cubicBezTo>
                <a:cubicBezTo>
                  <a:pt x="526" y="1821"/>
                  <a:pt x="487" y="1834"/>
                  <a:pt x="432" y="1847"/>
                </a:cubicBezTo>
                <a:cubicBezTo>
                  <a:pt x="406" y="1855"/>
                  <a:pt x="376" y="1855"/>
                  <a:pt x="345" y="1855"/>
                </a:cubicBezTo>
                <a:cubicBezTo>
                  <a:pt x="315" y="1855"/>
                  <a:pt x="284" y="1855"/>
                  <a:pt x="257" y="1863"/>
                </a:cubicBezTo>
                <a:cubicBezTo>
                  <a:pt x="202" y="1876"/>
                  <a:pt x="163" y="1902"/>
                  <a:pt x="121" y="1928"/>
                </a:cubicBezTo>
                <a:cubicBezTo>
                  <a:pt x="69" y="1957"/>
                  <a:pt x="1" y="2009"/>
                  <a:pt x="14" y="2038"/>
                </a:cubicBezTo>
                <a:cubicBezTo>
                  <a:pt x="14" y="2064"/>
                  <a:pt x="95" y="2106"/>
                  <a:pt x="150" y="2119"/>
                </a:cubicBezTo>
                <a:cubicBezTo>
                  <a:pt x="163" y="2123"/>
                  <a:pt x="180" y="2125"/>
                  <a:pt x="200" y="2125"/>
                </a:cubicBezTo>
                <a:cubicBezTo>
                  <a:pt x="240" y="2125"/>
                  <a:pt x="288" y="2119"/>
                  <a:pt x="325" y="2119"/>
                </a:cubicBezTo>
                <a:cubicBezTo>
                  <a:pt x="336" y="2122"/>
                  <a:pt x="347" y="2123"/>
                  <a:pt x="358" y="2123"/>
                </a:cubicBezTo>
                <a:cubicBezTo>
                  <a:pt x="401" y="2123"/>
                  <a:pt x="445" y="2106"/>
                  <a:pt x="500" y="2106"/>
                </a:cubicBezTo>
                <a:cubicBezTo>
                  <a:pt x="542" y="2119"/>
                  <a:pt x="594" y="2145"/>
                  <a:pt x="649" y="2145"/>
                </a:cubicBezTo>
                <a:cubicBezTo>
                  <a:pt x="704" y="2145"/>
                  <a:pt x="756" y="2187"/>
                  <a:pt x="811" y="2187"/>
                </a:cubicBezTo>
                <a:cubicBezTo>
                  <a:pt x="866" y="2187"/>
                  <a:pt x="918" y="2145"/>
                  <a:pt x="973" y="2145"/>
                </a:cubicBezTo>
                <a:cubicBezTo>
                  <a:pt x="1028" y="2145"/>
                  <a:pt x="1080" y="2132"/>
                  <a:pt x="1148" y="2132"/>
                </a:cubicBezTo>
                <a:cubicBezTo>
                  <a:pt x="1203" y="2119"/>
                  <a:pt x="1255" y="2119"/>
                  <a:pt x="1310" y="2119"/>
                </a:cubicBezTo>
                <a:cubicBezTo>
                  <a:pt x="1318" y="2117"/>
                  <a:pt x="1325" y="2116"/>
                  <a:pt x="1333" y="2116"/>
                </a:cubicBezTo>
                <a:cubicBezTo>
                  <a:pt x="1380" y="2116"/>
                  <a:pt x="1425" y="2145"/>
                  <a:pt x="1472" y="2145"/>
                </a:cubicBezTo>
                <a:cubicBezTo>
                  <a:pt x="1527" y="2145"/>
                  <a:pt x="1579" y="2119"/>
                  <a:pt x="1634" y="2119"/>
                </a:cubicBezTo>
                <a:cubicBezTo>
                  <a:pt x="1689" y="2106"/>
                  <a:pt x="1741" y="2077"/>
                  <a:pt x="1796" y="2077"/>
                </a:cubicBezTo>
                <a:cubicBezTo>
                  <a:pt x="1846" y="2077"/>
                  <a:pt x="1907" y="2134"/>
                  <a:pt x="1957" y="2134"/>
                </a:cubicBezTo>
                <a:cubicBezTo>
                  <a:pt x="1962" y="2134"/>
                  <a:pt x="1966" y="2133"/>
                  <a:pt x="1971" y="2132"/>
                </a:cubicBezTo>
                <a:cubicBezTo>
                  <a:pt x="2026" y="2132"/>
                  <a:pt x="2081" y="2106"/>
                  <a:pt x="2133" y="2090"/>
                </a:cubicBezTo>
                <a:cubicBezTo>
                  <a:pt x="2188" y="2090"/>
                  <a:pt x="2243" y="2064"/>
                  <a:pt x="2295" y="2051"/>
                </a:cubicBezTo>
                <a:cubicBezTo>
                  <a:pt x="2339" y="2051"/>
                  <a:pt x="2383" y="2068"/>
                  <a:pt x="2425" y="2068"/>
                </a:cubicBezTo>
                <a:cubicBezTo>
                  <a:pt x="2436" y="2068"/>
                  <a:pt x="2446" y="2067"/>
                  <a:pt x="2457" y="2064"/>
                </a:cubicBezTo>
                <a:cubicBezTo>
                  <a:pt x="2512" y="2064"/>
                  <a:pt x="2567" y="2038"/>
                  <a:pt x="2619" y="2025"/>
                </a:cubicBezTo>
                <a:cubicBezTo>
                  <a:pt x="2674" y="2025"/>
                  <a:pt x="2713" y="1970"/>
                  <a:pt x="2768" y="1970"/>
                </a:cubicBezTo>
                <a:cubicBezTo>
                  <a:pt x="2773" y="1969"/>
                  <a:pt x="2778" y="1968"/>
                  <a:pt x="2783" y="1968"/>
                </a:cubicBezTo>
                <a:cubicBezTo>
                  <a:pt x="2830" y="1968"/>
                  <a:pt x="2892" y="2011"/>
                  <a:pt x="2938" y="2011"/>
                </a:cubicBezTo>
                <a:cubicBezTo>
                  <a:pt x="2944" y="2011"/>
                  <a:pt x="2950" y="2011"/>
                  <a:pt x="2956" y="2009"/>
                </a:cubicBezTo>
                <a:cubicBezTo>
                  <a:pt x="3011" y="1996"/>
                  <a:pt x="3053" y="1970"/>
                  <a:pt x="3105" y="1957"/>
                </a:cubicBezTo>
                <a:cubicBezTo>
                  <a:pt x="3160" y="1944"/>
                  <a:pt x="3199" y="1889"/>
                  <a:pt x="3254" y="1889"/>
                </a:cubicBezTo>
                <a:cubicBezTo>
                  <a:pt x="3265" y="1886"/>
                  <a:pt x="3278" y="1885"/>
                  <a:pt x="3290" y="1885"/>
                </a:cubicBezTo>
                <a:cubicBezTo>
                  <a:pt x="3324" y="1885"/>
                  <a:pt x="3361" y="1893"/>
                  <a:pt x="3394" y="1893"/>
                </a:cubicBezTo>
                <a:cubicBezTo>
                  <a:pt x="3406" y="1893"/>
                  <a:pt x="3418" y="1892"/>
                  <a:pt x="3429" y="1889"/>
                </a:cubicBezTo>
                <a:cubicBezTo>
                  <a:pt x="3484" y="1889"/>
                  <a:pt x="3510" y="1821"/>
                  <a:pt x="3565" y="1808"/>
                </a:cubicBezTo>
                <a:cubicBezTo>
                  <a:pt x="3571" y="1806"/>
                  <a:pt x="3578" y="1806"/>
                  <a:pt x="3584" y="1806"/>
                </a:cubicBezTo>
                <a:cubicBezTo>
                  <a:pt x="3631" y="1806"/>
                  <a:pt x="3689" y="1836"/>
                  <a:pt x="3734" y="1836"/>
                </a:cubicBezTo>
                <a:cubicBezTo>
                  <a:pt x="3741" y="1836"/>
                  <a:pt x="3747" y="1835"/>
                  <a:pt x="3753" y="1834"/>
                </a:cubicBezTo>
                <a:cubicBezTo>
                  <a:pt x="3808" y="1821"/>
                  <a:pt x="3847" y="1782"/>
                  <a:pt x="3902" y="1766"/>
                </a:cubicBezTo>
                <a:cubicBezTo>
                  <a:pt x="3957" y="1753"/>
                  <a:pt x="3996" y="1714"/>
                  <a:pt x="4025" y="1701"/>
                </a:cubicBezTo>
                <a:cubicBezTo>
                  <a:pt x="4090" y="1672"/>
                  <a:pt x="4051" y="1646"/>
                  <a:pt x="4051" y="1620"/>
                </a:cubicBezTo>
                <a:cubicBezTo>
                  <a:pt x="4051" y="1604"/>
                  <a:pt x="4077" y="1552"/>
                  <a:pt x="4064" y="1552"/>
                </a:cubicBezTo>
                <a:cubicBezTo>
                  <a:pt x="4070" y="1551"/>
                  <a:pt x="4076" y="1550"/>
                  <a:pt x="4083" y="1550"/>
                </a:cubicBezTo>
                <a:cubicBezTo>
                  <a:pt x="4140" y="1550"/>
                  <a:pt x="4203" y="1593"/>
                  <a:pt x="4252" y="1593"/>
                </a:cubicBezTo>
                <a:cubicBezTo>
                  <a:pt x="4258" y="1593"/>
                  <a:pt x="4263" y="1592"/>
                  <a:pt x="4268" y="1591"/>
                </a:cubicBezTo>
                <a:cubicBezTo>
                  <a:pt x="4333" y="1591"/>
                  <a:pt x="4375" y="1497"/>
                  <a:pt x="4430" y="1497"/>
                </a:cubicBezTo>
                <a:cubicBezTo>
                  <a:pt x="4435" y="1496"/>
                  <a:pt x="4441" y="1495"/>
                  <a:pt x="4447" y="1495"/>
                </a:cubicBezTo>
                <a:cubicBezTo>
                  <a:pt x="4489" y="1495"/>
                  <a:pt x="4538" y="1526"/>
                  <a:pt x="4583" y="1526"/>
                </a:cubicBezTo>
                <a:cubicBezTo>
                  <a:pt x="4590" y="1526"/>
                  <a:pt x="4598" y="1525"/>
                  <a:pt x="4605" y="1523"/>
                </a:cubicBezTo>
                <a:cubicBezTo>
                  <a:pt x="4639" y="1516"/>
                  <a:pt x="4666" y="1516"/>
                  <a:pt x="4691" y="1516"/>
                </a:cubicBezTo>
                <a:cubicBezTo>
                  <a:pt x="4716" y="1516"/>
                  <a:pt x="4739" y="1516"/>
                  <a:pt x="4767" y="1510"/>
                </a:cubicBezTo>
                <a:cubicBezTo>
                  <a:pt x="4767" y="1513"/>
                  <a:pt x="4767" y="1514"/>
                  <a:pt x="4768" y="1514"/>
                </a:cubicBezTo>
                <a:cubicBezTo>
                  <a:pt x="4771" y="1514"/>
                  <a:pt x="4776" y="1506"/>
                  <a:pt x="4778" y="1506"/>
                </a:cubicBezTo>
                <a:cubicBezTo>
                  <a:pt x="4779" y="1506"/>
                  <a:pt x="4780" y="1507"/>
                  <a:pt x="4780" y="1510"/>
                </a:cubicBezTo>
                <a:cubicBezTo>
                  <a:pt x="4780" y="1539"/>
                  <a:pt x="4848" y="1523"/>
                  <a:pt x="4916" y="1539"/>
                </a:cubicBezTo>
                <a:cubicBezTo>
                  <a:pt x="4955" y="1552"/>
                  <a:pt x="4997" y="1565"/>
                  <a:pt x="5049" y="1578"/>
                </a:cubicBezTo>
                <a:cubicBezTo>
                  <a:pt x="5104" y="1578"/>
                  <a:pt x="5143" y="1633"/>
                  <a:pt x="5211" y="1633"/>
                </a:cubicBezTo>
                <a:cubicBezTo>
                  <a:pt x="5229" y="1637"/>
                  <a:pt x="5247" y="1639"/>
                  <a:pt x="5266" y="1639"/>
                </a:cubicBezTo>
                <a:cubicBezTo>
                  <a:pt x="5302" y="1639"/>
                  <a:pt x="5338" y="1633"/>
                  <a:pt x="5373" y="1633"/>
                </a:cubicBezTo>
                <a:cubicBezTo>
                  <a:pt x="5384" y="1636"/>
                  <a:pt x="5395" y="1637"/>
                  <a:pt x="5407" y="1637"/>
                </a:cubicBezTo>
                <a:cubicBezTo>
                  <a:pt x="5454" y="1637"/>
                  <a:pt x="5506" y="1620"/>
                  <a:pt x="5548" y="1620"/>
                </a:cubicBezTo>
                <a:cubicBezTo>
                  <a:pt x="5603" y="1620"/>
                  <a:pt x="5658" y="1672"/>
                  <a:pt x="5726" y="1672"/>
                </a:cubicBezTo>
                <a:cubicBezTo>
                  <a:pt x="5778" y="1672"/>
                  <a:pt x="5833" y="1646"/>
                  <a:pt x="5901" y="1646"/>
                </a:cubicBezTo>
                <a:cubicBezTo>
                  <a:pt x="5953" y="1646"/>
                  <a:pt x="6008" y="1591"/>
                  <a:pt x="6076" y="1591"/>
                </a:cubicBezTo>
                <a:cubicBezTo>
                  <a:pt x="6131" y="1591"/>
                  <a:pt x="6183" y="1620"/>
                  <a:pt x="6251" y="1620"/>
                </a:cubicBezTo>
                <a:cubicBezTo>
                  <a:pt x="6306" y="1604"/>
                  <a:pt x="6358" y="1591"/>
                  <a:pt x="6413" y="1591"/>
                </a:cubicBezTo>
                <a:cubicBezTo>
                  <a:pt x="6449" y="1591"/>
                  <a:pt x="6473" y="1597"/>
                  <a:pt x="6501" y="1597"/>
                </a:cubicBezTo>
                <a:cubicBezTo>
                  <a:pt x="6515" y="1597"/>
                  <a:pt x="6530" y="1595"/>
                  <a:pt x="6549" y="1591"/>
                </a:cubicBezTo>
                <a:lnTo>
                  <a:pt x="6549" y="1591"/>
                </a:lnTo>
                <a:cubicBezTo>
                  <a:pt x="6507" y="1620"/>
                  <a:pt x="6507" y="1646"/>
                  <a:pt x="6507" y="1659"/>
                </a:cubicBezTo>
                <a:cubicBezTo>
                  <a:pt x="6520" y="1685"/>
                  <a:pt x="6588" y="1685"/>
                  <a:pt x="6643" y="1714"/>
                </a:cubicBezTo>
                <a:cubicBezTo>
                  <a:pt x="6682" y="1727"/>
                  <a:pt x="6737" y="1727"/>
                  <a:pt x="6792" y="1727"/>
                </a:cubicBezTo>
                <a:cubicBezTo>
                  <a:pt x="6844" y="1740"/>
                  <a:pt x="6873" y="1808"/>
                  <a:pt x="6925" y="1821"/>
                </a:cubicBezTo>
                <a:cubicBezTo>
                  <a:pt x="6980" y="1821"/>
                  <a:pt x="7048" y="1782"/>
                  <a:pt x="7103" y="1782"/>
                </a:cubicBezTo>
                <a:cubicBezTo>
                  <a:pt x="7155" y="1782"/>
                  <a:pt x="7210" y="1753"/>
                  <a:pt x="7278" y="1753"/>
                </a:cubicBezTo>
                <a:cubicBezTo>
                  <a:pt x="7330" y="1753"/>
                  <a:pt x="7372" y="1821"/>
                  <a:pt x="7427" y="1821"/>
                </a:cubicBezTo>
                <a:cubicBezTo>
                  <a:pt x="7479" y="1821"/>
                  <a:pt x="7547" y="1753"/>
                  <a:pt x="7602" y="1753"/>
                </a:cubicBezTo>
                <a:cubicBezTo>
                  <a:pt x="7654" y="1753"/>
                  <a:pt x="7709" y="1782"/>
                  <a:pt x="7764" y="1782"/>
                </a:cubicBezTo>
                <a:cubicBezTo>
                  <a:pt x="7816" y="1782"/>
                  <a:pt x="7871" y="1740"/>
                  <a:pt x="7926" y="1740"/>
                </a:cubicBezTo>
                <a:cubicBezTo>
                  <a:pt x="7973" y="1740"/>
                  <a:pt x="8023" y="1797"/>
                  <a:pt x="8073" y="1797"/>
                </a:cubicBezTo>
                <a:cubicBezTo>
                  <a:pt x="8078" y="1797"/>
                  <a:pt x="8083" y="1796"/>
                  <a:pt x="8088" y="1795"/>
                </a:cubicBezTo>
                <a:cubicBezTo>
                  <a:pt x="8140" y="1795"/>
                  <a:pt x="8195" y="1740"/>
                  <a:pt x="8250" y="1740"/>
                </a:cubicBezTo>
                <a:lnTo>
                  <a:pt x="8425" y="1740"/>
                </a:lnTo>
                <a:cubicBezTo>
                  <a:pt x="8480" y="1740"/>
                  <a:pt x="8532" y="1727"/>
                  <a:pt x="8587" y="1727"/>
                </a:cubicBezTo>
                <a:cubicBezTo>
                  <a:pt x="8605" y="1723"/>
                  <a:pt x="8623" y="1721"/>
                  <a:pt x="8641" y="1721"/>
                </a:cubicBezTo>
                <a:cubicBezTo>
                  <a:pt x="8677" y="1721"/>
                  <a:pt x="8712" y="1727"/>
                  <a:pt x="8749" y="1727"/>
                </a:cubicBezTo>
                <a:cubicBezTo>
                  <a:pt x="8804" y="1727"/>
                  <a:pt x="8856" y="1701"/>
                  <a:pt x="8911" y="1701"/>
                </a:cubicBezTo>
                <a:cubicBezTo>
                  <a:pt x="8938" y="1693"/>
                  <a:pt x="8968" y="1693"/>
                  <a:pt x="8997" y="1693"/>
                </a:cubicBezTo>
                <a:cubicBezTo>
                  <a:pt x="9025" y="1693"/>
                  <a:pt x="9052" y="1693"/>
                  <a:pt x="9073" y="1685"/>
                </a:cubicBezTo>
                <a:cubicBezTo>
                  <a:pt x="9141" y="1672"/>
                  <a:pt x="9180" y="1620"/>
                  <a:pt x="9235" y="1620"/>
                </a:cubicBezTo>
                <a:cubicBezTo>
                  <a:pt x="9290" y="1604"/>
                  <a:pt x="9342" y="1604"/>
                  <a:pt x="9397" y="1604"/>
                </a:cubicBezTo>
                <a:cubicBezTo>
                  <a:pt x="9407" y="1601"/>
                  <a:pt x="9417" y="1601"/>
                  <a:pt x="9428" y="1601"/>
                </a:cubicBezTo>
                <a:cubicBezTo>
                  <a:pt x="9475" y="1601"/>
                  <a:pt x="9527" y="1620"/>
                  <a:pt x="9572" y="1620"/>
                </a:cubicBezTo>
                <a:cubicBezTo>
                  <a:pt x="9627" y="1604"/>
                  <a:pt x="9666" y="1552"/>
                  <a:pt x="9721" y="1539"/>
                </a:cubicBezTo>
                <a:cubicBezTo>
                  <a:pt x="9776" y="1539"/>
                  <a:pt x="9828" y="1539"/>
                  <a:pt x="9883" y="1523"/>
                </a:cubicBezTo>
                <a:cubicBezTo>
                  <a:pt x="9938" y="1523"/>
                  <a:pt x="9990" y="1497"/>
                  <a:pt x="10045" y="1484"/>
                </a:cubicBezTo>
                <a:cubicBezTo>
                  <a:pt x="10100" y="1471"/>
                  <a:pt x="10126" y="1416"/>
                  <a:pt x="10165" y="1403"/>
                </a:cubicBezTo>
                <a:cubicBezTo>
                  <a:pt x="10176" y="1400"/>
                  <a:pt x="10189" y="1399"/>
                  <a:pt x="10203" y="1399"/>
                </a:cubicBezTo>
                <a:cubicBezTo>
                  <a:pt x="10239" y="1399"/>
                  <a:pt x="10281" y="1407"/>
                  <a:pt x="10318" y="1407"/>
                </a:cubicBezTo>
                <a:cubicBezTo>
                  <a:pt x="10331" y="1407"/>
                  <a:pt x="10344" y="1406"/>
                  <a:pt x="10356" y="1403"/>
                </a:cubicBezTo>
                <a:cubicBezTo>
                  <a:pt x="10408" y="1377"/>
                  <a:pt x="10450" y="1361"/>
                  <a:pt x="10489" y="1335"/>
                </a:cubicBezTo>
                <a:cubicBezTo>
                  <a:pt x="10544" y="1309"/>
                  <a:pt x="10625" y="1267"/>
                  <a:pt x="10625" y="1241"/>
                </a:cubicBezTo>
                <a:cubicBezTo>
                  <a:pt x="10612" y="1215"/>
                  <a:pt x="10505" y="1228"/>
                  <a:pt x="10424" y="1199"/>
                </a:cubicBezTo>
                <a:cubicBezTo>
                  <a:pt x="10382" y="1186"/>
                  <a:pt x="10356" y="1160"/>
                  <a:pt x="10288" y="1147"/>
                </a:cubicBezTo>
                <a:cubicBezTo>
                  <a:pt x="10233" y="1147"/>
                  <a:pt x="10181" y="1160"/>
                  <a:pt x="10113" y="1160"/>
                </a:cubicBezTo>
                <a:cubicBezTo>
                  <a:pt x="10058" y="1160"/>
                  <a:pt x="10019" y="1079"/>
                  <a:pt x="9964" y="1079"/>
                </a:cubicBezTo>
                <a:cubicBezTo>
                  <a:pt x="9909" y="1079"/>
                  <a:pt x="9841" y="1118"/>
                  <a:pt x="9776" y="1118"/>
                </a:cubicBezTo>
                <a:cubicBezTo>
                  <a:pt x="9721" y="1118"/>
                  <a:pt x="9666" y="1105"/>
                  <a:pt x="9614" y="1105"/>
                </a:cubicBezTo>
                <a:cubicBezTo>
                  <a:pt x="9546" y="1105"/>
                  <a:pt x="9491" y="1118"/>
                  <a:pt x="9436" y="1118"/>
                </a:cubicBezTo>
                <a:cubicBezTo>
                  <a:pt x="9384" y="1118"/>
                  <a:pt x="9316" y="1173"/>
                  <a:pt x="9261" y="1173"/>
                </a:cubicBezTo>
                <a:cubicBezTo>
                  <a:pt x="9209" y="1173"/>
                  <a:pt x="9141" y="1105"/>
                  <a:pt x="9086" y="1105"/>
                </a:cubicBezTo>
                <a:cubicBezTo>
                  <a:pt x="9031" y="1118"/>
                  <a:pt x="8979" y="1173"/>
                  <a:pt x="8911" y="1173"/>
                </a:cubicBezTo>
                <a:cubicBezTo>
                  <a:pt x="8903" y="1175"/>
                  <a:pt x="8896" y="1176"/>
                  <a:pt x="8890" y="1176"/>
                </a:cubicBezTo>
                <a:cubicBezTo>
                  <a:pt x="8855" y="1176"/>
                  <a:pt x="8848" y="1147"/>
                  <a:pt x="8804" y="1147"/>
                </a:cubicBezTo>
                <a:cubicBezTo>
                  <a:pt x="8843" y="1118"/>
                  <a:pt x="8843" y="1105"/>
                  <a:pt x="8843" y="1092"/>
                </a:cubicBezTo>
                <a:cubicBezTo>
                  <a:pt x="8830" y="1066"/>
                  <a:pt x="8736" y="1037"/>
                  <a:pt x="8681" y="1024"/>
                </a:cubicBezTo>
                <a:cubicBezTo>
                  <a:pt x="8749" y="1011"/>
                  <a:pt x="8830" y="998"/>
                  <a:pt x="8898" y="998"/>
                </a:cubicBezTo>
                <a:cubicBezTo>
                  <a:pt x="8905" y="996"/>
                  <a:pt x="8913" y="995"/>
                  <a:pt x="8922" y="995"/>
                </a:cubicBezTo>
                <a:cubicBezTo>
                  <a:pt x="8961" y="995"/>
                  <a:pt x="9007" y="1014"/>
                  <a:pt x="9048" y="1014"/>
                </a:cubicBezTo>
                <a:cubicBezTo>
                  <a:pt x="9056" y="1014"/>
                  <a:pt x="9065" y="1013"/>
                  <a:pt x="9073" y="1011"/>
                </a:cubicBezTo>
                <a:cubicBezTo>
                  <a:pt x="9128" y="998"/>
                  <a:pt x="9180" y="985"/>
                  <a:pt x="9235" y="972"/>
                </a:cubicBezTo>
                <a:cubicBezTo>
                  <a:pt x="9303" y="956"/>
                  <a:pt x="9342" y="904"/>
                  <a:pt x="9397" y="891"/>
                </a:cubicBezTo>
                <a:cubicBezTo>
                  <a:pt x="9409" y="887"/>
                  <a:pt x="9423" y="886"/>
                  <a:pt x="9436" y="886"/>
                </a:cubicBezTo>
                <a:cubicBezTo>
                  <a:pt x="9470" y="886"/>
                  <a:pt x="9505" y="894"/>
                  <a:pt x="9539" y="894"/>
                </a:cubicBezTo>
                <a:cubicBezTo>
                  <a:pt x="9550" y="894"/>
                  <a:pt x="9561" y="894"/>
                  <a:pt x="9572" y="891"/>
                </a:cubicBezTo>
                <a:cubicBezTo>
                  <a:pt x="9627" y="875"/>
                  <a:pt x="9679" y="849"/>
                  <a:pt x="9734" y="836"/>
                </a:cubicBezTo>
                <a:cubicBezTo>
                  <a:pt x="9752" y="832"/>
                  <a:pt x="9772" y="830"/>
                  <a:pt x="9792" y="830"/>
                </a:cubicBezTo>
                <a:cubicBezTo>
                  <a:pt x="9832" y="830"/>
                  <a:pt x="9874" y="836"/>
                  <a:pt x="9909" y="836"/>
                </a:cubicBezTo>
                <a:cubicBezTo>
                  <a:pt x="9977" y="810"/>
                  <a:pt x="10003" y="755"/>
                  <a:pt x="10058" y="742"/>
                </a:cubicBezTo>
                <a:cubicBezTo>
                  <a:pt x="10113" y="729"/>
                  <a:pt x="10152" y="700"/>
                  <a:pt x="10207" y="687"/>
                </a:cubicBezTo>
                <a:cubicBezTo>
                  <a:pt x="10234" y="674"/>
                  <a:pt x="10268" y="674"/>
                  <a:pt x="10300" y="674"/>
                </a:cubicBezTo>
                <a:cubicBezTo>
                  <a:pt x="10332" y="674"/>
                  <a:pt x="10362" y="674"/>
                  <a:pt x="10382" y="661"/>
                </a:cubicBezTo>
                <a:cubicBezTo>
                  <a:pt x="10450" y="632"/>
                  <a:pt x="10518" y="632"/>
                  <a:pt x="10557" y="606"/>
                </a:cubicBezTo>
                <a:cubicBezTo>
                  <a:pt x="10612" y="580"/>
                  <a:pt x="10651" y="512"/>
                  <a:pt x="10651" y="486"/>
                </a:cubicBezTo>
                <a:cubicBezTo>
                  <a:pt x="10651" y="457"/>
                  <a:pt x="10570" y="418"/>
                  <a:pt x="10518" y="389"/>
                </a:cubicBezTo>
                <a:cubicBezTo>
                  <a:pt x="10510" y="386"/>
                  <a:pt x="10501" y="386"/>
                  <a:pt x="10491" y="386"/>
                </a:cubicBezTo>
                <a:cubicBezTo>
                  <a:pt x="10447" y="386"/>
                  <a:pt x="10382" y="405"/>
                  <a:pt x="10327" y="405"/>
                </a:cubicBezTo>
                <a:cubicBezTo>
                  <a:pt x="10288" y="389"/>
                  <a:pt x="10246" y="376"/>
                  <a:pt x="10181" y="363"/>
                </a:cubicBezTo>
                <a:cubicBezTo>
                  <a:pt x="10126" y="363"/>
                  <a:pt x="10084" y="308"/>
                  <a:pt x="10032" y="308"/>
                </a:cubicBezTo>
                <a:cubicBezTo>
                  <a:pt x="9977" y="308"/>
                  <a:pt x="9922" y="324"/>
                  <a:pt x="9857" y="324"/>
                </a:cubicBezTo>
                <a:cubicBezTo>
                  <a:pt x="9802" y="324"/>
                  <a:pt x="9760" y="295"/>
                  <a:pt x="9695" y="295"/>
                </a:cubicBezTo>
                <a:cubicBezTo>
                  <a:pt x="9640" y="295"/>
                  <a:pt x="9585" y="324"/>
                  <a:pt x="9533" y="324"/>
                </a:cubicBezTo>
                <a:cubicBezTo>
                  <a:pt x="9478" y="324"/>
                  <a:pt x="9423" y="295"/>
                  <a:pt x="9355" y="295"/>
                </a:cubicBezTo>
                <a:lnTo>
                  <a:pt x="9193" y="295"/>
                </a:lnTo>
                <a:cubicBezTo>
                  <a:pt x="9141" y="295"/>
                  <a:pt x="9073" y="363"/>
                  <a:pt x="9018" y="363"/>
                </a:cubicBezTo>
                <a:cubicBezTo>
                  <a:pt x="8966" y="363"/>
                  <a:pt x="8911" y="308"/>
                  <a:pt x="8856" y="308"/>
                </a:cubicBezTo>
                <a:cubicBezTo>
                  <a:pt x="8804" y="324"/>
                  <a:pt x="8749" y="350"/>
                  <a:pt x="8681" y="363"/>
                </a:cubicBezTo>
                <a:lnTo>
                  <a:pt x="8493" y="363"/>
                </a:lnTo>
                <a:cubicBezTo>
                  <a:pt x="8545" y="350"/>
                  <a:pt x="8600" y="324"/>
                  <a:pt x="8626" y="295"/>
                </a:cubicBezTo>
                <a:cubicBezTo>
                  <a:pt x="8668" y="269"/>
                  <a:pt x="8707" y="243"/>
                  <a:pt x="8707" y="214"/>
                </a:cubicBezTo>
                <a:cubicBezTo>
                  <a:pt x="8694" y="175"/>
                  <a:pt x="8681" y="120"/>
                  <a:pt x="8626" y="94"/>
                </a:cubicBezTo>
                <a:cubicBezTo>
                  <a:pt x="8622" y="93"/>
                  <a:pt x="8618" y="92"/>
                  <a:pt x="8613" y="92"/>
                </a:cubicBezTo>
                <a:cubicBezTo>
                  <a:pt x="8572" y="92"/>
                  <a:pt x="8492" y="135"/>
                  <a:pt x="8431" y="135"/>
                </a:cubicBezTo>
                <a:cubicBezTo>
                  <a:pt x="8425" y="135"/>
                  <a:pt x="8418" y="134"/>
                  <a:pt x="8412" y="133"/>
                </a:cubicBezTo>
                <a:cubicBezTo>
                  <a:pt x="8370" y="120"/>
                  <a:pt x="8344" y="52"/>
                  <a:pt x="8289" y="52"/>
                </a:cubicBezTo>
                <a:cubicBezTo>
                  <a:pt x="8237" y="39"/>
                  <a:pt x="8169" y="39"/>
                  <a:pt x="8114" y="39"/>
                </a:cubicBezTo>
                <a:cubicBezTo>
                  <a:pt x="8108" y="38"/>
                  <a:pt x="8102" y="37"/>
                  <a:pt x="8096" y="37"/>
                </a:cubicBezTo>
                <a:cubicBezTo>
                  <a:pt x="8045" y="37"/>
                  <a:pt x="7988" y="81"/>
                  <a:pt x="7939" y="81"/>
                </a:cubicBezTo>
                <a:lnTo>
                  <a:pt x="7764" y="81"/>
                </a:lnTo>
                <a:cubicBezTo>
                  <a:pt x="7709" y="81"/>
                  <a:pt x="7670" y="0"/>
                  <a:pt x="7615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0" name="Google Shape;380;p11"/>
          <p:cNvSpPr/>
          <p:nvPr/>
        </p:nvSpPr>
        <p:spPr>
          <a:xfrm>
            <a:off x="-2605834" y="565334"/>
            <a:ext cx="4479511" cy="1661797"/>
          </a:xfrm>
          <a:custGeom>
            <a:avLst/>
            <a:gdLst/>
            <a:ahLst/>
            <a:cxnLst/>
            <a:rect l="l" t="t" r="r" b="b"/>
            <a:pathLst>
              <a:path w="14823" h="5499" extrusionOk="0">
                <a:moveTo>
                  <a:pt x="4461" y="1"/>
                </a:moveTo>
                <a:cubicBezTo>
                  <a:pt x="4182" y="1"/>
                  <a:pt x="3903" y="52"/>
                  <a:pt x="3645" y="152"/>
                </a:cubicBezTo>
                <a:cubicBezTo>
                  <a:pt x="3253" y="301"/>
                  <a:pt x="2874" y="612"/>
                  <a:pt x="2835" y="1030"/>
                </a:cubicBezTo>
                <a:cubicBezTo>
                  <a:pt x="2602" y="909"/>
                  <a:pt x="2348" y="802"/>
                  <a:pt x="2087" y="802"/>
                </a:cubicBezTo>
                <a:cubicBezTo>
                  <a:pt x="1999" y="802"/>
                  <a:pt x="1910" y="814"/>
                  <a:pt x="1821" y="842"/>
                </a:cubicBezTo>
                <a:cubicBezTo>
                  <a:pt x="1458" y="949"/>
                  <a:pt x="1134" y="1328"/>
                  <a:pt x="1202" y="1704"/>
                </a:cubicBezTo>
                <a:cubicBezTo>
                  <a:pt x="1072" y="1585"/>
                  <a:pt x="895" y="1525"/>
                  <a:pt x="716" y="1525"/>
                </a:cubicBezTo>
                <a:cubicBezTo>
                  <a:pt x="614" y="1525"/>
                  <a:pt x="511" y="1545"/>
                  <a:pt x="418" y="1584"/>
                </a:cubicBezTo>
                <a:cubicBezTo>
                  <a:pt x="201" y="1678"/>
                  <a:pt x="39" y="1895"/>
                  <a:pt x="0" y="2109"/>
                </a:cubicBezTo>
                <a:lnTo>
                  <a:pt x="0" y="5255"/>
                </a:lnTo>
                <a:cubicBezTo>
                  <a:pt x="162" y="5365"/>
                  <a:pt x="350" y="5417"/>
                  <a:pt x="541" y="5417"/>
                </a:cubicBezTo>
                <a:cubicBezTo>
                  <a:pt x="946" y="5417"/>
                  <a:pt x="1322" y="5135"/>
                  <a:pt x="1445" y="4756"/>
                </a:cubicBezTo>
                <a:cubicBezTo>
                  <a:pt x="1615" y="4991"/>
                  <a:pt x="1908" y="5114"/>
                  <a:pt x="2201" y="5114"/>
                </a:cubicBezTo>
                <a:cubicBezTo>
                  <a:pt x="2446" y="5114"/>
                  <a:pt x="2690" y="5028"/>
                  <a:pt x="2861" y="4850"/>
                </a:cubicBezTo>
                <a:cubicBezTo>
                  <a:pt x="2974" y="4936"/>
                  <a:pt x="3114" y="4977"/>
                  <a:pt x="3255" y="4977"/>
                </a:cubicBezTo>
                <a:cubicBezTo>
                  <a:pt x="3470" y="4977"/>
                  <a:pt x="3689" y="4881"/>
                  <a:pt x="3820" y="4701"/>
                </a:cubicBezTo>
                <a:cubicBezTo>
                  <a:pt x="4008" y="5041"/>
                  <a:pt x="4400" y="5268"/>
                  <a:pt x="4792" y="5284"/>
                </a:cubicBezTo>
                <a:cubicBezTo>
                  <a:pt x="4803" y="5284"/>
                  <a:pt x="4814" y="5285"/>
                  <a:pt x="4825" y="5285"/>
                </a:cubicBezTo>
                <a:cubicBezTo>
                  <a:pt x="5207" y="5285"/>
                  <a:pt x="5595" y="5071"/>
                  <a:pt x="5806" y="4756"/>
                </a:cubicBezTo>
                <a:cubicBezTo>
                  <a:pt x="6093" y="5129"/>
                  <a:pt x="6566" y="5319"/>
                  <a:pt x="7036" y="5319"/>
                </a:cubicBezTo>
                <a:cubicBezTo>
                  <a:pt x="7468" y="5319"/>
                  <a:pt x="7897" y="5159"/>
                  <a:pt x="8181" y="4837"/>
                </a:cubicBezTo>
                <a:cubicBezTo>
                  <a:pt x="8256" y="5037"/>
                  <a:pt x="8457" y="5190"/>
                  <a:pt x="8668" y="5190"/>
                </a:cubicBezTo>
                <a:cubicBezTo>
                  <a:pt x="8686" y="5190"/>
                  <a:pt x="8704" y="5189"/>
                  <a:pt x="8722" y="5187"/>
                </a:cubicBezTo>
                <a:cubicBezTo>
                  <a:pt x="8949" y="5161"/>
                  <a:pt x="9153" y="4960"/>
                  <a:pt x="9179" y="4730"/>
                </a:cubicBezTo>
                <a:cubicBezTo>
                  <a:pt x="9311" y="4887"/>
                  <a:pt x="9512" y="4965"/>
                  <a:pt x="9711" y="4965"/>
                </a:cubicBezTo>
                <a:cubicBezTo>
                  <a:pt x="9924" y="4965"/>
                  <a:pt x="10136" y="4876"/>
                  <a:pt x="10261" y="4701"/>
                </a:cubicBezTo>
                <a:cubicBezTo>
                  <a:pt x="10411" y="5147"/>
                  <a:pt x="10883" y="5416"/>
                  <a:pt x="11343" y="5416"/>
                </a:cubicBezTo>
                <a:cubicBezTo>
                  <a:pt x="11582" y="5416"/>
                  <a:pt x="11816" y="5344"/>
                  <a:pt x="12001" y="5187"/>
                </a:cubicBezTo>
                <a:cubicBezTo>
                  <a:pt x="12074" y="5388"/>
                  <a:pt x="12283" y="5499"/>
                  <a:pt x="12490" y="5499"/>
                </a:cubicBezTo>
                <a:cubicBezTo>
                  <a:pt x="12632" y="5499"/>
                  <a:pt x="12772" y="5447"/>
                  <a:pt x="12866" y="5336"/>
                </a:cubicBezTo>
                <a:cubicBezTo>
                  <a:pt x="12937" y="5426"/>
                  <a:pt x="13052" y="5470"/>
                  <a:pt x="13169" y="5470"/>
                </a:cubicBezTo>
                <a:cubicBezTo>
                  <a:pt x="13298" y="5470"/>
                  <a:pt x="13429" y="5416"/>
                  <a:pt x="13501" y="5310"/>
                </a:cubicBezTo>
                <a:cubicBezTo>
                  <a:pt x="13684" y="5355"/>
                  <a:pt x="13874" y="5379"/>
                  <a:pt x="14065" y="5379"/>
                </a:cubicBezTo>
                <a:cubicBezTo>
                  <a:pt x="14323" y="5379"/>
                  <a:pt x="14582" y="5335"/>
                  <a:pt x="14823" y="5242"/>
                </a:cubicBezTo>
                <a:cubicBezTo>
                  <a:pt x="14682" y="5186"/>
                  <a:pt x="14529" y="5156"/>
                  <a:pt x="14377" y="5156"/>
                </a:cubicBezTo>
                <a:cubicBezTo>
                  <a:pt x="14309" y="5156"/>
                  <a:pt x="14242" y="5162"/>
                  <a:pt x="14175" y="5174"/>
                </a:cubicBezTo>
                <a:cubicBezTo>
                  <a:pt x="14091" y="4958"/>
                  <a:pt x="13855" y="4835"/>
                  <a:pt x="13625" y="4835"/>
                </a:cubicBezTo>
                <a:cubicBezTo>
                  <a:pt x="13482" y="4835"/>
                  <a:pt x="13341" y="4883"/>
                  <a:pt x="13242" y="4986"/>
                </a:cubicBezTo>
                <a:cubicBezTo>
                  <a:pt x="13265" y="4789"/>
                  <a:pt x="13075" y="4618"/>
                  <a:pt x="12895" y="4618"/>
                </a:cubicBezTo>
                <a:cubicBezTo>
                  <a:pt x="12852" y="4618"/>
                  <a:pt x="12811" y="4628"/>
                  <a:pt x="12772" y="4649"/>
                </a:cubicBezTo>
                <a:cubicBezTo>
                  <a:pt x="12837" y="4432"/>
                  <a:pt x="12636" y="4202"/>
                  <a:pt x="12419" y="4150"/>
                </a:cubicBezTo>
                <a:cubicBezTo>
                  <a:pt x="12353" y="4134"/>
                  <a:pt x="12287" y="4127"/>
                  <a:pt x="12221" y="4127"/>
                </a:cubicBezTo>
                <a:cubicBezTo>
                  <a:pt x="12059" y="4127"/>
                  <a:pt x="11900" y="4169"/>
                  <a:pt x="11745" y="4215"/>
                </a:cubicBezTo>
                <a:cubicBezTo>
                  <a:pt x="11865" y="4121"/>
                  <a:pt x="11894" y="3920"/>
                  <a:pt x="11784" y="3797"/>
                </a:cubicBezTo>
                <a:cubicBezTo>
                  <a:pt x="11734" y="3733"/>
                  <a:pt x="11654" y="3703"/>
                  <a:pt x="11572" y="3703"/>
                </a:cubicBezTo>
                <a:cubicBezTo>
                  <a:pt x="11499" y="3703"/>
                  <a:pt x="11424" y="3727"/>
                  <a:pt x="11366" y="3771"/>
                </a:cubicBezTo>
                <a:cubicBezTo>
                  <a:pt x="11353" y="3379"/>
                  <a:pt x="11204" y="2974"/>
                  <a:pt x="10867" y="2757"/>
                </a:cubicBezTo>
                <a:cubicBezTo>
                  <a:pt x="10762" y="2691"/>
                  <a:pt x="10633" y="2660"/>
                  <a:pt x="10504" y="2660"/>
                </a:cubicBezTo>
                <a:cubicBezTo>
                  <a:pt x="10237" y="2660"/>
                  <a:pt x="9967" y="2795"/>
                  <a:pt x="9895" y="3042"/>
                </a:cubicBezTo>
                <a:cubicBezTo>
                  <a:pt x="9895" y="2935"/>
                  <a:pt x="9776" y="2850"/>
                  <a:pt x="9670" y="2850"/>
                </a:cubicBezTo>
                <a:cubicBezTo>
                  <a:pt x="9628" y="2850"/>
                  <a:pt x="9588" y="2863"/>
                  <a:pt x="9558" y="2893"/>
                </a:cubicBezTo>
                <a:cubicBezTo>
                  <a:pt x="9626" y="2731"/>
                  <a:pt x="9626" y="2514"/>
                  <a:pt x="9503" y="2381"/>
                </a:cubicBezTo>
                <a:cubicBezTo>
                  <a:pt x="9444" y="2314"/>
                  <a:pt x="9353" y="2280"/>
                  <a:pt x="9264" y="2280"/>
                </a:cubicBezTo>
                <a:cubicBezTo>
                  <a:pt x="9171" y="2280"/>
                  <a:pt x="9080" y="2318"/>
                  <a:pt x="9030" y="2394"/>
                </a:cubicBezTo>
                <a:cubicBezTo>
                  <a:pt x="9017" y="2015"/>
                  <a:pt x="8693" y="1678"/>
                  <a:pt x="8317" y="1652"/>
                </a:cubicBezTo>
                <a:cubicBezTo>
                  <a:pt x="8301" y="1651"/>
                  <a:pt x="8284" y="1650"/>
                  <a:pt x="8267" y="1650"/>
                </a:cubicBezTo>
                <a:cubicBezTo>
                  <a:pt x="7906" y="1650"/>
                  <a:pt x="7557" y="1950"/>
                  <a:pt x="7507" y="2300"/>
                </a:cubicBezTo>
                <a:cubicBezTo>
                  <a:pt x="7406" y="1976"/>
                  <a:pt x="7065" y="1759"/>
                  <a:pt x="6725" y="1759"/>
                </a:cubicBezTo>
                <a:cubicBezTo>
                  <a:pt x="6609" y="1759"/>
                  <a:pt x="6493" y="1785"/>
                  <a:pt x="6386" y="1840"/>
                </a:cubicBezTo>
                <a:cubicBezTo>
                  <a:pt x="6425" y="1205"/>
                  <a:pt x="6049" y="586"/>
                  <a:pt x="5495" y="262"/>
                </a:cubicBezTo>
                <a:cubicBezTo>
                  <a:pt x="5182" y="86"/>
                  <a:pt x="4822" y="1"/>
                  <a:pt x="4461" y="1"/>
                </a:cubicBezTo>
                <a:close/>
              </a:path>
            </a:pathLst>
          </a:custGeom>
          <a:solidFill>
            <a:srgbClr val="FFFFFF">
              <a:alpha val="553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1" name="Google Shape;381;p11"/>
          <p:cNvSpPr/>
          <p:nvPr/>
        </p:nvSpPr>
        <p:spPr>
          <a:xfrm>
            <a:off x="10104193" y="-535248"/>
            <a:ext cx="4035276" cy="1851277"/>
          </a:xfrm>
          <a:custGeom>
            <a:avLst/>
            <a:gdLst/>
            <a:ahLst/>
            <a:cxnLst/>
            <a:rect l="l" t="t" r="r" b="b"/>
            <a:pathLst>
              <a:path w="13353" h="6126" extrusionOk="0">
                <a:moveTo>
                  <a:pt x="13095" y="1"/>
                </a:moveTo>
                <a:cubicBezTo>
                  <a:pt x="13024" y="1"/>
                  <a:pt x="12953" y="8"/>
                  <a:pt x="12880" y="21"/>
                </a:cubicBezTo>
                <a:cubicBezTo>
                  <a:pt x="12313" y="102"/>
                  <a:pt x="11921" y="588"/>
                  <a:pt x="11840" y="1139"/>
                </a:cubicBezTo>
                <a:cubicBezTo>
                  <a:pt x="11652" y="925"/>
                  <a:pt x="11302" y="750"/>
                  <a:pt x="11017" y="750"/>
                </a:cubicBezTo>
                <a:cubicBezTo>
                  <a:pt x="11003" y="749"/>
                  <a:pt x="10989" y="748"/>
                  <a:pt x="10975" y="748"/>
                </a:cubicBezTo>
                <a:cubicBezTo>
                  <a:pt x="10799" y="748"/>
                  <a:pt x="10615" y="841"/>
                  <a:pt x="10492" y="964"/>
                </a:cubicBezTo>
                <a:cubicBezTo>
                  <a:pt x="10343" y="1113"/>
                  <a:pt x="10275" y="1317"/>
                  <a:pt x="10288" y="1518"/>
                </a:cubicBezTo>
                <a:cubicBezTo>
                  <a:pt x="10211" y="1506"/>
                  <a:pt x="10129" y="1493"/>
                  <a:pt x="10048" y="1493"/>
                </a:cubicBezTo>
                <a:cubicBezTo>
                  <a:pt x="9957" y="1493"/>
                  <a:pt x="9868" y="1509"/>
                  <a:pt x="9789" y="1560"/>
                </a:cubicBezTo>
                <a:cubicBezTo>
                  <a:pt x="9666" y="1654"/>
                  <a:pt x="9614" y="1816"/>
                  <a:pt x="9666" y="1965"/>
                </a:cubicBezTo>
                <a:cubicBezTo>
                  <a:pt x="9465" y="1774"/>
                  <a:pt x="9180" y="1654"/>
                  <a:pt x="8911" y="1654"/>
                </a:cubicBezTo>
                <a:cubicBezTo>
                  <a:pt x="8629" y="1654"/>
                  <a:pt x="8344" y="1803"/>
                  <a:pt x="8195" y="2030"/>
                </a:cubicBezTo>
                <a:cubicBezTo>
                  <a:pt x="8114" y="2153"/>
                  <a:pt x="8075" y="2302"/>
                  <a:pt x="8033" y="2451"/>
                </a:cubicBezTo>
                <a:cubicBezTo>
                  <a:pt x="7981" y="2678"/>
                  <a:pt x="8020" y="2882"/>
                  <a:pt x="8007" y="3112"/>
                </a:cubicBezTo>
                <a:cubicBezTo>
                  <a:pt x="7888" y="3061"/>
                  <a:pt x="7763" y="3015"/>
                  <a:pt x="7636" y="3015"/>
                </a:cubicBezTo>
                <a:cubicBezTo>
                  <a:pt x="7562" y="3015"/>
                  <a:pt x="7488" y="3030"/>
                  <a:pt x="7414" y="3070"/>
                </a:cubicBezTo>
                <a:cubicBezTo>
                  <a:pt x="7210" y="3164"/>
                  <a:pt x="7090" y="3368"/>
                  <a:pt x="7074" y="3585"/>
                </a:cubicBezTo>
                <a:cubicBezTo>
                  <a:pt x="6891" y="3395"/>
                  <a:pt x="6691" y="3317"/>
                  <a:pt x="6491" y="3317"/>
                </a:cubicBezTo>
                <a:cubicBezTo>
                  <a:pt x="5877" y="3317"/>
                  <a:pt x="5255" y="4053"/>
                  <a:pt x="5091" y="4583"/>
                </a:cubicBezTo>
                <a:cubicBezTo>
                  <a:pt x="4916" y="4366"/>
                  <a:pt x="4699" y="4152"/>
                  <a:pt x="4417" y="4110"/>
                </a:cubicBezTo>
                <a:cubicBezTo>
                  <a:pt x="4396" y="4107"/>
                  <a:pt x="4374" y="4106"/>
                  <a:pt x="4352" y="4106"/>
                </a:cubicBezTo>
                <a:cubicBezTo>
                  <a:pt x="4085" y="4106"/>
                  <a:pt x="3813" y="4319"/>
                  <a:pt x="3876" y="4583"/>
                </a:cubicBezTo>
                <a:cubicBezTo>
                  <a:pt x="3687" y="4484"/>
                  <a:pt x="3490" y="4393"/>
                  <a:pt x="3289" y="4393"/>
                </a:cubicBezTo>
                <a:cubicBezTo>
                  <a:pt x="3273" y="4393"/>
                  <a:pt x="3257" y="4394"/>
                  <a:pt x="3241" y="4395"/>
                </a:cubicBezTo>
                <a:cubicBezTo>
                  <a:pt x="2972" y="4421"/>
                  <a:pt x="2849" y="4609"/>
                  <a:pt x="2755" y="4826"/>
                </a:cubicBezTo>
                <a:cubicBezTo>
                  <a:pt x="2679" y="4710"/>
                  <a:pt x="2540" y="4643"/>
                  <a:pt x="2403" y="4643"/>
                </a:cubicBezTo>
                <a:cubicBezTo>
                  <a:pt x="2348" y="4643"/>
                  <a:pt x="2293" y="4654"/>
                  <a:pt x="2243" y="4677"/>
                </a:cubicBezTo>
                <a:cubicBezTo>
                  <a:pt x="2052" y="4745"/>
                  <a:pt x="1932" y="4933"/>
                  <a:pt x="1919" y="5137"/>
                </a:cubicBezTo>
                <a:cubicBezTo>
                  <a:pt x="1878" y="5027"/>
                  <a:pt x="1766" y="4961"/>
                  <a:pt x="1650" y="4961"/>
                </a:cubicBezTo>
                <a:cubicBezTo>
                  <a:pt x="1608" y="4961"/>
                  <a:pt x="1566" y="4970"/>
                  <a:pt x="1527" y="4988"/>
                </a:cubicBezTo>
                <a:cubicBezTo>
                  <a:pt x="1378" y="5043"/>
                  <a:pt x="1297" y="5189"/>
                  <a:pt x="1271" y="5351"/>
                </a:cubicBezTo>
                <a:cubicBezTo>
                  <a:pt x="1189" y="5294"/>
                  <a:pt x="1103" y="5258"/>
                  <a:pt x="1015" y="5258"/>
                </a:cubicBezTo>
                <a:cubicBezTo>
                  <a:pt x="956" y="5258"/>
                  <a:pt x="897" y="5274"/>
                  <a:pt x="837" y="5312"/>
                </a:cubicBezTo>
                <a:cubicBezTo>
                  <a:pt x="798" y="5351"/>
                  <a:pt x="743" y="5406"/>
                  <a:pt x="691" y="5432"/>
                </a:cubicBezTo>
                <a:cubicBezTo>
                  <a:pt x="623" y="5461"/>
                  <a:pt x="542" y="5461"/>
                  <a:pt x="474" y="5461"/>
                </a:cubicBezTo>
                <a:lnTo>
                  <a:pt x="43" y="5461"/>
                </a:lnTo>
                <a:cubicBezTo>
                  <a:pt x="1" y="5513"/>
                  <a:pt x="69" y="5581"/>
                  <a:pt x="137" y="5610"/>
                </a:cubicBezTo>
                <a:cubicBezTo>
                  <a:pt x="284" y="5676"/>
                  <a:pt x="459" y="5710"/>
                  <a:pt x="636" y="5710"/>
                </a:cubicBezTo>
                <a:cubicBezTo>
                  <a:pt x="813" y="5710"/>
                  <a:pt x="992" y="5676"/>
                  <a:pt x="1148" y="5610"/>
                </a:cubicBezTo>
                <a:cubicBezTo>
                  <a:pt x="1221" y="5677"/>
                  <a:pt x="1320" y="5708"/>
                  <a:pt x="1422" y="5708"/>
                </a:cubicBezTo>
                <a:cubicBezTo>
                  <a:pt x="1588" y="5708"/>
                  <a:pt x="1762" y="5625"/>
                  <a:pt x="1838" y="5474"/>
                </a:cubicBezTo>
                <a:cubicBezTo>
                  <a:pt x="1917" y="5516"/>
                  <a:pt x="2010" y="5537"/>
                  <a:pt x="2104" y="5537"/>
                </a:cubicBezTo>
                <a:cubicBezTo>
                  <a:pt x="2219" y="5537"/>
                  <a:pt x="2335" y="5507"/>
                  <a:pt x="2431" y="5448"/>
                </a:cubicBezTo>
                <a:cubicBezTo>
                  <a:pt x="2623" y="5738"/>
                  <a:pt x="2969" y="5948"/>
                  <a:pt x="3307" y="5948"/>
                </a:cubicBezTo>
                <a:cubicBezTo>
                  <a:pt x="3517" y="5948"/>
                  <a:pt x="3724" y="5867"/>
                  <a:pt x="3889" y="5675"/>
                </a:cubicBezTo>
                <a:cubicBezTo>
                  <a:pt x="3955" y="5950"/>
                  <a:pt x="4250" y="6126"/>
                  <a:pt x="4540" y="6126"/>
                </a:cubicBezTo>
                <a:cubicBezTo>
                  <a:pt x="4608" y="6126"/>
                  <a:pt x="4676" y="6116"/>
                  <a:pt x="4741" y="6096"/>
                </a:cubicBezTo>
                <a:cubicBezTo>
                  <a:pt x="5078" y="5999"/>
                  <a:pt x="5308" y="5662"/>
                  <a:pt x="5373" y="5325"/>
                </a:cubicBezTo>
                <a:lnTo>
                  <a:pt x="5373" y="5325"/>
                </a:lnTo>
                <a:cubicBezTo>
                  <a:pt x="5334" y="5529"/>
                  <a:pt x="6037" y="5756"/>
                  <a:pt x="6157" y="5785"/>
                </a:cubicBezTo>
                <a:cubicBezTo>
                  <a:pt x="6211" y="5792"/>
                  <a:pt x="6262" y="5796"/>
                  <a:pt x="6313" y="5796"/>
                </a:cubicBezTo>
                <a:cubicBezTo>
                  <a:pt x="6617" y="5796"/>
                  <a:pt x="6866" y="5672"/>
                  <a:pt x="7155" y="5555"/>
                </a:cubicBezTo>
                <a:cubicBezTo>
                  <a:pt x="7171" y="5662"/>
                  <a:pt x="7252" y="5772"/>
                  <a:pt x="7359" y="5798"/>
                </a:cubicBezTo>
                <a:cubicBezTo>
                  <a:pt x="7381" y="5803"/>
                  <a:pt x="7403" y="5806"/>
                  <a:pt x="7426" y="5806"/>
                </a:cubicBezTo>
                <a:cubicBezTo>
                  <a:pt x="7514" y="5806"/>
                  <a:pt x="7603" y="5766"/>
                  <a:pt x="7657" y="5691"/>
                </a:cubicBezTo>
                <a:cubicBezTo>
                  <a:pt x="7777" y="5853"/>
                  <a:pt x="7981" y="5947"/>
                  <a:pt x="8182" y="5973"/>
                </a:cubicBezTo>
                <a:cubicBezTo>
                  <a:pt x="8219" y="5978"/>
                  <a:pt x="8255" y="5980"/>
                  <a:pt x="8293" y="5980"/>
                </a:cubicBezTo>
                <a:cubicBezTo>
                  <a:pt x="8462" y="5980"/>
                  <a:pt x="8634" y="5935"/>
                  <a:pt x="8791" y="5879"/>
                </a:cubicBezTo>
                <a:cubicBezTo>
                  <a:pt x="9128" y="5772"/>
                  <a:pt x="9504" y="5568"/>
                  <a:pt x="9763" y="5325"/>
                </a:cubicBezTo>
                <a:cubicBezTo>
                  <a:pt x="9883" y="5662"/>
                  <a:pt x="10233" y="5905"/>
                  <a:pt x="10599" y="5905"/>
                </a:cubicBezTo>
                <a:cubicBezTo>
                  <a:pt x="10608" y="5905"/>
                  <a:pt x="10617" y="5905"/>
                  <a:pt x="10627" y="5905"/>
                </a:cubicBezTo>
                <a:cubicBezTo>
                  <a:pt x="10980" y="5905"/>
                  <a:pt x="11331" y="5666"/>
                  <a:pt x="11464" y="5338"/>
                </a:cubicBezTo>
                <a:cubicBezTo>
                  <a:pt x="11477" y="5649"/>
                  <a:pt x="11720" y="5934"/>
                  <a:pt x="12015" y="5999"/>
                </a:cubicBezTo>
                <a:cubicBezTo>
                  <a:pt x="12055" y="6006"/>
                  <a:pt x="12097" y="6009"/>
                  <a:pt x="12138" y="6009"/>
                </a:cubicBezTo>
                <a:cubicBezTo>
                  <a:pt x="12411" y="6009"/>
                  <a:pt x="12681" y="5855"/>
                  <a:pt x="12799" y="5610"/>
                </a:cubicBezTo>
                <a:cubicBezTo>
                  <a:pt x="12922" y="5811"/>
                  <a:pt x="13123" y="5960"/>
                  <a:pt x="13353" y="6054"/>
                </a:cubicBezTo>
                <a:lnTo>
                  <a:pt x="13353" y="34"/>
                </a:lnTo>
                <a:cubicBezTo>
                  <a:pt x="13265" y="11"/>
                  <a:pt x="13180" y="1"/>
                  <a:pt x="13095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82" name="Google Shape;382;p11"/>
          <p:cNvGrpSpPr/>
          <p:nvPr/>
        </p:nvGrpSpPr>
        <p:grpSpPr>
          <a:xfrm>
            <a:off x="1088292" y="4192999"/>
            <a:ext cx="218584" cy="325603"/>
            <a:chOff x="-1716306" y="2279074"/>
            <a:chExt cx="163938" cy="244202"/>
          </a:xfrm>
        </p:grpSpPr>
        <p:sp>
          <p:nvSpPr>
            <p:cNvPr id="383" name="Google Shape;383;p11"/>
            <p:cNvSpPr/>
            <p:nvPr/>
          </p:nvSpPr>
          <p:spPr>
            <a:xfrm>
              <a:off x="-1692019" y="2487794"/>
              <a:ext cx="17077" cy="35482"/>
            </a:xfrm>
            <a:custGeom>
              <a:avLst/>
              <a:gdLst/>
              <a:ahLst/>
              <a:cxnLst/>
              <a:rect l="l" t="t" r="r" b="b"/>
              <a:pathLst>
                <a:path w="90" h="187" extrusionOk="0">
                  <a:moveTo>
                    <a:pt x="57" y="1"/>
                  </a:moveTo>
                  <a:cubicBezTo>
                    <a:pt x="32" y="1"/>
                    <a:pt x="1" y="22"/>
                    <a:pt x="9" y="38"/>
                  </a:cubicBezTo>
                  <a:cubicBezTo>
                    <a:pt x="51" y="80"/>
                    <a:pt x="35" y="187"/>
                    <a:pt x="35" y="187"/>
                  </a:cubicBezTo>
                  <a:lnTo>
                    <a:pt x="77" y="187"/>
                  </a:lnTo>
                  <a:cubicBezTo>
                    <a:pt x="64" y="80"/>
                    <a:pt x="90" y="38"/>
                    <a:pt x="90" y="38"/>
                  </a:cubicBezTo>
                  <a:cubicBezTo>
                    <a:pt x="90" y="11"/>
                    <a:pt x="75" y="1"/>
                    <a:pt x="57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1"/>
            <p:cNvSpPr/>
            <p:nvPr/>
          </p:nvSpPr>
          <p:spPr>
            <a:xfrm>
              <a:off x="-1713270" y="2279454"/>
              <a:ext cx="63753" cy="228643"/>
            </a:xfrm>
            <a:custGeom>
              <a:avLst/>
              <a:gdLst/>
              <a:ahLst/>
              <a:cxnLst/>
              <a:rect l="l" t="t" r="r" b="b"/>
              <a:pathLst>
                <a:path w="336" h="1205" extrusionOk="0">
                  <a:moveTo>
                    <a:pt x="169" y="1"/>
                  </a:moveTo>
                  <a:cubicBezTo>
                    <a:pt x="152" y="1"/>
                    <a:pt x="135" y="37"/>
                    <a:pt x="121" y="125"/>
                  </a:cubicBezTo>
                  <a:cubicBezTo>
                    <a:pt x="121" y="125"/>
                    <a:pt x="1" y="1097"/>
                    <a:pt x="82" y="1165"/>
                  </a:cubicBezTo>
                  <a:cubicBezTo>
                    <a:pt x="105" y="1188"/>
                    <a:pt x="140" y="1205"/>
                    <a:pt x="177" y="1205"/>
                  </a:cubicBezTo>
                  <a:cubicBezTo>
                    <a:pt x="243" y="1205"/>
                    <a:pt x="314" y="1149"/>
                    <a:pt x="325" y="974"/>
                  </a:cubicBezTo>
                  <a:cubicBezTo>
                    <a:pt x="335" y="764"/>
                    <a:pt x="246" y="1"/>
                    <a:pt x="169" y="1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1"/>
            <p:cNvSpPr/>
            <p:nvPr/>
          </p:nvSpPr>
          <p:spPr>
            <a:xfrm>
              <a:off x="-1716306" y="2279074"/>
              <a:ext cx="38897" cy="226366"/>
            </a:xfrm>
            <a:custGeom>
              <a:avLst/>
              <a:gdLst/>
              <a:ahLst/>
              <a:cxnLst/>
              <a:rect l="l" t="t" r="r" b="b"/>
              <a:pathLst>
                <a:path w="205" h="1193" extrusionOk="0">
                  <a:moveTo>
                    <a:pt x="183" y="0"/>
                  </a:moveTo>
                  <a:cubicBezTo>
                    <a:pt x="164" y="0"/>
                    <a:pt x="146" y="38"/>
                    <a:pt x="137" y="127"/>
                  </a:cubicBezTo>
                  <a:cubicBezTo>
                    <a:pt x="137" y="127"/>
                    <a:pt x="1" y="1031"/>
                    <a:pt x="98" y="1167"/>
                  </a:cubicBezTo>
                  <a:cubicBezTo>
                    <a:pt x="98" y="1180"/>
                    <a:pt x="111" y="1180"/>
                    <a:pt x="124" y="1193"/>
                  </a:cubicBezTo>
                  <a:cubicBezTo>
                    <a:pt x="69" y="989"/>
                    <a:pt x="150" y="114"/>
                    <a:pt x="150" y="114"/>
                  </a:cubicBezTo>
                  <a:cubicBezTo>
                    <a:pt x="163" y="4"/>
                    <a:pt x="192" y="33"/>
                    <a:pt x="205" y="17"/>
                  </a:cubicBezTo>
                  <a:cubicBezTo>
                    <a:pt x="198" y="6"/>
                    <a:pt x="190" y="0"/>
                    <a:pt x="183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1"/>
            <p:cNvSpPr/>
            <p:nvPr/>
          </p:nvSpPr>
          <p:spPr>
            <a:xfrm>
              <a:off x="-1593543" y="2487794"/>
              <a:ext cx="18785" cy="35482"/>
            </a:xfrm>
            <a:custGeom>
              <a:avLst/>
              <a:gdLst/>
              <a:ahLst/>
              <a:cxnLst/>
              <a:rect l="l" t="t" r="r" b="b"/>
              <a:pathLst>
                <a:path w="99" h="187" extrusionOk="0">
                  <a:moveTo>
                    <a:pt x="55" y="1"/>
                  </a:moveTo>
                  <a:cubicBezTo>
                    <a:pt x="27" y="1"/>
                    <a:pt x="0" y="22"/>
                    <a:pt x="18" y="38"/>
                  </a:cubicBezTo>
                  <a:cubicBezTo>
                    <a:pt x="44" y="80"/>
                    <a:pt x="31" y="187"/>
                    <a:pt x="31" y="187"/>
                  </a:cubicBezTo>
                  <a:lnTo>
                    <a:pt x="70" y="187"/>
                  </a:lnTo>
                  <a:cubicBezTo>
                    <a:pt x="70" y="80"/>
                    <a:pt x="99" y="38"/>
                    <a:pt x="99" y="38"/>
                  </a:cubicBezTo>
                  <a:cubicBezTo>
                    <a:pt x="92" y="11"/>
                    <a:pt x="73" y="1"/>
                    <a:pt x="5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-1616122" y="2279454"/>
              <a:ext cx="63753" cy="228643"/>
            </a:xfrm>
            <a:custGeom>
              <a:avLst/>
              <a:gdLst/>
              <a:ahLst/>
              <a:cxnLst/>
              <a:rect l="l" t="t" r="r" b="b"/>
              <a:pathLst>
                <a:path w="336" h="1205" extrusionOk="0">
                  <a:moveTo>
                    <a:pt x="174" y="1"/>
                  </a:moveTo>
                  <a:cubicBezTo>
                    <a:pt x="156" y="1"/>
                    <a:pt x="138" y="37"/>
                    <a:pt x="121" y="125"/>
                  </a:cubicBezTo>
                  <a:cubicBezTo>
                    <a:pt x="121" y="125"/>
                    <a:pt x="1" y="1097"/>
                    <a:pt x="82" y="1165"/>
                  </a:cubicBezTo>
                  <a:cubicBezTo>
                    <a:pt x="106" y="1188"/>
                    <a:pt x="142" y="1205"/>
                    <a:pt x="179" y="1205"/>
                  </a:cubicBezTo>
                  <a:cubicBezTo>
                    <a:pt x="246" y="1205"/>
                    <a:pt x="316" y="1149"/>
                    <a:pt x="325" y="974"/>
                  </a:cubicBezTo>
                  <a:cubicBezTo>
                    <a:pt x="335" y="764"/>
                    <a:pt x="257" y="1"/>
                    <a:pt x="174" y="1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1"/>
            <p:cNvSpPr/>
            <p:nvPr/>
          </p:nvSpPr>
          <p:spPr>
            <a:xfrm>
              <a:off x="-1618589" y="2279074"/>
              <a:ext cx="38328" cy="226366"/>
            </a:xfrm>
            <a:custGeom>
              <a:avLst/>
              <a:gdLst/>
              <a:ahLst/>
              <a:cxnLst/>
              <a:rect l="l" t="t" r="r" b="b"/>
              <a:pathLst>
                <a:path w="202" h="1193" extrusionOk="0">
                  <a:moveTo>
                    <a:pt x="182" y="0"/>
                  </a:moveTo>
                  <a:cubicBezTo>
                    <a:pt x="167" y="0"/>
                    <a:pt x="155" y="38"/>
                    <a:pt x="134" y="127"/>
                  </a:cubicBezTo>
                  <a:cubicBezTo>
                    <a:pt x="134" y="127"/>
                    <a:pt x="1" y="1031"/>
                    <a:pt x="95" y="1167"/>
                  </a:cubicBezTo>
                  <a:cubicBezTo>
                    <a:pt x="108" y="1180"/>
                    <a:pt x="121" y="1180"/>
                    <a:pt x="134" y="1193"/>
                  </a:cubicBezTo>
                  <a:cubicBezTo>
                    <a:pt x="82" y="989"/>
                    <a:pt x="163" y="114"/>
                    <a:pt x="163" y="114"/>
                  </a:cubicBezTo>
                  <a:cubicBezTo>
                    <a:pt x="176" y="4"/>
                    <a:pt x="202" y="33"/>
                    <a:pt x="202" y="17"/>
                  </a:cubicBezTo>
                  <a:cubicBezTo>
                    <a:pt x="194" y="6"/>
                    <a:pt x="188" y="0"/>
                    <a:pt x="18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89" name="Google Shape;389;p11"/>
          <p:cNvGrpSpPr/>
          <p:nvPr/>
        </p:nvGrpSpPr>
        <p:grpSpPr>
          <a:xfrm>
            <a:off x="2202558" y="3841844"/>
            <a:ext cx="2333073" cy="1027912"/>
            <a:chOff x="-1936407" y="2490071"/>
            <a:chExt cx="1749805" cy="770934"/>
          </a:xfrm>
        </p:grpSpPr>
        <p:sp>
          <p:nvSpPr>
            <p:cNvPr id="390" name="Google Shape;390;p11"/>
            <p:cNvSpPr/>
            <p:nvPr/>
          </p:nvSpPr>
          <p:spPr>
            <a:xfrm>
              <a:off x="-1580450" y="2835407"/>
              <a:ext cx="651196" cy="254069"/>
            </a:xfrm>
            <a:custGeom>
              <a:avLst/>
              <a:gdLst/>
              <a:ahLst/>
              <a:cxnLst/>
              <a:rect l="l" t="t" r="r" b="b"/>
              <a:pathLst>
                <a:path w="3432" h="1339" extrusionOk="0">
                  <a:moveTo>
                    <a:pt x="1" y="1"/>
                  </a:moveTo>
                  <a:lnTo>
                    <a:pt x="1" y="1339"/>
                  </a:lnTo>
                  <a:lnTo>
                    <a:pt x="3432" y="1339"/>
                  </a:lnTo>
                  <a:lnTo>
                    <a:pt x="3432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1"/>
            <p:cNvSpPr/>
            <p:nvPr/>
          </p:nvSpPr>
          <p:spPr>
            <a:xfrm>
              <a:off x="-1170417" y="2853812"/>
              <a:ext cx="266398" cy="235663"/>
            </a:xfrm>
            <a:custGeom>
              <a:avLst/>
              <a:gdLst/>
              <a:ahLst/>
              <a:cxnLst/>
              <a:rect l="l" t="t" r="r" b="b"/>
              <a:pathLst>
                <a:path w="1404" h="1242" extrusionOk="0">
                  <a:moveTo>
                    <a:pt x="1" y="1"/>
                  </a:moveTo>
                  <a:lnTo>
                    <a:pt x="1" y="1242"/>
                  </a:lnTo>
                  <a:lnTo>
                    <a:pt x="1404" y="1242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1"/>
            <p:cNvSpPr/>
            <p:nvPr/>
          </p:nvSpPr>
          <p:spPr>
            <a:xfrm>
              <a:off x="-1375149" y="2490071"/>
              <a:ext cx="471131" cy="363931"/>
            </a:xfrm>
            <a:custGeom>
              <a:avLst/>
              <a:gdLst/>
              <a:ahLst/>
              <a:cxnLst/>
              <a:rect l="l" t="t" r="r" b="b"/>
              <a:pathLst>
                <a:path w="2483" h="1918" extrusionOk="0">
                  <a:moveTo>
                    <a:pt x="934" y="0"/>
                  </a:moveTo>
                  <a:cubicBezTo>
                    <a:pt x="486" y="0"/>
                    <a:pt x="1" y="55"/>
                    <a:pt x="1" y="55"/>
                  </a:cubicBezTo>
                  <a:lnTo>
                    <a:pt x="837" y="1918"/>
                  </a:lnTo>
                  <a:lnTo>
                    <a:pt x="2483" y="1918"/>
                  </a:lnTo>
                  <a:cubicBezTo>
                    <a:pt x="2483" y="1918"/>
                    <a:pt x="1929" y="175"/>
                    <a:pt x="1511" y="55"/>
                  </a:cubicBezTo>
                  <a:cubicBezTo>
                    <a:pt x="1371" y="14"/>
                    <a:pt x="1157" y="0"/>
                    <a:pt x="934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1"/>
            <p:cNvSpPr/>
            <p:nvPr/>
          </p:nvSpPr>
          <p:spPr>
            <a:xfrm>
              <a:off x="-1603220" y="2499748"/>
              <a:ext cx="455761" cy="354254"/>
            </a:xfrm>
            <a:custGeom>
              <a:avLst/>
              <a:gdLst/>
              <a:ahLst/>
              <a:cxnLst/>
              <a:rect l="l" t="t" r="r" b="b"/>
              <a:pathLst>
                <a:path w="2402" h="1867" extrusionOk="0">
                  <a:moveTo>
                    <a:pt x="1211" y="1"/>
                  </a:moveTo>
                  <a:cubicBezTo>
                    <a:pt x="855" y="1"/>
                    <a:pt x="441" y="467"/>
                    <a:pt x="1" y="1867"/>
                  </a:cubicBezTo>
                  <a:lnTo>
                    <a:pt x="2402" y="1867"/>
                  </a:lnTo>
                  <a:cubicBezTo>
                    <a:pt x="2402" y="1867"/>
                    <a:pt x="1922" y="1"/>
                    <a:pt x="1211" y="1"/>
                  </a:cubicBez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1"/>
            <p:cNvSpPr/>
            <p:nvPr/>
          </p:nvSpPr>
          <p:spPr>
            <a:xfrm>
              <a:off x="-1580450" y="2537317"/>
              <a:ext cx="410223" cy="332054"/>
            </a:xfrm>
            <a:custGeom>
              <a:avLst/>
              <a:gdLst/>
              <a:ahLst/>
              <a:cxnLst/>
              <a:rect l="l" t="t" r="r" b="b"/>
              <a:pathLst>
                <a:path w="2162" h="1750" extrusionOk="0">
                  <a:moveTo>
                    <a:pt x="1078" y="0"/>
                  </a:moveTo>
                  <a:cubicBezTo>
                    <a:pt x="758" y="0"/>
                    <a:pt x="388" y="417"/>
                    <a:pt x="1" y="1669"/>
                  </a:cubicBezTo>
                  <a:lnTo>
                    <a:pt x="1015" y="1750"/>
                  </a:lnTo>
                  <a:lnTo>
                    <a:pt x="2162" y="1669"/>
                  </a:lnTo>
                  <a:cubicBezTo>
                    <a:pt x="2162" y="1669"/>
                    <a:pt x="1718" y="0"/>
                    <a:pt x="1078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1"/>
            <p:cNvSpPr/>
            <p:nvPr/>
          </p:nvSpPr>
          <p:spPr>
            <a:xfrm>
              <a:off x="-1493169" y="2907320"/>
              <a:ext cx="195055" cy="182155"/>
            </a:xfrm>
            <a:custGeom>
              <a:avLst/>
              <a:gdLst/>
              <a:ahLst/>
              <a:cxnLst/>
              <a:rect l="l" t="t" r="r" b="b"/>
              <a:pathLst>
                <a:path w="1028" h="960" extrusionOk="0">
                  <a:moveTo>
                    <a:pt x="1" y="1"/>
                  </a:moveTo>
                  <a:lnTo>
                    <a:pt x="1" y="960"/>
                  </a:lnTo>
                  <a:lnTo>
                    <a:pt x="1028" y="960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-1467364" y="2925156"/>
              <a:ext cx="145912" cy="164319"/>
            </a:xfrm>
            <a:custGeom>
              <a:avLst/>
              <a:gdLst/>
              <a:ahLst/>
              <a:cxnLst/>
              <a:rect l="l" t="t" r="r" b="b"/>
              <a:pathLst>
                <a:path w="769" h="866" extrusionOk="0">
                  <a:moveTo>
                    <a:pt x="1" y="1"/>
                  </a:moveTo>
                  <a:lnTo>
                    <a:pt x="1" y="866"/>
                  </a:lnTo>
                  <a:lnTo>
                    <a:pt x="769" y="866"/>
                  </a:lnTo>
                  <a:lnTo>
                    <a:pt x="769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1"/>
            <p:cNvSpPr/>
            <p:nvPr/>
          </p:nvSpPr>
          <p:spPr>
            <a:xfrm>
              <a:off x="-1449528" y="2925156"/>
              <a:ext cx="128076" cy="164319"/>
            </a:xfrm>
            <a:custGeom>
              <a:avLst/>
              <a:gdLst/>
              <a:ahLst/>
              <a:cxnLst/>
              <a:rect l="l" t="t" r="r" b="b"/>
              <a:pathLst>
                <a:path w="675" h="866" extrusionOk="0">
                  <a:moveTo>
                    <a:pt x="1" y="1"/>
                  </a:moveTo>
                  <a:lnTo>
                    <a:pt x="1" y="866"/>
                  </a:lnTo>
                  <a:lnTo>
                    <a:pt x="675" y="866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-1439662" y="2676780"/>
              <a:ext cx="107774" cy="89939"/>
            </a:xfrm>
            <a:custGeom>
              <a:avLst/>
              <a:gdLst/>
              <a:ahLst/>
              <a:cxnLst/>
              <a:rect l="l" t="t" r="r" b="b"/>
              <a:pathLst>
                <a:path w="568" h="474" extrusionOk="0">
                  <a:moveTo>
                    <a:pt x="1" y="1"/>
                  </a:moveTo>
                  <a:lnTo>
                    <a:pt x="1" y="474"/>
                  </a:lnTo>
                  <a:lnTo>
                    <a:pt x="568" y="474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-1424292" y="2684749"/>
              <a:ext cx="80071" cy="81970"/>
            </a:xfrm>
            <a:custGeom>
              <a:avLst/>
              <a:gdLst/>
              <a:ahLst/>
              <a:cxnLst/>
              <a:rect l="l" t="t" r="r" b="b"/>
              <a:pathLst>
                <a:path w="422" h="432" extrusionOk="0">
                  <a:moveTo>
                    <a:pt x="1" y="1"/>
                  </a:moveTo>
                  <a:lnTo>
                    <a:pt x="1" y="432"/>
                  </a:lnTo>
                  <a:lnTo>
                    <a:pt x="422" y="432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-1413857" y="2684749"/>
              <a:ext cx="69635" cy="81970"/>
            </a:xfrm>
            <a:custGeom>
              <a:avLst/>
              <a:gdLst/>
              <a:ahLst/>
              <a:cxnLst/>
              <a:rect l="l" t="t" r="r" b="b"/>
              <a:pathLst>
                <a:path w="367" h="432" extrusionOk="0">
                  <a:moveTo>
                    <a:pt x="1" y="1"/>
                  </a:moveTo>
                  <a:lnTo>
                    <a:pt x="1" y="432"/>
                  </a:lnTo>
                  <a:lnTo>
                    <a:pt x="367" y="43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-1730727" y="3021547"/>
              <a:ext cx="22579" cy="44590"/>
            </a:xfrm>
            <a:custGeom>
              <a:avLst/>
              <a:gdLst/>
              <a:ahLst/>
              <a:cxnLst/>
              <a:rect l="l" t="t" r="r" b="b"/>
              <a:pathLst>
                <a:path w="119" h="235" extrusionOk="0">
                  <a:moveTo>
                    <a:pt x="70" y="1"/>
                  </a:moveTo>
                  <a:cubicBezTo>
                    <a:pt x="36" y="1"/>
                    <a:pt x="0" y="24"/>
                    <a:pt x="25" y="47"/>
                  </a:cubicBezTo>
                  <a:cubicBezTo>
                    <a:pt x="64" y="102"/>
                    <a:pt x="51" y="235"/>
                    <a:pt x="51" y="235"/>
                  </a:cubicBezTo>
                  <a:lnTo>
                    <a:pt x="93" y="235"/>
                  </a:lnTo>
                  <a:cubicBezTo>
                    <a:pt x="93" y="102"/>
                    <a:pt x="119" y="47"/>
                    <a:pt x="119" y="47"/>
                  </a:cubicBezTo>
                  <a:cubicBezTo>
                    <a:pt x="119" y="13"/>
                    <a:pt x="95" y="1"/>
                    <a:pt x="70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-1759378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11"/>
            <p:cNvSpPr/>
            <p:nvPr/>
          </p:nvSpPr>
          <p:spPr>
            <a:xfrm>
              <a:off x="-1762414" y="2747934"/>
              <a:ext cx="51800" cy="295433"/>
            </a:xfrm>
            <a:custGeom>
              <a:avLst/>
              <a:gdLst/>
              <a:ahLst/>
              <a:cxnLst/>
              <a:rect l="l" t="t" r="r" b="b"/>
              <a:pathLst>
                <a:path w="273" h="1557" extrusionOk="0">
                  <a:moveTo>
                    <a:pt x="242" y="0"/>
                  </a:moveTo>
                  <a:cubicBezTo>
                    <a:pt x="217" y="0"/>
                    <a:pt x="198" y="45"/>
                    <a:pt x="179" y="154"/>
                  </a:cubicBezTo>
                  <a:cubicBezTo>
                    <a:pt x="179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8" y="1301"/>
                    <a:pt x="205" y="154"/>
                    <a:pt x="205" y="154"/>
                  </a:cubicBezTo>
                  <a:cubicBezTo>
                    <a:pt x="218" y="5"/>
                    <a:pt x="260" y="44"/>
                    <a:pt x="273" y="18"/>
                  </a:cubicBezTo>
                  <a:cubicBezTo>
                    <a:pt x="261" y="7"/>
                    <a:pt x="251" y="0"/>
                    <a:pt x="24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-853357" y="3021547"/>
              <a:ext cx="23718" cy="44590"/>
            </a:xfrm>
            <a:custGeom>
              <a:avLst/>
              <a:gdLst/>
              <a:ahLst/>
              <a:cxnLst/>
              <a:rect l="l" t="t" r="r" b="b"/>
              <a:pathLst>
                <a:path w="125" h="235" extrusionOk="0">
                  <a:moveTo>
                    <a:pt x="75" y="1"/>
                  </a:moveTo>
                  <a:cubicBezTo>
                    <a:pt x="40" y="1"/>
                    <a:pt x="1" y="24"/>
                    <a:pt x="18" y="47"/>
                  </a:cubicBezTo>
                  <a:cubicBezTo>
                    <a:pt x="70" y="102"/>
                    <a:pt x="57" y="235"/>
                    <a:pt x="57" y="235"/>
                  </a:cubicBezTo>
                  <a:lnTo>
                    <a:pt x="99" y="235"/>
                  </a:lnTo>
                  <a:cubicBezTo>
                    <a:pt x="99" y="102"/>
                    <a:pt x="125" y="47"/>
                    <a:pt x="125" y="47"/>
                  </a:cubicBezTo>
                  <a:cubicBezTo>
                    <a:pt x="125" y="13"/>
                    <a:pt x="101" y="1"/>
                    <a:pt x="7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-880870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1"/>
            <p:cNvSpPr/>
            <p:nvPr/>
          </p:nvSpPr>
          <p:spPr>
            <a:xfrm>
              <a:off x="-883337" y="2747934"/>
              <a:ext cx="48764" cy="295433"/>
            </a:xfrm>
            <a:custGeom>
              <a:avLst/>
              <a:gdLst/>
              <a:ahLst/>
              <a:cxnLst/>
              <a:rect l="l" t="t" r="r" b="b"/>
              <a:pathLst>
                <a:path w="257" h="1557" extrusionOk="0">
                  <a:moveTo>
                    <a:pt x="234" y="0"/>
                  </a:moveTo>
                  <a:cubicBezTo>
                    <a:pt x="214" y="0"/>
                    <a:pt x="195" y="45"/>
                    <a:pt x="176" y="154"/>
                  </a:cubicBezTo>
                  <a:cubicBezTo>
                    <a:pt x="176" y="154"/>
                    <a:pt x="1" y="1353"/>
                    <a:pt x="121" y="1531"/>
                  </a:cubicBezTo>
                  <a:cubicBezTo>
                    <a:pt x="134" y="1544"/>
                    <a:pt x="147" y="1544"/>
                    <a:pt x="163" y="1557"/>
                  </a:cubicBezTo>
                  <a:cubicBezTo>
                    <a:pt x="95" y="1301"/>
                    <a:pt x="202" y="154"/>
                    <a:pt x="202" y="154"/>
                  </a:cubicBezTo>
                  <a:cubicBezTo>
                    <a:pt x="215" y="5"/>
                    <a:pt x="257" y="44"/>
                    <a:pt x="257" y="18"/>
                  </a:cubicBezTo>
                  <a:cubicBezTo>
                    <a:pt x="249" y="7"/>
                    <a:pt x="241" y="0"/>
                    <a:pt x="234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-1811367" y="3021547"/>
              <a:ext cx="23908" cy="44590"/>
            </a:xfrm>
            <a:custGeom>
              <a:avLst/>
              <a:gdLst/>
              <a:ahLst/>
              <a:cxnLst/>
              <a:rect l="l" t="t" r="r" b="b"/>
              <a:pathLst>
                <a:path w="126" h="235" extrusionOk="0">
                  <a:moveTo>
                    <a:pt x="71" y="1"/>
                  </a:moveTo>
                  <a:cubicBezTo>
                    <a:pt x="36" y="1"/>
                    <a:pt x="1" y="24"/>
                    <a:pt x="16" y="47"/>
                  </a:cubicBezTo>
                  <a:cubicBezTo>
                    <a:pt x="58" y="102"/>
                    <a:pt x="45" y="235"/>
                    <a:pt x="45" y="235"/>
                  </a:cubicBezTo>
                  <a:lnTo>
                    <a:pt x="97" y="235"/>
                  </a:lnTo>
                  <a:cubicBezTo>
                    <a:pt x="84" y="102"/>
                    <a:pt x="126" y="47"/>
                    <a:pt x="126" y="47"/>
                  </a:cubicBezTo>
                  <a:cubicBezTo>
                    <a:pt x="120" y="13"/>
                    <a:pt x="96" y="1"/>
                    <a:pt x="71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-1839259" y="2747175"/>
              <a:ext cx="82159" cy="300366"/>
            </a:xfrm>
            <a:custGeom>
              <a:avLst/>
              <a:gdLst/>
              <a:ahLst/>
              <a:cxnLst/>
              <a:rect l="l" t="t" r="r" b="b"/>
              <a:pathLst>
                <a:path w="433" h="1583" extrusionOk="0">
                  <a:moveTo>
                    <a:pt x="218" y="1"/>
                  </a:moveTo>
                  <a:cubicBezTo>
                    <a:pt x="195" y="1"/>
                    <a:pt x="172" y="48"/>
                    <a:pt x="150" y="158"/>
                  </a:cubicBezTo>
                  <a:cubicBezTo>
                    <a:pt x="150" y="158"/>
                    <a:pt x="1" y="1438"/>
                    <a:pt x="111" y="1535"/>
                  </a:cubicBezTo>
                  <a:cubicBezTo>
                    <a:pt x="139" y="1563"/>
                    <a:pt x="183" y="1583"/>
                    <a:pt x="229" y="1583"/>
                  </a:cubicBezTo>
                  <a:cubicBezTo>
                    <a:pt x="316" y="1583"/>
                    <a:pt x="411" y="1512"/>
                    <a:pt x="422" y="1292"/>
                  </a:cubicBezTo>
                  <a:cubicBezTo>
                    <a:pt x="433" y="1002"/>
                    <a:pt x="325" y="1"/>
                    <a:pt x="218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-1844193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6" y="0"/>
                  </a:moveTo>
                  <a:cubicBezTo>
                    <a:pt x="223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37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108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63" y="7"/>
                    <a:pt x="255" y="0"/>
                    <a:pt x="246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1"/>
            <p:cNvSpPr/>
            <p:nvPr/>
          </p:nvSpPr>
          <p:spPr>
            <a:xfrm>
              <a:off x="-1904910" y="3021547"/>
              <a:ext cx="25236" cy="44590"/>
            </a:xfrm>
            <a:custGeom>
              <a:avLst/>
              <a:gdLst/>
              <a:ahLst/>
              <a:cxnLst/>
              <a:rect l="l" t="t" r="r" b="b"/>
              <a:pathLst>
                <a:path w="133" h="235" extrusionOk="0">
                  <a:moveTo>
                    <a:pt x="74" y="1"/>
                  </a:moveTo>
                  <a:cubicBezTo>
                    <a:pt x="37" y="1"/>
                    <a:pt x="0" y="24"/>
                    <a:pt x="23" y="47"/>
                  </a:cubicBezTo>
                  <a:cubicBezTo>
                    <a:pt x="65" y="102"/>
                    <a:pt x="52" y="235"/>
                    <a:pt x="52" y="235"/>
                  </a:cubicBezTo>
                  <a:lnTo>
                    <a:pt x="104" y="235"/>
                  </a:lnTo>
                  <a:cubicBezTo>
                    <a:pt x="91" y="102"/>
                    <a:pt x="133" y="47"/>
                    <a:pt x="133" y="47"/>
                  </a:cubicBezTo>
                  <a:cubicBezTo>
                    <a:pt x="127" y="13"/>
                    <a:pt x="100" y="1"/>
                    <a:pt x="7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-1933941" y="2747175"/>
              <a:ext cx="84625" cy="300366"/>
            </a:xfrm>
            <a:custGeom>
              <a:avLst/>
              <a:gdLst/>
              <a:ahLst/>
              <a:cxnLst/>
              <a:rect l="l" t="t" r="r" b="b"/>
              <a:pathLst>
                <a:path w="446" h="1583" extrusionOk="0">
                  <a:moveTo>
                    <a:pt x="231" y="1"/>
                  </a:moveTo>
                  <a:cubicBezTo>
                    <a:pt x="208" y="1"/>
                    <a:pt x="185" y="48"/>
                    <a:pt x="163" y="158"/>
                  </a:cubicBezTo>
                  <a:cubicBezTo>
                    <a:pt x="163" y="158"/>
                    <a:pt x="1" y="1438"/>
                    <a:pt x="111" y="1535"/>
                  </a:cubicBezTo>
                  <a:cubicBezTo>
                    <a:pt x="143" y="1563"/>
                    <a:pt x="189" y="1583"/>
                    <a:pt x="235" y="1583"/>
                  </a:cubicBezTo>
                  <a:cubicBezTo>
                    <a:pt x="323" y="1583"/>
                    <a:pt x="416" y="1512"/>
                    <a:pt x="435" y="1292"/>
                  </a:cubicBezTo>
                  <a:cubicBezTo>
                    <a:pt x="446" y="1002"/>
                    <a:pt x="338" y="1"/>
                    <a:pt x="23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-1936407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1" y="0"/>
                  </a:moveTo>
                  <a:cubicBezTo>
                    <a:pt x="217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5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59" y="7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-1890300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-1890300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-1890300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-1882331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-1823890" y="3179035"/>
              <a:ext cx="10626" cy="81970"/>
            </a:xfrm>
            <a:custGeom>
              <a:avLst/>
              <a:gdLst/>
              <a:ahLst/>
              <a:cxnLst/>
              <a:rect l="l" t="t" r="r" b="b"/>
              <a:pathLst>
                <a:path w="5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6" y="43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1"/>
            <p:cNvSpPr/>
            <p:nvPr/>
          </p:nvSpPr>
          <p:spPr>
            <a:xfrm>
              <a:off x="-1767347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1"/>
            <p:cNvSpPr/>
            <p:nvPr/>
          </p:nvSpPr>
          <p:spPr>
            <a:xfrm>
              <a:off x="-170587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-1644394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1"/>
            <p:cNvSpPr/>
            <p:nvPr/>
          </p:nvSpPr>
          <p:spPr>
            <a:xfrm>
              <a:off x="-158045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1"/>
            <p:cNvSpPr/>
            <p:nvPr/>
          </p:nvSpPr>
          <p:spPr>
            <a:xfrm>
              <a:off x="-519980" y="3040711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-519980" y="3063480"/>
              <a:ext cx="333378" cy="5692"/>
            </a:xfrm>
            <a:custGeom>
              <a:avLst/>
              <a:gdLst/>
              <a:ahLst/>
              <a:cxnLst/>
              <a:rect l="l" t="t" r="r" b="b"/>
              <a:pathLst>
                <a:path w="1757" h="30" extrusionOk="0">
                  <a:moveTo>
                    <a:pt x="1" y="1"/>
                  </a:moveTo>
                  <a:lnTo>
                    <a:pt x="1" y="30"/>
                  </a:lnTo>
                  <a:lnTo>
                    <a:pt x="1757" y="3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1"/>
            <p:cNvSpPr/>
            <p:nvPr/>
          </p:nvSpPr>
          <p:spPr>
            <a:xfrm>
              <a:off x="-519980" y="3084352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1"/>
            <p:cNvSpPr/>
            <p:nvPr/>
          </p:nvSpPr>
          <p:spPr>
            <a:xfrm>
              <a:off x="-51201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-453001" y="3025341"/>
              <a:ext cx="10056" cy="81970"/>
            </a:xfrm>
            <a:custGeom>
              <a:avLst/>
              <a:gdLst/>
              <a:ahLst/>
              <a:cxnLst/>
              <a:rect l="l" t="t" r="r" b="b"/>
              <a:pathLst>
                <a:path w="53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3" y="432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11"/>
            <p:cNvSpPr/>
            <p:nvPr/>
          </p:nvSpPr>
          <p:spPr>
            <a:xfrm>
              <a:off x="-397026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11"/>
            <p:cNvSpPr/>
            <p:nvPr/>
          </p:nvSpPr>
          <p:spPr>
            <a:xfrm>
              <a:off x="-33555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-274073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-21013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-1488236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-1488236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-1488236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-147780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-1421256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-136281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-130380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-1239863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-117838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40" name="Google Shape;440;p11"/>
          <p:cNvSpPr txBox="1">
            <a:spLocks noGrp="1"/>
          </p:cNvSpPr>
          <p:nvPr>
            <p:ph type="title" hasCustomPrompt="1"/>
          </p:nvPr>
        </p:nvSpPr>
        <p:spPr>
          <a:xfrm>
            <a:off x="1792400" y="1024067"/>
            <a:ext cx="8607200" cy="21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41" name="Google Shape;441;p11"/>
          <p:cNvSpPr txBox="1">
            <a:spLocks noGrp="1"/>
          </p:cNvSpPr>
          <p:nvPr>
            <p:ph type="body" idx="1"/>
          </p:nvPr>
        </p:nvSpPr>
        <p:spPr>
          <a:xfrm>
            <a:off x="1792400" y="3029400"/>
            <a:ext cx="8607200" cy="5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1219170" lvl="1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828754" lvl="2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2438339" lvl="3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4876678" lvl="7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5486263" lvl="8" indent="-440256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66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">
  <p:cSld name="Title and text 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5"/>
          <p:cNvSpPr txBox="1">
            <a:spLocks noGrp="1"/>
          </p:cNvSpPr>
          <p:nvPr>
            <p:ph type="title"/>
          </p:nvPr>
        </p:nvSpPr>
        <p:spPr>
          <a:xfrm>
            <a:off x="960145" y="720000"/>
            <a:ext cx="5136000" cy="6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81" name="Google Shape;481;p15"/>
          <p:cNvSpPr txBox="1">
            <a:spLocks noGrp="1"/>
          </p:cNvSpPr>
          <p:nvPr>
            <p:ph type="subTitle" idx="1"/>
          </p:nvPr>
        </p:nvSpPr>
        <p:spPr>
          <a:xfrm>
            <a:off x="960000" y="2795033"/>
            <a:ext cx="5136000" cy="32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95B"/>
              </a:buClr>
              <a:buSzPts val="1600"/>
              <a:buFont typeface="Lato"/>
              <a:buChar char="■"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088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9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19"/>
          <p:cNvSpPr/>
          <p:nvPr/>
        </p:nvSpPr>
        <p:spPr>
          <a:xfrm flipH="1">
            <a:off x="7144134" y="6212173"/>
            <a:ext cx="70951" cy="1593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9" name="Google Shape;539;p19"/>
          <p:cNvSpPr/>
          <p:nvPr/>
        </p:nvSpPr>
        <p:spPr>
          <a:xfrm flipH="1">
            <a:off x="1990253" y="6005445"/>
            <a:ext cx="597393" cy="10359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0" name="Google Shape;540;p19"/>
          <p:cNvSpPr/>
          <p:nvPr/>
        </p:nvSpPr>
        <p:spPr>
          <a:xfrm flipH="1">
            <a:off x="-16" y="5535270"/>
            <a:ext cx="12192016" cy="593132"/>
          </a:xfrm>
          <a:custGeom>
            <a:avLst/>
            <a:gdLst/>
            <a:ahLst/>
            <a:cxnLst/>
            <a:rect l="l" t="t" r="r" b="b"/>
            <a:pathLst>
              <a:path w="40501" h="5369" extrusionOk="0">
                <a:moveTo>
                  <a:pt x="34477" y="1"/>
                </a:moveTo>
                <a:cubicBezTo>
                  <a:pt x="31201" y="1"/>
                  <a:pt x="27125" y="3907"/>
                  <a:pt x="23815" y="4222"/>
                </a:cubicBezTo>
                <a:cubicBezTo>
                  <a:pt x="23673" y="4235"/>
                  <a:pt x="23530" y="4242"/>
                  <a:pt x="23385" y="4242"/>
                </a:cubicBezTo>
                <a:cubicBezTo>
                  <a:pt x="20043" y="4242"/>
                  <a:pt x="15781" y="801"/>
                  <a:pt x="11124" y="78"/>
                </a:cubicBezTo>
                <a:cubicBezTo>
                  <a:pt x="10838" y="34"/>
                  <a:pt x="10548" y="13"/>
                  <a:pt x="10254" y="13"/>
                </a:cubicBezTo>
                <a:cubicBezTo>
                  <a:pt x="5549" y="13"/>
                  <a:pt x="1" y="5369"/>
                  <a:pt x="1" y="5369"/>
                </a:cubicBezTo>
                <a:lnTo>
                  <a:pt x="40501" y="5369"/>
                </a:lnTo>
                <a:lnTo>
                  <a:pt x="40501" y="2278"/>
                </a:lnTo>
                <a:cubicBezTo>
                  <a:pt x="40501" y="2278"/>
                  <a:pt x="38071" y="253"/>
                  <a:pt x="34750" y="10"/>
                </a:cubicBezTo>
                <a:cubicBezTo>
                  <a:pt x="34660" y="4"/>
                  <a:pt x="34569" y="1"/>
                  <a:pt x="3447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1" name="Google Shape;541;p19"/>
          <p:cNvSpPr/>
          <p:nvPr/>
        </p:nvSpPr>
        <p:spPr>
          <a:xfrm flipH="1">
            <a:off x="-16" y="5795832"/>
            <a:ext cx="12192016" cy="593139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2" name="Google Shape;542;p19"/>
          <p:cNvSpPr/>
          <p:nvPr/>
        </p:nvSpPr>
        <p:spPr>
          <a:xfrm flipH="1">
            <a:off x="-8" y="5675224"/>
            <a:ext cx="7338209" cy="1182777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3" name="Google Shape;543;p19"/>
          <p:cNvSpPr/>
          <p:nvPr/>
        </p:nvSpPr>
        <p:spPr>
          <a:xfrm flipH="1">
            <a:off x="242800" y="6099617"/>
            <a:ext cx="11949201" cy="542732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44" name="Google Shape;544;p19"/>
          <p:cNvSpPr/>
          <p:nvPr/>
        </p:nvSpPr>
        <p:spPr>
          <a:xfrm flipH="1">
            <a:off x="-16" y="6315248"/>
            <a:ext cx="12192016" cy="542747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545" name="Google Shape;545;p19"/>
          <p:cNvGrpSpPr/>
          <p:nvPr/>
        </p:nvGrpSpPr>
        <p:grpSpPr>
          <a:xfrm>
            <a:off x="10552807" y="5077384"/>
            <a:ext cx="1165340" cy="933464"/>
            <a:chOff x="620125" y="3581200"/>
            <a:chExt cx="832675" cy="1022175"/>
          </a:xfrm>
        </p:grpSpPr>
        <p:sp>
          <p:nvSpPr>
            <p:cNvPr id="546" name="Google Shape;546;p19"/>
            <p:cNvSpPr/>
            <p:nvPr/>
          </p:nvSpPr>
          <p:spPr>
            <a:xfrm>
              <a:off x="1277069" y="4458809"/>
              <a:ext cx="78159" cy="144566"/>
            </a:xfrm>
            <a:custGeom>
              <a:avLst/>
              <a:gdLst/>
              <a:ahLst/>
              <a:cxnLst/>
              <a:rect l="l" t="t" r="r" b="b"/>
              <a:pathLst>
                <a:path w="306" h="566" extrusionOk="0">
                  <a:moveTo>
                    <a:pt x="166" y="1"/>
                  </a:moveTo>
                  <a:cubicBezTo>
                    <a:pt x="82" y="1"/>
                    <a:pt x="0" y="58"/>
                    <a:pt x="47" y="119"/>
                  </a:cubicBezTo>
                  <a:cubicBezTo>
                    <a:pt x="144" y="242"/>
                    <a:pt x="115" y="566"/>
                    <a:pt x="115" y="566"/>
                  </a:cubicBezTo>
                  <a:lnTo>
                    <a:pt x="238" y="566"/>
                  </a:lnTo>
                  <a:cubicBezTo>
                    <a:pt x="209" y="226"/>
                    <a:pt x="306" y="119"/>
                    <a:pt x="306" y="119"/>
                  </a:cubicBezTo>
                  <a:cubicBezTo>
                    <a:pt x="293" y="33"/>
                    <a:pt x="229" y="1"/>
                    <a:pt x="166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9"/>
            <p:cNvSpPr/>
            <p:nvPr/>
          </p:nvSpPr>
          <p:spPr>
            <a:xfrm>
              <a:off x="1189460" y="3581455"/>
              <a:ext cx="263341" cy="958326"/>
            </a:xfrm>
            <a:custGeom>
              <a:avLst/>
              <a:gdLst/>
              <a:ahLst/>
              <a:cxnLst/>
              <a:rect l="l" t="t" r="r" b="b"/>
              <a:pathLst>
                <a:path w="1031" h="3752" extrusionOk="0">
                  <a:moveTo>
                    <a:pt x="524" y="0"/>
                  </a:moveTo>
                  <a:cubicBezTo>
                    <a:pt x="469" y="0"/>
                    <a:pt x="415" y="113"/>
                    <a:pt x="364" y="382"/>
                  </a:cubicBezTo>
                  <a:cubicBezTo>
                    <a:pt x="364" y="382"/>
                    <a:pt x="1" y="3418"/>
                    <a:pt x="257" y="3635"/>
                  </a:cubicBezTo>
                  <a:cubicBezTo>
                    <a:pt x="328" y="3702"/>
                    <a:pt x="437" y="3751"/>
                    <a:pt x="549" y="3751"/>
                  </a:cubicBezTo>
                  <a:cubicBezTo>
                    <a:pt x="754" y="3751"/>
                    <a:pt x="972" y="3586"/>
                    <a:pt x="999" y="3055"/>
                  </a:cubicBezTo>
                  <a:cubicBezTo>
                    <a:pt x="1031" y="2379"/>
                    <a:pt x="774" y="0"/>
                    <a:pt x="524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9"/>
            <p:cNvSpPr/>
            <p:nvPr/>
          </p:nvSpPr>
          <p:spPr>
            <a:xfrm>
              <a:off x="1175412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8" y="0"/>
                  </a:moveTo>
                  <a:cubicBezTo>
                    <a:pt x="525" y="0"/>
                    <a:pt x="468" y="116"/>
                    <a:pt x="419" y="383"/>
                  </a:cubicBezTo>
                  <a:cubicBezTo>
                    <a:pt x="419" y="383"/>
                    <a:pt x="1" y="3218"/>
                    <a:pt x="312" y="3636"/>
                  </a:cubicBezTo>
                  <a:cubicBezTo>
                    <a:pt x="325" y="3662"/>
                    <a:pt x="364" y="3691"/>
                    <a:pt x="393" y="3704"/>
                  </a:cubicBezTo>
                  <a:cubicBezTo>
                    <a:pt x="244" y="3095"/>
                    <a:pt x="500" y="370"/>
                    <a:pt x="500" y="370"/>
                  </a:cubicBezTo>
                  <a:cubicBezTo>
                    <a:pt x="526" y="33"/>
                    <a:pt x="607" y="114"/>
                    <a:pt x="636" y="46"/>
                  </a:cubicBezTo>
                  <a:cubicBezTo>
                    <a:pt x="617" y="16"/>
                    <a:pt x="598" y="0"/>
                    <a:pt x="578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9"/>
            <p:cNvSpPr/>
            <p:nvPr/>
          </p:nvSpPr>
          <p:spPr>
            <a:xfrm>
              <a:off x="1018838" y="4458809"/>
              <a:ext cx="77393" cy="144566"/>
            </a:xfrm>
            <a:custGeom>
              <a:avLst/>
              <a:gdLst/>
              <a:ahLst/>
              <a:cxnLst/>
              <a:rect l="l" t="t" r="r" b="b"/>
              <a:pathLst>
                <a:path w="303" h="566" extrusionOk="0">
                  <a:moveTo>
                    <a:pt x="166" y="1"/>
                  </a:moveTo>
                  <a:cubicBezTo>
                    <a:pt x="82" y="1"/>
                    <a:pt x="1" y="58"/>
                    <a:pt x="47" y="119"/>
                  </a:cubicBezTo>
                  <a:cubicBezTo>
                    <a:pt x="141" y="242"/>
                    <a:pt x="115" y="566"/>
                    <a:pt x="115" y="566"/>
                  </a:cubicBezTo>
                  <a:lnTo>
                    <a:pt x="235" y="566"/>
                  </a:lnTo>
                  <a:cubicBezTo>
                    <a:pt x="209" y="226"/>
                    <a:pt x="303" y="119"/>
                    <a:pt x="303" y="119"/>
                  </a:cubicBezTo>
                  <a:cubicBezTo>
                    <a:pt x="292" y="33"/>
                    <a:pt x="228" y="1"/>
                    <a:pt x="166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9"/>
            <p:cNvSpPr/>
            <p:nvPr/>
          </p:nvSpPr>
          <p:spPr>
            <a:xfrm>
              <a:off x="927142" y="3581455"/>
              <a:ext cx="267427" cy="958326"/>
            </a:xfrm>
            <a:custGeom>
              <a:avLst/>
              <a:gdLst/>
              <a:ahLst/>
              <a:cxnLst/>
              <a:rect l="l" t="t" r="r" b="b"/>
              <a:pathLst>
                <a:path w="1047" h="3752" extrusionOk="0">
                  <a:moveTo>
                    <a:pt x="530" y="0"/>
                  </a:moveTo>
                  <a:cubicBezTo>
                    <a:pt x="473" y="0"/>
                    <a:pt x="417" y="113"/>
                    <a:pt x="364" y="382"/>
                  </a:cubicBezTo>
                  <a:cubicBezTo>
                    <a:pt x="364" y="382"/>
                    <a:pt x="1" y="3418"/>
                    <a:pt x="257" y="3635"/>
                  </a:cubicBezTo>
                  <a:cubicBezTo>
                    <a:pt x="334" y="3702"/>
                    <a:pt x="446" y="3751"/>
                    <a:pt x="561" y="3751"/>
                  </a:cubicBezTo>
                  <a:cubicBezTo>
                    <a:pt x="770" y="3751"/>
                    <a:pt x="987" y="3586"/>
                    <a:pt x="1012" y="3055"/>
                  </a:cubicBezTo>
                  <a:cubicBezTo>
                    <a:pt x="1046" y="2379"/>
                    <a:pt x="788" y="0"/>
                    <a:pt x="530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916414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2" y="0"/>
                  </a:moveTo>
                  <a:cubicBezTo>
                    <a:pt x="517" y="0"/>
                    <a:pt x="465" y="116"/>
                    <a:pt x="406" y="383"/>
                  </a:cubicBezTo>
                  <a:cubicBezTo>
                    <a:pt x="406" y="383"/>
                    <a:pt x="1" y="3218"/>
                    <a:pt x="299" y="3636"/>
                  </a:cubicBezTo>
                  <a:cubicBezTo>
                    <a:pt x="325" y="3662"/>
                    <a:pt x="367" y="3691"/>
                    <a:pt x="393" y="3704"/>
                  </a:cubicBezTo>
                  <a:cubicBezTo>
                    <a:pt x="244" y="3095"/>
                    <a:pt x="487" y="370"/>
                    <a:pt x="487" y="370"/>
                  </a:cubicBezTo>
                  <a:cubicBezTo>
                    <a:pt x="529" y="33"/>
                    <a:pt x="610" y="114"/>
                    <a:pt x="636" y="46"/>
                  </a:cubicBezTo>
                  <a:cubicBezTo>
                    <a:pt x="614" y="16"/>
                    <a:pt x="593" y="0"/>
                    <a:pt x="572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722549" y="4458809"/>
              <a:ext cx="77393" cy="144566"/>
            </a:xfrm>
            <a:custGeom>
              <a:avLst/>
              <a:gdLst/>
              <a:ahLst/>
              <a:cxnLst/>
              <a:rect l="l" t="t" r="r" b="b"/>
              <a:pathLst>
                <a:path w="303" h="566" extrusionOk="0">
                  <a:moveTo>
                    <a:pt x="164" y="1"/>
                  </a:moveTo>
                  <a:cubicBezTo>
                    <a:pt x="81" y="1"/>
                    <a:pt x="1" y="58"/>
                    <a:pt x="47" y="119"/>
                  </a:cubicBezTo>
                  <a:cubicBezTo>
                    <a:pt x="141" y="242"/>
                    <a:pt x="112" y="566"/>
                    <a:pt x="112" y="566"/>
                  </a:cubicBezTo>
                  <a:lnTo>
                    <a:pt x="235" y="566"/>
                  </a:lnTo>
                  <a:cubicBezTo>
                    <a:pt x="209" y="226"/>
                    <a:pt x="303" y="119"/>
                    <a:pt x="303" y="119"/>
                  </a:cubicBezTo>
                  <a:cubicBezTo>
                    <a:pt x="290" y="33"/>
                    <a:pt x="227" y="1"/>
                    <a:pt x="16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9"/>
            <p:cNvSpPr/>
            <p:nvPr/>
          </p:nvSpPr>
          <p:spPr>
            <a:xfrm>
              <a:off x="630853" y="3581455"/>
              <a:ext cx="267427" cy="958326"/>
            </a:xfrm>
            <a:custGeom>
              <a:avLst/>
              <a:gdLst/>
              <a:ahLst/>
              <a:cxnLst/>
              <a:rect l="l" t="t" r="r" b="b"/>
              <a:pathLst>
                <a:path w="1047" h="3752" extrusionOk="0">
                  <a:moveTo>
                    <a:pt x="537" y="0"/>
                  </a:moveTo>
                  <a:cubicBezTo>
                    <a:pt x="482" y="0"/>
                    <a:pt x="428" y="113"/>
                    <a:pt x="377" y="382"/>
                  </a:cubicBezTo>
                  <a:cubicBezTo>
                    <a:pt x="377" y="382"/>
                    <a:pt x="1" y="3418"/>
                    <a:pt x="257" y="3635"/>
                  </a:cubicBezTo>
                  <a:cubicBezTo>
                    <a:pt x="333" y="3702"/>
                    <a:pt x="445" y="3751"/>
                    <a:pt x="560" y="3751"/>
                  </a:cubicBezTo>
                  <a:cubicBezTo>
                    <a:pt x="769" y="3751"/>
                    <a:pt x="987" y="3586"/>
                    <a:pt x="1012" y="3055"/>
                  </a:cubicBezTo>
                  <a:cubicBezTo>
                    <a:pt x="1046" y="2379"/>
                    <a:pt x="788" y="0"/>
                    <a:pt x="537" y="0"/>
                  </a:cubicBezTo>
                  <a:close/>
                </a:path>
              </a:pathLst>
            </a:custGeom>
            <a:solidFill>
              <a:srgbClr val="3D7D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620125" y="3581200"/>
              <a:ext cx="162449" cy="946066"/>
            </a:xfrm>
            <a:custGeom>
              <a:avLst/>
              <a:gdLst/>
              <a:ahLst/>
              <a:cxnLst/>
              <a:rect l="l" t="t" r="r" b="b"/>
              <a:pathLst>
                <a:path w="636" h="3704" extrusionOk="0">
                  <a:moveTo>
                    <a:pt x="573" y="0"/>
                  </a:moveTo>
                  <a:cubicBezTo>
                    <a:pt x="518" y="0"/>
                    <a:pt x="468" y="116"/>
                    <a:pt x="419" y="383"/>
                  </a:cubicBezTo>
                  <a:cubicBezTo>
                    <a:pt x="419" y="383"/>
                    <a:pt x="1" y="3218"/>
                    <a:pt x="299" y="3636"/>
                  </a:cubicBezTo>
                  <a:cubicBezTo>
                    <a:pt x="325" y="3662"/>
                    <a:pt x="367" y="3691"/>
                    <a:pt x="393" y="3704"/>
                  </a:cubicBezTo>
                  <a:cubicBezTo>
                    <a:pt x="244" y="3095"/>
                    <a:pt x="500" y="370"/>
                    <a:pt x="500" y="370"/>
                  </a:cubicBezTo>
                  <a:cubicBezTo>
                    <a:pt x="529" y="33"/>
                    <a:pt x="610" y="114"/>
                    <a:pt x="636" y="46"/>
                  </a:cubicBezTo>
                  <a:cubicBezTo>
                    <a:pt x="614" y="16"/>
                    <a:pt x="593" y="0"/>
                    <a:pt x="573" y="0"/>
                  </a:cubicBezTo>
                  <a:close/>
                </a:path>
              </a:pathLst>
            </a:custGeom>
            <a:solidFill>
              <a:srgbClr val="A590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60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hree columns 1" userDrawn="1">
  <p:cSld name="Title and three columns 1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6"/>
          <p:cNvSpPr/>
          <p:nvPr/>
        </p:nvSpPr>
        <p:spPr>
          <a:xfrm>
            <a:off x="0" y="5589632"/>
            <a:ext cx="12412149" cy="1179552"/>
          </a:xfrm>
          <a:custGeom>
            <a:avLst/>
            <a:gdLst/>
            <a:ahLst/>
            <a:cxnLst/>
            <a:rect l="l" t="t" r="r" b="b"/>
            <a:pathLst>
              <a:path w="49599" h="10022" extrusionOk="0">
                <a:moveTo>
                  <a:pt x="3334" y="1"/>
                </a:moveTo>
                <a:cubicBezTo>
                  <a:pt x="2192" y="1"/>
                  <a:pt x="1080" y="8"/>
                  <a:pt x="1" y="22"/>
                </a:cubicBezTo>
                <a:lnTo>
                  <a:pt x="1" y="7811"/>
                </a:lnTo>
                <a:cubicBezTo>
                  <a:pt x="5833" y="8514"/>
                  <a:pt x="12624" y="9107"/>
                  <a:pt x="19914" y="9499"/>
                </a:cubicBezTo>
                <a:cubicBezTo>
                  <a:pt x="26275" y="9854"/>
                  <a:pt x="32318" y="10022"/>
                  <a:pt x="37716" y="10022"/>
                </a:cubicBezTo>
                <a:cubicBezTo>
                  <a:pt x="42180" y="10022"/>
                  <a:pt x="46202" y="9907"/>
                  <a:pt x="49599" y="9687"/>
                </a:cubicBezTo>
                <a:lnTo>
                  <a:pt x="49599" y="3382"/>
                </a:lnTo>
                <a:cubicBezTo>
                  <a:pt x="42445" y="2180"/>
                  <a:pt x="32495" y="1127"/>
                  <a:pt x="21411" y="521"/>
                </a:cubicBezTo>
                <a:cubicBezTo>
                  <a:pt x="14945" y="164"/>
                  <a:pt x="8802" y="1"/>
                  <a:pt x="333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4" name="Google Shape;624;p26"/>
          <p:cNvSpPr/>
          <p:nvPr userDrawn="1"/>
        </p:nvSpPr>
        <p:spPr>
          <a:xfrm>
            <a:off x="4439276" y="5935042"/>
            <a:ext cx="1435659" cy="242761"/>
          </a:xfrm>
          <a:custGeom>
            <a:avLst/>
            <a:gdLst/>
            <a:ahLst/>
            <a:cxnLst/>
            <a:rect l="l" t="t" r="r" b="b"/>
            <a:pathLst>
              <a:path w="5804" h="1595" extrusionOk="0">
                <a:moveTo>
                  <a:pt x="3212" y="1135"/>
                </a:moveTo>
                <a:cubicBezTo>
                  <a:pt x="3215" y="1138"/>
                  <a:pt x="3217" y="1139"/>
                  <a:pt x="3218" y="1139"/>
                </a:cubicBezTo>
                <a:cubicBezTo>
                  <a:pt x="3219" y="1139"/>
                  <a:pt x="3219" y="1137"/>
                  <a:pt x="3218" y="1135"/>
                </a:cubicBezTo>
                <a:close/>
                <a:moveTo>
                  <a:pt x="2094" y="1"/>
                </a:moveTo>
                <a:cubicBezTo>
                  <a:pt x="2052" y="1"/>
                  <a:pt x="2026" y="43"/>
                  <a:pt x="1997" y="43"/>
                </a:cubicBezTo>
                <a:cubicBezTo>
                  <a:pt x="1971" y="43"/>
                  <a:pt x="1932" y="56"/>
                  <a:pt x="1903" y="56"/>
                </a:cubicBezTo>
                <a:cubicBezTo>
                  <a:pt x="1877" y="56"/>
                  <a:pt x="1851" y="43"/>
                  <a:pt x="1809" y="43"/>
                </a:cubicBezTo>
                <a:lnTo>
                  <a:pt x="1715" y="43"/>
                </a:lnTo>
                <a:cubicBezTo>
                  <a:pt x="1710" y="45"/>
                  <a:pt x="1705" y="46"/>
                  <a:pt x="1700" y="46"/>
                </a:cubicBezTo>
                <a:cubicBezTo>
                  <a:pt x="1678" y="46"/>
                  <a:pt x="1653" y="27"/>
                  <a:pt x="1621" y="27"/>
                </a:cubicBezTo>
                <a:cubicBezTo>
                  <a:pt x="1592" y="27"/>
                  <a:pt x="1566" y="95"/>
                  <a:pt x="1540" y="95"/>
                </a:cubicBezTo>
                <a:cubicBezTo>
                  <a:pt x="1511" y="108"/>
                  <a:pt x="1485" y="108"/>
                  <a:pt x="1459" y="124"/>
                </a:cubicBezTo>
                <a:cubicBezTo>
                  <a:pt x="1422" y="124"/>
                  <a:pt x="1388" y="92"/>
                  <a:pt x="1361" y="92"/>
                </a:cubicBezTo>
                <a:cubicBezTo>
                  <a:pt x="1357" y="92"/>
                  <a:pt x="1353" y="93"/>
                  <a:pt x="1349" y="95"/>
                </a:cubicBezTo>
                <a:cubicBezTo>
                  <a:pt x="1323" y="95"/>
                  <a:pt x="1297" y="108"/>
                  <a:pt x="1268" y="108"/>
                </a:cubicBezTo>
                <a:cubicBezTo>
                  <a:pt x="1229" y="124"/>
                  <a:pt x="1229" y="189"/>
                  <a:pt x="1203" y="189"/>
                </a:cubicBezTo>
                <a:cubicBezTo>
                  <a:pt x="1196" y="192"/>
                  <a:pt x="1189" y="193"/>
                  <a:pt x="1181" y="193"/>
                </a:cubicBezTo>
                <a:cubicBezTo>
                  <a:pt x="1150" y="193"/>
                  <a:pt x="1115" y="173"/>
                  <a:pt x="1092" y="173"/>
                </a:cubicBezTo>
                <a:cubicBezTo>
                  <a:pt x="1087" y="173"/>
                  <a:pt x="1083" y="174"/>
                  <a:pt x="1080" y="176"/>
                </a:cubicBezTo>
                <a:cubicBezTo>
                  <a:pt x="1054" y="205"/>
                  <a:pt x="1041" y="257"/>
                  <a:pt x="1041" y="270"/>
                </a:cubicBezTo>
                <a:cubicBezTo>
                  <a:pt x="1041" y="299"/>
                  <a:pt x="1067" y="325"/>
                  <a:pt x="1080" y="351"/>
                </a:cubicBezTo>
                <a:cubicBezTo>
                  <a:pt x="1093" y="367"/>
                  <a:pt x="1135" y="380"/>
                  <a:pt x="1161" y="393"/>
                </a:cubicBezTo>
                <a:cubicBezTo>
                  <a:pt x="1135" y="393"/>
                  <a:pt x="1080" y="406"/>
                  <a:pt x="1054" y="406"/>
                </a:cubicBezTo>
                <a:cubicBezTo>
                  <a:pt x="1025" y="406"/>
                  <a:pt x="999" y="380"/>
                  <a:pt x="960" y="380"/>
                </a:cubicBezTo>
                <a:cubicBezTo>
                  <a:pt x="931" y="380"/>
                  <a:pt x="905" y="432"/>
                  <a:pt x="879" y="432"/>
                </a:cubicBezTo>
                <a:cubicBezTo>
                  <a:pt x="853" y="432"/>
                  <a:pt x="819" y="391"/>
                  <a:pt x="792" y="391"/>
                </a:cubicBezTo>
                <a:cubicBezTo>
                  <a:pt x="788" y="391"/>
                  <a:pt x="785" y="392"/>
                  <a:pt x="782" y="393"/>
                </a:cubicBezTo>
                <a:lnTo>
                  <a:pt x="688" y="393"/>
                </a:lnTo>
                <a:cubicBezTo>
                  <a:pt x="662" y="393"/>
                  <a:pt x="636" y="419"/>
                  <a:pt x="607" y="432"/>
                </a:cubicBezTo>
                <a:cubicBezTo>
                  <a:pt x="576" y="432"/>
                  <a:pt x="551" y="415"/>
                  <a:pt x="529" y="415"/>
                </a:cubicBezTo>
                <a:cubicBezTo>
                  <a:pt x="523" y="415"/>
                  <a:pt x="518" y="416"/>
                  <a:pt x="513" y="419"/>
                </a:cubicBezTo>
                <a:cubicBezTo>
                  <a:pt x="474" y="419"/>
                  <a:pt x="445" y="448"/>
                  <a:pt x="419" y="448"/>
                </a:cubicBezTo>
                <a:cubicBezTo>
                  <a:pt x="410" y="452"/>
                  <a:pt x="400" y="454"/>
                  <a:pt x="389" y="454"/>
                </a:cubicBezTo>
                <a:cubicBezTo>
                  <a:pt x="367" y="454"/>
                  <a:pt x="342" y="448"/>
                  <a:pt x="325" y="448"/>
                </a:cubicBezTo>
                <a:cubicBezTo>
                  <a:pt x="296" y="461"/>
                  <a:pt x="283" y="500"/>
                  <a:pt x="257" y="513"/>
                </a:cubicBezTo>
                <a:cubicBezTo>
                  <a:pt x="215" y="513"/>
                  <a:pt x="189" y="542"/>
                  <a:pt x="176" y="542"/>
                </a:cubicBezTo>
                <a:cubicBezTo>
                  <a:pt x="155" y="548"/>
                  <a:pt x="135" y="548"/>
                  <a:pt x="116" y="548"/>
                </a:cubicBezTo>
                <a:cubicBezTo>
                  <a:pt x="98" y="548"/>
                  <a:pt x="82" y="548"/>
                  <a:pt x="69" y="555"/>
                </a:cubicBezTo>
                <a:cubicBezTo>
                  <a:pt x="40" y="581"/>
                  <a:pt x="1" y="610"/>
                  <a:pt x="1" y="636"/>
                </a:cubicBezTo>
                <a:cubicBezTo>
                  <a:pt x="1" y="662"/>
                  <a:pt x="27" y="717"/>
                  <a:pt x="53" y="743"/>
                </a:cubicBezTo>
                <a:cubicBezTo>
                  <a:pt x="82" y="756"/>
                  <a:pt x="121" y="756"/>
                  <a:pt x="150" y="772"/>
                </a:cubicBezTo>
                <a:cubicBezTo>
                  <a:pt x="163" y="779"/>
                  <a:pt x="179" y="779"/>
                  <a:pt x="196" y="779"/>
                </a:cubicBezTo>
                <a:cubicBezTo>
                  <a:pt x="212" y="779"/>
                  <a:pt x="229" y="779"/>
                  <a:pt x="244" y="785"/>
                </a:cubicBezTo>
                <a:cubicBezTo>
                  <a:pt x="270" y="798"/>
                  <a:pt x="296" y="811"/>
                  <a:pt x="338" y="824"/>
                </a:cubicBezTo>
                <a:cubicBezTo>
                  <a:pt x="364" y="824"/>
                  <a:pt x="377" y="879"/>
                  <a:pt x="406" y="892"/>
                </a:cubicBezTo>
                <a:cubicBezTo>
                  <a:pt x="437" y="892"/>
                  <a:pt x="470" y="875"/>
                  <a:pt x="495" y="875"/>
                </a:cubicBezTo>
                <a:cubicBezTo>
                  <a:pt x="502" y="875"/>
                  <a:pt x="508" y="876"/>
                  <a:pt x="513" y="879"/>
                </a:cubicBezTo>
                <a:cubicBezTo>
                  <a:pt x="539" y="879"/>
                  <a:pt x="568" y="905"/>
                  <a:pt x="594" y="918"/>
                </a:cubicBezTo>
                <a:cubicBezTo>
                  <a:pt x="620" y="918"/>
                  <a:pt x="662" y="905"/>
                  <a:pt x="688" y="905"/>
                </a:cubicBezTo>
                <a:cubicBezTo>
                  <a:pt x="730" y="918"/>
                  <a:pt x="756" y="960"/>
                  <a:pt x="782" y="960"/>
                </a:cubicBezTo>
                <a:cubicBezTo>
                  <a:pt x="811" y="973"/>
                  <a:pt x="837" y="986"/>
                  <a:pt x="879" y="986"/>
                </a:cubicBezTo>
                <a:cubicBezTo>
                  <a:pt x="905" y="986"/>
                  <a:pt x="944" y="960"/>
                  <a:pt x="973" y="960"/>
                </a:cubicBezTo>
                <a:cubicBezTo>
                  <a:pt x="999" y="973"/>
                  <a:pt x="1054" y="973"/>
                  <a:pt x="1080" y="973"/>
                </a:cubicBezTo>
                <a:cubicBezTo>
                  <a:pt x="1054" y="986"/>
                  <a:pt x="999" y="1015"/>
                  <a:pt x="999" y="1041"/>
                </a:cubicBezTo>
                <a:cubicBezTo>
                  <a:pt x="999" y="1054"/>
                  <a:pt x="999" y="1067"/>
                  <a:pt x="1025" y="1096"/>
                </a:cubicBezTo>
                <a:cubicBezTo>
                  <a:pt x="986" y="1096"/>
                  <a:pt x="999" y="1122"/>
                  <a:pt x="960" y="1122"/>
                </a:cubicBezTo>
                <a:cubicBezTo>
                  <a:pt x="931" y="1122"/>
                  <a:pt x="905" y="1080"/>
                  <a:pt x="863" y="1080"/>
                </a:cubicBezTo>
                <a:cubicBezTo>
                  <a:pt x="837" y="1080"/>
                  <a:pt x="811" y="1135"/>
                  <a:pt x="782" y="1135"/>
                </a:cubicBezTo>
                <a:cubicBezTo>
                  <a:pt x="743" y="1135"/>
                  <a:pt x="717" y="1109"/>
                  <a:pt x="688" y="1109"/>
                </a:cubicBezTo>
                <a:cubicBezTo>
                  <a:pt x="649" y="1109"/>
                  <a:pt x="620" y="1096"/>
                  <a:pt x="594" y="1096"/>
                </a:cubicBezTo>
                <a:cubicBezTo>
                  <a:pt x="555" y="1109"/>
                  <a:pt x="526" y="1122"/>
                  <a:pt x="500" y="1122"/>
                </a:cubicBezTo>
                <a:cubicBezTo>
                  <a:pt x="494" y="1124"/>
                  <a:pt x="488" y="1125"/>
                  <a:pt x="482" y="1125"/>
                </a:cubicBezTo>
                <a:cubicBezTo>
                  <a:pt x="455" y="1125"/>
                  <a:pt x="434" y="1106"/>
                  <a:pt x="409" y="1106"/>
                </a:cubicBezTo>
                <a:cubicBezTo>
                  <a:pt x="404" y="1106"/>
                  <a:pt x="399" y="1107"/>
                  <a:pt x="393" y="1109"/>
                </a:cubicBezTo>
                <a:cubicBezTo>
                  <a:pt x="364" y="1109"/>
                  <a:pt x="351" y="1177"/>
                  <a:pt x="312" y="1177"/>
                </a:cubicBezTo>
                <a:cubicBezTo>
                  <a:pt x="297" y="1184"/>
                  <a:pt x="280" y="1184"/>
                  <a:pt x="263" y="1184"/>
                </a:cubicBezTo>
                <a:cubicBezTo>
                  <a:pt x="246" y="1184"/>
                  <a:pt x="229" y="1184"/>
                  <a:pt x="215" y="1190"/>
                </a:cubicBezTo>
                <a:cubicBezTo>
                  <a:pt x="189" y="1190"/>
                  <a:pt x="176" y="1229"/>
                  <a:pt x="150" y="1242"/>
                </a:cubicBezTo>
                <a:cubicBezTo>
                  <a:pt x="108" y="1258"/>
                  <a:pt x="40" y="1258"/>
                  <a:pt x="40" y="1284"/>
                </a:cubicBezTo>
                <a:cubicBezTo>
                  <a:pt x="40" y="1310"/>
                  <a:pt x="82" y="1339"/>
                  <a:pt x="121" y="1365"/>
                </a:cubicBezTo>
                <a:cubicBezTo>
                  <a:pt x="134" y="1378"/>
                  <a:pt x="163" y="1391"/>
                  <a:pt x="202" y="1404"/>
                </a:cubicBezTo>
                <a:cubicBezTo>
                  <a:pt x="204" y="1407"/>
                  <a:pt x="207" y="1408"/>
                  <a:pt x="211" y="1408"/>
                </a:cubicBezTo>
                <a:cubicBezTo>
                  <a:pt x="229" y="1408"/>
                  <a:pt x="261" y="1388"/>
                  <a:pt x="284" y="1388"/>
                </a:cubicBezTo>
                <a:cubicBezTo>
                  <a:pt x="288" y="1388"/>
                  <a:pt x="292" y="1389"/>
                  <a:pt x="296" y="1391"/>
                </a:cubicBezTo>
                <a:cubicBezTo>
                  <a:pt x="325" y="1404"/>
                  <a:pt x="338" y="1446"/>
                  <a:pt x="364" y="1459"/>
                </a:cubicBezTo>
                <a:cubicBezTo>
                  <a:pt x="393" y="1459"/>
                  <a:pt x="419" y="1485"/>
                  <a:pt x="458" y="1485"/>
                </a:cubicBezTo>
                <a:lnTo>
                  <a:pt x="539" y="1485"/>
                </a:lnTo>
                <a:cubicBezTo>
                  <a:pt x="568" y="1485"/>
                  <a:pt x="594" y="1527"/>
                  <a:pt x="620" y="1540"/>
                </a:cubicBezTo>
                <a:cubicBezTo>
                  <a:pt x="662" y="1540"/>
                  <a:pt x="688" y="1514"/>
                  <a:pt x="717" y="1514"/>
                </a:cubicBezTo>
                <a:cubicBezTo>
                  <a:pt x="726" y="1518"/>
                  <a:pt x="736" y="1520"/>
                  <a:pt x="746" y="1520"/>
                </a:cubicBezTo>
                <a:cubicBezTo>
                  <a:pt x="768" y="1520"/>
                  <a:pt x="791" y="1514"/>
                  <a:pt x="811" y="1514"/>
                </a:cubicBezTo>
                <a:cubicBezTo>
                  <a:pt x="837" y="1527"/>
                  <a:pt x="863" y="1566"/>
                  <a:pt x="892" y="1566"/>
                </a:cubicBezTo>
                <a:lnTo>
                  <a:pt x="986" y="1566"/>
                </a:lnTo>
                <a:cubicBezTo>
                  <a:pt x="1012" y="1566"/>
                  <a:pt x="1041" y="1582"/>
                  <a:pt x="1080" y="1582"/>
                </a:cubicBezTo>
                <a:cubicBezTo>
                  <a:pt x="1106" y="1582"/>
                  <a:pt x="1135" y="1566"/>
                  <a:pt x="1161" y="1566"/>
                </a:cubicBezTo>
                <a:lnTo>
                  <a:pt x="1255" y="1566"/>
                </a:lnTo>
                <a:cubicBezTo>
                  <a:pt x="1284" y="1566"/>
                  <a:pt x="1310" y="1553"/>
                  <a:pt x="1336" y="1553"/>
                </a:cubicBezTo>
                <a:cubicBezTo>
                  <a:pt x="1378" y="1553"/>
                  <a:pt x="1404" y="1595"/>
                  <a:pt x="1430" y="1595"/>
                </a:cubicBezTo>
                <a:cubicBezTo>
                  <a:pt x="1459" y="1595"/>
                  <a:pt x="1485" y="1540"/>
                  <a:pt x="1527" y="1540"/>
                </a:cubicBezTo>
                <a:cubicBezTo>
                  <a:pt x="1553" y="1540"/>
                  <a:pt x="1579" y="1566"/>
                  <a:pt x="1608" y="1566"/>
                </a:cubicBezTo>
                <a:cubicBezTo>
                  <a:pt x="1647" y="1566"/>
                  <a:pt x="1673" y="1527"/>
                  <a:pt x="1702" y="1527"/>
                </a:cubicBezTo>
                <a:cubicBezTo>
                  <a:pt x="1728" y="1527"/>
                  <a:pt x="1770" y="1582"/>
                  <a:pt x="1796" y="1582"/>
                </a:cubicBezTo>
                <a:cubicBezTo>
                  <a:pt x="1822" y="1566"/>
                  <a:pt x="1851" y="1514"/>
                  <a:pt x="1877" y="1514"/>
                </a:cubicBezTo>
                <a:cubicBezTo>
                  <a:pt x="1882" y="1511"/>
                  <a:pt x="1888" y="1510"/>
                  <a:pt x="1894" y="1510"/>
                </a:cubicBezTo>
                <a:cubicBezTo>
                  <a:pt x="1909" y="1510"/>
                  <a:pt x="1925" y="1518"/>
                  <a:pt x="1941" y="1518"/>
                </a:cubicBezTo>
                <a:cubicBezTo>
                  <a:pt x="1947" y="1518"/>
                  <a:pt x="1952" y="1517"/>
                  <a:pt x="1958" y="1514"/>
                </a:cubicBezTo>
                <a:cubicBezTo>
                  <a:pt x="1997" y="1514"/>
                  <a:pt x="2039" y="1540"/>
                  <a:pt x="2065" y="1540"/>
                </a:cubicBezTo>
                <a:cubicBezTo>
                  <a:pt x="2094" y="1527"/>
                  <a:pt x="2107" y="1459"/>
                  <a:pt x="2133" y="1459"/>
                </a:cubicBezTo>
                <a:cubicBezTo>
                  <a:pt x="2159" y="1446"/>
                  <a:pt x="2188" y="1446"/>
                  <a:pt x="2214" y="1433"/>
                </a:cubicBezTo>
                <a:cubicBezTo>
                  <a:pt x="2240" y="1404"/>
                  <a:pt x="2282" y="1404"/>
                  <a:pt x="2282" y="1378"/>
                </a:cubicBezTo>
                <a:cubicBezTo>
                  <a:pt x="2282" y="1365"/>
                  <a:pt x="2282" y="1352"/>
                  <a:pt x="2256" y="1323"/>
                </a:cubicBezTo>
                <a:cubicBezTo>
                  <a:pt x="2282" y="1323"/>
                  <a:pt x="2295" y="1310"/>
                  <a:pt x="2337" y="1310"/>
                </a:cubicBezTo>
                <a:cubicBezTo>
                  <a:pt x="2363" y="1310"/>
                  <a:pt x="2389" y="1323"/>
                  <a:pt x="2431" y="1323"/>
                </a:cubicBezTo>
                <a:cubicBezTo>
                  <a:pt x="2457" y="1323"/>
                  <a:pt x="2483" y="1284"/>
                  <a:pt x="2512" y="1284"/>
                </a:cubicBezTo>
                <a:cubicBezTo>
                  <a:pt x="2551" y="1284"/>
                  <a:pt x="2580" y="1323"/>
                  <a:pt x="2606" y="1323"/>
                </a:cubicBezTo>
                <a:cubicBezTo>
                  <a:pt x="2645" y="1323"/>
                  <a:pt x="2674" y="1339"/>
                  <a:pt x="2713" y="1339"/>
                </a:cubicBezTo>
                <a:cubicBezTo>
                  <a:pt x="2742" y="1323"/>
                  <a:pt x="2768" y="1284"/>
                  <a:pt x="2794" y="1284"/>
                </a:cubicBezTo>
                <a:lnTo>
                  <a:pt x="2888" y="1284"/>
                </a:lnTo>
                <a:cubicBezTo>
                  <a:pt x="2930" y="1284"/>
                  <a:pt x="2956" y="1284"/>
                  <a:pt x="2985" y="1271"/>
                </a:cubicBezTo>
                <a:cubicBezTo>
                  <a:pt x="3024" y="1271"/>
                  <a:pt x="3037" y="1216"/>
                  <a:pt x="3066" y="1203"/>
                </a:cubicBezTo>
                <a:cubicBezTo>
                  <a:pt x="3105" y="1203"/>
                  <a:pt x="3118" y="1190"/>
                  <a:pt x="3147" y="1177"/>
                </a:cubicBezTo>
                <a:cubicBezTo>
                  <a:pt x="3173" y="1148"/>
                  <a:pt x="3212" y="1161"/>
                  <a:pt x="3212" y="1135"/>
                </a:cubicBezTo>
                <a:cubicBezTo>
                  <a:pt x="3212" y="1132"/>
                  <a:pt x="3212" y="1131"/>
                  <a:pt x="3213" y="1131"/>
                </a:cubicBezTo>
                <a:cubicBezTo>
                  <a:pt x="3215" y="1131"/>
                  <a:pt x="3217" y="1133"/>
                  <a:pt x="3218" y="1135"/>
                </a:cubicBezTo>
                <a:lnTo>
                  <a:pt x="3309" y="1135"/>
                </a:lnTo>
                <a:cubicBezTo>
                  <a:pt x="3335" y="1135"/>
                  <a:pt x="3374" y="1096"/>
                  <a:pt x="3403" y="1096"/>
                </a:cubicBezTo>
                <a:cubicBezTo>
                  <a:pt x="3429" y="1109"/>
                  <a:pt x="3455" y="1177"/>
                  <a:pt x="3484" y="1177"/>
                </a:cubicBezTo>
                <a:cubicBezTo>
                  <a:pt x="3523" y="1177"/>
                  <a:pt x="3565" y="1122"/>
                  <a:pt x="3591" y="1122"/>
                </a:cubicBezTo>
                <a:cubicBezTo>
                  <a:pt x="3591" y="1135"/>
                  <a:pt x="3604" y="1161"/>
                  <a:pt x="3604" y="1177"/>
                </a:cubicBezTo>
                <a:cubicBezTo>
                  <a:pt x="3604" y="1203"/>
                  <a:pt x="3591" y="1229"/>
                  <a:pt x="3617" y="1242"/>
                </a:cubicBezTo>
                <a:cubicBezTo>
                  <a:pt x="3646" y="1258"/>
                  <a:pt x="3659" y="1284"/>
                  <a:pt x="3698" y="1297"/>
                </a:cubicBezTo>
                <a:cubicBezTo>
                  <a:pt x="3727" y="1310"/>
                  <a:pt x="3753" y="1339"/>
                  <a:pt x="3779" y="1352"/>
                </a:cubicBezTo>
                <a:cubicBezTo>
                  <a:pt x="3808" y="1352"/>
                  <a:pt x="3847" y="1310"/>
                  <a:pt x="3876" y="1310"/>
                </a:cubicBezTo>
                <a:cubicBezTo>
                  <a:pt x="3902" y="1323"/>
                  <a:pt x="3928" y="1365"/>
                  <a:pt x="3957" y="1378"/>
                </a:cubicBezTo>
                <a:cubicBezTo>
                  <a:pt x="3983" y="1378"/>
                  <a:pt x="4022" y="1352"/>
                  <a:pt x="4051" y="1352"/>
                </a:cubicBezTo>
                <a:cubicBezTo>
                  <a:pt x="4077" y="1365"/>
                  <a:pt x="4103" y="1404"/>
                  <a:pt x="4132" y="1404"/>
                </a:cubicBezTo>
                <a:cubicBezTo>
                  <a:pt x="4158" y="1420"/>
                  <a:pt x="4184" y="1446"/>
                  <a:pt x="4213" y="1446"/>
                </a:cubicBezTo>
                <a:cubicBezTo>
                  <a:pt x="4239" y="1446"/>
                  <a:pt x="4281" y="1391"/>
                  <a:pt x="4307" y="1391"/>
                </a:cubicBezTo>
                <a:cubicBezTo>
                  <a:pt x="4346" y="1391"/>
                  <a:pt x="4375" y="1433"/>
                  <a:pt x="4401" y="1433"/>
                </a:cubicBezTo>
                <a:cubicBezTo>
                  <a:pt x="4427" y="1446"/>
                  <a:pt x="4456" y="1459"/>
                  <a:pt x="4482" y="1459"/>
                </a:cubicBezTo>
                <a:cubicBezTo>
                  <a:pt x="4503" y="1459"/>
                  <a:pt x="4534" y="1442"/>
                  <a:pt x="4558" y="1442"/>
                </a:cubicBezTo>
                <a:cubicBezTo>
                  <a:pt x="4565" y="1442"/>
                  <a:pt x="4571" y="1443"/>
                  <a:pt x="4576" y="1446"/>
                </a:cubicBezTo>
                <a:cubicBezTo>
                  <a:pt x="4605" y="1446"/>
                  <a:pt x="4631" y="1459"/>
                  <a:pt x="4670" y="1459"/>
                </a:cubicBezTo>
                <a:cubicBezTo>
                  <a:pt x="4699" y="1472"/>
                  <a:pt x="4725" y="1485"/>
                  <a:pt x="4751" y="1485"/>
                </a:cubicBezTo>
                <a:cubicBezTo>
                  <a:pt x="4780" y="1485"/>
                  <a:pt x="4819" y="1420"/>
                  <a:pt x="4848" y="1420"/>
                </a:cubicBezTo>
                <a:cubicBezTo>
                  <a:pt x="4874" y="1433"/>
                  <a:pt x="4900" y="1446"/>
                  <a:pt x="4929" y="1446"/>
                </a:cubicBezTo>
                <a:cubicBezTo>
                  <a:pt x="4968" y="1446"/>
                  <a:pt x="4994" y="1472"/>
                  <a:pt x="5023" y="1472"/>
                </a:cubicBezTo>
                <a:cubicBezTo>
                  <a:pt x="5049" y="1459"/>
                  <a:pt x="5075" y="1433"/>
                  <a:pt x="5117" y="1433"/>
                </a:cubicBezTo>
                <a:cubicBezTo>
                  <a:pt x="5125" y="1429"/>
                  <a:pt x="5134" y="1427"/>
                  <a:pt x="5144" y="1427"/>
                </a:cubicBezTo>
                <a:cubicBezTo>
                  <a:pt x="5162" y="1427"/>
                  <a:pt x="5181" y="1433"/>
                  <a:pt x="5198" y="1433"/>
                </a:cubicBezTo>
                <a:cubicBezTo>
                  <a:pt x="5206" y="1429"/>
                  <a:pt x="5217" y="1427"/>
                  <a:pt x="5228" y="1427"/>
                </a:cubicBezTo>
                <a:cubicBezTo>
                  <a:pt x="5250" y="1427"/>
                  <a:pt x="5274" y="1433"/>
                  <a:pt x="5292" y="1433"/>
                </a:cubicBezTo>
                <a:cubicBezTo>
                  <a:pt x="5318" y="1433"/>
                  <a:pt x="5360" y="1459"/>
                  <a:pt x="5386" y="1459"/>
                </a:cubicBezTo>
                <a:cubicBezTo>
                  <a:pt x="5415" y="1459"/>
                  <a:pt x="5441" y="1420"/>
                  <a:pt x="5467" y="1404"/>
                </a:cubicBezTo>
                <a:cubicBezTo>
                  <a:pt x="5496" y="1404"/>
                  <a:pt x="5522" y="1378"/>
                  <a:pt x="5548" y="1365"/>
                </a:cubicBezTo>
                <a:cubicBezTo>
                  <a:pt x="5567" y="1365"/>
                  <a:pt x="5591" y="1371"/>
                  <a:pt x="5612" y="1371"/>
                </a:cubicBezTo>
                <a:cubicBezTo>
                  <a:pt x="5623" y="1371"/>
                  <a:pt x="5633" y="1369"/>
                  <a:pt x="5642" y="1365"/>
                </a:cubicBezTo>
                <a:cubicBezTo>
                  <a:pt x="5661" y="1365"/>
                  <a:pt x="5685" y="1371"/>
                  <a:pt x="5707" y="1371"/>
                </a:cubicBezTo>
                <a:cubicBezTo>
                  <a:pt x="5718" y="1371"/>
                  <a:pt x="5729" y="1369"/>
                  <a:pt x="5739" y="1365"/>
                </a:cubicBezTo>
                <a:cubicBezTo>
                  <a:pt x="5765" y="1339"/>
                  <a:pt x="5804" y="1297"/>
                  <a:pt x="5804" y="1271"/>
                </a:cubicBezTo>
                <a:cubicBezTo>
                  <a:pt x="5804" y="1258"/>
                  <a:pt x="5778" y="1203"/>
                  <a:pt x="5739" y="1190"/>
                </a:cubicBezTo>
                <a:cubicBezTo>
                  <a:pt x="5723" y="1177"/>
                  <a:pt x="5697" y="1148"/>
                  <a:pt x="5671" y="1135"/>
                </a:cubicBezTo>
                <a:cubicBezTo>
                  <a:pt x="5665" y="1132"/>
                  <a:pt x="5658" y="1131"/>
                  <a:pt x="5651" y="1131"/>
                </a:cubicBezTo>
                <a:cubicBezTo>
                  <a:pt x="5633" y="1131"/>
                  <a:pt x="5612" y="1139"/>
                  <a:pt x="5595" y="1139"/>
                </a:cubicBezTo>
                <a:cubicBezTo>
                  <a:pt x="5588" y="1139"/>
                  <a:pt x="5582" y="1138"/>
                  <a:pt x="5577" y="1135"/>
                </a:cubicBezTo>
                <a:cubicBezTo>
                  <a:pt x="5548" y="1135"/>
                  <a:pt x="5522" y="1122"/>
                  <a:pt x="5496" y="1122"/>
                </a:cubicBezTo>
                <a:cubicBezTo>
                  <a:pt x="5467" y="1109"/>
                  <a:pt x="5441" y="1096"/>
                  <a:pt x="5415" y="1080"/>
                </a:cubicBezTo>
                <a:cubicBezTo>
                  <a:pt x="5386" y="1080"/>
                  <a:pt x="5347" y="1096"/>
                  <a:pt x="5318" y="1096"/>
                </a:cubicBezTo>
                <a:cubicBezTo>
                  <a:pt x="5292" y="1096"/>
                  <a:pt x="5266" y="1041"/>
                  <a:pt x="5237" y="1041"/>
                </a:cubicBezTo>
                <a:cubicBezTo>
                  <a:pt x="5211" y="1041"/>
                  <a:pt x="5156" y="1041"/>
                  <a:pt x="5130" y="1028"/>
                </a:cubicBezTo>
                <a:cubicBezTo>
                  <a:pt x="5156" y="1015"/>
                  <a:pt x="5211" y="999"/>
                  <a:pt x="5237" y="986"/>
                </a:cubicBezTo>
                <a:cubicBezTo>
                  <a:pt x="5266" y="960"/>
                  <a:pt x="5305" y="947"/>
                  <a:pt x="5305" y="918"/>
                </a:cubicBezTo>
                <a:cubicBezTo>
                  <a:pt x="5305" y="892"/>
                  <a:pt x="5253" y="892"/>
                  <a:pt x="5224" y="866"/>
                </a:cubicBezTo>
                <a:cubicBezTo>
                  <a:pt x="5198" y="853"/>
                  <a:pt x="5198" y="824"/>
                  <a:pt x="5172" y="798"/>
                </a:cubicBezTo>
                <a:cubicBezTo>
                  <a:pt x="5143" y="785"/>
                  <a:pt x="5130" y="730"/>
                  <a:pt x="5104" y="717"/>
                </a:cubicBezTo>
                <a:cubicBezTo>
                  <a:pt x="5098" y="714"/>
                  <a:pt x="5091" y="713"/>
                  <a:pt x="5084" y="713"/>
                </a:cubicBezTo>
                <a:cubicBezTo>
                  <a:pt x="5065" y="713"/>
                  <a:pt x="5043" y="721"/>
                  <a:pt x="5020" y="721"/>
                </a:cubicBezTo>
                <a:cubicBezTo>
                  <a:pt x="5011" y="721"/>
                  <a:pt x="5003" y="720"/>
                  <a:pt x="4994" y="717"/>
                </a:cubicBezTo>
                <a:cubicBezTo>
                  <a:pt x="4968" y="717"/>
                  <a:pt x="4942" y="704"/>
                  <a:pt x="4913" y="704"/>
                </a:cubicBezTo>
                <a:cubicBezTo>
                  <a:pt x="4887" y="691"/>
                  <a:pt x="4861" y="649"/>
                  <a:pt x="4832" y="649"/>
                </a:cubicBezTo>
                <a:cubicBezTo>
                  <a:pt x="4827" y="646"/>
                  <a:pt x="4821" y="645"/>
                  <a:pt x="4815" y="645"/>
                </a:cubicBezTo>
                <a:cubicBezTo>
                  <a:pt x="4791" y="645"/>
                  <a:pt x="4761" y="662"/>
                  <a:pt x="4738" y="662"/>
                </a:cubicBezTo>
                <a:cubicBezTo>
                  <a:pt x="4699" y="662"/>
                  <a:pt x="4686" y="610"/>
                  <a:pt x="4657" y="594"/>
                </a:cubicBezTo>
                <a:cubicBezTo>
                  <a:pt x="4625" y="594"/>
                  <a:pt x="4600" y="613"/>
                  <a:pt x="4570" y="613"/>
                </a:cubicBezTo>
                <a:cubicBezTo>
                  <a:pt x="4564" y="613"/>
                  <a:pt x="4557" y="612"/>
                  <a:pt x="4550" y="610"/>
                </a:cubicBezTo>
                <a:cubicBezTo>
                  <a:pt x="4524" y="610"/>
                  <a:pt x="4495" y="581"/>
                  <a:pt x="4469" y="568"/>
                </a:cubicBezTo>
                <a:cubicBezTo>
                  <a:pt x="4445" y="568"/>
                  <a:pt x="4408" y="625"/>
                  <a:pt x="4382" y="625"/>
                </a:cubicBezTo>
                <a:cubicBezTo>
                  <a:pt x="4379" y="625"/>
                  <a:pt x="4377" y="624"/>
                  <a:pt x="4375" y="623"/>
                </a:cubicBezTo>
                <a:cubicBezTo>
                  <a:pt x="4333" y="623"/>
                  <a:pt x="4307" y="594"/>
                  <a:pt x="4281" y="594"/>
                </a:cubicBezTo>
                <a:cubicBezTo>
                  <a:pt x="4252" y="581"/>
                  <a:pt x="4226" y="568"/>
                  <a:pt x="4200" y="568"/>
                </a:cubicBezTo>
                <a:cubicBezTo>
                  <a:pt x="4158" y="555"/>
                  <a:pt x="4132" y="555"/>
                  <a:pt x="4103" y="555"/>
                </a:cubicBezTo>
                <a:cubicBezTo>
                  <a:pt x="4077" y="555"/>
                  <a:pt x="4038" y="594"/>
                  <a:pt x="4009" y="594"/>
                </a:cubicBezTo>
                <a:cubicBezTo>
                  <a:pt x="3983" y="594"/>
                  <a:pt x="3941" y="581"/>
                  <a:pt x="3915" y="581"/>
                </a:cubicBezTo>
                <a:cubicBezTo>
                  <a:pt x="3889" y="581"/>
                  <a:pt x="3860" y="555"/>
                  <a:pt x="3834" y="542"/>
                </a:cubicBezTo>
                <a:cubicBezTo>
                  <a:pt x="3851" y="542"/>
                  <a:pt x="3870" y="548"/>
                  <a:pt x="3888" y="548"/>
                </a:cubicBezTo>
                <a:cubicBezTo>
                  <a:pt x="3897" y="548"/>
                  <a:pt x="3906" y="546"/>
                  <a:pt x="3915" y="542"/>
                </a:cubicBezTo>
                <a:cubicBezTo>
                  <a:pt x="3941" y="529"/>
                  <a:pt x="3970" y="513"/>
                  <a:pt x="3996" y="500"/>
                </a:cubicBezTo>
                <a:cubicBezTo>
                  <a:pt x="4022" y="474"/>
                  <a:pt x="3996" y="432"/>
                  <a:pt x="3996" y="406"/>
                </a:cubicBezTo>
                <a:cubicBezTo>
                  <a:pt x="3996" y="380"/>
                  <a:pt x="3983" y="380"/>
                  <a:pt x="3957" y="351"/>
                </a:cubicBezTo>
                <a:cubicBezTo>
                  <a:pt x="3928" y="338"/>
                  <a:pt x="3928" y="299"/>
                  <a:pt x="3902" y="286"/>
                </a:cubicBezTo>
                <a:cubicBezTo>
                  <a:pt x="3889" y="278"/>
                  <a:pt x="3872" y="278"/>
                  <a:pt x="3855" y="278"/>
                </a:cubicBezTo>
                <a:cubicBezTo>
                  <a:pt x="3838" y="278"/>
                  <a:pt x="3821" y="278"/>
                  <a:pt x="3808" y="270"/>
                </a:cubicBezTo>
                <a:cubicBezTo>
                  <a:pt x="3779" y="270"/>
                  <a:pt x="3753" y="218"/>
                  <a:pt x="3727" y="205"/>
                </a:cubicBezTo>
                <a:lnTo>
                  <a:pt x="3633" y="205"/>
                </a:lnTo>
                <a:cubicBezTo>
                  <a:pt x="3618" y="197"/>
                  <a:pt x="3605" y="197"/>
                  <a:pt x="3589" y="197"/>
                </a:cubicBezTo>
                <a:cubicBezTo>
                  <a:pt x="3574" y="197"/>
                  <a:pt x="3557" y="197"/>
                  <a:pt x="3536" y="189"/>
                </a:cubicBezTo>
                <a:cubicBezTo>
                  <a:pt x="3510" y="189"/>
                  <a:pt x="3484" y="163"/>
                  <a:pt x="3455" y="150"/>
                </a:cubicBezTo>
                <a:cubicBezTo>
                  <a:pt x="3429" y="150"/>
                  <a:pt x="3403" y="137"/>
                  <a:pt x="3374" y="137"/>
                </a:cubicBezTo>
                <a:cubicBezTo>
                  <a:pt x="3335" y="124"/>
                  <a:pt x="3322" y="82"/>
                  <a:pt x="3280" y="69"/>
                </a:cubicBezTo>
                <a:cubicBezTo>
                  <a:pt x="3254" y="69"/>
                  <a:pt x="3228" y="82"/>
                  <a:pt x="3186" y="82"/>
                </a:cubicBezTo>
                <a:cubicBezTo>
                  <a:pt x="3160" y="69"/>
                  <a:pt x="3131" y="69"/>
                  <a:pt x="3105" y="56"/>
                </a:cubicBezTo>
                <a:cubicBezTo>
                  <a:pt x="3071" y="56"/>
                  <a:pt x="3045" y="85"/>
                  <a:pt x="3022" y="85"/>
                </a:cubicBezTo>
                <a:cubicBezTo>
                  <a:pt x="3018" y="85"/>
                  <a:pt x="3015" y="84"/>
                  <a:pt x="3011" y="82"/>
                </a:cubicBezTo>
                <a:cubicBezTo>
                  <a:pt x="2969" y="82"/>
                  <a:pt x="2943" y="43"/>
                  <a:pt x="2917" y="27"/>
                </a:cubicBezTo>
                <a:cubicBezTo>
                  <a:pt x="2888" y="27"/>
                  <a:pt x="2849" y="69"/>
                  <a:pt x="2823" y="69"/>
                </a:cubicBezTo>
                <a:lnTo>
                  <a:pt x="2726" y="69"/>
                </a:lnTo>
                <a:cubicBezTo>
                  <a:pt x="2700" y="69"/>
                  <a:pt x="2674" y="43"/>
                  <a:pt x="2645" y="43"/>
                </a:cubicBezTo>
                <a:cubicBezTo>
                  <a:pt x="2606" y="43"/>
                  <a:pt x="2580" y="69"/>
                  <a:pt x="2551" y="69"/>
                </a:cubicBezTo>
                <a:cubicBezTo>
                  <a:pt x="2512" y="69"/>
                  <a:pt x="2483" y="1"/>
                  <a:pt x="2457" y="1"/>
                </a:cubicBezTo>
                <a:cubicBezTo>
                  <a:pt x="2431" y="1"/>
                  <a:pt x="2389" y="56"/>
                  <a:pt x="2363" y="56"/>
                </a:cubicBezTo>
                <a:cubicBezTo>
                  <a:pt x="2337" y="56"/>
                  <a:pt x="2308" y="1"/>
                  <a:pt x="2269" y="1"/>
                </a:cubicBezTo>
                <a:cubicBezTo>
                  <a:pt x="2240" y="1"/>
                  <a:pt x="2214" y="56"/>
                  <a:pt x="2188" y="56"/>
                </a:cubicBezTo>
                <a:cubicBezTo>
                  <a:pt x="2146" y="56"/>
                  <a:pt x="2120" y="1"/>
                  <a:pt x="209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5" name="Google Shape;625;p26"/>
          <p:cNvSpPr/>
          <p:nvPr userDrawn="1"/>
        </p:nvSpPr>
        <p:spPr>
          <a:xfrm>
            <a:off x="162032" y="5799430"/>
            <a:ext cx="1435659" cy="244740"/>
          </a:xfrm>
          <a:custGeom>
            <a:avLst/>
            <a:gdLst/>
            <a:ahLst/>
            <a:cxnLst/>
            <a:rect l="l" t="t" r="r" b="b"/>
            <a:pathLst>
              <a:path w="5804" h="1608" extrusionOk="0">
                <a:moveTo>
                  <a:pt x="1430" y="1"/>
                </a:moveTo>
                <a:cubicBezTo>
                  <a:pt x="1404" y="1"/>
                  <a:pt x="1365" y="56"/>
                  <a:pt x="1336" y="56"/>
                </a:cubicBezTo>
                <a:cubicBezTo>
                  <a:pt x="1310" y="56"/>
                  <a:pt x="1284" y="43"/>
                  <a:pt x="1255" y="43"/>
                </a:cubicBezTo>
                <a:lnTo>
                  <a:pt x="1161" y="43"/>
                </a:lnTo>
                <a:cubicBezTo>
                  <a:pt x="1135" y="43"/>
                  <a:pt x="1093" y="27"/>
                  <a:pt x="1067" y="27"/>
                </a:cubicBezTo>
                <a:cubicBezTo>
                  <a:pt x="1041" y="27"/>
                  <a:pt x="1012" y="43"/>
                  <a:pt x="986" y="43"/>
                </a:cubicBezTo>
                <a:lnTo>
                  <a:pt x="892" y="43"/>
                </a:lnTo>
                <a:cubicBezTo>
                  <a:pt x="863" y="43"/>
                  <a:pt x="837" y="82"/>
                  <a:pt x="811" y="95"/>
                </a:cubicBezTo>
                <a:cubicBezTo>
                  <a:pt x="783" y="95"/>
                  <a:pt x="762" y="89"/>
                  <a:pt x="743" y="89"/>
                </a:cubicBezTo>
                <a:cubicBezTo>
                  <a:pt x="734" y="89"/>
                  <a:pt x="726" y="91"/>
                  <a:pt x="717" y="95"/>
                </a:cubicBezTo>
                <a:cubicBezTo>
                  <a:pt x="688" y="95"/>
                  <a:pt x="649" y="69"/>
                  <a:pt x="620" y="69"/>
                </a:cubicBezTo>
                <a:cubicBezTo>
                  <a:pt x="594" y="82"/>
                  <a:pt x="568" y="124"/>
                  <a:pt x="539" y="124"/>
                </a:cubicBezTo>
                <a:cubicBezTo>
                  <a:pt x="521" y="124"/>
                  <a:pt x="498" y="117"/>
                  <a:pt x="476" y="117"/>
                </a:cubicBezTo>
                <a:cubicBezTo>
                  <a:pt x="465" y="117"/>
                  <a:pt x="454" y="119"/>
                  <a:pt x="445" y="124"/>
                </a:cubicBezTo>
                <a:cubicBezTo>
                  <a:pt x="419" y="124"/>
                  <a:pt x="393" y="137"/>
                  <a:pt x="364" y="150"/>
                </a:cubicBezTo>
                <a:cubicBezTo>
                  <a:pt x="338" y="163"/>
                  <a:pt x="325" y="205"/>
                  <a:pt x="296" y="218"/>
                </a:cubicBezTo>
                <a:cubicBezTo>
                  <a:pt x="290" y="220"/>
                  <a:pt x="285" y="221"/>
                  <a:pt x="280" y="221"/>
                </a:cubicBezTo>
                <a:cubicBezTo>
                  <a:pt x="252" y="221"/>
                  <a:pt x="224" y="201"/>
                  <a:pt x="203" y="201"/>
                </a:cubicBezTo>
                <a:cubicBezTo>
                  <a:pt x="198" y="201"/>
                  <a:pt x="193" y="202"/>
                  <a:pt x="189" y="205"/>
                </a:cubicBezTo>
                <a:cubicBezTo>
                  <a:pt x="163" y="218"/>
                  <a:pt x="134" y="231"/>
                  <a:pt x="108" y="244"/>
                </a:cubicBezTo>
                <a:cubicBezTo>
                  <a:pt x="82" y="270"/>
                  <a:pt x="40" y="299"/>
                  <a:pt x="40" y="325"/>
                </a:cubicBezTo>
                <a:cubicBezTo>
                  <a:pt x="40" y="351"/>
                  <a:pt x="108" y="351"/>
                  <a:pt x="150" y="367"/>
                </a:cubicBezTo>
                <a:cubicBezTo>
                  <a:pt x="163" y="380"/>
                  <a:pt x="189" y="419"/>
                  <a:pt x="215" y="419"/>
                </a:cubicBezTo>
                <a:cubicBezTo>
                  <a:pt x="224" y="423"/>
                  <a:pt x="235" y="425"/>
                  <a:pt x="246" y="425"/>
                </a:cubicBezTo>
                <a:cubicBezTo>
                  <a:pt x="269" y="425"/>
                  <a:pt x="292" y="419"/>
                  <a:pt x="312" y="419"/>
                </a:cubicBezTo>
                <a:cubicBezTo>
                  <a:pt x="338" y="432"/>
                  <a:pt x="364" y="500"/>
                  <a:pt x="393" y="500"/>
                </a:cubicBezTo>
                <a:cubicBezTo>
                  <a:pt x="397" y="502"/>
                  <a:pt x="401" y="503"/>
                  <a:pt x="405" y="503"/>
                </a:cubicBezTo>
                <a:cubicBezTo>
                  <a:pt x="426" y="503"/>
                  <a:pt x="451" y="484"/>
                  <a:pt x="474" y="484"/>
                </a:cubicBezTo>
                <a:cubicBezTo>
                  <a:pt x="478" y="484"/>
                  <a:pt x="483" y="485"/>
                  <a:pt x="487" y="487"/>
                </a:cubicBezTo>
                <a:cubicBezTo>
                  <a:pt x="526" y="487"/>
                  <a:pt x="555" y="500"/>
                  <a:pt x="581" y="500"/>
                </a:cubicBezTo>
                <a:cubicBezTo>
                  <a:pt x="589" y="504"/>
                  <a:pt x="600" y="506"/>
                  <a:pt x="611" y="506"/>
                </a:cubicBezTo>
                <a:cubicBezTo>
                  <a:pt x="633" y="506"/>
                  <a:pt x="658" y="500"/>
                  <a:pt x="675" y="500"/>
                </a:cubicBezTo>
                <a:cubicBezTo>
                  <a:pt x="717" y="500"/>
                  <a:pt x="743" y="474"/>
                  <a:pt x="769" y="474"/>
                </a:cubicBezTo>
                <a:cubicBezTo>
                  <a:pt x="811" y="474"/>
                  <a:pt x="837" y="529"/>
                  <a:pt x="863" y="529"/>
                </a:cubicBezTo>
                <a:cubicBezTo>
                  <a:pt x="892" y="529"/>
                  <a:pt x="931" y="487"/>
                  <a:pt x="960" y="487"/>
                </a:cubicBezTo>
                <a:cubicBezTo>
                  <a:pt x="986" y="487"/>
                  <a:pt x="986" y="513"/>
                  <a:pt x="1025" y="513"/>
                </a:cubicBezTo>
                <a:cubicBezTo>
                  <a:pt x="999" y="542"/>
                  <a:pt x="999" y="555"/>
                  <a:pt x="999" y="568"/>
                </a:cubicBezTo>
                <a:cubicBezTo>
                  <a:pt x="999" y="594"/>
                  <a:pt x="1054" y="610"/>
                  <a:pt x="1080" y="636"/>
                </a:cubicBezTo>
                <a:cubicBezTo>
                  <a:pt x="1054" y="636"/>
                  <a:pt x="999" y="636"/>
                  <a:pt x="973" y="649"/>
                </a:cubicBezTo>
                <a:cubicBezTo>
                  <a:pt x="931" y="649"/>
                  <a:pt x="905" y="623"/>
                  <a:pt x="863" y="623"/>
                </a:cubicBezTo>
                <a:cubicBezTo>
                  <a:pt x="837" y="623"/>
                  <a:pt x="811" y="636"/>
                  <a:pt x="782" y="649"/>
                </a:cubicBezTo>
                <a:cubicBezTo>
                  <a:pt x="743" y="649"/>
                  <a:pt x="717" y="691"/>
                  <a:pt x="688" y="704"/>
                </a:cubicBezTo>
                <a:cubicBezTo>
                  <a:pt x="662" y="704"/>
                  <a:pt x="620" y="691"/>
                  <a:pt x="594" y="691"/>
                </a:cubicBezTo>
                <a:cubicBezTo>
                  <a:pt x="568" y="691"/>
                  <a:pt x="539" y="730"/>
                  <a:pt x="513" y="730"/>
                </a:cubicBezTo>
                <a:cubicBezTo>
                  <a:pt x="505" y="733"/>
                  <a:pt x="497" y="734"/>
                  <a:pt x="489" y="734"/>
                </a:cubicBezTo>
                <a:cubicBezTo>
                  <a:pt x="458" y="734"/>
                  <a:pt x="427" y="717"/>
                  <a:pt x="406" y="717"/>
                </a:cubicBezTo>
                <a:cubicBezTo>
                  <a:pt x="377" y="730"/>
                  <a:pt x="364" y="785"/>
                  <a:pt x="325" y="785"/>
                </a:cubicBezTo>
                <a:cubicBezTo>
                  <a:pt x="296" y="798"/>
                  <a:pt x="270" y="811"/>
                  <a:pt x="244" y="824"/>
                </a:cubicBezTo>
                <a:cubicBezTo>
                  <a:pt x="229" y="830"/>
                  <a:pt x="212" y="830"/>
                  <a:pt x="196" y="830"/>
                </a:cubicBezTo>
                <a:cubicBezTo>
                  <a:pt x="179" y="830"/>
                  <a:pt x="163" y="830"/>
                  <a:pt x="150" y="837"/>
                </a:cubicBezTo>
                <a:cubicBezTo>
                  <a:pt x="108" y="853"/>
                  <a:pt x="69" y="853"/>
                  <a:pt x="53" y="866"/>
                </a:cubicBezTo>
                <a:cubicBezTo>
                  <a:pt x="27" y="892"/>
                  <a:pt x="1" y="947"/>
                  <a:pt x="1" y="973"/>
                </a:cubicBezTo>
                <a:cubicBezTo>
                  <a:pt x="1" y="999"/>
                  <a:pt x="40" y="1028"/>
                  <a:pt x="69" y="1054"/>
                </a:cubicBezTo>
                <a:cubicBezTo>
                  <a:pt x="75" y="1060"/>
                  <a:pt x="92" y="1060"/>
                  <a:pt x="110" y="1060"/>
                </a:cubicBezTo>
                <a:cubicBezTo>
                  <a:pt x="128" y="1060"/>
                  <a:pt x="148" y="1060"/>
                  <a:pt x="163" y="1067"/>
                </a:cubicBezTo>
                <a:cubicBezTo>
                  <a:pt x="189" y="1067"/>
                  <a:pt x="215" y="1096"/>
                  <a:pt x="244" y="1096"/>
                </a:cubicBezTo>
                <a:cubicBezTo>
                  <a:pt x="270" y="1109"/>
                  <a:pt x="296" y="1148"/>
                  <a:pt x="325" y="1161"/>
                </a:cubicBezTo>
                <a:cubicBezTo>
                  <a:pt x="342" y="1161"/>
                  <a:pt x="367" y="1155"/>
                  <a:pt x="389" y="1155"/>
                </a:cubicBezTo>
                <a:cubicBezTo>
                  <a:pt x="400" y="1155"/>
                  <a:pt x="410" y="1157"/>
                  <a:pt x="419" y="1161"/>
                </a:cubicBezTo>
                <a:cubicBezTo>
                  <a:pt x="445" y="1161"/>
                  <a:pt x="474" y="1190"/>
                  <a:pt x="500" y="1190"/>
                </a:cubicBezTo>
                <a:cubicBezTo>
                  <a:pt x="508" y="1193"/>
                  <a:pt x="515" y="1194"/>
                  <a:pt x="522" y="1194"/>
                </a:cubicBezTo>
                <a:cubicBezTo>
                  <a:pt x="550" y="1194"/>
                  <a:pt x="573" y="1177"/>
                  <a:pt x="594" y="1177"/>
                </a:cubicBezTo>
                <a:cubicBezTo>
                  <a:pt x="636" y="1190"/>
                  <a:pt x="662" y="1216"/>
                  <a:pt x="688" y="1216"/>
                </a:cubicBezTo>
                <a:lnTo>
                  <a:pt x="782" y="1216"/>
                </a:lnTo>
                <a:cubicBezTo>
                  <a:pt x="785" y="1217"/>
                  <a:pt x="788" y="1218"/>
                  <a:pt x="791" y="1218"/>
                </a:cubicBezTo>
                <a:cubicBezTo>
                  <a:pt x="817" y="1218"/>
                  <a:pt x="841" y="1177"/>
                  <a:pt x="879" y="1177"/>
                </a:cubicBezTo>
                <a:cubicBezTo>
                  <a:pt x="905" y="1177"/>
                  <a:pt x="931" y="1229"/>
                  <a:pt x="960" y="1229"/>
                </a:cubicBezTo>
                <a:cubicBezTo>
                  <a:pt x="986" y="1229"/>
                  <a:pt x="1025" y="1203"/>
                  <a:pt x="1054" y="1203"/>
                </a:cubicBezTo>
                <a:cubicBezTo>
                  <a:pt x="1080" y="1203"/>
                  <a:pt x="1122" y="1216"/>
                  <a:pt x="1161" y="1216"/>
                </a:cubicBezTo>
                <a:cubicBezTo>
                  <a:pt x="1135" y="1229"/>
                  <a:pt x="1093" y="1242"/>
                  <a:pt x="1080" y="1258"/>
                </a:cubicBezTo>
                <a:cubicBezTo>
                  <a:pt x="1054" y="1284"/>
                  <a:pt x="1041" y="1310"/>
                  <a:pt x="1041" y="1323"/>
                </a:cubicBezTo>
                <a:cubicBezTo>
                  <a:pt x="1041" y="1352"/>
                  <a:pt x="1041" y="1404"/>
                  <a:pt x="1080" y="1433"/>
                </a:cubicBezTo>
                <a:cubicBezTo>
                  <a:pt x="1082" y="1435"/>
                  <a:pt x="1084" y="1436"/>
                  <a:pt x="1088" y="1436"/>
                </a:cubicBezTo>
                <a:cubicBezTo>
                  <a:pt x="1106" y="1436"/>
                  <a:pt x="1145" y="1416"/>
                  <a:pt x="1171" y="1416"/>
                </a:cubicBezTo>
                <a:cubicBezTo>
                  <a:pt x="1177" y="1416"/>
                  <a:pt x="1182" y="1417"/>
                  <a:pt x="1187" y="1420"/>
                </a:cubicBezTo>
                <a:cubicBezTo>
                  <a:pt x="1216" y="1420"/>
                  <a:pt x="1229" y="1485"/>
                  <a:pt x="1255" y="1501"/>
                </a:cubicBezTo>
                <a:cubicBezTo>
                  <a:pt x="1284" y="1501"/>
                  <a:pt x="1323" y="1514"/>
                  <a:pt x="1349" y="1514"/>
                </a:cubicBezTo>
                <a:cubicBezTo>
                  <a:pt x="1353" y="1516"/>
                  <a:pt x="1357" y="1516"/>
                  <a:pt x="1361" y="1516"/>
                </a:cubicBezTo>
                <a:cubicBezTo>
                  <a:pt x="1388" y="1516"/>
                  <a:pt x="1421" y="1485"/>
                  <a:pt x="1446" y="1485"/>
                </a:cubicBezTo>
                <a:cubicBezTo>
                  <a:pt x="1485" y="1501"/>
                  <a:pt x="1511" y="1501"/>
                  <a:pt x="1540" y="1514"/>
                </a:cubicBezTo>
                <a:cubicBezTo>
                  <a:pt x="1566" y="1514"/>
                  <a:pt x="1592" y="1582"/>
                  <a:pt x="1621" y="1582"/>
                </a:cubicBezTo>
                <a:cubicBezTo>
                  <a:pt x="1642" y="1582"/>
                  <a:pt x="1674" y="1563"/>
                  <a:pt x="1699" y="1563"/>
                </a:cubicBezTo>
                <a:cubicBezTo>
                  <a:pt x="1705" y="1563"/>
                  <a:pt x="1710" y="1563"/>
                  <a:pt x="1715" y="1566"/>
                </a:cubicBezTo>
                <a:lnTo>
                  <a:pt x="1809" y="1566"/>
                </a:lnTo>
                <a:cubicBezTo>
                  <a:pt x="1835" y="1566"/>
                  <a:pt x="1877" y="1553"/>
                  <a:pt x="1903" y="1553"/>
                </a:cubicBezTo>
                <a:cubicBezTo>
                  <a:pt x="1932" y="1553"/>
                  <a:pt x="1958" y="1566"/>
                  <a:pt x="1997" y="1566"/>
                </a:cubicBezTo>
                <a:cubicBezTo>
                  <a:pt x="2026" y="1566"/>
                  <a:pt x="2052" y="1608"/>
                  <a:pt x="2078" y="1608"/>
                </a:cubicBezTo>
                <a:cubicBezTo>
                  <a:pt x="2120" y="1608"/>
                  <a:pt x="2146" y="1553"/>
                  <a:pt x="2175" y="1553"/>
                </a:cubicBezTo>
                <a:cubicBezTo>
                  <a:pt x="2214" y="1553"/>
                  <a:pt x="2240" y="1608"/>
                  <a:pt x="2269" y="1608"/>
                </a:cubicBezTo>
                <a:cubicBezTo>
                  <a:pt x="2295" y="1608"/>
                  <a:pt x="2337" y="1553"/>
                  <a:pt x="2363" y="1553"/>
                </a:cubicBezTo>
                <a:cubicBezTo>
                  <a:pt x="2389" y="1553"/>
                  <a:pt x="2418" y="1608"/>
                  <a:pt x="2457" y="1608"/>
                </a:cubicBezTo>
                <a:cubicBezTo>
                  <a:pt x="2483" y="1608"/>
                  <a:pt x="2512" y="1540"/>
                  <a:pt x="2538" y="1540"/>
                </a:cubicBezTo>
                <a:cubicBezTo>
                  <a:pt x="2580" y="1540"/>
                  <a:pt x="2606" y="1566"/>
                  <a:pt x="2632" y="1566"/>
                </a:cubicBezTo>
                <a:cubicBezTo>
                  <a:pt x="2674" y="1566"/>
                  <a:pt x="2700" y="1540"/>
                  <a:pt x="2726" y="1540"/>
                </a:cubicBezTo>
                <a:lnTo>
                  <a:pt x="2823" y="1540"/>
                </a:lnTo>
                <a:cubicBezTo>
                  <a:pt x="2849" y="1540"/>
                  <a:pt x="2888" y="1582"/>
                  <a:pt x="2917" y="1582"/>
                </a:cubicBezTo>
                <a:cubicBezTo>
                  <a:pt x="2943" y="1566"/>
                  <a:pt x="2969" y="1527"/>
                  <a:pt x="2998" y="1527"/>
                </a:cubicBezTo>
                <a:cubicBezTo>
                  <a:pt x="3003" y="1525"/>
                  <a:pt x="3009" y="1524"/>
                  <a:pt x="3014" y="1524"/>
                </a:cubicBezTo>
                <a:cubicBezTo>
                  <a:pt x="3045" y="1524"/>
                  <a:pt x="3070" y="1553"/>
                  <a:pt x="3092" y="1553"/>
                </a:cubicBezTo>
                <a:cubicBezTo>
                  <a:pt x="3131" y="1540"/>
                  <a:pt x="3160" y="1540"/>
                  <a:pt x="3186" y="1527"/>
                </a:cubicBezTo>
                <a:cubicBezTo>
                  <a:pt x="3212" y="1527"/>
                  <a:pt x="3254" y="1540"/>
                  <a:pt x="3280" y="1540"/>
                </a:cubicBezTo>
                <a:cubicBezTo>
                  <a:pt x="3309" y="1527"/>
                  <a:pt x="3335" y="1472"/>
                  <a:pt x="3361" y="1472"/>
                </a:cubicBezTo>
                <a:cubicBezTo>
                  <a:pt x="3403" y="1472"/>
                  <a:pt x="3429" y="1459"/>
                  <a:pt x="3455" y="1459"/>
                </a:cubicBezTo>
                <a:cubicBezTo>
                  <a:pt x="3484" y="1446"/>
                  <a:pt x="3510" y="1420"/>
                  <a:pt x="3536" y="1420"/>
                </a:cubicBezTo>
                <a:cubicBezTo>
                  <a:pt x="3557" y="1412"/>
                  <a:pt x="3574" y="1412"/>
                  <a:pt x="3589" y="1412"/>
                </a:cubicBezTo>
                <a:cubicBezTo>
                  <a:pt x="3605" y="1412"/>
                  <a:pt x="3618" y="1412"/>
                  <a:pt x="3633" y="1404"/>
                </a:cubicBezTo>
                <a:lnTo>
                  <a:pt x="3727" y="1404"/>
                </a:lnTo>
                <a:cubicBezTo>
                  <a:pt x="3753" y="1391"/>
                  <a:pt x="3766" y="1339"/>
                  <a:pt x="3795" y="1339"/>
                </a:cubicBezTo>
                <a:cubicBezTo>
                  <a:pt x="3814" y="1331"/>
                  <a:pt x="3831" y="1331"/>
                  <a:pt x="3846" y="1331"/>
                </a:cubicBezTo>
                <a:cubicBezTo>
                  <a:pt x="3861" y="1331"/>
                  <a:pt x="3874" y="1331"/>
                  <a:pt x="3889" y="1323"/>
                </a:cubicBezTo>
                <a:cubicBezTo>
                  <a:pt x="3928" y="1310"/>
                  <a:pt x="3928" y="1271"/>
                  <a:pt x="3957" y="1258"/>
                </a:cubicBezTo>
                <a:cubicBezTo>
                  <a:pt x="3983" y="1229"/>
                  <a:pt x="3996" y="1229"/>
                  <a:pt x="3996" y="1203"/>
                </a:cubicBezTo>
                <a:cubicBezTo>
                  <a:pt x="3996" y="1177"/>
                  <a:pt x="4009" y="1135"/>
                  <a:pt x="3983" y="1109"/>
                </a:cubicBezTo>
                <a:cubicBezTo>
                  <a:pt x="3970" y="1096"/>
                  <a:pt x="3941" y="1080"/>
                  <a:pt x="3915" y="1067"/>
                </a:cubicBezTo>
                <a:cubicBezTo>
                  <a:pt x="3902" y="1060"/>
                  <a:pt x="3888" y="1060"/>
                  <a:pt x="3874" y="1060"/>
                </a:cubicBezTo>
                <a:cubicBezTo>
                  <a:pt x="3861" y="1060"/>
                  <a:pt x="3847" y="1060"/>
                  <a:pt x="3834" y="1054"/>
                </a:cubicBezTo>
                <a:cubicBezTo>
                  <a:pt x="3860" y="1054"/>
                  <a:pt x="3889" y="1028"/>
                  <a:pt x="3915" y="1028"/>
                </a:cubicBezTo>
                <a:cubicBezTo>
                  <a:pt x="3941" y="1028"/>
                  <a:pt x="3970" y="1015"/>
                  <a:pt x="3996" y="1015"/>
                </a:cubicBezTo>
                <a:cubicBezTo>
                  <a:pt x="4038" y="1015"/>
                  <a:pt x="4064" y="1054"/>
                  <a:pt x="4090" y="1054"/>
                </a:cubicBezTo>
                <a:cubicBezTo>
                  <a:pt x="4132" y="1054"/>
                  <a:pt x="4158" y="1041"/>
                  <a:pt x="4184" y="1041"/>
                </a:cubicBezTo>
                <a:cubicBezTo>
                  <a:pt x="4226" y="1041"/>
                  <a:pt x="4252" y="1028"/>
                  <a:pt x="4281" y="1015"/>
                </a:cubicBezTo>
                <a:cubicBezTo>
                  <a:pt x="4307" y="1015"/>
                  <a:pt x="4333" y="986"/>
                  <a:pt x="4362" y="986"/>
                </a:cubicBezTo>
                <a:cubicBezTo>
                  <a:pt x="4365" y="985"/>
                  <a:pt x="4369" y="984"/>
                  <a:pt x="4372" y="984"/>
                </a:cubicBezTo>
                <a:cubicBezTo>
                  <a:pt x="4408" y="984"/>
                  <a:pt x="4445" y="1041"/>
                  <a:pt x="4469" y="1041"/>
                </a:cubicBezTo>
                <a:cubicBezTo>
                  <a:pt x="4495" y="1028"/>
                  <a:pt x="4524" y="999"/>
                  <a:pt x="4550" y="986"/>
                </a:cubicBezTo>
                <a:cubicBezTo>
                  <a:pt x="4570" y="986"/>
                  <a:pt x="4600" y="1004"/>
                  <a:pt x="4625" y="1004"/>
                </a:cubicBezTo>
                <a:cubicBezTo>
                  <a:pt x="4632" y="1004"/>
                  <a:pt x="4638" y="1002"/>
                  <a:pt x="4644" y="999"/>
                </a:cubicBezTo>
                <a:cubicBezTo>
                  <a:pt x="4686" y="999"/>
                  <a:pt x="4699" y="947"/>
                  <a:pt x="4725" y="947"/>
                </a:cubicBezTo>
                <a:cubicBezTo>
                  <a:pt x="4731" y="945"/>
                  <a:pt x="4737" y="944"/>
                  <a:pt x="4742" y="944"/>
                </a:cubicBezTo>
                <a:cubicBezTo>
                  <a:pt x="4769" y="944"/>
                  <a:pt x="4790" y="963"/>
                  <a:pt x="4815" y="963"/>
                </a:cubicBezTo>
                <a:cubicBezTo>
                  <a:pt x="4821" y="963"/>
                  <a:pt x="4826" y="962"/>
                  <a:pt x="4832" y="960"/>
                </a:cubicBezTo>
                <a:cubicBezTo>
                  <a:pt x="4861" y="960"/>
                  <a:pt x="4874" y="918"/>
                  <a:pt x="4913" y="905"/>
                </a:cubicBezTo>
                <a:cubicBezTo>
                  <a:pt x="4942" y="905"/>
                  <a:pt x="4968" y="892"/>
                  <a:pt x="4994" y="892"/>
                </a:cubicBezTo>
                <a:cubicBezTo>
                  <a:pt x="5003" y="888"/>
                  <a:pt x="5014" y="886"/>
                  <a:pt x="5025" y="886"/>
                </a:cubicBezTo>
                <a:cubicBezTo>
                  <a:pt x="5048" y="886"/>
                  <a:pt x="5071" y="892"/>
                  <a:pt x="5091" y="892"/>
                </a:cubicBezTo>
                <a:cubicBezTo>
                  <a:pt x="5130" y="879"/>
                  <a:pt x="5130" y="824"/>
                  <a:pt x="5156" y="811"/>
                </a:cubicBezTo>
                <a:cubicBezTo>
                  <a:pt x="5198" y="785"/>
                  <a:pt x="5198" y="756"/>
                  <a:pt x="5224" y="743"/>
                </a:cubicBezTo>
                <a:cubicBezTo>
                  <a:pt x="5253" y="717"/>
                  <a:pt x="5305" y="717"/>
                  <a:pt x="5305" y="691"/>
                </a:cubicBezTo>
                <a:cubicBezTo>
                  <a:pt x="5305" y="662"/>
                  <a:pt x="5266" y="649"/>
                  <a:pt x="5224" y="623"/>
                </a:cubicBezTo>
                <a:cubicBezTo>
                  <a:pt x="5211" y="610"/>
                  <a:pt x="5156" y="594"/>
                  <a:pt x="5130" y="581"/>
                </a:cubicBezTo>
                <a:cubicBezTo>
                  <a:pt x="5156" y="568"/>
                  <a:pt x="5211" y="568"/>
                  <a:pt x="5237" y="568"/>
                </a:cubicBezTo>
                <a:cubicBezTo>
                  <a:pt x="5266" y="568"/>
                  <a:pt x="5292" y="513"/>
                  <a:pt x="5318" y="513"/>
                </a:cubicBezTo>
                <a:cubicBezTo>
                  <a:pt x="5347" y="513"/>
                  <a:pt x="5373" y="529"/>
                  <a:pt x="5399" y="529"/>
                </a:cubicBezTo>
                <a:cubicBezTo>
                  <a:pt x="5441" y="513"/>
                  <a:pt x="5454" y="500"/>
                  <a:pt x="5480" y="487"/>
                </a:cubicBezTo>
                <a:cubicBezTo>
                  <a:pt x="5509" y="487"/>
                  <a:pt x="5535" y="474"/>
                  <a:pt x="5561" y="474"/>
                </a:cubicBezTo>
                <a:cubicBezTo>
                  <a:pt x="5575" y="470"/>
                  <a:pt x="5588" y="468"/>
                  <a:pt x="5601" y="468"/>
                </a:cubicBezTo>
                <a:cubicBezTo>
                  <a:pt x="5626" y="468"/>
                  <a:pt x="5647" y="474"/>
                  <a:pt x="5658" y="474"/>
                </a:cubicBezTo>
                <a:cubicBezTo>
                  <a:pt x="5697" y="461"/>
                  <a:pt x="5723" y="432"/>
                  <a:pt x="5739" y="419"/>
                </a:cubicBezTo>
                <a:cubicBezTo>
                  <a:pt x="5765" y="406"/>
                  <a:pt x="5804" y="351"/>
                  <a:pt x="5804" y="338"/>
                </a:cubicBezTo>
                <a:cubicBezTo>
                  <a:pt x="5804" y="312"/>
                  <a:pt x="5765" y="270"/>
                  <a:pt x="5723" y="244"/>
                </a:cubicBezTo>
                <a:cubicBezTo>
                  <a:pt x="5716" y="237"/>
                  <a:pt x="5703" y="237"/>
                  <a:pt x="5687" y="237"/>
                </a:cubicBezTo>
                <a:cubicBezTo>
                  <a:pt x="5670" y="237"/>
                  <a:pt x="5650" y="237"/>
                  <a:pt x="5629" y="231"/>
                </a:cubicBezTo>
                <a:cubicBezTo>
                  <a:pt x="5603" y="231"/>
                  <a:pt x="5577" y="244"/>
                  <a:pt x="5548" y="244"/>
                </a:cubicBezTo>
                <a:cubicBezTo>
                  <a:pt x="5522" y="231"/>
                  <a:pt x="5496" y="205"/>
                  <a:pt x="5467" y="205"/>
                </a:cubicBezTo>
                <a:cubicBezTo>
                  <a:pt x="5428" y="189"/>
                  <a:pt x="5415" y="150"/>
                  <a:pt x="5373" y="150"/>
                </a:cubicBezTo>
                <a:cubicBezTo>
                  <a:pt x="5347" y="150"/>
                  <a:pt x="5318" y="176"/>
                  <a:pt x="5292" y="176"/>
                </a:cubicBezTo>
                <a:cubicBezTo>
                  <a:pt x="5266" y="176"/>
                  <a:pt x="5244" y="182"/>
                  <a:pt x="5225" y="182"/>
                </a:cubicBezTo>
                <a:cubicBezTo>
                  <a:pt x="5215" y="182"/>
                  <a:pt x="5206" y="180"/>
                  <a:pt x="5198" y="176"/>
                </a:cubicBezTo>
                <a:lnTo>
                  <a:pt x="5104" y="176"/>
                </a:lnTo>
                <a:cubicBezTo>
                  <a:pt x="5075" y="176"/>
                  <a:pt x="5049" y="137"/>
                  <a:pt x="5023" y="137"/>
                </a:cubicBezTo>
                <a:cubicBezTo>
                  <a:pt x="4994" y="137"/>
                  <a:pt x="4955" y="163"/>
                  <a:pt x="4929" y="163"/>
                </a:cubicBezTo>
                <a:cubicBezTo>
                  <a:pt x="4900" y="163"/>
                  <a:pt x="4874" y="176"/>
                  <a:pt x="4848" y="176"/>
                </a:cubicBezTo>
                <a:cubicBezTo>
                  <a:pt x="4806" y="176"/>
                  <a:pt x="4780" y="124"/>
                  <a:pt x="4751" y="124"/>
                </a:cubicBezTo>
                <a:cubicBezTo>
                  <a:pt x="4725" y="124"/>
                  <a:pt x="4686" y="137"/>
                  <a:pt x="4657" y="137"/>
                </a:cubicBezTo>
                <a:cubicBezTo>
                  <a:pt x="4631" y="150"/>
                  <a:pt x="4605" y="163"/>
                  <a:pt x="4576" y="163"/>
                </a:cubicBezTo>
                <a:cubicBezTo>
                  <a:pt x="4568" y="166"/>
                  <a:pt x="4561" y="167"/>
                  <a:pt x="4554" y="167"/>
                </a:cubicBezTo>
                <a:cubicBezTo>
                  <a:pt x="4525" y="167"/>
                  <a:pt x="4503" y="150"/>
                  <a:pt x="4482" y="150"/>
                </a:cubicBezTo>
                <a:cubicBezTo>
                  <a:pt x="4456" y="150"/>
                  <a:pt x="4427" y="163"/>
                  <a:pt x="4388" y="163"/>
                </a:cubicBezTo>
                <a:cubicBezTo>
                  <a:pt x="4362" y="176"/>
                  <a:pt x="4333" y="205"/>
                  <a:pt x="4307" y="218"/>
                </a:cubicBezTo>
                <a:cubicBezTo>
                  <a:pt x="4281" y="218"/>
                  <a:pt x="4239" y="163"/>
                  <a:pt x="4213" y="163"/>
                </a:cubicBezTo>
                <a:cubicBezTo>
                  <a:pt x="4184" y="163"/>
                  <a:pt x="4158" y="189"/>
                  <a:pt x="4132" y="205"/>
                </a:cubicBezTo>
                <a:cubicBezTo>
                  <a:pt x="4090" y="205"/>
                  <a:pt x="4077" y="244"/>
                  <a:pt x="4051" y="244"/>
                </a:cubicBezTo>
                <a:cubicBezTo>
                  <a:pt x="4042" y="247"/>
                  <a:pt x="4035" y="248"/>
                  <a:pt x="4027" y="248"/>
                </a:cubicBezTo>
                <a:cubicBezTo>
                  <a:pt x="3998" y="248"/>
                  <a:pt x="3978" y="231"/>
                  <a:pt x="3957" y="231"/>
                </a:cubicBezTo>
                <a:cubicBezTo>
                  <a:pt x="3915" y="231"/>
                  <a:pt x="3902" y="286"/>
                  <a:pt x="3876" y="299"/>
                </a:cubicBezTo>
                <a:cubicBezTo>
                  <a:pt x="3847" y="299"/>
                  <a:pt x="3795" y="257"/>
                  <a:pt x="3779" y="257"/>
                </a:cubicBezTo>
                <a:cubicBezTo>
                  <a:pt x="3740" y="270"/>
                  <a:pt x="3714" y="299"/>
                  <a:pt x="3698" y="312"/>
                </a:cubicBezTo>
                <a:cubicBezTo>
                  <a:pt x="3659" y="325"/>
                  <a:pt x="3646" y="351"/>
                  <a:pt x="3617" y="367"/>
                </a:cubicBezTo>
                <a:cubicBezTo>
                  <a:pt x="3591" y="380"/>
                  <a:pt x="3604" y="406"/>
                  <a:pt x="3604" y="432"/>
                </a:cubicBezTo>
                <a:cubicBezTo>
                  <a:pt x="3604" y="448"/>
                  <a:pt x="3591" y="474"/>
                  <a:pt x="3591" y="487"/>
                </a:cubicBezTo>
                <a:cubicBezTo>
                  <a:pt x="3565" y="487"/>
                  <a:pt x="3510" y="432"/>
                  <a:pt x="3484" y="432"/>
                </a:cubicBezTo>
                <a:cubicBezTo>
                  <a:pt x="3455" y="432"/>
                  <a:pt x="3429" y="500"/>
                  <a:pt x="3403" y="513"/>
                </a:cubicBezTo>
                <a:cubicBezTo>
                  <a:pt x="3361" y="513"/>
                  <a:pt x="3335" y="474"/>
                  <a:pt x="3293" y="474"/>
                </a:cubicBezTo>
                <a:lnTo>
                  <a:pt x="3212" y="474"/>
                </a:lnTo>
                <a:cubicBezTo>
                  <a:pt x="3212" y="448"/>
                  <a:pt x="3173" y="461"/>
                  <a:pt x="3131" y="432"/>
                </a:cubicBezTo>
                <a:cubicBezTo>
                  <a:pt x="3118" y="419"/>
                  <a:pt x="3092" y="406"/>
                  <a:pt x="3066" y="393"/>
                </a:cubicBezTo>
                <a:cubicBezTo>
                  <a:pt x="3037" y="393"/>
                  <a:pt x="3011" y="338"/>
                  <a:pt x="2985" y="338"/>
                </a:cubicBezTo>
                <a:cubicBezTo>
                  <a:pt x="2956" y="325"/>
                  <a:pt x="2917" y="325"/>
                  <a:pt x="2888" y="325"/>
                </a:cubicBezTo>
                <a:lnTo>
                  <a:pt x="2794" y="325"/>
                </a:lnTo>
                <a:cubicBezTo>
                  <a:pt x="2768" y="325"/>
                  <a:pt x="2742" y="270"/>
                  <a:pt x="2700" y="270"/>
                </a:cubicBezTo>
                <a:cubicBezTo>
                  <a:pt x="2674" y="270"/>
                  <a:pt x="2645" y="286"/>
                  <a:pt x="2606" y="286"/>
                </a:cubicBezTo>
                <a:cubicBezTo>
                  <a:pt x="2580" y="286"/>
                  <a:pt x="2538" y="325"/>
                  <a:pt x="2512" y="325"/>
                </a:cubicBezTo>
                <a:cubicBezTo>
                  <a:pt x="2483" y="312"/>
                  <a:pt x="2457" y="286"/>
                  <a:pt x="2418" y="286"/>
                </a:cubicBezTo>
                <a:cubicBezTo>
                  <a:pt x="2389" y="286"/>
                  <a:pt x="2363" y="299"/>
                  <a:pt x="2321" y="299"/>
                </a:cubicBezTo>
                <a:cubicBezTo>
                  <a:pt x="2295" y="299"/>
                  <a:pt x="2282" y="286"/>
                  <a:pt x="2256" y="286"/>
                </a:cubicBezTo>
                <a:cubicBezTo>
                  <a:pt x="2282" y="257"/>
                  <a:pt x="2282" y="244"/>
                  <a:pt x="2282" y="231"/>
                </a:cubicBezTo>
                <a:cubicBezTo>
                  <a:pt x="2282" y="205"/>
                  <a:pt x="2240" y="205"/>
                  <a:pt x="2201" y="176"/>
                </a:cubicBezTo>
                <a:cubicBezTo>
                  <a:pt x="2188" y="163"/>
                  <a:pt x="2159" y="163"/>
                  <a:pt x="2120" y="150"/>
                </a:cubicBezTo>
                <a:cubicBezTo>
                  <a:pt x="2107" y="150"/>
                  <a:pt x="2094" y="69"/>
                  <a:pt x="2052" y="69"/>
                </a:cubicBezTo>
                <a:cubicBezTo>
                  <a:pt x="2048" y="67"/>
                  <a:pt x="2044" y="66"/>
                  <a:pt x="2040" y="66"/>
                </a:cubicBezTo>
                <a:cubicBezTo>
                  <a:pt x="2014" y="66"/>
                  <a:pt x="1980" y="95"/>
                  <a:pt x="1958" y="95"/>
                </a:cubicBezTo>
                <a:cubicBezTo>
                  <a:pt x="1952" y="92"/>
                  <a:pt x="1947" y="91"/>
                  <a:pt x="1941" y="91"/>
                </a:cubicBezTo>
                <a:cubicBezTo>
                  <a:pt x="1925" y="91"/>
                  <a:pt x="1908" y="99"/>
                  <a:pt x="1887" y="99"/>
                </a:cubicBezTo>
                <a:cubicBezTo>
                  <a:pt x="1880" y="99"/>
                  <a:pt x="1872" y="98"/>
                  <a:pt x="1864" y="95"/>
                </a:cubicBezTo>
                <a:cubicBezTo>
                  <a:pt x="1835" y="95"/>
                  <a:pt x="1822" y="43"/>
                  <a:pt x="1783" y="27"/>
                </a:cubicBezTo>
                <a:cubicBezTo>
                  <a:pt x="1754" y="27"/>
                  <a:pt x="1728" y="82"/>
                  <a:pt x="1689" y="82"/>
                </a:cubicBezTo>
                <a:cubicBezTo>
                  <a:pt x="1660" y="82"/>
                  <a:pt x="1634" y="43"/>
                  <a:pt x="1608" y="43"/>
                </a:cubicBezTo>
                <a:cubicBezTo>
                  <a:pt x="1579" y="43"/>
                  <a:pt x="1553" y="69"/>
                  <a:pt x="1511" y="69"/>
                </a:cubicBezTo>
                <a:cubicBezTo>
                  <a:pt x="1485" y="69"/>
                  <a:pt x="1459" y="1"/>
                  <a:pt x="143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6" name="Google Shape;626;p26"/>
          <p:cNvSpPr/>
          <p:nvPr userDrawn="1"/>
        </p:nvSpPr>
        <p:spPr>
          <a:xfrm>
            <a:off x="1648501" y="5781864"/>
            <a:ext cx="564468" cy="79905"/>
          </a:xfrm>
          <a:custGeom>
            <a:avLst/>
            <a:gdLst/>
            <a:ahLst/>
            <a:cxnLst/>
            <a:rect l="l" t="t" r="r" b="b"/>
            <a:pathLst>
              <a:path w="2282" h="525" extrusionOk="0">
                <a:moveTo>
                  <a:pt x="973" y="0"/>
                </a:moveTo>
                <a:cubicBezTo>
                  <a:pt x="944" y="0"/>
                  <a:pt x="918" y="13"/>
                  <a:pt x="876" y="13"/>
                </a:cubicBezTo>
                <a:lnTo>
                  <a:pt x="795" y="13"/>
                </a:lnTo>
                <a:cubicBezTo>
                  <a:pt x="756" y="13"/>
                  <a:pt x="730" y="39"/>
                  <a:pt x="701" y="39"/>
                </a:cubicBezTo>
                <a:cubicBezTo>
                  <a:pt x="675" y="39"/>
                  <a:pt x="649" y="26"/>
                  <a:pt x="607" y="26"/>
                </a:cubicBezTo>
                <a:cubicBezTo>
                  <a:pt x="581" y="26"/>
                  <a:pt x="552" y="68"/>
                  <a:pt x="526" y="68"/>
                </a:cubicBezTo>
                <a:cubicBezTo>
                  <a:pt x="524" y="69"/>
                  <a:pt x="521" y="70"/>
                  <a:pt x="519" y="70"/>
                </a:cubicBezTo>
                <a:cubicBezTo>
                  <a:pt x="495" y="70"/>
                  <a:pt x="463" y="24"/>
                  <a:pt x="439" y="24"/>
                </a:cubicBezTo>
                <a:cubicBezTo>
                  <a:pt x="437" y="24"/>
                  <a:pt x="434" y="25"/>
                  <a:pt x="432" y="26"/>
                </a:cubicBezTo>
                <a:cubicBezTo>
                  <a:pt x="406" y="26"/>
                  <a:pt x="364" y="26"/>
                  <a:pt x="338" y="39"/>
                </a:cubicBezTo>
                <a:cubicBezTo>
                  <a:pt x="309" y="39"/>
                  <a:pt x="296" y="107"/>
                  <a:pt x="270" y="120"/>
                </a:cubicBezTo>
                <a:cubicBezTo>
                  <a:pt x="242" y="120"/>
                  <a:pt x="221" y="114"/>
                  <a:pt x="202" y="114"/>
                </a:cubicBezTo>
                <a:cubicBezTo>
                  <a:pt x="193" y="114"/>
                  <a:pt x="185" y="116"/>
                  <a:pt x="176" y="120"/>
                </a:cubicBezTo>
                <a:cubicBezTo>
                  <a:pt x="148" y="120"/>
                  <a:pt x="121" y="114"/>
                  <a:pt x="103" y="114"/>
                </a:cubicBezTo>
                <a:cubicBezTo>
                  <a:pt x="93" y="114"/>
                  <a:pt x="86" y="116"/>
                  <a:pt x="82" y="120"/>
                </a:cubicBezTo>
                <a:cubicBezTo>
                  <a:pt x="40" y="149"/>
                  <a:pt x="1" y="188"/>
                  <a:pt x="1" y="214"/>
                </a:cubicBezTo>
                <a:cubicBezTo>
                  <a:pt x="1" y="243"/>
                  <a:pt x="53" y="256"/>
                  <a:pt x="95" y="282"/>
                </a:cubicBezTo>
                <a:cubicBezTo>
                  <a:pt x="108" y="295"/>
                  <a:pt x="121" y="337"/>
                  <a:pt x="147" y="350"/>
                </a:cubicBezTo>
                <a:cubicBezTo>
                  <a:pt x="176" y="363"/>
                  <a:pt x="202" y="376"/>
                  <a:pt x="244" y="392"/>
                </a:cubicBezTo>
                <a:cubicBezTo>
                  <a:pt x="265" y="392"/>
                  <a:pt x="295" y="373"/>
                  <a:pt x="321" y="373"/>
                </a:cubicBezTo>
                <a:cubicBezTo>
                  <a:pt x="327" y="373"/>
                  <a:pt x="333" y="373"/>
                  <a:pt x="338" y="376"/>
                </a:cubicBezTo>
                <a:cubicBezTo>
                  <a:pt x="364" y="376"/>
                  <a:pt x="390" y="392"/>
                  <a:pt x="419" y="392"/>
                </a:cubicBezTo>
                <a:cubicBezTo>
                  <a:pt x="424" y="395"/>
                  <a:pt x="429" y="395"/>
                  <a:pt x="435" y="395"/>
                </a:cubicBezTo>
                <a:cubicBezTo>
                  <a:pt x="453" y="395"/>
                  <a:pt x="475" y="387"/>
                  <a:pt x="493" y="387"/>
                </a:cubicBezTo>
                <a:cubicBezTo>
                  <a:pt x="500" y="387"/>
                  <a:pt x="507" y="388"/>
                  <a:pt x="513" y="392"/>
                </a:cubicBezTo>
                <a:cubicBezTo>
                  <a:pt x="539" y="392"/>
                  <a:pt x="568" y="405"/>
                  <a:pt x="607" y="418"/>
                </a:cubicBezTo>
                <a:cubicBezTo>
                  <a:pt x="633" y="418"/>
                  <a:pt x="662" y="431"/>
                  <a:pt x="688" y="431"/>
                </a:cubicBezTo>
                <a:cubicBezTo>
                  <a:pt x="705" y="431"/>
                  <a:pt x="724" y="425"/>
                  <a:pt x="746" y="425"/>
                </a:cubicBezTo>
                <a:cubicBezTo>
                  <a:pt x="757" y="425"/>
                  <a:pt x="769" y="427"/>
                  <a:pt x="782" y="431"/>
                </a:cubicBezTo>
                <a:cubicBezTo>
                  <a:pt x="811" y="431"/>
                  <a:pt x="837" y="499"/>
                  <a:pt x="863" y="512"/>
                </a:cubicBezTo>
                <a:lnTo>
                  <a:pt x="944" y="512"/>
                </a:lnTo>
                <a:cubicBezTo>
                  <a:pt x="986" y="512"/>
                  <a:pt x="1012" y="486"/>
                  <a:pt x="1038" y="486"/>
                </a:cubicBezTo>
                <a:lnTo>
                  <a:pt x="1135" y="486"/>
                </a:lnTo>
                <a:cubicBezTo>
                  <a:pt x="1161" y="486"/>
                  <a:pt x="1187" y="457"/>
                  <a:pt x="1229" y="457"/>
                </a:cubicBezTo>
                <a:cubicBezTo>
                  <a:pt x="1255" y="457"/>
                  <a:pt x="1281" y="525"/>
                  <a:pt x="1310" y="525"/>
                </a:cubicBezTo>
                <a:cubicBezTo>
                  <a:pt x="1349" y="525"/>
                  <a:pt x="1378" y="512"/>
                  <a:pt x="1404" y="512"/>
                </a:cubicBezTo>
                <a:lnTo>
                  <a:pt x="1498" y="512"/>
                </a:lnTo>
                <a:cubicBezTo>
                  <a:pt x="1524" y="499"/>
                  <a:pt x="1553" y="486"/>
                  <a:pt x="1579" y="486"/>
                </a:cubicBezTo>
                <a:cubicBezTo>
                  <a:pt x="1605" y="486"/>
                  <a:pt x="1647" y="473"/>
                  <a:pt x="1673" y="473"/>
                </a:cubicBezTo>
                <a:cubicBezTo>
                  <a:pt x="1702" y="473"/>
                  <a:pt x="1728" y="457"/>
                  <a:pt x="1754" y="457"/>
                </a:cubicBezTo>
                <a:cubicBezTo>
                  <a:pt x="1796" y="457"/>
                  <a:pt x="1822" y="444"/>
                  <a:pt x="1848" y="444"/>
                </a:cubicBezTo>
                <a:cubicBezTo>
                  <a:pt x="1877" y="431"/>
                  <a:pt x="1903" y="418"/>
                  <a:pt x="1929" y="418"/>
                </a:cubicBezTo>
                <a:cubicBezTo>
                  <a:pt x="1932" y="417"/>
                  <a:pt x="1935" y="416"/>
                  <a:pt x="1939" y="416"/>
                </a:cubicBezTo>
                <a:cubicBezTo>
                  <a:pt x="1963" y="416"/>
                  <a:pt x="1992" y="446"/>
                  <a:pt x="2016" y="446"/>
                </a:cubicBezTo>
                <a:cubicBezTo>
                  <a:pt x="2019" y="446"/>
                  <a:pt x="2023" y="445"/>
                  <a:pt x="2026" y="444"/>
                </a:cubicBezTo>
                <a:lnTo>
                  <a:pt x="2120" y="444"/>
                </a:lnTo>
                <a:cubicBezTo>
                  <a:pt x="2159" y="431"/>
                  <a:pt x="2172" y="376"/>
                  <a:pt x="2188" y="363"/>
                </a:cubicBezTo>
                <a:cubicBezTo>
                  <a:pt x="2227" y="350"/>
                  <a:pt x="2282" y="337"/>
                  <a:pt x="2282" y="311"/>
                </a:cubicBezTo>
                <a:cubicBezTo>
                  <a:pt x="2282" y="282"/>
                  <a:pt x="2227" y="256"/>
                  <a:pt x="2201" y="243"/>
                </a:cubicBezTo>
                <a:cubicBezTo>
                  <a:pt x="2188" y="230"/>
                  <a:pt x="2146" y="214"/>
                  <a:pt x="2120" y="201"/>
                </a:cubicBezTo>
                <a:cubicBezTo>
                  <a:pt x="2091" y="188"/>
                  <a:pt x="2065" y="188"/>
                  <a:pt x="2039" y="175"/>
                </a:cubicBezTo>
                <a:cubicBezTo>
                  <a:pt x="2029" y="171"/>
                  <a:pt x="2018" y="169"/>
                  <a:pt x="2007" y="169"/>
                </a:cubicBezTo>
                <a:cubicBezTo>
                  <a:pt x="1985" y="169"/>
                  <a:pt x="1962" y="175"/>
                  <a:pt x="1945" y="175"/>
                </a:cubicBezTo>
                <a:cubicBezTo>
                  <a:pt x="1916" y="162"/>
                  <a:pt x="1903" y="120"/>
                  <a:pt x="1864" y="107"/>
                </a:cubicBezTo>
                <a:cubicBezTo>
                  <a:pt x="1835" y="107"/>
                  <a:pt x="1809" y="107"/>
                  <a:pt x="1783" y="94"/>
                </a:cubicBezTo>
                <a:cubicBezTo>
                  <a:pt x="1754" y="94"/>
                  <a:pt x="1728" y="52"/>
                  <a:pt x="1686" y="52"/>
                </a:cubicBezTo>
                <a:lnTo>
                  <a:pt x="1605" y="52"/>
                </a:lnTo>
                <a:cubicBezTo>
                  <a:pt x="1579" y="52"/>
                  <a:pt x="1540" y="94"/>
                  <a:pt x="1511" y="94"/>
                </a:cubicBezTo>
                <a:cubicBezTo>
                  <a:pt x="1472" y="94"/>
                  <a:pt x="1459" y="52"/>
                  <a:pt x="1417" y="52"/>
                </a:cubicBezTo>
                <a:cubicBezTo>
                  <a:pt x="1391" y="52"/>
                  <a:pt x="1362" y="52"/>
                  <a:pt x="1336" y="39"/>
                </a:cubicBezTo>
                <a:cubicBezTo>
                  <a:pt x="1297" y="39"/>
                  <a:pt x="1268" y="68"/>
                  <a:pt x="1242" y="68"/>
                </a:cubicBezTo>
                <a:cubicBezTo>
                  <a:pt x="1216" y="68"/>
                  <a:pt x="1187" y="26"/>
                  <a:pt x="1148" y="13"/>
                </a:cubicBezTo>
                <a:cubicBezTo>
                  <a:pt x="1119" y="13"/>
                  <a:pt x="1093" y="0"/>
                  <a:pt x="106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7" name="Google Shape;627;p26"/>
          <p:cNvSpPr/>
          <p:nvPr userDrawn="1"/>
        </p:nvSpPr>
        <p:spPr>
          <a:xfrm>
            <a:off x="1583821" y="5926671"/>
            <a:ext cx="1129431" cy="170771"/>
          </a:xfrm>
          <a:custGeom>
            <a:avLst/>
            <a:gdLst/>
            <a:ahLst/>
            <a:cxnLst/>
            <a:rect l="l" t="t" r="r" b="b"/>
            <a:pathLst>
              <a:path w="4566" h="1122" extrusionOk="0">
                <a:moveTo>
                  <a:pt x="2201" y="1"/>
                </a:moveTo>
                <a:cubicBezTo>
                  <a:pt x="2162" y="1"/>
                  <a:pt x="2120" y="17"/>
                  <a:pt x="2081" y="17"/>
                </a:cubicBezTo>
                <a:cubicBezTo>
                  <a:pt x="2039" y="17"/>
                  <a:pt x="2013" y="111"/>
                  <a:pt x="1974" y="111"/>
                </a:cubicBezTo>
                <a:cubicBezTo>
                  <a:pt x="1965" y="114"/>
                  <a:pt x="1956" y="115"/>
                  <a:pt x="1948" y="115"/>
                </a:cubicBezTo>
                <a:cubicBezTo>
                  <a:pt x="1924" y="115"/>
                  <a:pt x="1903" y="107"/>
                  <a:pt x="1883" y="107"/>
                </a:cubicBezTo>
                <a:cubicBezTo>
                  <a:pt x="1877" y="107"/>
                  <a:pt x="1870" y="108"/>
                  <a:pt x="1864" y="111"/>
                </a:cubicBezTo>
                <a:cubicBezTo>
                  <a:pt x="1853" y="114"/>
                  <a:pt x="1842" y="115"/>
                  <a:pt x="1831" y="115"/>
                </a:cubicBezTo>
                <a:cubicBezTo>
                  <a:pt x="1801" y="115"/>
                  <a:pt x="1772" y="107"/>
                  <a:pt x="1751" y="107"/>
                </a:cubicBezTo>
                <a:cubicBezTo>
                  <a:pt x="1743" y="107"/>
                  <a:pt x="1736" y="108"/>
                  <a:pt x="1731" y="111"/>
                </a:cubicBezTo>
                <a:cubicBezTo>
                  <a:pt x="1689" y="137"/>
                  <a:pt x="1634" y="192"/>
                  <a:pt x="1634" y="218"/>
                </a:cubicBezTo>
                <a:cubicBezTo>
                  <a:pt x="1621" y="260"/>
                  <a:pt x="1702" y="286"/>
                  <a:pt x="1744" y="312"/>
                </a:cubicBezTo>
                <a:cubicBezTo>
                  <a:pt x="1744" y="325"/>
                  <a:pt x="1757" y="341"/>
                  <a:pt x="1770" y="354"/>
                </a:cubicBezTo>
                <a:lnTo>
                  <a:pt x="1744" y="354"/>
                </a:lnTo>
                <a:cubicBezTo>
                  <a:pt x="1702" y="354"/>
                  <a:pt x="1650" y="325"/>
                  <a:pt x="1595" y="325"/>
                </a:cubicBezTo>
                <a:lnTo>
                  <a:pt x="1446" y="325"/>
                </a:lnTo>
                <a:cubicBezTo>
                  <a:pt x="1407" y="325"/>
                  <a:pt x="1352" y="393"/>
                  <a:pt x="1310" y="393"/>
                </a:cubicBezTo>
                <a:cubicBezTo>
                  <a:pt x="1261" y="393"/>
                  <a:pt x="1210" y="311"/>
                  <a:pt x="1158" y="311"/>
                </a:cubicBezTo>
                <a:cubicBezTo>
                  <a:pt x="1155" y="311"/>
                  <a:pt x="1151" y="311"/>
                  <a:pt x="1148" y="312"/>
                </a:cubicBezTo>
                <a:cubicBezTo>
                  <a:pt x="1113" y="312"/>
                  <a:pt x="1077" y="306"/>
                  <a:pt x="1045" y="306"/>
                </a:cubicBezTo>
                <a:cubicBezTo>
                  <a:pt x="1030" y="306"/>
                  <a:pt x="1015" y="308"/>
                  <a:pt x="1002" y="312"/>
                </a:cubicBezTo>
                <a:cubicBezTo>
                  <a:pt x="947" y="312"/>
                  <a:pt x="905" y="367"/>
                  <a:pt x="853" y="380"/>
                </a:cubicBezTo>
                <a:cubicBezTo>
                  <a:pt x="798" y="380"/>
                  <a:pt x="759" y="380"/>
                  <a:pt x="704" y="393"/>
                </a:cubicBezTo>
                <a:cubicBezTo>
                  <a:pt x="649" y="393"/>
                  <a:pt x="623" y="461"/>
                  <a:pt x="568" y="474"/>
                </a:cubicBezTo>
                <a:cubicBezTo>
                  <a:pt x="557" y="477"/>
                  <a:pt x="546" y="478"/>
                  <a:pt x="535" y="478"/>
                </a:cubicBezTo>
                <a:cubicBezTo>
                  <a:pt x="504" y="478"/>
                  <a:pt x="474" y="470"/>
                  <a:pt x="447" y="470"/>
                </a:cubicBezTo>
                <a:cubicBezTo>
                  <a:pt x="437" y="470"/>
                  <a:pt x="428" y="471"/>
                  <a:pt x="419" y="474"/>
                </a:cubicBezTo>
                <a:cubicBezTo>
                  <a:pt x="367" y="487"/>
                  <a:pt x="325" y="503"/>
                  <a:pt x="273" y="516"/>
                </a:cubicBezTo>
                <a:cubicBezTo>
                  <a:pt x="218" y="542"/>
                  <a:pt x="176" y="555"/>
                  <a:pt x="137" y="568"/>
                </a:cubicBezTo>
                <a:cubicBezTo>
                  <a:pt x="82" y="610"/>
                  <a:pt x="1" y="649"/>
                  <a:pt x="1" y="691"/>
                </a:cubicBezTo>
                <a:cubicBezTo>
                  <a:pt x="1" y="730"/>
                  <a:pt x="95" y="746"/>
                  <a:pt x="150" y="785"/>
                </a:cubicBezTo>
                <a:cubicBezTo>
                  <a:pt x="176" y="811"/>
                  <a:pt x="205" y="892"/>
                  <a:pt x="257" y="921"/>
                </a:cubicBezTo>
                <a:cubicBezTo>
                  <a:pt x="278" y="927"/>
                  <a:pt x="302" y="927"/>
                  <a:pt x="328" y="927"/>
                </a:cubicBezTo>
                <a:cubicBezTo>
                  <a:pt x="353" y="927"/>
                  <a:pt x="380" y="927"/>
                  <a:pt x="406" y="934"/>
                </a:cubicBezTo>
                <a:cubicBezTo>
                  <a:pt x="409" y="935"/>
                  <a:pt x="413" y="936"/>
                  <a:pt x="417" y="936"/>
                </a:cubicBezTo>
                <a:cubicBezTo>
                  <a:pt x="456" y="936"/>
                  <a:pt x="509" y="890"/>
                  <a:pt x="554" y="890"/>
                </a:cubicBezTo>
                <a:cubicBezTo>
                  <a:pt x="559" y="890"/>
                  <a:pt x="563" y="891"/>
                  <a:pt x="568" y="892"/>
                </a:cubicBezTo>
                <a:cubicBezTo>
                  <a:pt x="623" y="892"/>
                  <a:pt x="662" y="921"/>
                  <a:pt x="717" y="934"/>
                </a:cubicBezTo>
                <a:cubicBezTo>
                  <a:pt x="759" y="947"/>
                  <a:pt x="811" y="960"/>
                  <a:pt x="853" y="973"/>
                </a:cubicBezTo>
                <a:cubicBezTo>
                  <a:pt x="905" y="973"/>
                  <a:pt x="947" y="989"/>
                  <a:pt x="1002" y="1002"/>
                </a:cubicBezTo>
                <a:cubicBezTo>
                  <a:pt x="1054" y="1002"/>
                  <a:pt x="1096" y="1028"/>
                  <a:pt x="1148" y="1028"/>
                </a:cubicBezTo>
                <a:cubicBezTo>
                  <a:pt x="1203" y="1041"/>
                  <a:pt x="1245" y="1070"/>
                  <a:pt x="1297" y="1070"/>
                </a:cubicBezTo>
                <a:cubicBezTo>
                  <a:pt x="1339" y="1083"/>
                  <a:pt x="1391" y="1083"/>
                  <a:pt x="1446" y="1083"/>
                </a:cubicBezTo>
                <a:cubicBezTo>
                  <a:pt x="1488" y="1096"/>
                  <a:pt x="1540" y="1122"/>
                  <a:pt x="1595" y="1122"/>
                </a:cubicBezTo>
                <a:cubicBezTo>
                  <a:pt x="1634" y="1122"/>
                  <a:pt x="1689" y="1015"/>
                  <a:pt x="1744" y="1015"/>
                </a:cubicBezTo>
                <a:cubicBezTo>
                  <a:pt x="1796" y="1015"/>
                  <a:pt x="1838" y="1070"/>
                  <a:pt x="1893" y="1070"/>
                </a:cubicBezTo>
                <a:cubicBezTo>
                  <a:pt x="1945" y="1070"/>
                  <a:pt x="2000" y="1083"/>
                  <a:pt x="2039" y="1083"/>
                </a:cubicBezTo>
                <a:cubicBezTo>
                  <a:pt x="2094" y="1083"/>
                  <a:pt x="2149" y="1122"/>
                  <a:pt x="2188" y="1122"/>
                </a:cubicBezTo>
                <a:lnTo>
                  <a:pt x="2337" y="1122"/>
                </a:lnTo>
                <a:cubicBezTo>
                  <a:pt x="2392" y="1122"/>
                  <a:pt x="2431" y="1002"/>
                  <a:pt x="2486" y="1002"/>
                </a:cubicBezTo>
                <a:cubicBezTo>
                  <a:pt x="2541" y="1002"/>
                  <a:pt x="2593" y="1015"/>
                  <a:pt x="2635" y="1015"/>
                </a:cubicBezTo>
                <a:cubicBezTo>
                  <a:pt x="2687" y="1015"/>
                  <a:pt x="2729" y="1002"/>
                  <a:pt x="2784" y="989"/>
                </a:cubicBezTo>
                <a:cubicBezTo>
                  <a:pt x="2836" y="989"/>
                  <a:pt x="2878" y="960"/>
                  <a:pt x="2930" y="960"/>
                </a:cubicBezTo>
                <a:cubicBezTo>
                  <a:pt x="2941" y="957"/>
                  <a:pt x="2951" y="956"/>
                  <a:pt x="2961" y="956"/>
                </a:cubicBezTo>
                <a:cubicBezTo>
                  <a:pt x="3002" y="956"/>
                  <a:pt x="3037" y="973"/>
                  <a:pt x="3079" y="973"/>
                </a:cubicBezTo>
                <a:cubicBezTo>
                  <a:pt x="3134" y="960"/>
                  <a:pt x="3173" y="947"/>
                  <a:pt x="3228" y="947"/>
                </a:cubicBezTo>
                <a:cubicBezTo>
                  <a:pt x="3234" y="946"/>
                  <a:pt x="3240" y="945"/>
                  <a:pt x="3245" y="945"/>
                </a:cubicBezTo>
                <a:cubicBezTo>
                  <a:pt x="3287" y="945"/>
                  <a:pt x="3327" y="976"/>
                  <a:pt x="3368" y="976"/>
                </a:cubicBezTo>
                <a:cubicBezTo>
                  <a:pt x="3376" y="976"/>
                  <a:pt x="3383" y="975"/>
                  <a:pt x="3390" y="973"/>
                </a:cubicBezTo>
                <a:cubicBezTo>
                  <a:pt x="3445" y="960"/>
                  <a:pt x="3484" y="934"/>
                  <a:pt x="3526" y="921"/>
                </a:cubicBezTo>
                <a:cubicBezTo>
                  <a:pt x="3578" y="908"/>
                  <a:pt x="3607" y="840"/>
                  <a:pt x="3646" y="811"/>
                </a:cubicBezTo>
                <a:cubicBezTo>
                  <a:pt x="3701" y="772"/>
                  <a:pt x="3795" y="746"/>
                  <a:pt x="3795" y="704"/>
                </a:cubicBezTo>
                <a:cubicBezTo>
                  <a:pt x="3795" y="691"/>
                  <a:pt x="3782" y="678"/>
                  <a:pt x="3769" y="649"/>
                </a:cubicBezTo>
                <a:lnTo>
                  <a:pt x="3876" y="649"/>
                </a:lnTo>
                <a:cubicBezTo>
                  <a:pt x="3918" y="636"/>
                  <a:pt x="3957" y="636"/>
                  <a:pt x="3999" y="623"/>
                </a:cubicBezTo>
                <a:cubicBezTo>
                  <a:pt x="4038" y="623"/>
                  <a:pt x="4064" y="610"/>
                  <a:pt x="4106" y="610"/>
                </a:cubicBezTo>
                <a:cubicBezTo>
                  <a:pt x="4109" y="609"/>
                  <a:pt x="4113" y="608"/>
                  <a:pt x="4116" y="608"/>
                </a:cubicBezTo>
                <a:cubicBezTo>
                  <a:pt x="4148" y="608"/>
                  <a:pt x="4181" y="651"/>
                  <a:pt x="4213" y="651"/>
                </a:cubicBezTo>
                <a:cubicBezTo>
                  <a:pt x="4217" y="651"/>
                  <a:pt x="4222" y="651"/>
                  <a:pt x="4226" y="649"/>
                </a:cubicBezTo>
                <a:cubicBezTo>
                  <a:pt x="4254" y="649"/>
                  <a:pt x="4288" y="656"/>
                  <a:pt x="4315" y="656"/>
                </a:cubicBezTo>
                <a:cubicBezTo>
                  <a:pt x="4328" y="656"/>
                  <a:pt x="4340" y="654"/>
                  <a:pt x="4349" y="649"/>
                </a:cubicBezTo>
                <a:cubicBezTo>
                  <a:pt x="4388" y="636"/>
                  <a:pt x="4417" y="568"/>
                  <a:pt x="4443" y="555"/>
                </a:cubicBezTo>
                <a:cubicBezTo>
                  <a:pt x="4485" y="529"/>
                  <a:pt x="4566" y="516"/>
                  <a:pt x="4566" y="487"/>
                </a:cubicBezTo>
                <a:cubicBezTo>
                  <a:pt x="4566" y="461"/>
                  <a:pt x="4498" y="422"/>
                  <a:pt x="4456" y="393"/>
                </a:cubicBezTo>
                <a:cubicBezTo>
                  <a:pt x="4430" y="367"/>
                  <a:pt x="4404" y="354"/>
                  <a:pt x="4362" y="341"/>
                </a:cubicBezTo>
                <a:cubicBezTo>
                  <a:pt x="4336" y="325"/>
                  <a:pt x="4294" y="312"/>
                  <a:pt x="4255" y="299"/>
                </a:cubicBezTo>
                <a:cubicBezTo>
                  <a:pt x="4234" y="292"/>
                  <a:pt x="4214" y="292"/>
                  <a:pt x="4193" y="292"/>
                </a:cubicBezTo>
                <a:cubicBezTo>
                  <a:pt x="4173" y="292"/>
                  <a:pt x="4153" y="292"/>
                  <a:pt x="4132" y="286"/>
                </a:cubicBezTo>
                <a:cubicBezTo>
                  <a:pt x="4106" y="273"/>
                  <a:pt x="4080" y="218"/>
                  <a:pt x="4038" y="205"/>
                </a:cubicBezTo>
                <a:cubicBezTo>
                  <a:pt x="3999" y="192"/>
                  <a:pt x="3970" y="192"/>
                  <a:pt x="3931" y="192"/>
                </a:cubicBezTo>
                <a:cubicBezTo>
                  <a:pt x="3889" y="179"/>
                  <a:pt x="3863" y="137"/>
                  <a:pt x="3821" y="124"/>
                </a:cubicBezTo>
                <a:cubicBezTo>
                  <a:pt x="3801" y="117"/>
                  <a:pt x="3781" y="117"/>
                  <a:pt x="3761" y="117"/>
                </a:cubicBezTo>
                <a:cubicBezTo>
                  <a:pt x="3741" y="117"/>
                  <a:pt x="3720" y="117"/>
                  <a:pt x="3701" y="111"/>
                </a:cubicBezTo>
                <a:cubicBezTo>
                  <a:pt x="3663" y="111"/>
                  <a:pt x="3628" y="165"/>
                  <a:pt x="3591" y="165"/>
                </a:cubicBezTo>
                <a:cubicBezTo>
                  <a:pt x="3587" y="165"/>
                  <a:pt x="3582" y="165"/>
                  <a:pt x="3578" y="163"/>
                </a:cubicBezTo>
                <a:cubicBezTo>
                  <a:pt x="3539" y="163"/>
                  <a:pt x="3513" y="111"/>
                  <a:pt x="3471" y="98"/>
                </a:cubicBezTo>
                <a:cubicBezTo>
                  <a:pt x="3432" y="98"/>
                  <a:pt x="3390" y="98"/>
                  <a:pt x="3351" y="82"/>
                </a:cubicBezTo>
                <a:cubicBezTo>
                  <a:pt x="3322" y="82"/>
                  <a:pt x="3270" y="111"/>
                  <a:pt x="3241" y="111"/>
                </a:cubicBezTo>
                <a:cubicBezTo>
                  <a:pt x="3202" y="98"/>
                  <a:pt x="3160" y="43"/>
                  <a:pt x="3121" y="43"/>
                </a:cubicBezTo>
                <a:cubicBezTo>
                  <a:pt x="3092" y="43"/>
                  <a:pt x="3053" y="17"/>
                  <a:pt x="3011" y="17"/>
                </a:cubicBezTo>
                <a:lnTo>
                  <a:pt x="2891" y="17"/>
                </a:lnTo>
                <a:cubicBezTo>
                  <a:pt x="2849" y="17"/>
                  <a:pt x="2810" y="30"/>
                  <a:pt x="2784" y="30"/>
                </a:cubicBezTo>
                <a:cubicBezTo>
                  <a:pt x="2742" y="30"/>
                  <a:pt x="2703" y="17"/>
                  <a:pt x="2661" y="17"/>
                </a:cubicBezTo>
                <a:cubicBezTo>
                  <a:pt x="2622" y="17"/>
                  <a:pt x="2580" y="43"/>
                  <a:pt x="2541" y="43"/>
                </a:cubicBezTo>
                <a:cubicBezTo>
                  <a:pt x="2512" y="43"/>
                  <a:pt x="2473" y="30"/>
                  <a:pt x="2431" y="30"/>
                </a:cubicBezTo>
                <a:cubicBezTo>
                  <a:pt x="2392" y="30"/>
                  <a:pt x="2350" y="69"/>
                  <a:pt x="2311" y="69"/>
                </a:cubicBezTo>
                <a:cubicBezTo>
                  <a:pt x="2269" y="69"/>
                  <a:pt x="2230" y="1"/>
                  <a:pt x="220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8" name="Google Shape;628;p26"/>
          <p:cNvSpPr/>
          <p:nvPr userDrawn="1"/>
        </p:nvSpPr>
        <p:spPr>
          <a:xfrm>
            <a:off x="2575958" y="5805975"/>
            <a:ext cx="874653" cy="131197"/>
          </a:xfrm>
          <a:custGeom>
            <a:avLst/>
            <a:gdLst/>
            <a:ahLst/>
            <a:cxnLst/>
            <a:rect l="l" t="t" r="r" b="b"/>
            <a:pathLst>
              <a:path w="3536" h="862" extrusionOk="0">
                <a:moveTo>
                  <a:pt x="1203" y="0"/>
                </a:moveTo>
                <a:cubicBezTo>
                  <a:pt x="1174" y="13"/>
                  <a:pt x="1148" y="26"/>
                  <a:pt x="1106" y="26"/>
                </a:cubicBezTo>
                <a:cubicBezTo>
                  <a:pt x="1080" y="26"/>
                  <a:pt x="1054" y="81"/>
                  <a:pt x="1025" y="81"/>
                </a:cubicBezTo>
                <a:cubicBezTo>
                  <a:pt x="1004" y="81"/>
                  <a:pt x="974" y="62"/>
                  <a:pt x="947" y="62"/>
                </a:cubicBezTo>
                <a:cubicBezTo>
                  <a:pt x="942" y="62"/>
                  <a:pt x="936" y="62"/>
                  <a:pt x="931" y="65"/>
                </a:cubicBezTo>
                <a:cubicBezTo>
                  <a:pt x="905" y="65"/>
                  <a:pt x="879" y="65"/>
                  <a:pt x="850" y="81"/>
                </a:cubicBezTo>
                <a:cubicBezTo>
                  <a:pt x="811" y="81"/>
                  <a:pt x="798" y="120"/>
                  <a:pt x="756" y="120"/>
                </a:cubicBezTo>
                <a:cubicBezTo>
                  <a:pt x="753" y="121"/>
                  <a:pt x="750" y="122"/>
                  <a:pt x="747" y="122"/>
                </a:cubicBezTo>
                <a:cubicBezTo>
                  <a:pt x="721" y="122"/>
                  <a:pt x="685" y="81"/>
                  <a:pt x="662" y="81"/>
                </a:cubicBezTo>
                <a:cubicBezTo>
                  <a:pt x="649" y="88"/>
                  <a:pt x="635" y="88"/>
                  <a:pt x="620" y="88"/>
                </a:cubicBezTo>
                <a:cubicBezTo>
                  <a:pt x="604" y="88"/>
                  <a:pt x="587" y="88"/>
                  <a:pt x="568" y="94"/>
                </a:cubicBezTo>
                <a:cubicBezTo>
                  <a:pt x="539" y="94"/>
                  <a:pt x="513" y="133"/>
                  <a:pt x="487" y="133"/>
                </a:cubicBezTo>
                <a:cubicBezTo>
                  <a:pt x="458" y="146"/>
                  <a:pt x="432" y="146"/>
                  <a:pt x="406" y="162"/>
                </a:cubicBezTo>
                <a:cubicBezTo>
                  <a:pt x="377" y="162"/>
                  <a:pt x="351" y="201"/>
                  <a:pt x="325" y="214"/>
                </a:cubicBezTo>
                <a:cubicBezTo>
                  <a:pt x="310" y="220"/>
                  <a:pt x="297" y="220"/>
                  <a:pt x="283" y="220"/>
                </a:cubicBezTo>
                <a:cubicBezTo>
                  <a:pt x="270" y="220"/>
                  <a:pt x="257" y="220"/>
                  <a:pt x="244" y="227"/>
                </a:cubicBezTo>
                <a:cubicBezTo>
                  <a:pt x="202" y="243"/>
                  <a:pt x="176" y="243"/>
                  <a:pt x="150" y="256"/>
                </a:cubicBezTo>
                <a:cubicBezTo>
                  <a:pt x="121" y="269"/>
                  <a:pt x="95" y="282"/>
                  <a:pt x="82" y="295"/>
                </a:cubicBezTo>
                <a:cubicBezTo>
                  <a:pt x="40" y="324"/>
                  <a:pt x="1" y="350"/>
                  <a:pt x="1" y="376"/>
                </a:cubicBezTo>
                <a:cubicBezTo>
                  <a:pt x="1" y="405"/>
                  <a:pt x="53" y="405"/>
                  <a:pt x="95" y="431"/>
                </a:cubicBezTo>
                <a:cubicBezTo>
                  <a:pt x="108" y="444"/>
                  <a:pt x="134" y="486"/>
                  <a:pt x="163" y="499"/>
                </a:cubicBezTo>
                <a:lnTo>
                  <a:pt x="257" y="499"/>
                </a:lnTo>
                <a:cubicBezTo>
                  <a:pt x="283" y="499"/>
                  <a:pt x="325" y="457"/>
                  <a:pt x="351" y="457"/>
                </a:cubicBezTo>
                <a:cubicBezTo>
                  <a:pt x="377" y="470"/>
                  <a:pt x="406" y="486"/>
                  <a:pt x="432" y="486"/>
                </a:cubicBezTo>
                <a:cubicBezTo>
                  <a:pt x="474" y="486"/>
                  <a:pt x="500" y="499"/>
                  <a:pt x="526" y="499"/>
                </a:cubicBezTo>
                <a:lnTo>
                  <a:pt x="607" y="499"/>
                </a:lnTo>
                <a:cubicBezTo>
                  <a:pt x="594" y="512"/>
                  <a:pt x="594" y="525"/>
                  <a:pt x="594" y="538"/>
                </a:cubicBezTo>
                <a:cubicBezTo>
                  <a:pt x="594" y="580"/>
                  <a:pt x="662" y="593"/>
                  <a:pt x="717" y="619"/>
                </a:cubicBezTo>
                <a:cubicBezTo>
                  <a:pt x="743" y="648"/>
                  <a:pt x="756" y="687"/>
                  <a:pt x="798" y="713"/>
                </a:cubicBezTo>
                <a:cubicBezTo>
                  <a:pt x="824" y="729"/>
                  <a:pt x="863" y="742"/>
                  <a:pt x="905" y="755"/>
                </a:cubicBezTo>
                <a:cubicBezTo>
                  <a:pt x="937" y="755"/>
                  <a:pt x="981" y="725"/>
                  <a:pt x="1020" y="725"/>
                </a:cubicBezTo>
                <a:cubicBezTo>
                  <a:pt x="1027" y="725"/>
                  <a:pt x="1034" y="726"/>
                  <a:pt x="1041" y="729"/>
                </a:cubicBezTo>
                <a:cubicBezTo>
                  <a:pt x="1067" y="729"/>
                  <a:pt x="1106" y="742"/>
                  <a:pt x="1148" y="742"/>
                </a:cubicBezTo>
                <a:cubicBezTo>
                  <a:pt x="1156" y="745"/>
                  <a:pt x="1164" y="746"/>
                  <a:pt x="1171" y="746"/>
                </a:cubicBezTo>
                <a:cubicBezTo>
                  <a:pt x="1203" y="746"/>
                  <a:pt x="1237" y="729"/>
                  <a:pt x="1268" y="729"/>
                </a:cubicBezTo>
                <a:cubicBezTo>
                  <a:pt x="1297" y="742"/>
                  <a:pt x="1336" y="755"/>
                  <a:pt x="1378" y="768"/>
                </a:cubicBezTo>
                <a:cubicBezTo>
                  <a:pt x="1417" y="768"/>
                  <a:pt x="1459" y="781"/>
                  <a:pt x="1485" y="781"/>
                </a:cubicBezTo>
                <a:cubicBezTo>
                  <a:pt x="1527" y="781"/>
                  <a:pt x="1566" y="768"/>
                  <a:pt x="1608" y="768"/>
                </a:cubicBezTo>
                <a:cubicBezTo>
                  <a:pt x="1647" y="768"/>
                  <a:pt x="1673" y="862"/>
                  <a:pt x="1715" y="862"/>
                </a:cubicBezTo>
                <a:lnTo>
                  <a:pt x="1835" y="862"/>
                </a:lnTo>
                <a:cubicBezTo>
                  <a:pt x="1877" y="862"/>
                  <a:pt x="1916" y="836"/>
                  <a:pt x="1958" y="836"/>
                </a:cubicBezTo>
                <a:cubicBezTo>
                  <a:pt x="1984" y="836"/>
                  <a:pt x="2026" y="823"/>
                  <a:pt x="2065" y="823"/>
                </a:cubicBezTo>
                <a:cubicBezTo>
                  <a:pt x="2107" y="823"/>
                  <a:pt x="2146" y="781"/>
                  <a:pt x="2188" y="781"/>
                </a:cubicBezTo>
                <a:cubicBezTo>
                  <a:pt x="2227" y="781"/>
                  <a:pt x="2269" y="862"/>
                  <a:pt x="2295" y="862"/>
                </a:cubicBezTo>
                <a:cubicBezTo>
                  <a:pt x="2337" y="862"/>
                  <a:pt x="2376" y="836"/>
                  <a:pt x="2418" y="836"/>
                </a:cubicBezTo>
                <a:cubicBezTo>
                  <a:pt x="2457" y="836"/>
                  <a:pt x="2499" y="823"/>
                  <a:pt x="2538" y="823"/>
                </a:cubicBezTo>
                <a:cubicBezTo>
                  <a:pt x="2564" y="823"/>
                  <a:pt x="2606" y="794"/>
                  <a:pt x="2645" y="794"/>
                </a:cubicBezTo>
                <a:cubicBezTo>
                  <a:pt x="2687" y="794"/>
                  <a:pt x="2726" y="768"/>
                  <a:pt x="2755" y="768"/>
                </a:cubicBezTo>
                <a:cubicBezTo>
                  <a:pt x="2794" y="755"/>
                  <a:pt x="2836" y="755"/>
                  <a:pt x="2875" y="742"/>
                </a:cubicBezTo>
                <a:cubicBezTo>
                  <a:pt x="2917" y="742"/>
                  <a:pt x="2943" y="729"/>
                  <a:pt x="2985" y="713"/>
                </a:cubicBezTo>
                <a:cubicBezTo>
                  <a:pt x="3024" y="713"/>
                  <a:pt x="3050" y="687"/>
                  <a:pt x="3092" y="687"/>
                </a:cubicBezTo>
                <a:cubicBezTo>
                  <a:pt x="3096" y="686"/>
                  <a:pt x="3100" y="685"/>
                  <a:pt x="3105" y="685"/>
                </a:cubicBezTo>
                <a:cubicBezTo>
                  <a:pt x="3137" y="685"/>
                  <a:pt x="3177" y="716"/>
                  <a:pt x="3211" y="716"/>
                </a:cubicBezTo>
                <a:cubicBezTo>
                  <a:pt x="3217" y="716"/>
                  <a:pt x="3222" y="715"/>
                  <a:pt x="3228" y="713"/>
                </a:cubicBezTo>
                <a:cubicBezTo>
                  <a:pt x="3267" y="713"/>
                  <a:pt x="3309" y="713"/>
                  <a:pt x="3335" y="700"/>
                </a:cubicBezTo>
                <a:cubicBezTo>
                  <a:pt x="3374" y="687"/>
                  <a:pt x="3390" y="619"/>
                  <a:pt x="3416" y="606"/>
                </a:cubicBezTo>
                <a:cubicBezTo>
                  <a:pt x="3471" y="580"/>
                  <a:pt x="3536" y="551"/>
                  <a:pt x="3536" y="525"/>
                </a:cubicBezTo>
                <a:cubicBezTo>
                  <a:pt x="3536" y="499"/>
                  <a:pt x="3471" y="470"/>
                  <a:pt x="3429" y="444"/>
                </a:cubicBezTo>
                <a:cubicBezTo>
                  <a:pt x="3403" y="418"/>
                  <a:pt x="3361" y="405"/>
                  <a:pt x="3322" y="389"/>
                </a:cubicBezTo>
                <a:cubicBezTo>
                  <a:pt x="3293" y="376"/>
                  <a:pt x="3254" y="376"/>
                  <a:pt x="3212" y="363"/>
                </a:cubicBezTo>
                <a:cubicBezTo>
                  <a:pt x="3203" y="360"/>
                  <a:pt x="3195" y="359"/>
                  <a:pt x="3187" y="359"/>
                </a:cubicBezTo>
                <a:cubicBezTo>
                  <a:pt x="3164" y="359"/>
                  <a:pt x="3140" y="367"/>
                  <a:pt x="3117" y="367"/>
                </a:cubicBezTo>
                <a:cubicBezTo>
                  <a:pt x="3108" y="367"/>
                  <a:pt x="3100" y="366"/>
                  <a:pt x="3092" y="363"/>
                </a:cubicBezTo>
                <a:cubicBezTo>
                  <a:pt x="3050" y="350"/>
                  <a:pt x="3024" y="295"/>
                  <a:pt x="2985" y="295"/>
                </a:cubicBezTo>
                <a:cubicBezTo>
                  <a:pt x="2956" y="295"/>
                  <a:pt x="2917" y="295"/>
                  <a:pt x="2875" y="282"/>
                </a:cubicBezTo>
                <a:cubicBezTo>
                  <a:pt x="2836" y="282"/>
                  <a:pt x="2807" y="243"/>
                  <a:pt x="2768" y="227"/>
                </a:cubicBezTo>
                <a:cubicBezTo>
                  <a:pt x="2740" y="227"/>
                  <a:pt x="2713" y="234"/>
                  <a:pt x="2686" y="234"/>
                </a:cubicBezTo>
                <a:cubicBezTo>
                  <a:pt x="2672" y="234"/>
                  <a:pt x="2659" y="232"/>
                  <a:pt x="2645" y="227"/>
                </a:cubicBezTo>
                <a:cubicBezTo>
                  <a:pt x="2606" y="227"/>
                  <a:pt x="2564" y="295"/>
                  <a:pt x="2525" y="295"/>
                </a:cubicBezTo>
                <a:cubicBezTo>
                  <a:pt x="2483" y="295"/>
                  <a:pt x="2457" y="243"/>
                  <a:pt x="2418" y="243"/>
                </a:cubicBezTo>
                <a:lnTo>
                  <a:pt x="2295" y="243"/>
                </a:lnTo>
                <a:cubicBezTo>
                  <a:pt x="2256" y="243"/>
                  <a:pt x="2214" y="269"/>
                  <a:pt x="2175" y="269"/>
                </a:cubicBezTo>
                <a:lnTo>
                  <a:pt x="2159" y="269"/>
                </a:lnTo>
                <a:cubicBezTo>
                  <a:pt x="2175" y="256"/>
                  <a:pt x="2175" y="243"/>
                  <a:pt x="2188" y="243"/>
                </a:cubicBezTo>
                <a:cubicBezTo>
                  <a:pt x="2214" y="214"/>
                  <a:pt x="2269" y="188"/>
                  <a:pt x="2269" y="162"/>
                </a:cubicBezTo>
                <a:cubicBezTo>
                  <a:pt x="2269" y="146"/>
                  <a:pt x="2227" y="94"/>
                  <a:pt x="2188" y="81"/>
                </a:cubicBezTo>
                <a:cubicBezTo>
                  <a:pt x="2185" y="77"/>
                  <a:pt x="2180" y="76"/>
                  <a:pt x="2175" y="76"/>
                </a:cubicBezTo>
                <a:cubicBezTo>
                  <a:pt x="2160" y="76"/>
                  <a:pt x="2139" y="84"/>
                  <a:pt x="2116" y="84"/>
                </a:cubicBezTo>
                <a:cubicBezTo>
                  <a:pt x="2109" y="84"/>
                  <a:pt x="2101" y="84"/>
                  <a:pt x="2094" y="81"/>
                </a:cubicBezTo>
                <a:cubicBezTo>
                  <a:pt x="2087" y="77"/>
                  <a:pt x="2081" y="76"/>
                  <a:pt x="2074" y="76"/>
                </a:cubicBezTo>
                <a:cubicBezTo>
                  <a:pt x="2058" y="76"/>
                  <a:pt x="2041" y="84"/>
                  <a:pt x="2019" y="84"/>
                </a:cubicBezTo>
                <a:cubicBezTo>
                  <a:pt x="2012" y="84"/>
                  <a:pt x="2005" y="84"/>
                  <a:pt x="1997" y="81"/>
                </a:cubicBezTo>
                <a:cubicBezTo>
                  <a:pt x="1971" y="81"/>
                  <a:pt x="1958" y="13"/>
                  <a:pt x="1932" y="0"/>
                </a:cubicBezTo>
                <a:lnTo>
                  <a:pt x="1835" y="0"/>
                </a:lnTo>
                <a:cubicBezTo>
                  <a:pt x="1809" y="0"/>
                  <a:pt x="1770" y="52"/>
                  <a:pt x="1741" y="52"/>
                </a:cubicBezTo>
                <a:cubicBezTo>
                  <a:pt x="1715" y="52"/>
                  <a:pt x="1689" y="13"/>
                  <a:pt x="1647" y="13"/>
                </a:cubicBezTo>
                <a:cubicBezTo>
                  <a:pt x="1621" y="13"/>
                  <a:pt x="1592" y="26"/>
                  <a:pt x="1566" y="26"/>
                </a:cubicBezTo>
                <a:cubicBezTo>
                  <a:pt x="1527" y="26"/>
                  <a:pt x="1498" y="0"/>
                  <a:pt x="1472" y="0"/>
                </a:cubicBezTo>
                <a:cubicBezTo>
                  <a:pt x="1446" y="0"/>
                  <a:pt x="1417" y="13"/>
                  <a:pt x="1378" y="13"/>
                </a:cubicBezTo>
                <a:cubicBezTo>
                  <a:pt x="1349" y="13"/>
                  <a:pt x="1323" y="0"/>
                  <a:pt x="1297" y="0"/>
                </a:cubicBezTo>
                <a:cubicBezTo>
                  <a:pt x="1283" y="4"/>
                  <a:pt x="1271" y="6"/>
                  <a:pt x="1260" y="6"/>
                </a:cubicBezTo>
                <a:cubicBezTo>
                  <a:pt x="1237" y="6"/>
                  <a:pt x="1220" y="0"/>
                  <a:pt x="120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9" name="Google Shape;629;p26"/>
          <p:cNvSpPr/>
          <p:nvPr userDrawn="1"/>
        </p:nvSpPr>
        <p:spPr>
          <a:xfrm>
            <a:off x="3454313" y="5926671"/>
            <a:ext cx="737617" cy="183099"/>
          </a:xfrm>
          <a:custGeom>
            <a:avLst/>
            <a:gdLst/>
            <a:ahLst/>
            <a:cxnLst/>
            <a:rect l="l" t="t" r="r" b="b"/>
            <a:pathLst>
              <a:path w="2982" h="1203" extrusionOk="0">
                <a:moveTo>
                  <a:pt x="1404" y="1"/>
                </a:moveTo>
                <a:cubicBezTo>
                  <a:pt x="1378" y="1"/>
                  <a:pt x="1349" y="56"/>
                  <a:pt x="1323" y="56"/>
                </a:cubicBezTo>
                <a:cubicBezTo>
                  <a:pt x="1297" y="56"/>
                  <a:pt x="1268" y="43"/>
                  <a:pt x="1242" y="43"/>
                </a:cubicBezTo>
                <a:cubicBezTo>
                  <a:pt x="1216" y="43"/>
                  <a:pt x="1187" y="17"/>
                  <a:pt x="1161" y="17"/>
                </a:cubicBezTo>
                <a:lnTo>
                  <a:pt x="1093" y="17"/>
                </a:lnTo>
                <a:cubicBezTo>
                  <a:pt x="1067" y="17"/>
                  <a:pt x="1038" y="69"/>
                  <a:pt x="1012" y="69"/>
                </a:cubicBezTo>
                <a:cubicBezTo>
                  <a:pt x="986" y="69"/>
                  <a:pt x="957" y="56"/>
                  <a:pt x="931" y="56"/>
                </a:cubicBezTo>
                <a:lnTo>
                  <a:pt x="850" y="56"/>
                </a:lnTo>
                <a:cubicBezTo>
                  <a:pt x="824" y="56"/>
                  <a:pt x="811" y="82"/>
                  <a:pt x="782" y="82"/>
                </a:cubicBezTo>
                <a:cubicBezTo>
                  <a:pt x="764" y="82"/>
                  <a:pt x="747" y="76"/>
                  <a:pt x="729" y="76"/>
                </a:cubicBezTo>
                <a:cubicBezTo>
                  <a:pt x="720" y="76"/>
                  <a:pt x="710" y="78"/>
                  <a:pt x="701" y="82"/>
                </a:cubicBezTo>
                <a:cubicBezTo>
                  <a:pt x="675" y="82"/>
                  <a:pt x="649" y="98"/>
                  <a:pt x="620" y="98"/>
                </a:cubicBezTo>
                <a:cubicBezTo>
                  <a:pt x="594" y="98"/>
                  <a:pt x="568" y="56"/>
                  <a:pt x="539" y="56"/>
                </a:cubicBezTo>
                <a:cubicBezTo>
                  <a:pt x="513" y="69"/>
                  <a:pt x="487" y="69"/>
                  <a:pt x="471" y="82"/>
                </a:cubicBezTo>
                <a:cubicBezTo>
                  <a:pt x="445" y="82"/>
                  <a:pt x="419" y="111"/>
                  <a:pt x="390" y="111"/>
                </a:cubicBezTo>
                <a:cubicBezTo>
                  <a:pt x="369" y="111"/>
                  <a:pt x="349" y="93"/>
                  <a:pt x="327" y="93"/>
                </a:cubicBezTo>
                <a:cubicBezTo>
                  <a:pt x="321" y="93"/>
                  <a:pt x="315" y="95"/>
                  <a:pt x="309" y="98"/>
                </a:cubicBezTo>
                <a:cubicBezTo>
                  <a:pt x="283" y="98"/>
                  <a:pt x="270" y="150"/>
                  <a:pt x="244" y="150"/>
                </a:cubicBezTo>
                <a:cubicBezTo>
                  <a:pt x="234" y="154"/>
                  <a:pt x="225" y="156"/>
                  <a:pt x="216" y="156"/>
                </a:cubicBezTo>
                <a:cubicBezTo>
                  <a:pt x="197" y="156"/>
                  <a:pt x="180" y="150"/>
                  <a:pt x="163" y="150"/>
                </a:cubicBezTo>
                <a:cubicBezTo>
                  <a:pt x="134" y="163"/>
                  <a:pt x="108" y="163"/>
                  <a:pt x="95" y="179"/>
                </a:cubicBezTo>
                <a:cubicBezTo>
                  <a:pt x="66" y="192"/>
                  <a:pt x="40" y="218"/>
                  <a:pt x="27" y="231"/>
                </a:cubicBezTo>
                <a:cubicBezTo>
                  <a:pt x="1" y="244"/>
                  <a:pt x="14" y="273"/>
                  <a:pt x="14" y="299"/>
                </a:cubicBezTo>
                <a:cubicBezTo>
                  <a:pt x="14" y="325"/>
                  <a:pt x="14" y="341"/>
                  <a:pt x="40" y="354"/>
                </a:cubicBezTo>
                <a:cubicBezTo>
                  <a:pt x="46" y="360"/>
                  <a:pt x="60" y="360"/>
                  <a:pt x="75" y="360"/>
                </a:cubicBezTo>
                <a:cubicBezTo>
                  <a:pt x="91" y="360"/>
                  <a:pt x="108" y="360"/>
                  <a:pt x="121" y="367"/>
                </a:cubicBezTo>
                <a:cubicBezTo>
                  <a:pt x="134" y="380"/>
                  <a:pt x="163" y="406"/>
                  <a:pt x="189" y="406"/>
                </a:cubicBezTo>
                <a:cubicBezTo>
                  <a:pt x="197" y="411"/>
                  <a:pt x="206" y="413"/>
                  <a:pt x="216" y="413"/>
                </a:cubicBezTo>
                <a:cubicBezTo>
                  <a:pt x="234" y="413"/>
                  <a:pt x="253" y="406"/>
                  <a:pt x="270" y="406"/>
                </a:cubicBezTo>
                <a:cubicBezTo>
                  <a:pt x="296" y="422"/>
                  <a:pt x="309" y="461"/>
                  <a:pt x="338" y="461"/>
                </a:cubicBezTo>
                <a:cubicBezTo>
                  <a:pt x="364" y="461"/>
                  <a:pt x="390" y="487"/>
                  <a:pt x="419" y="487"/>
                </a:cubicBezTo>
                <a:lnTo>
                  <a:pt x="500" y="487"/>
                </a:lnTo>
                <a:cubicBezTo>
                  <a:pt x="526" y="487"/>
                  <a:pt x="552" y="516"/>
                  <a:pt x="581" y="516"/>
                </a:cubicBezTo>
                <a:lnTo>
                  <a:pt x="662" y="516"/>
                </a:lnTo>
                <a:cubicBezTo>
                  <a:pt x="688" y="516"/>
                  <a:pt x="714" y="503"/>
                  <a:pt x="743" y="503"/>
                </a:cubicBezTo>
                <a:cubicBezTo>
                  <a:pt x="769" y="503"/>
                  <a:pt x="782" y="474"/>
                  <a:pt x="811" y="474"/>
                </a:cubicBezTo>
                <a:cubicBezTo>
                  <a:pt x="756" y="503"/>
                  <a:pt x="769" y="542"/>
                  <a:pt x="769" y="568"/>
                </a:cubicBezTo>
                <a:cubicBezTo>
                  <a:pt x="769" y="597"/>
                  <a:pt x="769" y="610"/>
                  <a:pt x="795" y="636"/>
                </a:cubicBezTo>
                <a:cubicBezTo>
                  <a:pt x="798" y="639"/>
                  <a:pt x="803" y="640"/>
                  <a:pt x="808" y="640"/>
                </a:cubicBezTo>
                <a:cubicBezTo>
                  <a:pt x="822" y="640"/>
                  <a:pt x="841" y="632"/>
                  <a:pt x="858" y="632"/>
                </a:cubicBezTo>
                <a:cubicBezTo>
                  <a:pt x="864" y="632"/>
                  <a:pt x="870" y="633"/>
                  <a:pt x="876" y="636"/>
                </a:cubicBezTo>
                <a:cubicBezTo>
                  <a:pt x="892" y="649"/>
                  <a:pt x="892" y="691"/>
                  <a:pt x="918" y="691"/>
                </a:cubicBezTo>
                <a:cubicBezTo>
                  <a:pt x="892" y="691"/>
                  <a:pt x="876" y="678"/>
                  <a:pt x="850" y="678"/>
                </a:cubicBezTo>
                <a:cubicBezTo>
                  <a:pt x="824" y="691"/>
                  <a:pt x="795" y="717"/>
                  <a:pt x="782" y="717"/>
                </a:cubicBezTo>
                <a:cubicBezTo>
                  <a:pt x="743" y="730"/>
                  <a:pt x="730" y="746"/>
                  <a:pt x="701" y="759"/>
                </a:cubicBezTo>
                <a:cubicBezTo>
                  <a:pt x="695" y="762"/>
                  <a:pt x="689" y="763"/>
                  <a:pt x="682" y="763"/>
                </a:cubicBezTo>
                <a:cubicBezTo>
                  <a:pt x="664" y="763"/>
                  <a:pt x="643" y="755"/>
                  <a:pt x="625" y="755"/>
                </a:cubicBezTo>
                <a:cubicBezTo>
                  <a:pt x="618" y="755"/>
                  <a:pt x="612" y="756"/>
                  <a:pt x="607" y="759"/>
                </a:cubicBezTo>
                <a:cubicBezTo>
                  <a:pt x="581" y="785"/>
                  <a:pt x="594" y="827"/>
                  <a:pt x="594" y="840"/>
                </a:cubicBezTo>
                <a:cubicBezTo>
                  <a:pt x="607" y="866"/>
                  <a:pt x="594" y="892"/>
                  <a:pt x="620" y="921"/>
                </a:cubicBezTo>
                <a:cubicBezTo>
                  <a:pt x="649" y="921"/>
                  <a:pt x="675" y="934"/>
                  <a:pt x="701" y="947"/>
                </a:cubicBezTo>
                <a:lnTo>
                  <a:pt x="782" y="947"/>
                </a:lnTo>
                <a:cubicBezTo>
                  <a:pt x="795" y="947"/>
                  <a:pt x="824" y="960"/>
                  <a:pt x="850" y="960"/>
                </a:cubicBezTo>
                <a:cubicBezTo>
                  <a:pt x="876" y="960"/>
                  <a:pt x="905" y="960"/>
                  <a:pt x="931" y="973"/>
                </a:cubicBezTo>
                <a:cubicBezTo>
                  <a:pt x="957" y="973"/>
                  <a:pt x="986" y="960"/>
                  <a:pt x="1012" y="960"/>
                </a:cubicBezTo>
                <a:cubicBezTo>
                  <a:pt x="1038" y="960"/>
                  <a:pt x="1054" y="989"/>
                  <a:pt x="1080" y="989"/>
                </a:cubicBezTo>
                <a:cubicBezTo>
                  <a:pt x="1083" y="991"/>
                  <a:pt x="1087" y="992"/>
                  <a:pt x="1090" y="992"/>
                </a:cubicBezTo>
                <a:cubicBezTo>
                  <a:pt x="1113" y="992"/>
                  <a:pt x="1138" y="960"/>
                  <a:pt x="1161" y="960"/>
                </a:cubicBezTo>
                <a:cubicBezTo>
                  <a:pt x="1187" y="960"/>
                  <a:pt x="1216" y="973"/>
                  <a:pt x="1242" y="973"/>
                </a:cubicBezTo>
                <a:cubicBezTo>
                  <a:pt x="1268" y="973"/>
                  <a:pt x="1281" y="989"/>
                  <a:pt x="1310" y="989"/>
                </a:cubicBezTo>
                <a:cubicBezTo>
                  <a:pt x="1297" y="1002"/>
                  <a:pt x="1297" y="1015"/>
                  <a:pt x="1297" y="1028"/>
                </a:cubicBezTo>
                <a:cubicBezTo>
                  <a:pt x="1297" y="1054"/>
                  <a:pt x="1297" y="1096"/>
                  <a:pt x="1323" y="1109"/>
                </a:cubicBezTo>
                <a:cubicBezTo>
                  <a:pt x="1328" y="1112"/>
                  <a:pt x="1334" y="1113"/>
                  <a:pt x="1340" y="1113"/>
                </a:cubicBezTo>
                <a:cubicBezTo>
                  <a:pt x="1365" y="1113"/>
                  <a:pt x="1396" y="1096"/>
                  <a:pt x="1417" y="1096"/>
                </a:cubicBezTo>
                <a:cubicBezTo>
                  <a:pt x="1443" y="1109"/>
                  <a:pt x="1459" y="1122"/>
                  <a:pt x="1485" y="1135"/>
                </a:cubicBezTo>
                <a:cubicBezTo>
                  <a:pt x="1511" y="1135"/>
                  <a:pt x="1540" y="1151"/>
                  <a:pt x="1566" y="1151"/>
                </a:cubicBezTo>
                <a:cubicBezTo>
                  <a:pt x="1592" y="1151"/>
                  <a:pt x="1621" y="1177"/>
                  <a:pt x="1647" y="1177"/>
                </a:cubicBezTo>
                <a:cubicBezTo>
                  <a:pt x="1660" y="1177"/>
                  <a:pt x="1686" y="1190"/>
                  <a:pt x="1715" y="1190"/>
                </a:cubicBezTo>
                <a:cubicBezTo>
                  <a:pt x="1741" y="1190"/>
                  <a:pt x="1767" y="1151"/>
                  <a:pt x="1796" y="1151"/>
                </a:cubicBezTo>
                <a:cubicBezTo>
                  <a:pt x="1822" y="1151"/>
                  <a:pt x="1848" y="1203"/>
                  <a:pt x="1877" y="1203"/>
                </a:cubicBezTo>
                <a:cubicBezTo>
                  <a:pt x="1903" y="1203"/>
                  <a:pt x="1929" y="1151"/>
                  <a:pt x="1958" y="1151"/>
                </a:cubicBezTo>
                <a:lnTo>
                  <a:pt x="2039" y="1151"/>
                </a:lnTo>
                <a:cubicBezTo>
                  <a:pt x="2065" y="1151"/>
                  <a:pt x="2091" y="1177"/>
                  <a:pt x="2120" y="1177"/>
                </a:cubicBezTo>
                <a:cubicBezTo>
                  <a:pt x="2146" y="1177"/>
                  <a:pt x="2172" y="1164"/>
                  <a:pt x="2188" y="1164"/>
                </a:cubicBezTo>
                <a:cubicBezTo>
                  <a:pt x="2214" y="1164"/>
                  <a:pt x="2253" y="1190"/>
                  <a:pt x="2269" y="1190"/>
                </a:cubicBezTo>
                <a:cubicBezTo>
                  <a:pt x="2295" y="1190"/>
                  <a:pt x="2321" y="1164"/>
                  <a:pt x="2350" y="1164"/>
                </a:cubicBezTo>
                <a:cubicBezTo>
                  <a:pt x="2359" y="1160"/>
                  <a:pt x="2367" y="1158"/>
                  <a:pt x="2376" y="1158"/>
                </a:cubicBezTo>
                <a:cubicBezTo>
                  <a:pt x="2393" y="1158"/>
                  <a:pt x="2411" y="1164"/>
                  <a:pt x="2431" y="1164"/>
                </a:cubicBezTo>
                <a:lnTo>
                  <a:pt x="2512" y="1164"/>
                </a:lnTo>
                <a:cubicBezTo>
                  <a:pt x="2538" y="1151"/>
                  <a:pt x="2551" y="1109"/>
                  <a:pt x="2577" y="1109"/>
                </a:cubicBezTo>
                <a:cubicBezTo>
                  <a:pt x="2601" y="1109"/>
                  <a:pt x="2632" y="1139"/>
                  <a:pt x="2659" y="1139"/>
                </a:cubicBezTo>
                <a:cubicBezTo>
                  <a:pt x="2664" y="1139"/>
                  <a:pt x="2669" y="1137"/>
                  <a:pt x="2674" y="1135"/>
                </a:cubicBezTo>
                <a:cubicBezTo>
                  <a:pt x="2700" y="1135"/>
                  <a:pt x="2713" y="1109"/>
                  <a:pt x="2739" y="1096"/>
                </a:cubicBezTo>
                <a:cubicBezTo>
                  <a:pt x="2768" y="1083"/>
                  <a:pt x="2794" y="1070"/>
                  <a:pt x="2807" y="1070"/>
                </a:cubicBezTo>
                <a:cubicBezTo>
                  <a:pt x="2836" y="1054"/>
                  <a:pt x="2875" y="1054"/>
                  <a:pt x="2888" y="1041"/>
                </a:cubicBezTo>
                <a:cubicBezTo>
                  <a:pt x="2917" y="1015"/>
                  <a:pt x="2901" y="1002"/>
                  <a:pt x="2901" y="973"/>
                </a:cubicBezTo>
                <a:cubicBezTo>
                  <a:pt x="2901" y="960"/>
                  <a:pt x="2930" y="908"/>
                  <a:pt x="2901" y="892"/>
                </a:cubicBezTo>
                <a:cubicBezTo>
                  <a:pt x="2896" y="889"/>
                  <a:pt x="2891" y="889"/>
                  <a:pt x="2885" y="889"/>
                </a:cubicBezTo>
                <a:cubicBezTo>
                  <a:pt x="2861" y="889"/>
                  <a:pt x="2831" y="908"/>
                  <a:pt x="2807" y="908"/>
                </a:cubicBezTo>
                <a:cubicBezTo>
                  <a:pt x="2781" y="892"/>
                  <a:pt x="2768" y="866"/>
                  <a:pt x="2739" y="866"/>
                </a:cubicBezTo>
                <a:cubicBezTo>
                  <a:pt x="2730" y="862"/>
                  <a:pt x="2721" y="860"/>
                  <a:pt x="2713" y="860"/>
                </a:cubicBezTo>
                <a:cubicBezTo>
                  <a:pt x="2695" y="860"/>
                  <a:pt x="2677" y="866"/>
                  <a:pt x="2658" y="866"/>
                </a:cubicBezTo>
                <a:cubicBezTo>
                  <a:pt x="2632" y="866"/>
                  <a:pt x="2606" y="853"/>
                  <a:pt x="2577" y="840"/>
                </a:cubicBezTo>
                <a:cubicBezTo>
                  <a:pt x="2551" y="840"/>
                  <a:pt x="2525" y="866"/>
                  <a:pt x="2496" y="866"/>
                </a:cubicBezTo>
                <a:cubicBezTo>
                  <a:pt x="2483" y="866"/>
                  <a:pt x="2457" y="853"/>
                  <a:pt x="2431" y="853"/>
                </a:cubicBezTo>
                <a:cubicBezTo>
                  <a:pt x="2402" y="840"/>
                  <a:pt x="2376" y="798"/>
                  <a:pt x="2350" y="798"/>
                </a:cubicBezTo>
                <a:lnTo>
                  <a:pt x="2269" y="798"/>
                </a:lnTo>
                <a:cubicBezTo>
                  <a:pt x="2253" y="798"/>
                  <a:pt x="2240" y="827"/>
                  <a:pt x="2214" y="827"/>
                </a:cubicBezTo>
                <a:cubicBezTo>
                  <a:pt x="2240" y="811"/>
                  <a:pt x="2253" y="798"/>
                  <a:pt x="2253" y="785"/>
                </a:cubicBezTo>
                <a:cubicBezTo>
                  <a:pt x="2253" y="772"/>
                  <a:pt x="2227" y="759"/>
                  <a:pt x="2214" y="746"/>
                </a:cubicBezTo>
                <a:cubicBezTo>
                  <a:pt x="2240" y="746"/>
                  <a:pt x="2240" y="704"/>
                  <a:pt x="2269" y="704"/>
                </a:cubicBezTo>
                <a:cubicBezTo>
                  <a:pt x="2295" y="704"/>
                  <a:pt x="2321" y="730"/>
                  <a:pt x="2350" y="730"/>
                </a:cubicBezTo>
                <a:cubicBezTo>
                  <a:pt x="2376" y="717"/>
                  <a:pt x="2389" y="717"/>
                  <a:pt x="2415" y="704"/>
                </a:cubicBezTo>
                <a:lnTo>
                  <a:pt x="2496" y="704"/>
                </a:lnTo>
                <a:cubicBezTo>
                  <a:pt x="2525" y="704"/>
                  <a:pt x="2551" y="691"/>
                  <a:pt x="2564" y="678"/>
                </a:cubicBezTo>
                <a:cubicBezTo>
                  <a:pt x="2593" y="678"/>
                  <a:pt x="2619" y="665"/>
                  <a:pt x="2645" y="665"/>
                </a:cubicBezTo>
                <a:cubicBezTo>
                  <a:pt x="2650" y="662"/>
                  <a:pt x="2654" y="661"/>
                  <a:pt x="2659" y="661"/>
                </a:cubicBezTo>
                <a:cubicBezTo>
                  <a:pt x="2679" y="661"/>
                  <a:pt x="2697" y="681"/>
                  <a:pt x="2715" y="681"/>
                </a:cubicBezTo>
                <a:cubicBezTo>
                  <a:pt x="2719" y="681"/>
                  <a:pt x="2722" y="680"/>
                  <a:pt x="2726" y="678"/>
                </a:cubicBezTo>
                <a:cubicBezTo>
                  <a:pt x="2755" y="678"/>
                  <a:pt x="2768" y="610"/>
                  <a:pt x="2781" y="597"/>
                </a:cubicBezTo>
                <a:lnTo>
                  <a:pt x="2862" y="597"/>
                </a:lnTo>
                <a:cubicBezTo>
                  <a:pt x="2888" y="584"/>
                  <a:pt x="2901" y="555"/>
                  <a:pt x="2917" y="542"/>
                </a:cubicBezTo>
                <a:cubicBezTo>
                  <a:pt x="2943" y="529"/>
                  <a:pt x="2982" y="516"/>
                  <a:pt x="2982" y="487"/>
                </a:cubicBezTo>
                <a:cubicBezTo>
                  <a:pt x="2982" y="474"/>
                  <a:pt x="2930" y="474"/>
                  <a:pt x="2901" y="448"/>
                </a:cubicBezTo>
                <a:cubicBezTo>
                  <a:pt x="2888" y="448"/>
                  <a:pt x="2875" y="393"/>
                  <a:pt x="2849" y="380"/>
                </a:cubicBezTo>
                <a:cubicBezTo>
                  <a:pt x="2836" y="380"/>
                  <a:pt x="2807" y="367"/>
                  <a:pt x="2768" y="367"/>
                </a:cubicBezTo>
                <a:cubicBezTo>
                  <a:pt x="2765" y="364"/>
                  <a:pt x="2762" y="363"/>
                  <a:pt x="2757" y="363"/>
                </a:cubicBezTo>
                <a:cubicBezTo>
                  <a:pt x="2739" y="363"/>
                  <a:pt x="2708" y="380"/>
                  <a:pt x="2687" y="380"/>
                </a:cubicBezTo>
                <a:cubicBezTo>
                  <a:pt x="2658" y="367"/>
                  <a:pt x="2645" y="341"/>
                  <a:pt x="2619" y="325"/>
                </a:cubicBezTo>
                <a:cubicBezTo>
                  <a:pt x="2593" y="325"/>
                  <a:pt x="2564" y="341"/>
                  <a:pt x="2538" y="341"/>
                </a:cubicBezTo>
                <a:cubicBezTo>
                  <a:pt x="2529" y="336"/>
                  <a:pt x="2520" y="334"/>
                  <a:pt x="2511" y="334"/>
                </a:cubicBezTo>
                <a:cubicBezTo>
                  <a:pt x="2493" y="334"/>
                  <a:pt x="2474" y="341"/>
                  <a:pt x="2457" y="341"/>
                </a:cubicBezTo>
                <a:cubicBezTo>
                  <a:pt x="2448" y="336"/>
                  <a:pt x="2439" y="334"/>
                  <a:pt x="2430" y="334"/>
                </a:cubicBezTo>
                <a:cubicBezTo>
                  <a:pt x="2412" y="334"/>
                  <a:pt x="2393" y="341"/>
                  <a:pt x="2376" y="341"/>
                </a:cubicBezTo>
                <a:cubicBezTo>
                  <a:pt x="2350" y="325"/>
                  <a:pt x="2321" y="286"/>
                  <a:pt x="2295" y="286"/>
                </a:cubicBezTo>
                <a:cubicBezTo>
                  <a:pt x="2269" y="286"/>
                  <a:pt x="2240" y="312"/>
                  <a:pt x="2214" y="312"/>
                </a:cubicBezTo>
                <a:cubicBezTo>
                  <a:pt x="2188" y="312"/>
                  <a:pt x="2133" y="286"/>
                  <a:pt x="2107" y="286"/>
                </a:cubicBezTo>
                <a:cubicBezTo>
                  <a:pt x="2159" y="260"/>
                  <a:pt x="2201" y="244"/>
                  <a:pt x="2201" y="218"/>
                </a:cubicBezTo>
                <a:cubicBezTo>
                  <a:pt x="2201" y="192"/>
                  <a:pt x="2188" y="179"/>
                  <a:pt x="2159" y="163"/>
                </a:cubicBezTo>
                <a:cubicBezTo>
                  <a:pt x="2146" y="156"/>
                  <a:pt x="2133" y="156"/>
                  <a:pt x="2119" y="156"/>
                </a:cubicBezTo>
                <a:cubicBezTo>
                  <a:pt x="2106" y="156"/>
                  <a:pt x="2092" y="156"/>
                  <a:pt x="2078" y="150"/>
                </a:cubicBezTo>
                <a:cubicBezTo>
                  <a:pt x="2065" y="137"/>
                  <a:pt x="2039" y="111"/>
                  <a:pt x="2010" y="98"/>
                </a:cubicBezTo>
                <a:cubicBezTo>
                  <a:pt x="1997" y="98"/>
                  <a:pt x="1971" y="69"/>
                  <a:pt x="1945" y="69"/>
                </a:cubicBezTo>
                <a:cubicBezTo>
                  <a:pt x="1939" y="66"/>
                  <a:pt x="1933" y="65"/>
                  <a:pt x="1928" y="65"/>
                </a:cubicBezTo>
                <a:cubicBezTo>
                  <a:pt x="1905" y="65"/>
                  <a:pt x="1885" y="82"/>
                  <a:pt x="1864" y="82"/>
                </a:cubicBezTo>
                <a:cubicBezTo>
                  <a:pt x="1835" y="82"/>
                  <a:pt x="1809" y="69"/>
                  <a:pt x="1783" y="69"/>
                </a:cubicBezTo>
                <a:cubicBezTo>
                  <a:pt x="1754" y="69"/>
                  <a:pt x="1741" y="30"/>
                  <a:pt x="1715" y="17"/>
                </a:cubicBezTo>
                <a:lnTo>
                  <a:pt x="1634" y="17"/>
                </a:lnTo>
                <a:cubicBezTo>
                  <a:pt x="1609" y="17"/>
                  <a:pt x="1586" y="46"/>
                  <a:pt x="1564" y="46"/>
                </a:cubicBezTo>
                <a:cubicBezTo>
                  <a:pt x="1560" y="46"/>
                  <a:pt x="1557" y="45"/>
                  <a:pt x="1553" y="43"/>
                </a:cubicBezTo>
                <a:cubicBezTo>
                  <a:pt x="1524" y="43"/>
                  <a:pt x="1498" y="17"/>
                  <a:pt x="1485" y="17"/>
                </a:cubicBezTo>
                <a:cubicBezTo>
                  <a:pt x="1459" y="17"/>
                  <a:pt x="1430" y="1"/>
                  <a:pt x="140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0" name="Google Shape;630;p26"/>
          <p:cNvSpPr/>
          <p:nvPr userDrawn="1"/>
        </p:nvSpPr>
        <p:spPr>
          <a:xfrm>
            <a:off x="4402420" y="5875380"/>
            <a:ext cx="20283" cy="6545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14" y="43"/>
                  <a:pt x="40" y="43"/>
                </a:cubicBezTo>
                <a:cubicBezTo>
                  <a:pt x="69" y="43"/>
                  <a:pt x="82" y="30"/>
                  <a:pt x="82" y="30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1" name="Google Shape;631;p26"/>
          <p:cNvSpPr/>
          <p:nvPr userDrawn="1"/>
        </p:nvSpPr>
        <p:spPr>
          <a:xfrm>
            <a:off x="4319063" y="5867616"/>
            <a:ext cx="23499" cy="3957"/>
          </a:xfrm>
          <a:custGeom>
            <a:avLst/>
            <a:gdLst/>
            <a:ahLst/>
            <a:cxnLst/>
            <a:rect l="l" t="t" r="r" b="b"/>
            <a:pathLst>
              <a:path w="95" h="26" extrusionOk="0">
                <a:moveTo>
                  <a:pt x="53" y="0"/>
                </a:moveTo>
                <a:cubicBezTo>
                  <a:pt x="27" y="0"/>
                  <a:pt x="1" y="0"/>
                  <a:pt x="1" y="13"/>
                </a:cubicBezTo>
                <a:cubicBezTo>
                  <a:pt x="1" y="26"/>
                  <a:pt x="27" y="26"/>
                  <a:pt x="40" y="26"/>
                </a:cubicBezTo>
                <a:cubicBezTo>
                  <a:pt x="69" y="26"/>
                  <a:pt x="95" y="26"/>
                  <a:pt x="95" y="13"/>
                </a:cubicBezTo>
                <a:cubicBezTo>
                  <a:pt x="95" y="13"/>
                  <a:pt x="69" y="0"/>
                  <a:pt x="5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2" name="Google Shape;632;p26"/>
          <p:cNvSpPr/>
          <p:nvPr userDrawn="1"/>
        </p:nvSpPr>
        <p:spPr>
          <a:xfrm>
            <a:off x="4365564" y="5861073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3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43"/>
                  <a:pt x="43" y="43"/>
                </a:cubicBezTo>
                <a:cubicBezTo>
                  <a:pt x="69" y="43"/>
                  <a:pt x="95" y="43"/>
                  <a:pt x="95" y="27"/>
                </a:cubicBezTo>
                <a:cubicBezTo>
                  <a:pt x="95" y="14"/>
                  <a:pt x="69" y="14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3" name="Google Shape;633;p26"/>
          <p:cNvSpPr/>
          <p:nvPr userDrawn="1"/>
        </p:nvSpPr>
        <p:spPr>
          <a:xfrm>
            <a:off x="4271817" y="5877358"/>
            <a:ext cx="20283" cy="4567"/>
          </a:xfrm>
          <a:custGeom>
            <a:avLst/>
            <a:gdLst/>
            <a:ahLst/>
            <a:cxnLst/>
            <a:rect l="l" t="t" r="r" b="b"/>
            <a:pathLst>
              <a:path w="82" h="30" extrusionOk="0">
                <a:moveTo>
                  <a:pt x="43" y="1"/>
                </a:moveTo>
                <a:cubicBezTo>
                  <a:pt x="17" y="1"/>
                  <a:pt x="1" y="1"/>
                  <a:pt x="1" y="17"/>
                </a:cubicBezTo>
                <a:cubicBezTo>
                  <a:pt x="1" y="17"/>
                  <a:pt x="17" y="30"/>
                  <a:pt x="43" y="30"/>
                </a:cubicBezTo>
                <a:cubicBezTo>
                  <a:pt x="69" y="30"/>
                  <a:pt x="82" y="30"/>
                  <a:pt x="82" y="17"/>
                </a:cubicBezTo>
                <a:cubicBezTo>
                  <a:pt x="82" y="17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4" name="Google Shape;634;p26"/>
          <p:cNvSpPr/>
          <p:nvPr userDrawn="1"/>
        </p:nvSpPr>
        <p:spPr>
          <a:xfrm>
            <a:off x="4445708" y="5865029"/>
            <a:ext cx="23499" cy="4567"/>
          </a:xfrm>
          <a:custGeom>
            <a:avLst/>
            <a:gdLst/>
            <a:ahLst/>
            <a:cxnLst/>
            <a:rect l="l" t="t" r="r" b="b"/>
            <a:pathLst>
              <a:path w="95" h="30" extrusionOk="0">
                <a:moveTo>
                  <a:pt x="43" y="1"/>
                </a:moveTo>
                <a:cubicBezTo>
                  <a:pt x="27" y="1"/>
                  <a:pt x="1" y="1"/>
                  <a:pt x="1" y="17"/>
                </a:cubicBezTo>
                <a:cubicBezTo>
                  <a:pt x="1" y="17"/>
                  <a:pt x="14" y="30"/>
                  <a:pt x="43" y="30"/>
                </a:cubicBezTo>
                <a:cubicBezTo>
                  <a:pt x="69" y="30"/>
                  <a:pt x="95" y="30"/>
                  <a:pt x="95" y="17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5" name="Google Shape;635;p26"/>
          <p:cNvSpPr/>
          <p:nvPr userDrawn="1"/>
        </p:nvSpPr>
        <p:spPr>
          <a:xfrm>
            <a:off x="4428888" y="5891055"/>
            <a:ext cx="23499" cy="5175"/>
          </a:xfrm>
          <a:custGeom>
            <a:avLst/>
            <a:gdLst/>
            <a:ahLst/>
            <a:cxnLst/>
            <a:rect l="l" t="t" r="r" b="b"/>
            <a:pathLst>
              <a:path w="95" h="34" extrusionOk="0">
                <a:moveTo>
                  <a:pt x="19" y="1"/>
                </a:moveTo>
                <a:cubicBezTo>
                  <a:pt x="6" y="1"/>
                  <a:pt x="1" y="8"/>
                  <a:pt x="1" y="8"/>
                </a:cubicBezTo>
                <a:cubicBezTo>
                  <a:pt x="1" y="21"/>
                  <a:pt x="14" y="34"/>
                  <a:pt x="43" y="34"/>
                </a:cubicBezTo>
                <a:cubicBezTo>
                  <a:pt x="69" y="34"/>
                  <a:pt x="82" y="34"/>
                  <a:pt x="82" y="21"/>
                </a:cubicBezTo>
                <a:cubicBezTo>
                  <a:pt x="95" y="8"/>
                  <a:pt x="69" y="8"/>
                  <a:pt x="43" y="8"/>
                </a:cubicBezTo>
                <a:cubicBezTo>
                  <a:pt x="33" y="3"/>
                  <a:pt x="25" y="1"/>
                  <a:pt x="1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6" name="Google Shape;636;p26"/>
          <p:cNvSpPr/>
          <p:nvPr userDrawn="1"/>
        </p:nvSpPr>
        <p:spPr>
          <a:xfrm>
            <a:off x="4282207" y="5854223"/>
            <a:ext cx="23499" cy="5023"/>
          </a:xfrm>
          <a:custGeom>
            <a:avLst/>
            <a:gdLst/>
            <a:ahLst/>
            <a:cxnLst/>
            <a:rect l="l" t="t" r="r" b="b"/>
            <a:pathLst>
              <a:path w="95" h="33" extrusionOk="0">
                <a:moveTo>
                  <a:pt x="26" y="0"/>
                </a:moveTo>
                <a:cubicBezTo>
                  <a:pt x="14" y="0"/>
                  <a:pt x="1" y="11"/>
                  <a:pt x="1" y="20"/>
                </a:cubicBezTo>
                <a:cubicBezTo>
                  <a:pt x="1" y="20"/>
                  <a:pt x="14" y="33"/>
                  <a:pt x="40" y="33"/>
                </a:cubicBezTo>
                <a:cubicBezTo>
                  <a:pt x="69" y="33"/>
                  <a:pt x="82" y="33"/>
                  <a:pt x="95" y="20"/>
                </a:cubicBezTo>
                <a:cubicBezTo>
                  <a:pt x="95" y="7"/>
                  <a:pt x="69" y="7"/>
                  <a:pt x="40" y="7"/>
                </a:cubicBezTo>
                <a:cubicBezTo>
                  <a:pt x="36" y="2"/>
                  <a:pt x="31" y="0"/>
                  <a:pt x="2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7" name="Google Shape;637;p26"/>
          <p:cNvSpPr/>
          <p:nvPr userDrawn="1"/>
        </p:nvSpPr>
        <p:spPr>
          <a:xfrm>
            <a:off x="4395989" y="5846764"/>
            <a:ext cx="23499" cy="6088"/>
          </a:xfrm>
          <a:custGeom>
            <a:avLst/>
            <a:gdLst/>
            <a:ahLst/>
            <a:cxnLst/>
            <a:rect l="l" t="t" r="r" b="b"/>
            <a:pathLst>
              <a:path w="95" h="40" extrusionOk="0">
                <a:moveTo>
                  <a:pt x="40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14" y="27"/>
                  <a:pt x="40" y="40"/>
                </a:cubicBezTo>
                <a:cubicBezTo>
                  <a:pt x="66" y="40"/>
                  <a:pt x="95" y="27"/>
                  <a:pt x="95" y="27"/>
                </a:cubicBezTo>
                <a:cubicBezTo>
                  <a:pt x="95" y="14"/>
                  <a:pt x="66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8" name="Google Shape;638;p26"/>
          <p:cNvSpPr/>
          <p:nvPr userDrawn="1"/>
        </p:nvSpPr>
        <p:spPr>
          <a:xfrm>
            <a:off x="4492212" y="5877358"/>
            <a:ext cx="24241" cy="6545"/>
          </a:xfrm>
          <a:custGeom>
            <a:avLst/>
            <a:gdLst/>
            <a:ahLst/>
            <a:cxnLst/>
            <a:rect l="l" t="t" r="r" b="b"/>
            <a:pathLst>
              <a:path w="98" h="43" extrusionOk="0">
                <a:moveTo>
                  <a:pt x="43" y="1"/>
                </a:moveTo>
                <a:cubicBezTo>
                  <a:pt x="30" y="1"/>
                  <a:pt x="1" y="1"/>
                  <a:pt x="1" y="17"/>
                </a:cubicBezTo>
                <a:cubicBezTo>
                  <a:pt x="1" y="30"/>
                  <a:pt x="17" y="30"/>
                  <a:pt x="43" y="43"/>
                </a:cubicBezTo>
                <a:cubicBezTo>
                  <a:pt x="69" y="43"/>
                  <a:pt x="98" y="30"/>
                  <a:pt x="98" y="30"/>
                </a:cubicBezTo>
                <a:cubicBezTo>
                  <a:pt x="98" y="17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9" name="Google Shape;639;p26"/>
          <p:cNvSpPr/>
          <p:nvPr userDrawn="1"/>
        </p:nvSpPr>
        <p:spPr>
          <a:xfrm>
            <a:off x="4211712" y="5867616"/>
            <a:ext cx="24241" cy="3957"/>
          </a:xfrm>
          <a:custGeom>
            <a:avLst/>
            <a:gdLst/>
            <a:ahLst/>
            <a:cxnLst/>
            <a:rect l="l" t="t" r="r" b="b"/>
            <a:pathLst>
              <a:path w="98" h="26" extrusionOk="0">
                <a:moveTo>
                  <a:pt x="56" y="0"/>
                </a:moveTo>
                <a:cubicBezTo>
                  <a:pt x="30" y="0"/>
                  <a:pt x="17" y="0"/>
                  <a:pt x="17" y="13"/>
                </a:cubicBezTo>
                <a:cubicBezTo>
                  <a:pt x="1" y="26"/>
                  <a:pt x="30" y="26"/>
                  <a:pt x="56" y="26"/>
                </a:cubicBezTo>
                <a:cubicBezTo>
                  <a:pt x="82" y="26"/>
                  <a:pt x="98" y="26"/>
                  <a:pt x="98" y="13"/>
                </a:cubicBezTo>
                <a:cubicBezTo>
                  <a:pt x="98" y="13"/>
                  <a:pt x="82" y="0"/>
                  <a:pt x="5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0" name="Google Shape;640;p26"/>
          <p:cNvSpPr/>
          <p:nvPr userDrawn="1"/>
        </p:nvSpPr>
        <p:spPr>
          <a:xfrm>
            <a:off x="4325493" y="5898057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56" y="1"/>
                </a:moveTo>
                <a:cubicBezTo>
                  <a:pt x="27" y="1"/>
                  <a:pt x="1" y="14"/>
                  <a:pt x="1" y="14"/>
                </a:cubicBezTo>
                <a:cubicBezTo>
                  <a:pt x="1" y="27"/>
                  <a:pt x="27" y="27"/>
                  <a:pt x="56" y="43"/>
                </a:cubicBezTo>
                <a:cubicBezTo>
                  <a:pt x="69" y="43"/>
                  <a:pt x="95" y="27"/>
                  <a:pt x="95" y="27"/>
                </a:cubicBezTo>
                <a:cubicBezTo>
                  <a:pt x="95" y="14"/>
                  <a:pt x="82" y="1"/>
                  <a:pt x="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1" name="Google Shape;641;p26"/>
          <p:cNvSpPr/>
          <p:nvPr userDrawn="1"/>
        </p:nvSpPr>
        <p:spPr>
          <a:xfrm>
            <a:off x="4362349" y="5885728"/>
            <a:ext cx="23499" cy="4109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56" y="1"/>
                </a:moveTo>
                <a:cubicBezTo>
                  <a:pt x="27" y="1"/>
                  <a:pt x="1" y="1"/>
                  <a:pt x="1" y="14"/>
                </a:cubicBezTo>
                <a:cubicBezTo>
                  <a:pt x="1" y="14"/>
                  <a:pt x="27" y="27"/>
                  <a:pt x="40" y="27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4"/>
                  <a:pt x="69" y="1"/>
                  <a:pt x="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2" name="Google Shape;642;p26"/>
          <p:cNvSpPr/>
          <p:nvPr userDrawn="1"/>
        </p:nvSpPr>
        <p:spPr>
          <a:xfrm>
            <a:off x="2485425" y="5847983"/>
            <a:ext cx="23499" cy="4871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8" y="0"/>
                </a:moveTo>
                <a:cubicBezTo>
                  <a:pt x="60" y="0"/>
                  <a:pt x="52" y="2"/>
                  <a:pt x="43" y="6"/>
                </a:cubicBezTo>
                <a:cubicBezTo>
                  <a:pt x="30" y="6"/>
                  <a:pt x="1" y="6"/>
                  <a:pt x="1" y="19"/>
                </a:cubicBezTo>
                <a:cubicBezTo>
                  <a:pt x="1" y="32"/>
                  <a:pt x="30" y="32"/>
                  <a:pt x="56" y="32"/>
                </a:cubicBezTo>
                <a:cubicBezTo>
                  <a:pt x="69" y="32"/>
                  <a:pt x="95" y="19"/>
                  <a:pt x="95" y="6"/>
                </a:cubicBezTo>
                <a:cubicBezTo>
                  <a:pt x="95" y="6"/>
                  <a:pt x="83" y="0"/>
                  <a:pt x="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3" name="Google Shape;643;p26"/>
          <p:cNvSpPr/>
          <p:nvPr userDrawn="1"/>
        </p:nvSpPr>
        <p:spPr>
          <a:xfrm>
            <a:off x="2568784" y="5838394"/>
            <a:ext cx="20283" cy="6545"/>
          </a:xfrm>
          <a:custGeom>
            <a:avLst/>
            <a:gdLst/>
            <a:ahLst/>
            <a:cxnLst/>
            <a:rect l="l" t="t" r="r" b="b"/>
            <a:pathLst>
              <a:path w="82" h="43" extrusionOk="0">
                <a:moveTo>
                  <a:pt x="43" y="1"/>
                </a:moveTo>
                <a:cubicBezTo>
                  <a:pt x="17" y="1"/>
                  <a:pt x="1" y="14"/>
                  <a:pt x="1" y="30"/>
                </a:cubicBezTo>
                <a:cubicBezTo>
                  <a:pt x="1" y="30"/>
                  <a:pt x="17" y="43"/>
                  <a:pt x="43" y="43"/>
                </a:cubicBezTo>
                <a:cubicBezTo>
                  <a:pt x="69" y="30"/>
                  <a:pt x="82" y="30"/>
                  <a:pt x="82" y="14"/>
                </a:cubicBezTo>
                <a:cubicBezTo>
                  <a:pt x="82" y="14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4" name="Google Shape;644;p26"/>
          <p:cNvSpPr/>
          <p:nvPr userDrawn="1"/>
        </p:nvSpPr>
        <p:spPr>
          <a:xfrm>
            <a:off x="2522281" y="5834436"/>
            <a:ext cx="23499" cy="4109"/>
          </a:xfrm>
          <a:custGeom>
            <a:avLst/>
            <a:gdLst/>
            <a:ahLst/>
            <a:cxnLst/>
            <a:rect l="l" t="t" r="r" b="b"/>
            <a:pathLst>
              <a:path w="95" h="27" extrusionOk="0">
                <a:moveTo>
                  <a:pt x="43" y="1"/>
                </a:moveTo>
                <a:cubicBezTo>
                  <a:pt x="14" y="1"/>
                  <a:pt x="1" y="1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95" y="14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5" name="Google Shape;645;p26"/>
          <p:cNvSpPr/>
          <p:nvPr userDrawn="1"/>
        </p:nvSpPr>
        <p:spPr>
          <a:xfrm>
            <a:off x="2616028" y="5848744"/>
            <a:ext cx="23499" cy="6697"/>
          </a:xfrm>
          <a:custGeom>
            <a:avLst/>
            <a:gdLst/>
            <a:ahLst/>
            <a:cxnLst/>
            <a:rect l="l" t="t" r="r" b="b"/>
            <a:pathLst>
              <a:path w="95" h="44" extrusionOk="0">
                <a:moveTo>
                  <a:pt x="40" y="1"/>
                </a:moveTo>
                <a:cubicBezTo>
                  <a:pt x="27" y="1"/>
                  <a:pt x="1" y="14"/>
                  <a:pt x="1" y="27"/>
                </a:cubicBezTo>
                <a:cubicBezTo>
                  <a:pt x="1" y="27"/>
                  <a:pt x="27" y="43"/>
                  <a:pt x="53" y="43"/>
                </a:cubicBezTo>
                <a:cubicBezTo>
                  <a:pt x="69" y="27"/>
                  <a:pt x="95" y="27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6" name="Google Shape;646;p26"/>
          <p:cNvSpPr/>
          <p:nvPr userDrawn="1"/>
        </p:nvSpPr>
        <p:spPr>
          <a:xfrm>
            <a:off x="2442139" y="5836415"/>
            <a:ext cx="20283" cy="4109"/>
          </a:xfrm>
          <a:custGeom>
            <a:avLst/>
            <a:gdLst/>
            <a:ahLst/>
            <a:cxnLst/>
            <a:rect l="l" t="t" r="r" b="b"/>
            <a:pathLst>
              <a:path w="82" h="27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27"/>
                  <a:pt x="14" y="27"/>
                  <a:pt x="43" y="27"/>
                </a:cubicBezTo>
                <a:cubicBezTo>
                  <a:pt x="69" y="27"/>
                  <a:pt x="82" y="27"/>
                  <a:pt x="82" y="14"/>
                </a:cubicBezTo>
                <a:cubicBezTo>
                  <a:pt x="82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7" name="Google Shape;647;p26"/>
          <p:cNvSpPr/>
          <p:nvPr userDrawn="1"/>
        </p:nvSpPr>
        <p:spPr>
          <a:xfrm>
            <a:off x="2458959" y="5863051"/>
            <a:ext cx="23499" cy="4719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0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27" y="30"/>
                  <a:pt x="40" y="30"/>
                </a:cubicBezTo>
                <a:cubicBezTo>
                  <a:pt x="69" y="30"/>
                  <a:pt x="95" y="14"/>
                  <a:pt x="95" y="14"/>
                </a:cubicBezTo>
                <a:cubicBezTo>
                  <a:pt x="95" y="1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8" name="Google Shape;648;p26"/>
          <p:cNvSpPr/>
          <p:nvPr userDrawn="1"/>
        </p:nvSpPr>
        <p:spPr>
          <a:xfrm>
            <a:off x="2605640" y="5826066"/>
            <a:ext cx="23499" cy="4719"/>
          </a:xfrm>
          <a:custGeom>
            <a:avLst/>
            <a:gdLst/>
            <a:ahLst/>
            <a:cxnLst/>
            <a:rect l="l" t="t" r="r" b="b"/>
            <a:pathLst>
              <a:path w="95" h="31" extrusionOk="0">
                <a:moveTo>
                  <a:pt x="43" y="1"/>
                </a:moveTo>
                <a:cubicBezTo>
                  <a:pt x="14" y="1"/>
                  <a:pt x="1" y="14"/>
                  <a:pt x="1" y="14"/>
                </a:cubicBezTo>
                <a:cubicBezTo>
                  <a:pt x="1" y="30"/>
                  <a:pt x="30" y="30"/>
                  <a:pt x="43" y="30"/>
                </a:cubicBezTo>
                <a:cubicBezTo>
                  <a:pt x="69" y="30"/>
                  <a:pt x="95" y="30"/>
                  <a:pt x="95" y="14"/>
                </a:cubicBezTo>
                <a:cubicBezTo>
                  <a:pt x="95" y="1"/>
                  <a:pt x="69" y="1"/>
                  <a:pt x="4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9" name="Google Shape;649;p26"/>
          <p:cNvSpPr/>
          <p:nvPr userDrawn="1"/>
        </p:nvSpPr>
        <p:spPr>
          <a:xfrm>
            <a:off x="2492599" y="5819369"/>
            <a:ext cx="23499" cy="4871"/>
          </a:xfrm>
          <a:custGeom>
            <a:avLst/>
            <a:gdLst/>
            <a:ahLst/>
            <a:cxnLst/>
            <a:rect l="l" t="t" r="r" b="b"/>
            <a:pathLst>
              <a:path w="95" h="32" extrusionOk="0">
                <a:moveTo>
                  <a:pt x="62" y="0"/>
                </a:moveTo>
                <a:cubicBezTo>
                  <a:pt x="56" y="0"/>
                  <a:pt x="48" y="2"/>
                  <a:pt x="40" y="6"/>
                </a:cubicBezTo>
                <a:cubicBezTo>
                  <a:pt x="14" y="6"/>
                  <a:pt x="1" y="6"/>
                  <a:pt x="1" y="19"/>
                </a:cubicBezTo>
                <a:cubicBezTo>
                  <a:pt x="1" y="32"/>
                  <a:pt x="14" y="32"/>
                  <a:pt x="40" y="32"/>
                </a:cubicBezTo>
                <a:cubicBezTo>
                  <a:pt x="66" y="32"/>
                  <a:pt x="95" y="19"/>
                  <a:pt x="82" y="6"/>
                </a:cubicBezTo>
                <a:cubicBezTo>
                  <a:pt x="82" y="6"/>
                  <a:pt x="75" y="0"/>
                  <a:pt x="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0" name="Google Shape;650;p26"/>
          <p:cNvSpPr/>
          <p:nvPr userDrawn="1"/>
        </p:nvSpPr>
        <p:spPr>
          <a:xfrm>
            <a:off x="2395636" y="5848744"/>
            <a:ext cx="20283" cy="6697"/>
          </a:xfrm>
          <a:custGeom>
            <a:avLst/>
            <a:gdLst/>
            <a:ahLst/>
            <a:cxnLst/>
            <a:rect l="l" t="t" r="r" b="b"/>
            <a:pathLst>
              <a:path w="82" h="44" extrusionOk="0">
                <a:moveTo>
                  <a:pt x="40" y="1"/>
                </a:moveTo>
                <a:cubicBezTo>
                  <a:pt x="14" y="14"/>
                  <a:pt x="1" y="14"/>
                  <a:pt x="1" y="27"/>
                </a:cubicBezTo>
                <a:cubicBezTo>
                  <a:pt x="1" y="43"/>
                  <a:pt x="14" y="43"/>
                  <a:pt x="40" y="43"/>
                </a:cubicBezTo>
                <a:cubicBezTo>
                  <a:pt x="69" y="43"/>
                  <a:pt x="82" y="27"/>
                  <a:pt x="82" y="14"/>
                </a:cubicBezTo>
                <a:cubicBezTo>
                  <a:pt x="82" y="14"/>
                  <a:pt x="69" y="1"/>
                  <a:pt x="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1" name="Google Shape;651;p26"/>
          <p:cNvSpPr/>
          <p:nvPr userDrawn="1"/>
        </p:nvSpPr>
        <p:spPr>
          <a:xfrm>
            <a:off x="2672920" y="5838394"/>
            <a:ext cx="23499" cy="6545"/>
          </a:xfrm>
          <a:custGeom>
            <a:avLst/>
            <a:gdLst/>
            <a:ahLst/>
            <a:cxnLst/>
            <a:rect l="l" t="t" r="r" b="b"/>
            <a:pathLst>
              <a:path w="95" h="43" extrusionOk="0">
                <a:moveTo>
                  <a:pt x="53" y="1"/>
                </a:moveTo>
                <a:cubicBezTo>
                  <a:pt x="27" y="1"/>
                  <a:pt x="1" y="14"/>
                  <a:pt x="1" y="30"/>
                </a:cubicBezTo>
                <a:cubicBezTo>
                  <a:pt x="1" y="30"/>
                  <a:pt x="27" y="43"/>
                  <a:pt x="53" y="43"/>
                </a:cubicBezTo>
                <a:cubicBezTo>
                  <a:pt x="82" y="30"/>
                  <a:pt x="95" y="30"/>
                  <a:pt x="95" y="14"/>
                </a:cubicBezTo>
                <a:cubicBezTo>
                  <a:pt x="95" y="1"/>
                  <a:pt x="66" y="1"/>
                  <a:pt x="5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2" name="Google Shape;652;p26"/>
          <p:cNvSpPr/>
          <p:nvPr userDrawn="1"/>
        </p:nvSpPr>
        <p:spPr>
          <a:xfrm>
            <a:off x="2559137" y="5869595"/>
            <a:ext cx="23499" cy="5936"/>
          </a:xfrm>
          <a:custGeom>
            <a:avLst/>
            <a:gdLst/>
            <a:ahLst/>
            <a:cxnLst/>
            <a:rect l="l" t="t" r="r" b="b"/>
            <a:pathLst>
              <a:path w="95" h="39" extrusionOk="0">
                <a:moveTo>
                  <a:pt x="56" y="0"/>
                </a:moveTo>
                <a:cubicBezTo>
                  <a:pt x="27" y="13"/>
                  <a:pt x="1" y="13"/>
                  <a:pt x="14" y="26"/>
                </a:cubicBezTo>
                <a:cubicBezTo>
                  <a:pt x="14" y="39"/>
                  <a:pt x="27" y="39"/>
                  <a:pt x="56" y="39"/>
                </a:cubicBezTo>
                <a:cubicBezTo>
                  <a:pt x="82" y="39"/>
                  <a:pt x="95" y="26"/>
                  <a:pt x="95" y="13"/>
                </a:cubicBezTo>
                <a:cubicBezTo>
                  <a:pt x="95" y="13"/>
                  <a:pt x="82" y="0"/>
                  <a:pt x="5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3" name="Google Shape;653;p26"/>
          <p:cNvSpPr/>
          <p:nvPr userDrawn="1"/>
        </p:nvSpPr>
        <p:spPr>
          <a:xfrm>
            <a:off x="2525497" y="5857267"/>
            <a:ext cx="20283" cy="4871"/>
          </a:xfrm>
          <a:custGeom>
            <a:avLst/>
            <a:gdLst/>
            <a:ahLst/>
            <a:cxnLst/>
            <a:rect l="l" t="t" r="r" b="b"/>
            <a:pathLst>
              <a:path w="82" h="32" extrusionOk="0">
                <a:moveTo>
                  <a:pt x="43" y="0"/>
                </a:moveTo>
                <a:cubicBezTo>
                  <a:pt x="14" y="0"/>
                  <a:pt x="1" y="13"/>
                  <a:pt x="1" y="26"/>
                </a:cubicBezTo>
                <a:cubicBezTo>
                  <a:pt x="1" y="26"/>
                  <a:pt x="7" y="32"/>
                  <a:pt x="19" y="32"/>
                </a:cubicBezTo>
                <a:cubicBezTo>
                  <a:pt x="25" y="32"/>
                  <a:pt x="33" y="30"/>
                  <a:pt x="43" y="26"/>
                </a:cubicBezTo>
                <a:cubicBezTo>
                  <a:pt x="69" y="26"/>
                  <a:pt x="82" y="26"/>
                  <a:pt x="82" y="13"/>
                </a:cubicBezTo>
                <a:cubicBezTo>
                  <a:pt x="82" y="0"/>
                  <a:pt x="69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9212973" y="5814420"/>
            <a:ext cx="815288" cy="513376"/>
          </a:xfrm>
          <a:custGeom>
            <a:avLst/>
            <a:gdLst/>
            <a:ahLst/>
            <a:cxnLst/>
            <a:rect l="l" t="t" r="r" b="b"/>
            <a:pathLst>
              <a:path w="3296" h="3373" extrusionOk="0">
                <a:moveTo>
                  <a:pt x="1932" y="0"/>
                </a:moveTo>
                <a:lnTo>
                  <a:pt x="1757" y="457"/>
                </a:lnTo>
                <a:lnTo>
                  <a:pt x="1689" y="392"/>
                </a:lnTo>
                <a:lnTo>
                  <a:pt x="1595" y="214"/>
                </a:lnTo>
                <a:lnTo>
                  <a:pt x="1498" y="94"/>
                </a:lnTo>
                <a:lnTo>
                  <a:pt x="1404" y="243"/>
                </a:lnTo>
                <a:lnTo>
                  <a:pt x="1297" y="149"/>
                </a:lnTo>
                <a:lnTo>
                  <a:pt x="1203" y="188"/>
                </a:lnTo>
                <a:lnTo>
                  <a:pt x="1174" y="418"/>
                </a:lnTo>
                <a:lnTo>
                  <a:pt x="1067" y="405"/>
                </a:lnTo>
                <a:lnTo>
                  <a:pt x="837" y="120"/>
                </a:lnTo>
                <a:lnTo>
                  <a:pt x="973" y="606"/>
                </a:lnTo>
                <a:lnTo>
                  <a:pt x="973" y="606"/>
                </a:lnTo>
                <a:lnTo>
                  <a:pt x="717" y="350"/>
                </a:lnTo>
                <a:lnTo>
                  <a:pt x="607" y="376"/>
                </a:lnTo>
                <a:lnTo>
                  <a:pt x="649" y="593"/>
                </a:lnTo>
                <a:lnTo>
                  <a:pt x="649" y="593"/>
                </a:lnTo>
                <a:lnTo>
                  <a:pt x="445" y="525"/>
                </a:lnTo>
                <a:lnTo>
                  <a:pt x="338" y="567"/>
                </a:lnTo>
                <a:lnTo>
                  <a:pt x="487" y="823"/>
                </a:lnTo>
                <a:lnTo>
                  <a:pt x="594" y="998"/>
                </a:lnTo>
                <a:lnTo>
                  <a:pt x="150" y="836"/>
                </a:lnTo>
                <a:lnTo>
                  <a:pt x="150" y="836"/>
                </a:lnTo>
                <a:lnTo>
                  <a:pt x="202" y="985"/>
                </a:lnTo>
                <a:lnTo>
                  <a:pt x="406" y="1186"/>
                </a:lnTo>
                <a:lnTo>
                  <a:pt x="14" y="1134"/>
                </a:lnTo>
                <a:lnTo>
                  <a:pt x="218" y="1309"/>
                </a:lnTo>
                <a:lnTo>
                  <a:pt x="244" y="1403"/>
                </a:lnTo>
                <a:lnTo>
                  <a:pt x="14" y="1471"/>
                </a:lnTo>
                <a:lnTo>
                  <a:pt x="364" y="1591"/>
                </a:lnTo>
                <a:lnTo>
                  <a:pt x="202" y="1672"/>
                </a:lnTo>
                <a:lnTo>
                  <a:pt x="1" y="1782"/>
                </a:lnTo>
                <a:lnTo>
                  <a:pt x="95" y="1876"/>
                </a:lnTo>
                <a:lnTo>
                  <a:pt x="150" y="1957"/>
                </a:lnTo>
                <a:lnTo>
                  <a:pt x="393" y="1996"/>
                </a:lnTo>
                <a:lnTo>
                  <a:pt x="189" y="2145"/>
                </a:lnTo>
                <a:lnTo>
                  <a:pt x="312" y="2213"/>
                </a:lnTo>
                <a:lnTo>
                  <a:pt x="121" y="2401"/>
                </a:lnTo>
                <a:lnTo>
                  <a:pt x="121" y="2401"/>
                </a:lnTo>
                <a:lnTo>
                  <a:pt x="461" y="2336"/>
                </a:lnTo>
                <a:lnTo>
                  <a:pt x="380" y="2482"/>
                </a:lnTo>
                <a:lnTo>
                  <a:pt x="312" y="2660"/>
                </a:lnTo>
                <a:lnTo>
                  <a:pt x="312" y="2660"/>
                </a:lnTo>
                <a:lnTo>
                  <a:pt x="636" y="2524"/>
                </a:lnTo>
                <a:lnTo>
                  <a:pt x="688" y="2579"/>
                </a:lnTo>
                <a:lnTo>
                  <a:pt x="769" y="2618"/>
                </a:lnTo>
                <a:lnTo>
                  <a:pt x="850" y="2644"/>
                </a:lnTo>
                <a:lnTo>
                  <a:pt x="743" y="2942"/>
                </a:lnTo>
                <a:lnTo>
                  <a:pt x="931" y="2822"/>
                </a:lnTo>
                <a:lnTo>
                  <a:pt x="879" y="3146"/>
                </a:lnTo>
                <a:lnTo>
                  <a:pt x="1122" y="2835"/>
                </a:lnTo>
                <a:lnTo>
                  <a:pt x="1109" y="3130"/>
                </a:lnTo>
                <a:lnTo>
                  <a:pt x="1203" y="3146"/>
                </a:lnTo>
                <a:lnTo>
                  <a:pt x="1297" y="3211"/>
                </a:lnTo>
                <a:lnTo>
                  <a:pt x="1391" y="3240"/>
                </a:lnTo>
                <a:lnTo>
                  <a:pt x="1514" y="3049"/>
                </a:lnTo>
                <a:lnTo>
                  <a:pt x="1595" y="3373"/>
                </a:lnTo>
                <a:lnTo>
                  <a:pt x="1702" y="3159"/>
                </a:lnTo>
                <a:lnTo>
                  <a:pt x="1809" y="3292"/>
                </a:lnTo>
                <a:lnTo>
                  <a:pt x="1838" y="2874"/>
                </a:lnTo>
                <a:lnTo>
                  <a:pt x="1945" y="2955"/>
                </a:lnTo>
                <a:lnTo>
                  <a:pt x="2052" y="3023"/>
                </a:lnTo>
                <a:lnTo>
                  <a:pt x="2094" y="2874"/>
                </a:lnTo>
                <a:lnTo>
                  <a:pt x="2256" y="3023"/>
                </a:lnTo>
                <a:lnTo>
                  <a:pt x="2324" y="2929"/>
                </a:lnTo>
                <a:lnTo>
                  <a:pt x="2499" y="3010"/>
                </a:lnTo>
                <a:lnTo>
                  <a:pt x="2499" y="3010"/>
                </a:lnTo>
                <a:lnTo>
                  <a:pt x="2457" y="2793"/>
                </a:lnTo>
                <a:lnTo>
                  <a:pt x="2606" y="2822"/>
                </a:lnTo>
                <a:lnTo>
                  <a:pt x="2632" y="2712"/>
                </a:lnTo>
                <a:lnTo>
                  <a:pt x="2674" y="2618"/>
                </a:lnTo>
                <a:lnTo>
                  <a:pt x="2781" y="2592"/>
                </a:lnTo>
                <a:lnTo>
                  <a:pt x="2972" y="2592"/>
                </a:lnTo>
                <a:lnTo>
                  <a:pt x="2768" y="2349"/>
                </a:lnTo>
                <a:lnTo>
                  <a:pt x="2956" y="2349"/>
                </a:lnTo>
                <a:lnTo>
                  <a:pt x="2781" y="2158"/>
                </a:lnTo>
                <a:lnTo>
                  <a:pt x="2917" y="2119"/>
                </a:lnTo>
                <a:lnTo>
                  <a:pt x="2810" y="1996"/>
                </a:lnTo>
                <a:lnTo>
                  <a:pt x="3024" y="1957"/>
                </a:lnTo>
                <a:lnTo>
                  <a:pt x="2930" y="1850"/>
                </a:lnTo>
                <a:lnTo>
                  <a:pt x="2810" y="1753"/>
                </a:lnTo>
                <a:lnTo>
                  <a:pt x="3118" y="1672"/>
                </a:lnTo>
                <a:lnTo>
                  <a:pt x="2956" y="1578"/>
                </a:lnTo>
                <a:lnTo>
                  <a:pt x="3296" y="1458"/>
                </a:lnTo>
                <a:lnTo>
                  <a:pt x="2917" y="1416"/>
                </a:lnTo>
                <a:lnTo>
                  <a:pt x="3118" y="1267"/>
                </a:lnTo>
                <a:lnTo>
                  <a:pt x="2875" y="1241"/>
                </a:lnTo>
                <a:lnTo>
                  <a:pt x="2998" y="1092"/>
                </a:lnTo>
                <a:lnTo>
                  <a:pt x="2943" y="1011"/>
                </a:lnTo>
                <a:lnTo>
                  <a:pt x="2943" y="904"/>
                </a:lnTo>
                <a:lnTo>
                  <a:pt x="3011" y="729"/>
                </a:lnTo>
                <a:lnTo>
                  <a:pt x="2687" y="836"/>
                </a:lnTo>
                <a:lnTo>
                  <a:pt x="2619" y="768"/>
                </a:lnTo>
                <a:lnTo>
                  <a:pt x="2755" y="525"/>
                </a:lnTo>
                <a:lnTo>
                  <a:pt x="2431" y="729"/>
                </a:lnTo>
                <a:lnTo>
                  <a:pt x="2470" y="538"/>
                </a:lnTo>
                <a:lnTo>
                  <a:pt x="2499" y="337"/>
                </a:lnTo>
                <a:lnTo>
                  <a:pt x="2444" y="201"/>
                </a:lnTo>
                <a:lnTo>
                  <a:pt x="2243" y="363"/>
                </a:lnTo>
                <a:lnTo>
                  <a:pt x="2175" y="295"/>
                </a:lnTo>
                <a:lnTo>
                  <a:pt x="2052" y="350"/>
                </a:lnTo>
                <a:lnTo>
                  <a:pt x="1958" y="337"/>
                </a:lnTo>
                <a:lnTo>
                  <a:pt x="1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8785793" y="5982449"/>
            <a:ext cx="584504" cy="368024"/>
          </a:xfrm>
          <a:custGeom>
            <a:avLst/>
            <a:gdLst/>
            <a:ahLst/>
            <a:cxnLst/>
            <a:rect l="l" t="t" r="r" b="b"/>
            <a:pathLst>
              <a:path w="2363" h="2418" extrusionOk="0">
                <a:moveTo>
                  <a:pt x="973" y="1"/>
                </a:moveTo>
                <a:lnTo>
                  <a:pt x="957" y="244"/>
                </a:lnTo>
                <a:lnTo>
                  <a:pt x="892" y="244"/>
                </a:lnTo>
                <a:lnTo>
                  <a:pt x="811" y="218"/>
                </a:lnTo>
                <a:lnTo>
                  <a:pt x="756" y="273"/>
                </a:lnTo>
                <a:lnTo>
                  <a:pt x="607" y="150"/>
                </a:lnTo>
                <a:lnTo>
                  <a:pt x="581" y="244"/>
                </a:lnTo>
                <a:lnTo>
                  <a:pt x="594" y="393"/>
                </a:lnTo>
                <a:lnTo>
                  <a:pt x="620" y="516"/>
                </a:lnTo>
                <a:lnTo>
                  <a:pt x="620" y="516"/>
                </a:lnTo>
                <a:lnTo>
                  <a:pt x="390" y="380"/>
                </a:lnTo>
                <a:lnTo>
                  <a:pt x="487" y="555"/>
                </a:lnTo>
                <a:lnTo>
                  <a:pt x="432" y="597"/>
                </a:lnTo>
                <a:lnTo>
                  <a:pt x="202" y="529"/>
                </a:lnTo>
                <a:lnTo>
                  <a:pt x="202" y="529"/>
                </a:lnTo>
                <a:lnTo>
                  <a:pt x="257" y="649"/>
                </a:lnTo>
                <a:lnTo>
                  <a:pt x="244" y="730"/>
                </a:lnTo>
                <a:lnTo>
                  <a:pt x="215" y="785"/>
                </a:lnTo>
                <a:lnTo>
                  <a:pt x="296" y="892"/>
                </a:lnTo>
                <a:lnTo>
                  <a:pt x="121" y="908"/>
                </a:lnTo>
                <a:lnTo>
                  <a:pt x="270" y="1015"/>
                </a:lnTo>
                <a:lnTo>
                  <a:pt x="1" y="1041"/>
                </a:lnTo>
                <a:lnTo>
                  <a:pt x="244" y="1135"/>
                </a:lnTo>
                <a:lnTo>
                  <a:pt x="121" y="1203"/>
                </a:lnTo>
                <a:lnTo>
                  <a:pt x="351" y="1258"/>
                </a:lnTo>
                <a:lnTo>
                  <a:pt x="270" y="1326"/>
                </a:lnTo>
                <a:lnTo>
                  <a:pt x="189" y="1407"/>
                </a:lnTo>
                <a:lnTo>
                  <a:pt x="351" y="1433"/>
                </a:lnTo>
                <a:lnTo>
                  <a:pt x="270" y="1527"/>
                </a:lnTo>
                <a:lnTo>
                  <a:pt x="364" y="1556"/>
                </a:lnTo>
                <a:lnTo>
                  <a:pt x="244" y="1689"/>
                </a:lnTo>
                <a:lnTo>
                  <a:pt x="377" y="1689"/>
                </a:lnTo>
                <a:lnTo>
                  <a:pt x="228" y="1864"/>
                </a:lnTo>
                <a:lnTo>
                  <a:pt x="364" y="1851"/>
                </a:lnTo>
                <a:lnTo>
                  <a:pt x="445" y="1880"/>
                </a:lnTo>
                <a:lnTo>
                  <a:pt x="471" y="1945"/>
                </a:lnTo>
                <a:lnTo>
                  <a:pt x="500" y="2026"/>
                </a:lnTo>
                <a:lnTo>
                  <a:pt x="607" y="2000"/>
                </a:lnTo>
                <a:lnTo>
                  <a:pt x="581" y="2162"/>
                </a:lnTo>
                <a:lnTo>
                  <a:pt x="581" y="2162"/>
                </a:lnTo>
                <a:lnTo>
                  <a:pt x="701" y="2094"/>
                </a:lnTo>
                <a:lnTo>
                  <a:pt x="743" y="2162"/>
                </a:lnTo>
                <a:lnTo>
                  <a:pt x="863" y="2068"/>
                </a:lnTo>
                <a:lnTo>
                  <a:pt x="892" y="2175"/>
                </a:lnTo>
                <a:lnTo>
                  <a:pt x="973" y="2123"/>
                </a:lnTo>
                <a:lnTo>
                  <a:pt x="1038" y="2068"/>
                </a:lnTo>
                <a:lnTo>
                  <a:pt x="1067" y="2366"/>
                </a:lnTo>
                <a:lnTo>
                  <a:pt x="1148" y="2269"/>
                </a:lnTo>
                <a:lnTo>
                  <a:pt x="1216" y="2418"/>
                </a:lnTo>
                <a:lnTo>
                  <a:pt x="1281" y="2188"/>
                </a:lnTo>
                <a:lnTo>
                  <a:pt x="1362" y="2324"/>
                </a:lnTo>
                <a:lnTo>
                  <a:pt x="1430" y="2298"/>
                </a:lnTo>
                <a:lnTo>
                  <a:pt x="1498" y="2256"/>
                </a:lnTo>
                <a:lnTo>
                  <a:pt x="1566" y="2243"/>
                </a:lnTo>
                <a:lnTo>
                  <a:pt x="1566" y="2042"/>
                </a:lnTo>
                <a:lnTo>
                  <a:pt x="1741" y="2256"/>
                </a:lnTo>
                <a:lnTo>
                  <a:pt x="1686" y="2026"/>
                </a:lnTo>
                <a:lnTo>
                  <a:pt x="1822" y="2123"/>
                </a:lnTo>
                <a:lnTo>
                  <a:pt x="1822" y="2123"/>
                </a:lnTo>
                <a:lnTo>
                  <a:pt x="1754" y="1906"/>
                </a:lnTo>
                <a:lnTo>
                  <a:pt x="1809" y="1880"/>
                </a:lnTo>
                <a:lnTo>
                  <a:pt x="1864" y="1851"/>
                </a:lnTo>
                <a:lnTo>
                  <a:pt x="1916" y="1812"/>
                </a:lnTo>
                <a:lnTo>
                  <a:pt x="2146" y="1919"/>
                </a:lnTo>
                <a:lnTo>
                  <a:pt x="2091" y="1783"/>
                </a:lnTo>
                <a:lnTo>
                  <a:pt x="2026" y="1676"/>
                </a:lnTo>
                <a:lnTo>
                  <a:pt x="2026" y="1676"/>
                </a:lnTo>
                <a:lnTo>
                  <a:pt x="2282" y="1731"/>
                </a:lnTo>
                <a:lnTo>
                  <a:pt x="2146" y="1582"/>
                </a:lnTo>
                <a:lnTo>
                  <a:pt x="2227" y="1540"/>
                </a:lnTo>
                <a:lnTo>
                  <a:pt x="2078" y="1433"/>
                </a:lnTo>
                <a:lnTo>
                  <a:pt x="2253" y="1407"/>
                </a:lnTo>
                <a:lnTo>
                  <a:pt x="2295" y="1339"/>
                </a:lnTo>
                <a:lnTo>
                  <a:pt x="2363" y="1284"/>
                </a:lnTo>
                <a:lnTo>
                  <a:pt x="2227" y="1203"/>
                </a:lnTo>
                <a:lnTo>
                  <a:pt x="2107" y="1151"/>
                </a:lnTo>
                <a:lnTo>
                  <a:pt x="2350" y="1054"/>
                </a:lnTo>
                <a:lnTo>
                  <a:pt x="2188" y="1015"/>
                </a:lnTo>
                <a:lnTo>
                  <a:pt x="2214" y="934"/>
                </a:lnTo>
                <a:lnTo>
                  <a:pt x="2350" y="811"/>
                </a:lnTo>
                <a:lnTo>
                  <a:pt x="2065" y="853"/>
                </a:lnTo>
                <a:lnTo>
                  <a:pt x="2214" y="704"/>
                </a:lnTo>
                <a:lnTo>
                  <a:pt x="2253" y="597"/>
                </a:lnTo>
                <a:lnTo>
                  <a:pt x="2253" y="597"/>
                </a:lnTo>
                <a:lnTo>
                  <a:pt x="1929" y="717"/>
                </a:lnTo>
                <a:lnTo>
                  <a:pt x="1929" y="717"/>
                </a:lnTo>
                <a:lnTo>
                  <a:pt x="2010" y="597"/>
                </a:lnTo>
                <a:lnTo>
                  <a:pt x="2120" y="406"/>
                </a:lnTo>
                <a:lnTo>
                  <a:pt x="2039" y="380"/>
                </a:lnTo>
                <a:lnTo>
                  <a:pt x="1890" y="435"/>
                </a:lnTo>
                <a:lnTo>
                  <a:pt x="1929" y="273"/>
                </a:lnTo>
                <a:lnTo>
                  <a:pt x="1848" y="260"/>
                </a:lnTo>
                <a:lnTo>
                  <a:pt x="1660" y="435"/>
                </a:lnTo>
                <a:lnTo>
                  <a:pt x="1767" y="98"/>
                </a:lnTo>
                <a:lnTo>
                  <a:pt x="1592" y="299"/>
                </a:lnTo>
                <a:lnTo>
                  <a:pt x="1524" y="299"/>
                </a:lnTo>
                <a:lnTo>
                  <a:pt x="1498" y="137"/>
                </a:lnTo>
                <a:lnTo>
                  <a:pt x="1430" y="111"/>
                </a:lnTo>
                <a:lnTo>
                  <a:pt x="1349" y="179"/>
                </a:lnTo>
                <a:lnTo>
                  <a:pt x="1297" y="69"/>
                </a:lnTo>
                <a:lnTo>
                  <a:pt x="1216" y="150"/>
                </a:lnTo>
                <a:lnTo>
                  <a:pt x="1161" y="286"/>
                </a:lnTo>
                <a:lnTo>
                  <a:pt x="1106" y="341"/>
                </a:lnTo>
                <a:lnTo>
                  <a:pt x="973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6" name="Google Shape;656;p26"/>
          <p:cNvSpPr/>
          <p:nvPr/>
        </p:nvSpPr>
        <p:spPr>
          <a:xfrm>
            <a:off x="1869755" y="5991097"/>
            <a:ext cx="10542341" cy="976545"/>
          </a:xfrm>
          <a:custGeom>
            <a:avLst/>
            <a:gdLst/>
            <a:ahLst/>
            <a:cxnLst/>
            <a:rect l="l" t="t" r="r" b="b"/>
            <a:pathLst>
              <a:path w="42620" h="10715" extrusionOk="0">
                <a:moveTo>
                  <a:pt x="42620" y="0"/>
                </a:moveTo>
                <a:cubicBezTo>
                  <a:pt x="40783" y="94"/>
                  <a:pt x="38907" y="214"/>
                  <a:pt x="37005" y="350"/>
                </a:cubicBezTo>
                <a:cubicBezTo>
                  <a:pt x="16415" y="1847"/>
                  <a:pt x="1" y="5236"/>
                  <a:pt x="325" y="7896"/>
                </a:cubicBezTo>
                <a:cubicBezTo>
                  <a:pt x="553" y="9699"/>
                  <a:pt x="8423" y="10715"/>
                  <a:pt x="19883" y="10715"/>
                </a:cubicBezTo>
                <a:cubicBezTo>
                  <a:pt x="25329" y="10715"/>
                  <a:pt x="31587" y="10485"/>
                  <a:pt x="38220" y="10002"/>
                </a:cubicBezTo>
                <a:cubicBezTo>
                  <a:pt x="39717" y="9895"/>
                  <a:pt x="41175" y="9772"/>
                  <a:pt x="42620" y="9652"/>
                </a:cubicBezTo>
                <a:lnTo>
                  <a:pt x="4262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7" name="Google Shape;657;p26"/>
          <p:cNvSpPr/>
          <p:nvPr/>
        </p:nvSpPr>
        <p:spPr>
          <a:xfrm>
            <a:off x="70769" y="5786948"/>
            <a:ext cx="772000" cy="538949"/>
          </a:xfrm>
          <a:custGeom>
            <a:avLst/>
            <a:gdLst/>
            <a:ahLst/>
            <a:cxnLst/>
            <a:rect l="l" t="t" r="r" b="b"/>
            <a:pathLst>
              <a:path w="3121" h="3216" extrusionOk="0">
                <a:moveTo>
                  <a:pt x="1825" y="1"/>
                </a:moveTo>
                <a:lnTo>
                  <a:pt x="1663" y="445"/>
                </a:lnTo>
                <a:lnTo>
                  <a:pt x="1595" y="380"/>
                </a:lnTo>
                <a:lnTo>
                  <a:pt x="1514" y="218"/>
                </a:lnTo>
                <a:lnTo>
                  <a:pt x="1420" y="95"/>
                </a:lnTo>
                <a:lnTo>
                  <a:pt x="1339" y="244"/>
                </a:lnTo>
                <a:lnTo>
                  <a:pt x="1229" y="150"/>
                </a:lnTo>
                <a:lnTo>
                  <a:pt x="1135" y="189"/>
                </a:lnTo>
                <a:lnTo>
                  <a:pt x="1109" y="406"/>
                </a:lnTo>
                <a:lnTo>
                  <a:pt x="1015" y="393"/>
                </a:lnTo>
                <a:lnTo>
                  <a:pt x="785" y="137"/>
                </a:lnTo>
                <a:lnTo>
                  <a:pt x="921" y="581"/>
                </a:lnTo>
                <a:lnTo>
                  <a:pt x="921" y="581"/>
                </a:lnTo>
                <a:lnTo>
                  <a:pt x="678" y="338"/>
                </a:lnTo>
                <a:lnTo>
                  <a:pt x="568" y="380"/>
                </a:lnTo>
                <a:lnTo>
                  <a:pt x="623" y="581"/>
                </a:lnTo>
                <a:lnTo>
                  <a:pt x="435" y="513"/>
                </a:lnTo>
                <a:lnTo>
                  <a:pt x="325" y="555"/>
                </a:lnTo>
                <a:lnTo>
                  <a:pt x="461" y="785"/>
                </a:lnTo>
                <a:lnTo>
                  <a:pt x="568" y="960"/>
                </a:lnTo>
                <a:lnTo>
                  <a:pt x="568" y="960"/>
                </a:lnTo>
                <a:lnTo>
                  <a:pt x="137" y="798"/>
                </a:lnTo>
                <a:lnTo>
                  <a:pt x="137" y="798"/>
                </a:lnTo>
                <a:lnTo>
                  <a:pt x="192" y="947"/>
                </a:lnTo>
                <a:lnTo>
                  <a:pt x="380" y="1135"/>
                </a:lnTo>
                <a:lnTo>
                  <a:pt x="14" y="1080"/>
                </a:lnTo>
                <a:lnTo>
                  <a:pt x="205" y="1242"/>
                </a:lnTo>
                <a:lnTo>
                  <a:pt x="231" y="1336"/>
                </a:lnTo>
                <a:lnTo>
                  <a:pt x="14" y="1404"/>
                </a:lnTo>
                <a:lnTo>
                  <a:pt x="338" y="1527"/>
                </a:lnTo>
                <a:lnTo>
                  <a:pt x="192" y="1595"/>
                </a:lnTo>
                <a:lnTo>
                  <a:pt x="1" y="1702"/>
                </a:lnTo>
                <a:lnTo>
                  <a:pt x="95" y="1783"/>
                </a:lnTo>
                <a:lnTo>
                  <a:pt x="150" y="1864"/>
                </a:lnTo>
                <a:lnTo>
                  <a:pt x="367" y="1903"/>
                </a:lnTo>
                <a:lnTo>
                  <a:pt x="192" y="2052"/>
                </a:lnTo>
                <a:lnTo>
                  <a:pt x="299" y="2107"/>
                </a:lnTo>
                <a:lnTo>
                  <a:pt x="111" y="2282"/>
                </a:lnTo>
                <a:lnTo>
                  <a:pt x="435" y="2214"/>
                </a:lnTo>
                <a:lnTo>
                  <a:pt x="367" y="2363"/>
                </a:lnTo>
                <a:lnTo>
                  <a:pt x="299" y="2538"/>
                </a:lnTo>
                <a:lnTo>
                  <a:pt x="299" y="2538"/>
                </a:lnTo>
                <a:lnTo>
                  <a:pt x="597" y="2405"/>
                </a:lnTo>
                <a:lnTo>
                  <a:pt x="649" y="2457"/>
                </a:lnTo>
                <a:lnTo>
                  <a:pt x="730" y="2486"/>
                </a:lnTo>
                <a:lnTo>
                  <a:pt x="811" y="2512"/>
                </a:lnTo>
                <a:lnTo>
                  <a:pt x="704" y="2810"/>
                </a:lnTo>
                <a:lnTo>
                  <a:pt x="879" y="2687"/>
                </a:lnTo>
                <a:lnTo>
                  <a:pt x="824" y="2985"/>
                </a:lnTo>
                <a:lnTo>
                  <a:pt x="1054" y="2700"/>
                </a:lnTo>
                <a:lnTo>
                  <a:pt x="1041" y="2972"/>
                </a:lnTo>
                <a:lnTo>
                  <a:pt x="1135" y="2985"/>
                </a:lnTo>
                <a:lnTo>
                  <a:pt x="1216" y="3053"/>
                </a:lnTo>
                <a:lnTo>
                  <a:pt x="1310" y="3079"/>
                </a:lnTo>
                <a:lnTo>
                  <a:pt x="1433" y="2891"/>
                </a:lnTo>
                <a:lnTo>
                  <a:pt x="1514" y="3215"/>
                </a:lnTo>
                <a:lnTo>
                  <a:pt x="1608" y="2998"/>
                </a:lnTo>
                <a:lnTo>
                  <a:pt x="1715" y="3134"/>
                </a:lnTo>
                <a:lnTo>
                  <a:pt x="1744" y="2742"/>
                </a:lnTo>
                <a:lnTo>
                  <a:pt x="1838" y="2810"/>
                </a:lnTo>
                <a:lnTo>
                  <a:pt x="1945" y="2875"/>
                </a:lnTo>
                <a:lnTo>
                  <a:pt x="1987" y="2742"/>
                </a:lnTo>
                <a:lnTo>
                  <a:pt x="2136" y="2862"/>
                </a:lnTo>
                <a:lnTo>
                  <a:pt x="2188" y="2781"/>
                </a:lnTo>
                <a:lnTo>
                  <a:pt x="2363" y="2862"/>
                </a:lnTo>
                <a:lnTo>
                  <a:pt x="2324" y="2661"/>
                </a:lnTo>
                <a:lnTo>
                  <a:pt x="2473" y="2687"/>
                </a:lnTo>
                <a:lnTo>
                  <a:pt x="2499" y="2580"/>
                </a:lnTo>
                <a:lnTo>
                  <a:pt x="2525" y="2486"/>
                </a:lnTo>
                <a:lnTo>
                  <a:pt x="2635" y="2457"/>
                </a:lnTo>
                <a:lnTo>
                  <a:pt x="2810" y="2470"/>
                </a:lnTo>
                <a:lnTo>
                  <a:pt x="2622" y="2227"/>
                </a:lnTo>
                <a:lnTo>
                  <a:pt x="2797" y="2227"/>
                </a:lnTo>
                <a:lnTo>
                  <a:pt x="2635" y="2065"/>
                </a:lnTo>
                <a:lnTo>
                  <a:pt x="2755" y="2026"/>
                </a:lnTo>
                <a:lnTo>
                  <a:pt x="2661" y="1903"/>
                </a:lnTo>
                <a:lnTo>
                  <a:pt x="2865" y="1864"/>
                </a:lnTo>
                <a:lnTo>
                  <a:pt x="2768" y="1770"/>
                </a:lnTo>
                <a:lnTo>
                  <a:pt x="2661" y="1676"/>
                </a:lnTo>
                <a:lnTo>
                  <a:pt x="2959" y="1595"/>
                </a:lnTo>
                <a:lnTo>
                  <a:pt x="2797" y="1514"/>
                </a:lnTo>
                <a:lnTo>
                  <a:pt x="3121" y="1391"/>
                </a:lnTo>
                <a:lnTo>
                  <a:pt x="2755" y="1352"/>
                </a:lnTo>
                <a:lnTo>
                  <a:pt x="2946" y="1216"/>
                </a:lnTo>
                <a:lnTo>
                  <a:pt x="2729" y="1190"/>
                </a:lnTo>
                <a:lnTo>
                  <a:pt x="2836" y="1054"/>
                </a:lnTo>
                <a:lnTo>
                  <a:pt x="2797" y="973"/>
                </a:lnTo>
                <a:lnTo>
                  <a:pt x="2784" y="866"/>
                </a:lnTo>
                <a:lnTo>
                  <a:pt x="2849" y="704"/>
                </a:lnTo>
                <a:lnTo>
                  <a:pt x="2554" y="798"/>
                </a:lnTo>
                <a:lnTo>
                  <a:pt x="2486" y="743"/>
                </a:lnTo>
                <a:lnTo>
                  <a:pt x="2606" y="500"/>
                </a:lnTo>
                <a:lnTo>
                  <a:pt x="2298" y="704"/>
                </a:lnTo>
                <a:lnTo>
                  <a:pt x="2337" y="526"/>
                </a:lnTo>
                <a:lnTo>
                  <a:pt x="2363" y="325"/>
                </a:lnTo>
                <a:lnTo>
                  <a:pt x="2311" y="202"/>
                </a:lnTo>
                <a:lnTo>
                  <a:pt x="2120" y="364"/>
                </a:lnTo>
                <a:lnTo>
                  <a:pt x="2055" y="299"/>
                </a:lnTo>
                <a:lnTo>
                  <a:pt x="1932" y="338"/>
                </a:lnTo>
                <a:lnTo>
                  <a:pt x="1851" y="338"/>
                </a:lnTo>
                <a:lnTo>
                  <a:pt x="1825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9" name="Google Shape;659;p26"/>
          <p:cNvSpPr/>
          <p:nvPr/>
        </p:nvSpPr>
        <p:spPr>
          <a:xfrm>
            <a:off x="4643457" y="6585836"/>
            <a:ext cx="4267892" cy="538947"/>
          </a:xfrm>
          <a:custGeom>
            <a:avLst/>
            <a:gdLst/>
            <a:ahLst/>
            <a:cxnLst/>
            <a:rect l="l" t="t" r="r" b="b"/>
            <a:pathLst>
              <a:path w="17254" h="3541" extrusionOk="0">
                <a:moveTo>
                  <a:pt x="7184" y="1"/>
                </a:moveTo>
                <a:cubicBezTo>
                  <a:pt x="7103" y="1"/>
                  <a:pt x="7009" y="124"/>
                  <a:pt x="6915" y="124"/>
                </a:cubicBezTo>
                <a:cubicBezTo>
                  <a:pt x="6834" y="124"/>
                  <a:pt x="6740" y="30"/>
                  <a:pt x="6643" y="30"/>
                </a:cubicBezTo>
                <a:cubicBezTo>
                  <a:pt x="6549" y="43"/>
                  <a:pt x="6468" y="150"/>
                  <a:pt x="6374" y="150"/>
                </a:cubicBezTo>
                <a:cubicBezTo>
                  <a:pt x="6297" y="150"/>
                  <a:pt x="6197" y="42"/>
                  <a:pt x="6106" y="42"/>
                </a:cubicBezTo>
                <a:cubicBezTo>
                  <a:pt x="6102" y="42"/>
                  <a:pt x="6097" y="42"/>
                  <a:pt x="6092" y="43"/>
                </a:cubicBezTo>
                <a:cubicBezTo>
                  <a:pt x="6011" y="43"/>
                  <a:pt x="5914" y="124"/>
                  <a:pt x="5833" y="124"/>
                </a:cubicBezTo>
                <a:cubicBezTo>
                  <a:pt x="5739" y="137"/>
                  <a:pt x="5658" y="179"/>
                  <a:pt x="5564" y="179"/>
                </a:cubicBezTo>
                <a:cubicBezTo>
                  <a:pt x="5554" y="180"/>
                  <a:pt x="5544" y="181"/>
                  <a:pt x="5534" y="181"/>
                </a:cubicBezTo>
                <a:cubicBezTo>
                  <a:pt x="5460" y="181"/>
                  <a:pt x="5387" y="148"/>
                  <a:pt x="5321" y="148"/>
                </a:cubicBezTo>
                <a:cubicBezTo>
                  <a:pt x="5312" y="148"/>
                  <a:pt x="5303" y="148"/>
                  <a:pt x="5295" y="150"/>
                </a:cubicBezTo>
                <a:cubicBezTo>
                  <a:pt x="5201" y="163"/>
                  <a:pt x="5104" y="163"/>
                  <a:pt x="5023" y="179"/>
                </a:cubicBezTo>
                <a:cubicBezTo>
                  <a:pt x="4941" y="179"/>
                  <a:pt x="4850" y="147"/>
                  <a:pt x="4774" y="147"/>
                </a:cubicBezTo>
                <a:cubicBezTo>
                  <a:pt x="4763" y="147"/>
                  <a:pt x="4752" y="148"/>
                  <a:pt x="4741" y="150"/>
                </a:cubicBezTo>
                <a:cubicBezTo>
                  <a:pt x="4647" y="150"/>
                  <a:pt x="4592" y="299"/>
                  <a:pt x="4498" y="312"/>
                </a:cubicBezTo>
                <a:cubicBezTo>
                  <a:pt x="4404" y="325"/>
                  <a:pt x="4323" y="341"/>
                  <a:pt x="4242" y="354"/>
                </a:cubicBezTo>
                <a:cubicBezTo>
                  <a:pt x="4235" y="355"/>
                  <a:pt x="4228" y="355"/>
                  <a:pt x="4220" y="355"/>
                </a:cubicBezTo>
                <a:cubicBezTo>
                  <a:pt x="4137" y="355"/>
                  <a:pt x="4036" y="298"/>
                  <a:pt x="3963" y="298"/>
                </a:cubicBezTo>
                <a:cubicBezTo>
                  <a:pt x="3956" y="298"/>
                  <a:pt x="3950" y="298"/>
                  <a:pt x="3944" y="299"/>
                </a:cubicBezTo>
                <a:cubicBezTo>
                  <a:pt x="3850" y="312"/>
                  <a:pt x="3756" y="341"/>
                  <a:pt x="3675" y="354"/>
                </a:cubicBezTo>
                <a:cubicBezTo>
                  <a:pt x="3581" y="380"/>
                  <a:pt x="3565" y="516"/>
                  <a:pt x="3484" y="542"/>
                </a:cubicBezTo>
                <a:cubicBezTo>
                  <a:pt x="3472" y="545"/>
                  <a:pt x="3459" y="547"/>
                  <a:pt x="3445" y="547"/>
                </a:cubicBezTo>
                <a:cubicBezTo>
                  <a:pt x="3366" y="547"/>
                  <a:pt x="3257" y="505"/>
                  <a:pt x="3190" y="505"/>
                </a:cubicBezTo>
                <a:cubicBezTo>
                  <a:pt x="3172" y="505"/>
                  <a:pt x="3157" y="508"/>
                  <a:pt x="3147" y="516"/>
                </a:cubicBezTo>
                <a:cubicBezTo>
                  <a:pt x="3053" y="568"/>
                  <a:pt x="3053" y="678"/>
                  <a:pt x="3053" y="730"/>
                </a:cubicBezTo>
                <a:cubicBezTo>
                  <a:pt x="3053" y="785"/>
                  <a:pt x="3108" y="840"/>
                  <a:pt x="3176" y="879"/>
                </a:cubicBezTo>
                <a:cubicBezTo>
                  <a:pt x="3228" y="921"/>
                  <a:pt x="3322" y="947"/>
                  <a:pt x="3403" y="973"/>
                </a:cubicBezTo>
                <a:cubicBezTo>
                  <a:pt x="3309" y="989"/>
                  <a:pt x="3189" y="1002"/>
                  <a:pt x="3108" y="1002"/>
                </a:cubicBezTo>
                <a:cubicBezTo>
                  <a:pt x="3100" y="1003"/>
                  <a:pt x="3091" y="1004"/>
                  <a:pt x="3083" y="1004"/>
                </a:cubicBezTo>
                <a:cubicBezTo>
                  <a:pt x="3005" y="1004"/>
                  <a:pt x="2925" y="958"/>
                  <a:pt x="2848" y="958"/>
                </a:cubicBezTo>
                <a:cubicBezTo>
                  <a:pt x="2839" y="958"/>
                  <a:pt x="2831" y="959"/>
                  <a:pt x="2823" y="960"/>
                </a:cubicBezTo>
                <a:cubicBezTo>
                  <a:pt x="2729" y="960"/>
                  <a:pt x="2661" y="1070"/>
                  <a:pt x="2567" y="1083"/>
                </a:cubicBezTo>
                <a:cubicBezTo>
                  <a:pt x="2486" y="1083"/>
                  <a:pt x="2379" y="989"/>
                  <a:pt x="2285" y="989"/>
                </a:cubicBezTo>
                <a:cubicBezTo>
                  <a:pt x="2204" y="1002"/>
                  <a:pt x="2107" y="1002"/>
                  <a:pt x="2013" y="1015"/>
                </a:cubicBezTo>
                <a:cubicBezTo>
                  <a:pt x="1932" y="1028"/>
                  <a:pt x="1851" y="1096"/>
                  <a:pt x="1770" y="1096"/>
                </a:cubicBezTo>
                <a:cubicBezTo>
                  <a:pt x="1756" y="1098"/>
                  <a:pt x="1742" y="1099"/>
                  <a:pt x="1728" y="1099"/>
                </a:cubicBezTo>
                <a:cubicBezTo>
                  <a:pt x="1659" y="1099"/>
                  <a:pt x="1587" y="1080"/>
                  <a:pt x="1525" y="1080"/>
                </a:cubicBezTo>
                <a:cubicBezTo>
                  <a:pt x="1512" y="1080"/>
                  <a:pt x="1500" y="1081"/>
                  <a:pt x="1488" y="1083"/>
                </a:cubicBezTo>
                <a:cubicBezTo>
                  <a:pt x="1394" y="1096"/>
                  <a:pt x="1313" y="1151"/>
                  <a:pt x="1232" y="1164"/>
                </a:cubicBezTo>
                <a:cubicBezTo>
                  <a:pt x="1183" y="1170"/>
                  <a:pt x="1135" y="1170"/>
                  <a:pt x="1090" y="1170"/>
                </a:cubicBezTo>
                <a:cubicBezTo>
                  <a:pt x="1044" y="1170"/>
                  <a:pt x="1000" y="1170"/>
                  <a:pt x="960" y="1177"/>
                </a:cubicBezTo>
                <a:cubicBezTo>
                  <a:pt x="866" y="1190"/>
                  <a:pt x="811" y="1284"/>
                  <a:pt x="730" y="1313"/>
                </a:cubicBezTo>
                <a:cubicBezTo>
                  <a:pt x="636" y="1326"/>
                  <a:pt x="568" y="1365"/>
                  <a:pt x="503" y="1394"/>
                </a:cubicBezTo>
                <a:cubicBezTo>
                  <a:pt x="474" y="1406"/>
                  <a:pt x="441" y="1409"/>
                  <a:pt x="407" y="1409"/>
                </a:cubicBezTo>
                <a:cubicBezTo>
                  <a:pt x="363" y="1409"/>
                  <a:pt x="317" y="1403"/>
                  <a:pt x="279" y="1403"/>
                </a:cubicBezTo>
                <a:cubicBezTo>
                  <a:pt x="248" y="1403"/>
                  <a:pt x="222" y="1407"/>
                  <a:pt x="205" y="1420"/>
                </a:cubicBezTo>
                <a:cubicBezTo>
                  <a:pt x="124" y="1475"/>
                  <a:pt x="1" y="1556"/>
                  <a:pt x="1" y="1608"/>
                </a:cubicBezTo>
                <a:cubicBezTo>
                  <a:pt x="1" y="1663"/>
                  <a:pt x="98" y="1770"/>
                  <a:pt x="192" y="1825"/>
                </a:cubicBezTo>
                <a:cubicBezTo>
                  <a:pt x="260" y="1851"/>
                  <a:pt x="380" y="1851"/>
                  <a:pt x="474" y="1893"/>
                </a:cubicBezTo>
                <a:cubicBezTo>
                  <a:pt x="490" y="1898"/>
                  <a:pt x="508" y="1900"/>
                  <a:pt x="527" y="1900"/>
                </a:cubicBezTo>
                <a:cubicBezTo>
                  <a:pt x="582" y="1900"/>
                  <a:pt x="646" y="1884"/>
                  <a:pt x="706" y="1884"/>
                </a:cubicBezTo>
                <a:cubicBezTo>
                  <a:pt x="729" y="1884"/>
                  <a:pt x="751" y="1887"/>
                  <a:pt x="772" y="1893"/>
                </a:cubicBezTo>
                <a:cubicBezTo>
                  <a:pt x="853" y="1919"/>
                  <a:pt x="921" y="1945"/>
                  <a:pt x="1015" y="1974"/>
                </a:cubicBezTo>
                <a:cubicBezTo>
                  <a:pt x="1109" y="1987"/>
                  <a:pt x="1164" y="2094"/>
                  <a:pt x="1258" y="2107"/>
                </a:cubicBezTo>
                <a:cubicBezTo>
                  <a:pt x="1270" y="2109"/>
                  <a:pt x="1282" y="2110"/>
                  <a:pt x="1295" y="2110"/>
                </a:cubicBezTo>
                <a:cubicBezTo>
                  <a:pt x="1369" y="2110"/>
                  <a:pt x="1449" y="2079"/>
                  <a:pt x="1524" y="2079"/>
                </a:cubicBezTo>
                <a:cubicBezTo>
                  <a:pt x="1535" y="2079"/>
                  <a:pt x="1545" y="2080"/>
                  <a:pt x="1556" y="2081"/>
                </a:cubicBezTo>
                <a:cubicBezTo>
                  <a:pt x="1637" y="2081"/>
                  <a:pt x="1718" y="2149"/>
                  <a:pt x="1812" y="2149"/>
                </a:cubicBezTo>
                <a:cubicBezTo>
                  <a:pt x="1825" y="2151"/>
                  <a:pt x="1839" y="2152"/>
                  <a:pt x="1852" y="2152"/>
                </a:cubicBezTo>
                <a:cubicBezTo>
                  <a:pt x="1933" y="2152"/>
                  <a:pt x="2013" y="2123"/>
                  <a:pt x="2094" y="2123"/>
                </a:cubicBezTo>
                <a:cubicBezTo>
                  <a:pt x="2188" y="2136"/>
                  <a:pt x="2269" y="2230"/>
                  <a:pt x="2366" y="2230"/>
                </a:cubicBezTo>
                <a:cubicBezTo>
                  <a:pt x="2447" y="2243"/>
                  <a:pt x="2541" y="2269"/>
                  <a:pt x="2635" y="2269"/>
                </a:cubicBezTo>
                <a:cubicBezTo>
                  <a:pt x="2645" y="2271"/>
                  <a:pt x="2655" y="2271"/>
                  <a:pt x="2665" y="2271"/>
                </a:cubicBezTo>
                <a:cubicBezTo>
                  <a:pt x="2749" y="2271"/>
                  <a:pt x="2833" y="2217"/>
                  <a:pt x="2917" y="2217"/>
                </a:cubicBezTo>
                <a:cubicBezTo>
                  <a:pt x="3014" y="2217"/>
                  <a:pt x="3160" y="2230"/>
                  <a:pt x="3257" y="2230"/>
                </a:cubicBezTo>
                <a:cubicBezTo>
                  <a:pt x="3176" y="2269"/>
                  <a:pt x="3027" y="2324"/>
                  <a:pt x="3027" y="2379"/>
                </a:cubicBezTo>
                <a:cubicBezTo>
                  <a:pt x="3027" y="2418"/>
                  <a:pt x="3014" y="2447"/>
                  <a:pt x="3095" y="2486"/>
                </a:cubicBezTo>
                <a:cubicBezTo>
                  <a:pt x="2998" y="2486"/>
                  <a:pt x="3014" y="2554"/>
                  <a:pt x="2917" y="2554"/>
                </a:cubicBezTo>
                <a:cubicBezTo>
                  <a:pt x="2829" y="2554"/>
                  <a:pt x="2741" y="2472"/>
                  <a:pt x="2653" y="2472"/>
                </a:cubicBezTo>
                <a:cubicBezTo>
                  <a:pt x="2647" y="2472"/>
                  <a:pt x="2641" y="2472"/>
                  <a:pt x="2635" y="2473"/>
                </a:cubicBezTo>
                <a:cubicBezTo>
                  <a:pt x="2541" y="2473"/>
                  <a:pt x="2460" y="2609"/>
                  <a:pt x="2379" y="2609"/>
                </a:cubicBezTo>
                <a:cubicBezTo>
                  <a:pt x="2285" y="2609"/>
                  <a:pt x="2175" y="2554"/>
                  <a:pt x="2081" y="2554"/>
                </a:cubicBezTo>
                <a:cubicBezTo>
                  <a:pt x="2061" y="2557"/>
                  <a:pt x="2041" y="2558"/>
                  <a:pt x="2021" y="2558"/>
                </a:cubicBezTo>
                <a:cubicBezTo>
                  <a:pt x="1967" y="2558"/>
                  <a:pt x="1914" y="2550"/>
                  <a:pt x="1865" y="2550"/>
                </a:cubicBezTo>
                <a:cubicBezTo>
                  <a:pt x="1847" y="2550"/>
                  <a:pt x="1829" y="2551"/>
                  <a:pt x="1812" y="2554"/>
                </a:cubicBezTo>
                <a:cubicBezTo>
                  <a:pt x="1718" y="2554"/>
                  <a:pt x="1621" y="2609"/>
                  <a:pt x="1540" y="2609"/>
                </a:cubicBezTo>
                <a:cubicBezTo>
                  <a:pt x="1531" y="2610"/>
                  <a:pt x="1523" y="2611"/>
                  <a:pt x="1514" y="2611"/>
                </a:cubicBezTo>
                <a:cubicBezTo>
                  <a:pt x="1434" y="2611"/>
                  <a:pt x="1339" y="2565"/>
                  <a:pt x="1267" y="2565"/>
                </a:cubicBezTo>
                <a:cubicBezTo>
                  <a:pt x="1259" y="2565"/>
                  <a:pt x="1252" y="2566"/>
                  <a:pt x="1245" y="2567"/>
                </a:cubicBezTo>
                <a:cubicBezTo>
                  <a:pt x="1151" y="2580"/>
                  <a:pt x="1096" y="2729"/>
                  <a:pt x="1015" y="2742"/>
                </a:cubicBezTo>
                <a:cubicBezTo>
                  <a:pt x="981" y="2752"/>
                  <a:pt x="944" y="2755"/>
                  <a:pt x="908" y="2755"/>
                </a:cubicBezTo>
                <a:cubicBezTo>
                  <a:pt x="865" y="2755"/>
                  <a:pt x="822" y="2751"/>
                  <a:pt x="782" y="2751"/>
                </a:cubicBezTo>
                <a:cubicBezTo>
                  <a:pt x="764" y="2751"/>
                  <a:pt x="746" y="2752"/>
                  <a:pt x="730" y="2755"/>
                </a:cubicBezTo>
                <a:cubicBezTo>
                  <a:pt x="636" y="2784"/>
                  <a:pt x="597" y="2865"/>
                  <a:pt x="529" y="2891"/>
                </a:cubicBezTo>
                <a:cubicBezTo>
                  <a:pt x="422" y="2946"/>
                  <a:pt x="231" y="2933"/>
                  <a:pt x="231" y="2985"/>
                </a:cubicBezTo>
                <a:cubicBezTo>
                  <a:pt x="231" y="3040"/>
                  <a:pt x="354" y="3108"/>
                  <a:pt x="448" y="3147"/>
                </a:cubicBezTo>
                <a:cubicBezTo>
                  <a:pt x="516" y="3189"/>
                  <a:pt x="597" y="3215"/>
                  <a:pt x="691" y="3241"/>
                </a:cubicBezTo>
                <a:cubicBezTo>
                  <a:pt x="700" y="3243"/>
                  <a:pt x="709" y="3243"/>
                  <a:pt x="718" y="3243"/>
                </a:cubicBezTo>
                <a:cubicBezTo>
                  <a:pt x="790" y="3243"/>
                  <a:pt x="882" y="3200"/>
                  <a:pt x="963" y="3200"/>
                </a:cubicBezTo>
                <a:cubicBezTo>
                  <a:pt x="972" y="3200"/>
                  <a:pt x="980" y="3201"/>
                  <a:pt x="989" y="3202"/>
                </a:cubicBezTo>
                <a:cubicBezTo>
                  <a:pt x="1054" y="3215"/>
                  <a:pt x="1109" y="3322"/>
                  <a:pt x="1203" y="3338"/>
                </a:cubicBezTo>
                <a:cubicBezTo>
                  <a:pt x="1284" y="3351"/>
                  <a:pt x="1365" y="3377"/>
                  <a:pt x="1459" y="3390"/>
                </a:cubicBezTo>
                <a:cubicBezTo>
                  <a:pt x="1475" y="3392"/>
                  <a:pt x="1492" y="3393"/>
                  <a:pt x="1509" y="3393"/>
                </a:cubicBezTo>
                <a:cubicBezTo>
                  <a:pt x="1578" y="3393"/>
                  <a:pt x="1656" y="3377"/>
                  <a:pt x="1731" y="3377"/>
                </a:cubicBezTo>
                <a:cubicBezTo>
                  <a:pt x="1812" y="3390"/>
                  <a:pt x="1893" y="3471"/>
                  <a:pt x="1987" y="3484"/>
                </a:cubicBezTo>
                <a:cubicBezTo>
                  <a:pt x="2068" y="3484"/>
                  <a:pt x="2162" y="3432"/>
                  <a:pt x="2256" y="3432"/>
                </a:cubicBezTo>
                <a:cubicBezTo>
                  <a:pt x="2337" y="3432"/>
                  <a:pt x="2431" y="3419"/>
                  <a:pt x="2512" y="3419"/>
                </a:cubicBezTo>
                <a:cubicBezTo>
                  <a:pt x="2609" y="3432"/>
                  <a:pt x="2690" y="3526"/>
                  <a:pt x="2771" y="3526"/>
                </a:cubicBezTo>
                <a:cubicBezTo>
                  <a:pt x="2865" y="3526"/>
                  <a:pt x="2946" y="3513"/>
                  <a:pt x="3040" y="3513"/>
                </a:cubicBezTo>
                <a:cubicBezTo>
                  <a:pt x="3121" y="3513"/>
                  <a:pt x="3215" y="3539"/>
                  <a:pt x="3309" y="3539"/>
                </a:cubicBezTo>
                <a:cubicBezTo>
                  <a:pt x="3390" y="3539"/>
                  <a:pt x="3484" y="3500"/>
                  <a:pt x="3565" y="3500"/>
                </a:cubicBezTo>
                <a:lnTo>
                  <a:pt x="3837" y="3500"/>
                </a:lnTo>
                <a:cubicBezTo>
                  <a:pt x="3931" y="3500"/>
                  <a:pt x="4012" y="3458"/>
                  <a:pt x="4093" y="3458"/>
                </a:cubicBezTo>
                <a:cubicBezTo>
                  <a:pt x="4181" y="3458"/>
                  <a:pt x="4269" y="3540"/>
                  <a:pt x="4346" y="3540"/>
                </a:cubicBezTo>
                <a:cubicBezTo>
                  <a:pt x="4351" y="3540"/>
                  <a:pt x="4356" y="3540"/>
                  <a:pt x="4362" y="3539"/>
                </a:cubicBezTo>
                <a:cubicBezTo>
                  <a:pt x="4456" y="3539"/>
                  <a:pt x="4537" y="3403"/>
                  <a:pt x="4618" y="3403"/>
                </a:cubicBezTo>
                <a:cubicBezTo>
                  <a:pt x="4626" y="3402"/>
                  <a:pt x="4635" y="3401"/>
                  <a:pt x="4643" y="3401"/>
                </a:cubicBezTo>
                <a:cubicBezTo>
                  <a:pt x="4731" y="3401"/>
                  <a:pt x="4816" y="3458"/>
                  <a:pt x="4890" y="3458"/>
                </a:cubicBezTo>
                <a:cubicBezTo>
                  <a:pt x="4984" y="3445"/>
                  <a:pt x="5052" y="3364"/>
                  <a:pt x="5146" y="3364"/>
                </a:cubicBezTo>
                <a:cubicBezTo>
                  <a:pt x="5150" y="3363"/>
                  <a:pt x="5155" y="3363"/>
                  <a:pt x="5160" y="3363"/>
                </a:cubicBezTo>
                <a:cubicBezTo>
                  <a:pt x="5239" y="3363"/>
                  <a:pt x="5339" y="3458"/>
                  <a:pt x="5428" y="3458"/>
                </a:cubicBezTo>
                <a:cubicBezTo>
                  <a:pt x="5509" y="3445"/>
                  <a:pt x="5577" y="3309"/>
                  <a:pt x="5658" y="3296"/>
                </a:cubicBezTo>
                <a:cubicBezTo>
                  <a:pt x="5733" y="3296"/>
                  <a:pt x="5810" y="3312"/>
                  <a:pt x="5879" y="3312"/>
                </a:cubicBezTo>
                <a:cubicBezTo>
                  <a:pt x="5897" y="3312"/>
                  <a:pt x="5914" y="3311"/>
                  <a:pt x="5930" y="3309"/>
                </a:cubicBezTo>
                <a:cubicBezTo>
                  <a:pt x="5938" y="3308"/>
                  <a:pt x="5946" y="3307"/>
                  <a:pt x="5955" y="3307"/>
                </a:cubicBezTo>
                <a:cubicBezTo>
                  <a:pt x="6034" y="3307"/>
                  <a:pt x="6120" y="3353"/>
                  <a:pt x="6190" y="3353"/>
                </a:cubicBezTo>
                <a:cubicBezTo>
                  <a:pt x="6197" y="3353"/>
                  <a:pt x="6205" y="3352"/>
                  <a:pt x="6212" y="3351"/>
                </a:cubicBezTo>
                <a:cubicBezTo>
                  <a:pt x="6306" y="3338"/>
                  <a:pt x="6335" y="3189"/>
                  <a:pt x="6400" y="3160"/>
                </a:cubicBezTo>
                <a:cubicBezTo>
                  <a:pt x="6510" y="3134"/>
                  <a:pt x="6578" y="3121"/>
                  <a:pt x="6643" y="3095"/>
                </a:cubicBezTo>
                <a:cubicBezTo>
                  <a:pt x="6740" y="3053"/>
                  <a:pt x="6847" y="3040"/>
                  <a:pt x="6847" y="2985"/>
                </a:cubicBezTo>
                <a:cubicBezTo>
                  <a:pt x="6847" y="2946"/>
                  <a:pt x="6847" y="2917"/>
                  <a:pt x="6766" y="2865"/>
                </a:cubicBezTo>
                <a:cubicBezTo>
                  <a:pt x="6860" y="2865"/>
                  <a:pt x="6886" y="2836"/>
                  <a:pt x="6983" y="2836"/>
                </a:cubicBezTo>
                <a:cubicBezTo>
                  <a:pt x="7077" y="2836"/>
                  <a:pt x="7171" y="2852"/>
                  <a:pt x="7265" y="2852"/>
                </a:cubicBezTo>
                <a:cubicBezTo>
                  <a:pt x="7359" y="2836"/>
                  <a:pt x="7440" y="2771"/>
                  <a:pt x="7534" y="2771"/>
                </a:cubicBezTo>
                <a:cubicBezTo>
                  <a:pt x="7631" y="2771"/>
                  <a:pt x="7725" y="2836"/>
                  <a:pt x="7819" y="2836"/>
                </a:cubicBezTo>
                <a:cubicBezTo>
                  <a:pt x="7836" y="2833"/>
                  <a:pt x="7853" y="2833"/>
                  <a:pt x="7870" y="2833"/>
                </a:cubicBezTo>
                <a:cubicBezTo>
                  <a:pt x="7947" y="2833"/>
                  <a:pt x="8024" y="2852"/>
                  <a:pt x="8101" y="2852"/>
                </a:cubicBezTo>
                <a:cubicBezTo>
                  <a:pt x="8198" y="2836"/>
                  <a:pt x="8263" y="2742"/>
                  <a:pt x="8360" y="2729"/>
                </a:cubicBezTo>
                <a:cubicBezTo>
                  <a:pt x="8380" y="2726"/>
                  <a:pt x="8400" y="2725"/>
                  <a:pt x="8419" y="2725"/>
                </a:cubicBezTo>
                <a:cubicBezTo>
                  <a:pt x="8474" y="2725"/>
                  <a:pt x="8528" y="2733"/>
                  <a:pt x="8582" y="2733"/>
                </a:cubicBezTo>
                <a:cubicBezTo>
                  <a:pt x="8602" y="2733"/>
                  <a:pt x="8622" y="2732"/>
                  <a:pt x="8642" y="2729"/>
                </a:cubicBezTo>
                <a:cubicBezTo>
                  <a:pt x="8736" y="2716"/>
                  <a:pt x="8830" y="2703"/>
                  <a:pt x="8911" y="2690"/>
                </a:cubicBezTo>
                <a:cubicBezTo>
                  <a:pt x="9008" y="2674"/>
                  <a:pt x="9060" y="2567"/>
                  <a:pt x="9141" y="2554"/>
                </a:cubicBezTo>
                <a:cubicBezTo>
                  <a:pt x="9235" y="2528"/>
                  <a:pt x="9303" y="2486"/>
                  <a:pt x="9358" y="2460"/>
                </a:cubicBezTo>
                <a:cubicBezTo>
                  <a:pt x="9465" y="2405"/>
                  <a:pt x="9559" y="2431"/>
                  <a:pt x="9559" y="2379"/>
                </a:cubicBezTo>
                <a:cubicBezTo>
                  <a:pt x="9559" y="2371"/>
                  <a:pt x="9562" y="2368"/>
                  <a:pt x="9566" y="2368"/>
                </a:cubicBezTo>
                <a:cubicBezTo>
                  <a:pt x="9575" y="2368"/>
                  <a:pt x="9590" y="2382"/>
                  <a:pt x="9590" y="2382"/>
                </a:cubicBezTo>
                <a:cubicBezTo>
                  <a:pt x="9590" y="2382"/>
                  <a:pt x="9590" y="2381"/>
                  <a:pt x="9588" y="2379"/>
                </a:cubicBezTo>
                <a:cubicBezTo>
                  <a:pt x="9669" y="2379"/>
                  <a:pt x="9750" y="2366"/>
                  <a:pt x="9844" y="2366"/>
                </a:cubicBezTo>
                <a:cubicBezTo>
                  <a:pt x="9848" y="2367"/>
                  <a:pt x="9853" y="2367"/>
                  <a:pt x="9858" y="2367"/>
                </a:cubicBezTo>
                <a:cubicBezTo>
                  <a:pt x="9931" y="2367"/>
                  <a:pt x="10022" y="2283"/>
                  <a:pt x="10106" y="2283"/>
                </a:cubicBezTo>
                <a:cubicBezTo>
                  <a:pt x="10113" y="2283"/>
                  <a:pt x="10119" y="2284"/>
                  <a:pt x="10126" y="2285"/>
                </a:cubicBezTo>
                <a:cubicBezTo>
                  <a:pt x="10207" y="2285"/>
                  <a:pt x="10288" y="2431"/>
                  <a:pt x="10385" y="2431"/>
                </a:cubicBezTo>
                <a:cubicBezTo>
                  <a:pt x="10479" y="2431"/>
                  <a:pt x="10612" y="2311"/>
                  <a:pt x="10693" y="2311"/>
                </a:cubicBezTo>
                <a:cubicBezTo>
                  <a:pt x="10680" y="2324"/>
                  <a:pt x="10748" y="2405"/>
                  <a:pt x="10748" y="2418"/>
                </a:cubicBezTo>
                <a:cubicBezTo>
                  <a:pt x="10748" y="2473"/>
                  <a:pt x="10693" y="2528"/>
                  <a:pt x="10790" y="2580"/>
                </a:cubicBezTo>
                <a:cubicBezTo>
                  <a:pt x="10855" y="2609"/>
                  <a:pt x="10923" y="2661"/>
                  <a:pt x="11017" y="2690"/>
                </a:cubicBezTo>
                <a:cubicBezTo>
                  <a:pt x="11098" y="2703"/>
                  <a:pt x="11166" y="2755"/>
                  <a:pt x="11260" y="2771"/>
                </a:cubicBezTo>
                <a:cubicBezTo>
                  <a:pt x="11264" y="2772"/>
                  <a:pt x="11269" y="2772"/>
                  <a:pt x="11274" y="2772"/>
                </a:cubicBezTo>
                <a:cubicBezTo>
                  <a:pt x="11348" y="2772"/>
                  <a:pt x="11453" y="2688"/>
                  <a:pt x="11538" y="2688"/>
                </a:cubicBezTo>
                <a:cubicBezTo>
                  <a:pt x="11545" y="2688"/>
                  <a:pt x="11551" y="2689"/>
                  <a:pt x="11558" y="2690"/>
                </a:cubicBezTo>
                <a:cubicBezTo>
                  <a:pt x="11639" y="2703"/>
                  <a:pt x="11707" y="2810"/>
                  <a:pt x="11788" y="2823"/>
                </a:cubicBezTo>
                <a:cubicBezTo>
                  <a:pt x="11795" y="2824"/>
                  <a:pt x="11802" y="2824"/>
                  <a:pt x="11809" y="2824"/>
                </a:cubicBezTo>
                <a:cubicBezTo>
                  <a:pt x="11887" y="2824"/>
                  <a:pt x="11966" y="2769"/>
                  <a:pt x="12044" y="2769"/>
                </a:cubicBezTo>
                <a:cubicBezTo>
                  <a:pt x="12052" y="2769"/>
                  <a:pt x="12061" y="2770"/>
                  <a:pt x="12070" y="2771"/>
                </a:cubicBezTo>
                <a:cubicBezTo>
                  <a:pt x="12151" y="2784"/>
                  <a:pt x="12232" y="2865"/>
                  <a:pt x="12313" y="2878"/>
                </a:cubicBezTo>
                <a:cubicBezTo>
                  <a:pt x="12410" y="2878"/>
                  <a:pt x="12491" y="2946"/>
                  <a:pt x="12572" y="2946"/>
                </a:cubicBezTo>
                <a:cubicBezTo>
                  <a:pt x="12576" y="2947"/>
                  <a:pt x="12580" y="2947"/>
                  <a:pt x="12585" y="2947"/>
                </a:cubicBezTo>
                <a:cubicBezTo>
                  <a:pt x="12674" y="2947"/>
                  <a:pt x="12764" y="2823"/>
                  <a:pt x="12854" y="2823"/>
                </a:cubicBezTo>
                <a:cubicBezTo>
                  <a:pt x="12935" y="2836"/>
                  <a:pt x="13016" y="2904"/>
                  <a:pt x="13110" y="2917"/>
                </a:cubicBezTo>
                <a:cubicBezTo>
                  <a:pt x="13191" y="2917"/>
                  <a:pt x="13285" y="2959"/>
                  <a:pt x="13366" y="2959"/>
                </a:cubicBezTo>
                <a:cubicBezTo>
                  <a:pt x="13454" y="2959"/>
                  <a:pt x="13530" y="2902"/>
                  <a:pt x="13614" y="2902"/>
                </a:cubicBezTo>
                <a:cubicBezTo>
                  <a:pt x="13622" y="2902"/>
                  <a:pt x="13630" y="2903"/>
                  <a:pt x="13638" y="2904"/>
                </a:cubicBezTo>
                <a:cubicBezTo>
                  <a:pt x="13719" y="2904"/>
                  <a:pt x="13813" y="2946"/>
                  <a:pt x="13907" y="2946"/>
                </a:cubicBezTo>
                <a:cubicBezTo>
                  <a:pt x="13988" y="2946"/>
                  <a:pt x="14082" y="2985"/>
                  <a:pt x="14163" y="2985"/>
                </a:cubicBezTo>
                <a:cubicBezTo>
                  <a:pt x="14257" y="2985"/>
                  <a:pt x="14338" y="2852"/>
                  <a:pt x="14419" y="2836"/>
                </a:cubicBezTo>
                <a:cubicBezTo>
                  <a:pt x="14506" y="2836"/>
                  <a:pt x="14590" y="2880"/>
                  <a:pt x="14665" y="2880"/>
                </a:cubicBezTo>
                <a:cubicBezTo>
                  <a:pt x="14674" y="2880"/>
                  <a:pt x="14682" y="2879"/>
                  <a:pt x="14691" y="2878"/>
                </a:cubicBezTo>
                <a:cubicBezTo>
                  <a:pt x="14785" y="2878"/>
                  <a:pt x="14879" y="2917"/>
                  <a:pt x="14960" y="2917"/>
                </a:cubicBezTo>
                <a:cubicBezTo>
                  <a:pt x="15054" y="2904"/>
                  <a:pt x="15122" y="2823"/>
                  <a:pt x="15216" y="2823"/>
                </a:cubicBezTo>
                <a:cubicBezTo>
                  <a:pt x="15297" y="2810"/>
                  <a:pt x="15391" y="2810"/>
                  <a:pt x="15472" y="2810"/>
                </a:cubicBezTo>
                <a:cubicBezTo>
                  <a:pt x="15491" y="2807"/>
                  <a:pt x="15510" y="2806"/>
                  <a:pt x="15530" y="2806"/>
                </a:cubicBezTo>
                <a:cubicBezTo>
                  <a:pt x="15606" y="2806"/>
                  <a:pt x="15679" y="2823"/>
                  <a:pt x="15744" y="2823"/>
                </a:cubicBezTo>
                <a:cubicBezTo>
                  <a:pt x="15754" y="2822"/>
                  <a:pt x="15764" y="2821"/>
                  <a:pt x="15773" y="2821"/>
                </a:cubicBezTo>
                <a:cubicBezTo>
                  <a:pt x="15857" y="2821"/>
                  <a:pt x="15940" y="2865"/>
                  <a:pt x="16013" y="2865"/>
                </a:cubicBezTo>
                <a:cubicBezTo>
                  <a:pt x="16107" y="2852"/>
                  <a:pt x="16175" y="2755"/>
                  <a:pt x="16256" y="2742"/>
                </a:cubicBezTo>
                <a:cubicBezTo>
                  <a:pt x="16350" y="2729"/>
                  <a:pt x="16418" y="2674"/>
                  <a:pt x="16499" y="2661"/>
                </a:cubicBezTo>
                <a:cubicBezTo>
                  <a:pt x="16525" y="2654"/>
                  <a:pt x="16551" y="2651"/>
                  <a:pt x="16576" y="2651"/>
                </a:cubicBezTo>
                <a:cubicBezTo>
                  <a:pt x="16618" y="2651"/>
                  <a:pt x="16659" y="2657"/>
                  <a:pt x="16698" y="2657"/>
                </a:cubicBezTo>
                <a:cubicBezTo>
                  <a:pt x="16722" y="2657"/>
                  <a:pt x="16745" y="2655"/>
                  <a:pt x="16768" y="2648"/>
                </a:cubicBezTo>
                <a:cubicBezTo>
                  <a:pt x="16816" y="2635"/>
                  <a:pt x="16871" y="2635"/>
                  <a:pt x="16920" y="2635"/>
                </a:cubicBezTo>
                <a:cubicBezTo>
                  <a:pt x="16969" y="2635"/>
                  <a:pt x="17012" y="2635"/>
                  <a:pt x="17040" y="2622"/>
                </a:cubicBezTo>
                <a:cubicBezTo>
                  <a:pt x="17147" y="2567"/>
                  <a:pt x="17254" y="2473"/>
                  <a:pt x="17254" y="2418"/>
                </a:cubicBezTo>
                <a:cubicBezTo>
                  <a:pt x="17254" y="2379"/>
                  <a:pt x="17147" y="2285"/>
                  <a:pt x="17053" y="2243"/>
                </a:cubicBezTo>
                <a:cubicBezTo>
                  <a:pt x="16985" y="2217"/>
                  <a:pt x="16904" y="2175"/>
                  <a:pt x="16810" y="2149"/>
                </a:cubicBezTo>
                <a:cubicBezTo>
                  <a:pt x="16796" y="2144"/>
                  <a:pt x="16780" y="2142"/>
                  <a:pt x="16762" y="2142"/>
                </a:cubicBezTo>
                <a:cubicBezTo>
                  <a:pt x="16704" y="2142"/>
                  <a:pt x="16630" y="2164"/>
                  <a:pt x="16570" y="2164"/>
                </a:cubicBezTo>
                <a:cubicBezTo>
                  <a:pt x="16560" y="2164"/>
                  <a:pt x="16550" y="2163"/>
                  <a:pt x="16541" y="2162"/>
                </a:cubicBezTo>
                <a:cubicBezTo>
                  <a:pt x="16460" y="2149"/>
                  <a:pt x="16379" y="2136"/>
                  <a:pt x="16298" y="2123"/>
                </a:cubicBezTo>
                <a:cubicBezTo>
                  <a:pt x="16217" y="2107"/>
                  <a:pt x="16136" y="2068"/>
                  <a:pt x="16055" y="2055"/>
                </a:cubicBezTo>
                <a:cubicBezTo>
                  <a:pt x="16046" y="2054"/>
                  <a:pt x="16036" y="2053"/>
                  <a:pt x="16027" y="2053"/>
                </a:cubicBezTo>
                <a:cubicBezTo>
                  <a:pt x="15962" y="2053"/>
                  <a:pt x="15888" y="2083"/>
                  <a:pt x="15815" y="2083"/>
                </a:cubicBezTo>
                <a:cubicBezTo>
                  <a:pt x="15804" y="2083"/>
                  <a:pt x="15793" y="2082"/>
                  <a:pt x="15783" y="2081"/>
                </a:cubicBezTo>
                <a:cubicBezTo>
                  <a:pt x="15702" y="2081"/>
                  <a:pt x="15634" y="1987"/>
                  <a:pt x="15553" y="1974"/>
                </a:cubicBezTo>
                <a:lnTo>
                  <a:pt x="15216" y="1974"/>
                </a:lnTo>
                <a:cubicBezTo>
                  <a:pt x="15310" y="1932"/>
                  <a:pt x="15459" y="1906"/>
                  <a:pt x="15514" y="1864"/>
                </a:cubicBezTo>
                <a:cubicBezTo>
                  <a:pt x="15608" y="1812"/>
                  <a:pt x="15731" y="1770"/>
                  <a:pt x="15731" y="1718"/>
                </a:cubicBezTo>
                <a:cubicBezTo>
                  <a:pt x="15731" y="1663"/>
                  <a:pt x="15553" y="1663"/>
                  <a:pt x="15472" y="1608"/>
                </a:cubicBezTo>
                <a:cubicBezTo>
                  <a:pt x="15407" y="1569"/>
                  <a:pt x="15378" y="1501"/>
                  <a:pt x="15284" y="1475"/>
                </a:cubicBezTo>
                <a:cubicBezTo>
                  <a:pt x="15216" y="1446"/>
                  <a:pt x="15177" y="1326"/>
                  <a:pt x="15083" y="1297"/>
                </a:cubicBezTo>
                <a:cubicBezTo>
                  <a:pt x="15074" y="1295"/>
                  <a:pt x="15063" y="1294"/>
                  <a:pt x="15052" y="1294"/>
                </a:cubicBezTo>
                <a:cubicBezTo>
                  <a:pt x="14993" y="1294"/>
                  <a:pt x="14911" y="1316"/>
                  <a:pt x="14838" y="1316"/>
                </a:cubicBezTo>
                <a:cubicBezTo>
                  <a:pt x="14824" y="1316"/>
                  <a:pt x="14811" y="1315"/>
                  <a:pt x="14798" y="1313"/>
                </a:cubicBezTo>
                <a:cubicBezTo>
                  <a:pt x="14717" y="1297"/>
                  <a:pt x="14623" y="1284"/>
                  <a:pt x="14529" y="1271"/>
                </a:cubicBezTo>
                <a:cubicBezTo>
                  <a:pt x="14448" y="1258"/>
                  <a:pt x="14380" y="1177"/>
                  <a:pt x="14286" y="1164"/>
                </a:cubicBezTo>
                <a:cubicBezTo>
                  <a:pt x="14280" y="1163"/>
                  <a:pt x="14274" y="1163"/>
                  <a:pt x="14267" y="1163"/>
                </a:cubicBezTo>
                <a:cubicBezTo>
                  <a:pt x="14195" y="1163"/>
                  <a:pt x="14097" y="1218"/>
                  <a:pt x="14024" y="1218"/>
                </a:cubicBezTo>
                <a:cubicBezTo>
                  <a:pt x="14016" y="1218"/>
                  <a:pt x="14008" y="1217"/>
                  <a:pt x="14001" y="1216"/>
                </a:cubicBezTo>
                <a:cubicBezTo>
                  <a:pt x="13907" y="1203"/>
                  <a:pt x="13839" y="1096"/>
                  <a:pt x="13745" y="1096"/>
                </a:cubicBezTo>
                <a:cubicBezTo>
                  <a:pt x="13736" y="1094"/>
                  <a:pt x="13726" y="1094"/>
                  <a:pt x="13716" y="1094"/>
                </a:cubicBezTo>
                <a:cubicBezTo>
                  <a:pt x="13650" y="1094"/>
                  <a:pt x="13570" y="1124"/>
                  <a:pt x="13495" y="1124"/>
                </a:cubicBezTo>
                <a:cubicBezTo>
                  <a:pt x="13484" y="1124"/>
                  <a:pt x="13473" y="1123"/>
                  <a:pt x="13463" y="1122"/>
                </a:cubicBezTo>
                <a:cubicBezTo>
                  <a:pt x="13382" y="1122"/>
                  <a:pt x="13301" y="1054"/>
                  <a:pt x="13204" y="1041"/>
                </a:cubicBezTo>
                <a:cubicBezTo>
                  <a:pt x="13114" y="1041"/>
                  <a:pt x="13024" y="1165"/>
                  <a:pt x="12935" y="1165"/>
                </a:cubicBezTo>
                <a:cubicBezTo>
                  <a:pt x="12930" y="1165"/>
                  <a:pt x="12926" y="1165"/>
                  <a:pt x="12922" y="1164"/>
                </a:cubicBezTo>
                <a:cubicBezTo>
                  <a:pt x="12828" y="1164"/>
                  <a:pt x="12747" y="1096"/>
                  <a:pt x="12653" y="1096"/>
                </a:cubicBezTo>
                <a:cubicBezTo>
                  <a:pt x="12572" y="1096"/>
                  <a:pt x="12475" y="1054"/>
                  <a:pt x="12381" y="1054"/>
                </a:cubicBezTo>
                <a:cubicBezTo>
                  <a:pt x="12300" y="1054"/>
                  <a:pt x="12206" y="1041"/>
                  <a:pt x="12112" y="1041"/>
                </a:cubicBezTo>
                <a:cubicBezTo>
                  <a:pt x="12031" y="1041"/>
                  <a:pt x="11937" y="1135"/>
                  <a:pt x="11843" y="1135"/>
                </a:cubicBezTo>
                <a:cubicBezTo>
                  <a:pt x="11746" y="1122"/>
                  <a:pt x="11665" y="1122"/>
                  <a:pt x="11571" y="1122"/>
                </a:cubicBezTo>
                <a:cubicBezTo>
                  <a:pt x="11477" y="1122"/>
                  <a:pt x="11409" y="1054"/>
                  <a:pt x="11328" y="1054"/>
                </a:cubicBezTo>
                <a:cubicBezTo>
                  <a:pt x="11358" y="1044"/>
                  <a:pt x="11389" y="1042"/>
                  <a:pt x="11420" y="1042"/>
                </a:cubicBezTo>
                <a:cubicBezTo>
                  <a:pt x="11454" y="1042"/>
                  <a:pt x="11487" y="1045"/>
                  <a:pt x="11515" y="1045"/>
                </a:cubicBezTo>
                <a:cubicBezTo>
                  <a:pt x="11531" y="1045"/>
                  <a:pt x="11545" y="1044"/>
                  <a:pt x="11558" y="1041"/>
                </a:cubicBezTo>
                <a:cubicBezTo>
                  <a:pt x="11652" y="1002"/>
                  <a:pt x="11733" y="960"/>
                  <a:pt x="11788" y="934"/>
                </a:cubicBezTo>
                <a:cubicBezTo>
                  <a:pt x="11869" y="879"/>
                  <a:pt x="11788" y="785"/>
                  <a:pt x="11788" y="730"/>
                </a:cubicBezTo>
                <a:cubicBezTo>
                  <a:pt x="11788" y="678"/>
                  <a:pt x="11746" y="678"/>
                  <a:pt x="11652" y="623"/>
                </a:cubicBezTo>
                <a:cubicBezTo>
                  <a:pt x="11600" y="597"/>
                  <a:pt x="11571" y="516"/>
                  <a:pt x="11477" y="474"/>
                </a:cubicBezTo>
                <a:cubicBezTo>
                  <a:pt x="11456" y="467"/>
                  <a:pt x="11433" y="465"/>
                  <a:pt x="11409" y="465"/>
                </a:cubicBezTo>
                <a:cubicBezTo>
                  <a:pt x="11355" y="465"/>
                  <a:pt x="11295" y="477"/>
                  <a:pt x="11238" y="477"/>
                </a:cubicBezTo>
                <a:cubicBezTo>
                  <a:pt x="11223" y="477"/>
                  <a:pt x="11209" y="476"/>
                  <a:pt x="11195" y="474"/>
                </a:cubicBezTo>
                <a:cubicBezTo>
                  <a:pt x="11114" y="448"/>
                  <a:pt x="11059" y="354"/>
                  <a:pt x="10978" y="341"/>
                </a:cubicBezTo>
                <a:cubicBezTo>
                  <a:pt x="10943" y="330"/>
                  <a:pt x="10907" y="327"/>
                  <a:pt x="10872" y="327"/>
                </a:cubicBezTo>
                <a:cubicBezTo>
                  <a:pt x="10837" y="327"/>
                  <a:pt x="10801" y="330"/>
                  <a:pt x="10765" y="330"/>
                </a:cubicBezTo>
                <a:cubicBezTo>
                  <a:pt x="10741" y="330"/>
                  <a:pt x="10717" y="329"/>
                  <a:pt x="10693" y="325"/>
                </a:cubicBezTo>
                <a:cubicBezTo>
                  <a:pt x="10652" y="318"/>
                  <a:pt x="10608" y="318"/>
                  <a:pt x="10563" y="318"/>
                </a:cubicBezTo>
                <a:cubicBezTo>
                  <a:pt x="10518" y="318"/>
                  <a:pt x="10471" y="318"/>
                  <a:pt x="10424" y="312"/>
                </a:cubicBezTo>
                <a:cubicBezTo>
                  <a:pt x="10343" y="299"/>
                  <a:pt x="10262" y="260"/>
                  <a:pt x="10168" y="244"/>
                </a:cubicBezTo>
                <a:cubicBezTo>
                  <a:pt x="10074" y="231"/>
                  <a:pt x="9993" y="218"/>
                  <a:pt x="9899" y="205"/>
                </a:cubicBezTo>
                <a:cubicBezTo>
                  <a:pt x="9818" y="192"/>
                  <a:pt x="9737" y="98"/>
                  <a:pt x="9640" y="82"/>
                </a:cubicBezTo>
                <a:cubicBezTo>
                  <a:pt x="9573" y="82"/>
                  <a:pt x="9498" y="101"/>
                  <a:pt x="9422" y="101"/>
                </a:cubicBezTo>
                <a:cubicBezTo>
                  <a:pt x="9405" y="101"/>
                  <a:pt x="9388" y="100"/>
                  <a:pt x="9371" y="98"/>
                </a:cubicBezTo>
                <a:cubicBezTo>
                  <a:pt x="9277" y="98"/>
                  <a:pt x="9196" y="82"/>
                  <a:pt x="9102" y="69"/>
                </a:cubicBezTo>
                <a:cubicBezTo>
                  <a:pt x="9008" y="69"/>
                  <a:pt x="8911" y="137"/>
                  <a:pt x="8817" y="137"/>
                </a:cubicBezTo>
                <a:cubicBezTo>
                  <a:pt x="8723" y="137"/>
                  <a:pt x="8642" y="30"/>
                  <a:pt x="8561" y="30"/>
                </a:cubicBezTo>
                <a:cubicBezTo>
                  <a:pt x="8467" y="30"/>
                  <a:pt x="8373" y="124"/>
                  <a:pt x="8279" y="124"/>
                </a:cubicBezTo>
                <a:lnTo>
                  <a:pt x="8007" y="124"/>
                </a:lnTo>
                <a:cubicBezTo>
                  <a:pt x="7913" y="111"/>
                  <a:pt x="7832" y="69"/>
                  <a:pt x="7738" y="69"/>
                </a:cubicBezTo>
                <a:cubicBezTo>
                  <a:pt x="7644" y="69"/>
                  <a:pt x="7550" y="150"/>
                  <a:pt x="7469" y="150"/>
                </a:cubicBezTo>
                <a:cubicBezTo>
                  <a:pt x="7372" y="150"/>
                  <a:pt x="7278" y="1"/>
                  <a:pt x="718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8050905" y="6035954"/>
            <a:ext cx="2634596" cy="333017"/>
          </a:xfrm>
          <a:custGeom>
            <a:avLst/>
            <a:gdLst/>
            <a:ahLst/>
            <a:cxnLst/>
            <a:rect l="l" t="t" r="r" b="b"/>
            <a:pathLst>
              <a:path w="10651" h="2188" extrusionOk="0">
                <a:moveTo>
                  <a:pt x="7615" y="0"/>
                </a:moveTo>
                <a:cubicBezTo>
                  <a:pt x="7560" y="0"/>
                  <a:pt x="7492" y="39"/>
                  <a:pt x="7440" y="39"/>
                </a:cubicBezTo>
                <a:lnTo>
                  <a:pt x="7265" y="39"/>
                </a:lnTo>
                <a:cubicBezTo>
                  <a:pt x="7210" y="39"/>
                  <a:pt x="7155" y="65"/>
                  <a:pt x="7103" y="81"/>
                </a:cubicBezTo>
                <a:cubicBezTo>
                  <a:pt x="7048" y="81"/>
                  <a:pt x="6980" y="65"/>
                  <a:pt x="6925" y="65"/>
                </a:cubicBezTo>
                <a:cubicBezTo>
                  <a:pt x="6880" y="65"/>
                  <a:pt x="6833" y="36"/>
                  <a:pt x="6778" y="36"/>
                </a:cubicBezTo>
                <a:cubicBezTo>
                  <a:pt x="6769" y="36"/>
                  <a:pt x="6759" y="37"/>
                  <a:pt x="6750" y="39"/>
                </a:cubicBezTo>
                <a:cubicBezTo>
                  <a:pt x="6698" y="39"/>
                  <a:pt x="6643" y="107"/>
                  <a:pt x="6588" y="107"/>
                </a:cubicBezTo>
                <a:cubicBezTo>
                  <a:pt x="6582" y="108"/>
                  <a:pt x="6577" y="109"/>
                  <a:pt x="6571" y="109"/>
                </a:cubicBezTo>
                <a:cubicBezTo>
                  <a:pt x="6524" y="109"/>
                  <a:pt x="6474" y="65"/>
                  <a:pt x="6413" y="65"/>
                </a:cubicBezTo>
                <a:cubicBezTo>
                  <a:pt x="6358" y="65"/>
                  <a:pt x="6306" y="133"/>
                  <a:pt x="6251" y="133"/>
                </a:cubicBezTo>
                <a:cubicBezTo>
                  <a:pt x="6202" y="133"/>
                  <a:pt x="6145" y="92"/>
                  <a:pt x="6094" y="92"/>
                </a:cubicBezTo>
                <a:cubicBezTo>
                  <a:pt x="6088" y="92"/>
                  <a:pt x="6082" y="93"/>
                  <a:pt x="6076" y="94"/>
                </a:cubicBezTo>
                <a:cubicBezTo>
                  <a:pt x="6021" y="94"/>
                  <a:pt x="5969" y="175"/>
                  <a:pt x="5914" y="188"/>
                </a:cubicBezTo>
                <a:cubicBezTo>
                  <a:pt x="5868" y="188"/>
                  <a:pt x="5812" y="158"/>
                  <a:pt x="5765" y="158"/>
                </a:cubicBezTo>
                <a:cubicBezTo>
                  <a:pt x="5756" y="158"/>
                  <a:pt x="5747" y="159"/>
                  <a:pt x="5739" y="162"/>
                </a:cubicBezTo>
                <a:cubicBezTo>
                  <a:pt x="5684" y="162"/>
                  <a:pt x="5629" y="188"/>
                  <a:pt x="5577" y="201"/>
                </a:cubicBezTo>
                <a:cubicBezTo>
                  <a:pt x="5522" y="201"/>
                  <a:pt x="5467" y="214"/>
                  <a:pt x="5415" y="214"/>
                </a:cubicBezTo>
                <a:cubicBezTo>
                  <a:pt x="5405" y="216"/>
                  <a:pt x="5395" y="217"/>
                  <a:pt x="5386" y="217"/>
                </a:cubicBezTo>
                <a:cubicBezTo>
                  <a:pt x="5328" y="217"/>
                  <a:pt x="5271" y="188"/>
                  <a:pt x="5224" y="188"/>
                </a:cubicBezTo>
                <a:cubicBezTo>
                  <a:pt x="5172" y="201"/>
                  <a:pt x="5130" y="256"/>
                  <a:pt x="5078" y="269"/>
                </a:cubicBezTo>
                <a:cubicBezTo>
                  <a:pt x="5023" y="269"/>
                  <a:pt x="4955" y="243"/>
                  <a:pt x="4900" y="243"/>
                </a:cubicBezTo>
                <a:cubicBezTo>
                  <a:pt x="4835" y="256"/>
                  <a:pt x="4780" y="269"/>
                  <a:pt x="4725" y="282"/>
                </a:cubicBezTo>
                <a:lnTo>
                  <a:pt x="4563" y="282"/>
                </a:lnTo>
                <a:cubicBezTo>
                  <a:pt x="4495" y="295"/>
                  <a:pt x="4469" y="363"/>
                  <a:pt x="4414" y="376"/>
                </a:cubicBezTo>
                <a:cubicBezTo>
                  <a:pt x="4349" y="376"/>
                  <a:pt x="4294" y="389"/>
                  <a:pt x="4239" y="405"/>
                </a:cubicBezTo>
                <a:cubicBezTo>
                  <a:pt x="4187" y="418"/>
                  <a:pt x="4145" y="444"/>
                  <a:pt x="4090" y="457"/>
                </a:cubicBezTo>
                <a:cubicBezTo>
                  <a:pt x="4038" y="470"/>
                  <a:pt x="3970" y="470"/>
                  <a:pt x="3928" y="486"/>
                </a:cubicBezTo>
                <a:cubicBezTo>
                  <a:pt x="3863" y="499"/>
                  <a:pt x="3808" y="499"/>
                  <a:pt x="3753" y="512"/>
                </a:cubicBezTo>
                <a:cubicBezTo>
                  <a:pt x="3701" y="525"/>
                  <a:pt x="3672" y="580"/>
                  <a:pt x="3633" y="593"/>
                </a:cubicBezTo>
                <a:cubicBezTo>
                  <a:pt x="3599" y="606"/>
                  <a:pt x="3565" y="606"/>
                  <a:pt x="3534" y="606"/>
                </a:cubicBezTo>
                <a:cubicBezTo>
                  <a:pt x="3504" y="606"/>
                  <a:pt x="3477" y="606"/>
                  <a:pt x="3458" y="619"/>
                </a:cubicBezTo>
                <a:cubicBezTo>
                  <a:pt x="3390" y="648"/>
                  <a:pt x="3390" y="687"/>
                  <a:pt x="3348" y="713"/>
                </a:cubicBezTo>
                <a:cubicBezTo>
                  <a:pt x="3296" y="742"/>
                  <a:pt x="3267" y="742"/>
                  <a:pt x="3280" y="781"/>
                </a:cubicBezTo>
                <a:cubicBezTo>
                  <a:pt x="3280" y="810"/>
                  <a:pt x="3241" y="862"/>
                  <a:pt x="3296" y="875"/>
                </a:cubicBezTo>
                <a:cubicBezTo>
                  <a:pt x="3322" y="891"/>
                  <a:pt x="3390" y="917"/>
                  <a:pt x="3442" y="917"/>
                </a:cubicBezTo>
                <a:cubicBezTo>
                  <a:pt x="3451" y="920"/>
                  <a:pt x="3460" y="921"/>
                  <a:pt x="3470" y="921"/>
                </a:cubicBezTo>
                <a:cubicBezTo>
                  <a:pt x="3497" y="921"/>
                  <a:pt x="3527" y="913"/>
                  <a:pt x="3558" y="913"/>
                </a:cubicBezTo>
                <a:cubicBezTo>
                  <a:pt x="3569" y="913"/>
                  <a:pt x="3580" y="914"/>
                  <a:pt x="3591" y="917"/>
                </a:cubicBezTo>
                <a:cubicBezTo>
                  <a:pt x="3539" y="917"/>
                  <a:pt x="3497" y="956"/>
                  <a:pt x="3442" y="972"/>
                </a:cubicBezTo>
                <a:cubicBezTo>
                  <a:pt x="3377" y="972"/>
                  <a:pt x="3322" y="985"/>
                  <a:pt x="3267" y="985"/>
                </a:cubicBezTo>
                <a:cubicBezTo>
                  <a:pt x="3260" y="987"/>
                  <a:pt x="3253" y="987"/>
                  <a:pt x="3245" y="987"/>
                </a:cubicBezTo>
                <a:cubicBezTo>
                  <a:pt x="3197" y="987"/>
                  <a:pt x="3139" y="956"/>
                  <a:pt x="3092" y="956"/>
                </a:cubicBezTo>
                <a:cubicBezTo>
                  <a:pt x="3037" y="972"/>
                  <a:pt x="2985" y="972"/>
                  <a:pt x="2930" y="985"/>
                </a:cubicBezTo>
                <a:cubicBezTo>
                  <a:pt x="2875" y="998"/>
                  <a:pt x="2823" y="1011"/>
                  <a:pt x="2768" y="1024"/>
                </a:cubicBezTo>
                <a:cubicBezTo>
                  <a:pt x="2713" y="1037"/>
                  <a:pt x="2661" y="1079"/>
                  <a:pt x="2606" y="1079"/>
                </a:cubicBezTo>
                <a:cubicBezTo>
                  <a:pt x="2601" y="1080"/>
                  <a:pt x="2596" y="1081"/>
                  <a:pt x="2591" y="1081"/>
                </a:cubicBezTo>
                <a:cubicBezTo>
                  <a:pt x="2542" y="1081"/>
                  <a:pt x="2479" y="1035"/>
                  <a:pt x="2432" y="1035"/>
                </a:cubicBezTo>
                <a:cubicBezTo>
                  <a:pt x="2427" y="1035"/>
                  <a:pt x="2422" y="1036"/>
                  <a:pt x="2418" y="1037"/>
                </a:cubicBezTo>
                <a:cubicBezTo>
                  <a:pt x="2363" y="1037"/>
                  <a:pt x="2324" y="1079"/>
                  <a:pt x="2269" y="1092"/>
                </a:cubicBezTo>
                <a:cubicBezTo>
                  <a:pt x="2254" y="1095"/>
                  <a:pt x="2240" y="1096"/>
                  <a:pt x="2226" y="1096"/>
                </a:cubicBezTo>
                <a:cubicBezTo>
                  <a:pt x="2187" y="1096"/>
                  <a:pt x="2149" y="1088"/>
                  <a:pt x="2116" y="1088"/>
                </a:cubicBezTo>
                <a:cubicBezTo>
                  <a:pt x="2103" y="1088"/>
                  <a:pt x="2092" y="1089"/>
                  <a:pt x="2081" y="1092"/>
                </a:cubicBezTo>
                <a:cubicBezTo>
                  <a:pt x="2026" y="1105"/>
                  <a:pt x="2000" y="1160"/>
                  <a:pt x="1945" y="1173"/>
                </a:cubicBezTo>
                <a:cubicBezTo>
                  <a:pt x="1933" y="1176"/>
                  <a:pt x="1920" y="1177"/>
                  <a:pt x="1907" y="1177"/>
                </a:cubicBezTo>
                <a:cubicBezTo>
                  <a:pt x="1870" y="1177"/>
                  <a:pt x="1829" y="1169"/>
                  <a:pt x="1793" y="1169"/>
                </a:cubicBezTo>
                <a:cubicBezTo>
                  <a:pt x="1780" y="1169"/>
                  <a:pt x="1768" y="1170"/>
                  <a:pt x="1757" y="1173"/>
                </a:cubicBezTo>
                <a:cubicBezTo>
                  <a:pt x="1702" y="1186"/>
                  <a:pt x="1660" y="1228"/>
                  <a:pt x="1608" y="1241"/>
                </a:cubicBezTo>
                <a:cubicBezTo>
                  <a:pt x="1553" y="1254"/>
                  <a:pt x="1498" y="1267"/>
                  <a:pt x="1446" y="1280"/>
                </a:cubicBezTo>
                <a:cubicBezTo>
                  <a:pt x="1418" y="1288"/>
                  <a:pt x="1388" y="1288"/>
                  <a:pt x="1357" y="1288"/>
                </a:cubicBezTo>
                <a:cubicBezTo>
                  <a:pt x="1327" y="1288"/>
                  <a:pt x="1297" y="1288"/>
                  <a:pt x="1271" y="1296"/>
                </a:cubicBezTo>
                <a:cubicBezTo>
                  <a:pt x="1216" y="1309"/>
                  <a:pt x="1203" y="1377"/>
                  <a:pt x="1161" y="1403"/>
                </a:cubicBezTo>
                <a:cubicBezTo>
                  <a:pt x="1109" y="1416"/>
                  <a:pt x="1093" y="1458"/>
                  <a:pt x="1054" y="1484"/>
                </a:cubicBezTo>
                <a:cubicBezTo>
                  <a:pt x="999" y="1510"/>
                  <a:pt x="892" y="1523"/>
                  <a:pt x="905" y="1552"/>
                </a:cubicBezTo>
                <a:cubicBezTo>
                  <a:pt x="905" y="1591"/>
                  <a:pt x="986" y="1604"/>
                  <a:pt x="1054" y="1620"/>
                </a:cubicBezTo>
                <a:cubicBezTo>
                  <a:pt x="1093" y="1633"/>
                  <a:pt x="1174" y="1646"/>
                  <a:pt x="1242" y="1659"/>
                </a:cubicBezTo>
                <a:cubicBezTo>
                  <a:pt x="1190" y="1672"/>
                  <a:pt x="1080" y="1672"/>
                  <a:pt x="1041" y="1685"/>
                </a:cubicBezTo>
                <a:cubicBezTo>
                  <a:pt x="986" y="1701"/>
                  <a:pt x="947" y="1753"/>
                  <a:pt x="892" y="1753"/>
                </a:cubicBezTo>
                <a:cubicBezTo>
                  <a:pt x="873" y="1757"/>
                  <a:pt x="855" y="1759"/>
                  <a:pt x="838" y="1759"/>
                </a:cubicBezTo>
                <a:cubicBezTo>
                  <a:pt x="802" y="1759"/>
                  <a:pt x="767" y="1753"/>
                  <a:pt x="730" y="1753"/>
                </a:cubicBezTo>
                <a:cubicBezTo>
                  <a:pt x="675" y="1766"/>
                  <a:pt x="636" y="1795"/>
                  <a:pt x="581" y="1808"/>
                </a:cubicBezTo>
                <a:cubicBezTo>
                  <a:pt x="526" y="1821"/>
                  <a:pt x="487" y="1834"/>
                  <a:pt x="432" y="1847"/>
                </a:cubicBezTo>
                <a:cubicBezTo>
                  <a:pt x="406" y="1855"/>
                  <a:pt x="376" y="1855"/>
                  <a:pt x="345" y="1855"/>
                </a:cubicBezTo>
                <a:cubicBezTo>
                  <a:pt x="315" y="1855"/>
                  <a:pt x="284" y="1855"/>
                  <a:pt x="257" y="1863"/>
                </a:cubicBezTo>
                <a:cubicBezTo>
                  <a:pt x="202" y="1876"/>
                  <a:pt x="163" y="1902"/>
                  <a:pt x="121" y="1928"/>
                </a:cubicBezTo>
                <a:cubicBezTo>
                  <a:pt x="69" y="1957"/>
                  <a:pt x="1" y="2009"/>
                  <a:pt x="14" y="2038"/>
                </a:cubicBezTo>
                <a:cubicBezTo>
                  <a:pt x="14" y="2064"/>
                  <a:pt x="95" y="2106"/>
                  <a:pt x="150" y="2119"/>
                </a:cubicBezTo>
                <a:cubicBezTo>
                  <a:pt x="163" y="2123"/>
                  <a:pt x="180" y="2125"/>
                  <a:pt x="200" y="2125"/>
                </a:cubicBezTo>
                <a:cubicBezTo>
                  <a:pt x="240" y="2125"/>
                  <a:pt x="288" y="2119"/>
                  <a:pt x="325" y="2119"/>
                </a:cubicBezTo>
                <a:cubicBezTo>
                  <a:pt x="336" y="2122"/>
                  <a:pt x="347" y="2123"/>
                  <a:pt x="358" y="2123"/>
                </a:cubicBezTo>
                <a:cubicBezTo>
                  <a:pt x="401" y="2123"/>
                  <a:pt x="445" y="2106"/>
                  <a:pt x="500" y="2106"/>
                </a:cubicBezTo>
                <a:cubicBezTo>
                  <a:pt x="542" y="2119"/>
                  <a:pt x="594" y="2145"/>
                  <a:pt x="649" y="2145"/>
                </a:cubicBezTo>
                <a:cubicBezTo>
                  <a:pt x="704" y="2145"/>
                  <a:pt x="756" y="2187"/>
                  <a:pt x="811" y="2187"/>
                </a:cubicBezTo>
                <a:cubicBezTo>
                  <a:pt x="866" y="2187"/>
                  <a:pt x="918" y="2145"/>
                  <a:pt x="973" y="2145"/>
                </a:cubicBezTo>
                <a:cubicBezTo>
                  <a:pt x="1028" y="2145"/>
                  <a:pt x="1080" y="2132"/>
                  <a:pt x="1148" y="2132"/>
                </a:cubicBezTo>
                <a:cubicBezTo>
                  <a:pt x="1203" y="2119"/>
                  <a:pt x="1255" y="2119"/>
                  <a:pt x="1310" y="2119"/>
                </a:cubicBezTo>
                <a:cubicBezTo>
                  <a:pt x="1318" y="2117"/>
                  <a:pt x="1325" y="2116"/>
                  <a:pt x="1333" y="2116"/>
                </a:cubicBezTo>
                <a:cubicBezTo>
                  <a:pt x="1380" y="2116"/>
                  <a:pt x="1425" y="2145"/>
                  <a:pt x="1472" y="2145"/>
                </a:cubicBezTo>
                <a:cubicBezTo>
                  <a:pt x="1527" y="2145"/>
                  <a:pt x="1579" y="2119"/>
                  <a:pt x="1634" y="2119"/>
                </a:cubicBezTo>
                <a:cubicBezTo>
                  <a:pt x="1689" y="2106"/>
                  <a:pt x="1741" y="2077"/>
                  <a:pt x="1796" y="2077"/>
                </a:cubicBezTo>
                <a:cubicBezTo>
                  <a:pt x="1846" y="2077"/>
                  <a:pt x="1907" y="2134"/>
                  <a:pt x="1957" y="2134"/>
                </a:cubicBezTo>
                <a:cubicBezTo>
                  <a:pt x="1962" y="2134"/>
                  <a:pt x="1966" y="2133"/>
                  <a:pt x="1971" y="2132"/>
                </a:cubicBezTo>
                <a:cubicBezTo>
                  <a:pt x="2026" y="2132"/>
                  <a:pt x="2081" y="2106"/>
                  <a:pt x="2133" y="2090"/>
                </a:cubicBezTo>
                <a:cubicBezTo>
                  <a:pt x="2188" y="2090"/>
                  <a:pt x="2243" y="2064"/>
                  <a:pt x="2295" y="2051"/>
                </a:cubicBezTo>
                <a:cubicBezTo>
                  <a:pt x="2339" y="2051"/>
                  <a:pt x="2383" y="2068"/>
                  <a:pt x="2425" y="2068"/>
                </a:cubicBezTo>
                <a:cubicBezTo>
                  <a:pt x="2436" y="2068"/>
                  <a:pt x="2446" y="2067"/>
                  <a:pt x="2457" y="2064"/>
                </a:cubicBezTo>
                <a:cubicBezTo>
                  <a:pt x="2512" y="2064"/>
                  <a:pt x="2567" y="2038"/>
                  <a:pt x="2619" y="2025"/>
                </a:cubicBezTo>
                <a:cubicBezTo>
                  <a:pt x="2674" y="2025"/>
                  <a:pt x="2713" y="1970"/>
                  <a:pt x="2768" y="1970"/>
                </a:cubicBezTo>
                <a:cubicBezTo>
                  <a:pt x="2773" y="1969"/>
                  <a:pt x="2778" y="1968"/>
                  <a:pt x="2783" y="1968"/>
                </a:cubicBezTo>
                <a:cubicBezTo>
                  <a:pt x="2830" y="1968"/>
                  <a:pt x="2892" y="2011"/>
                  <a:pt x="2938" y="2011"/>
                </a:cubicBezTo>
                <a:cubicBezTo>
                  <a:pt x="2944" y="2011"/>
                  <a:pt x="2950" y="2011"/>
                  <a:pt x="2956" y="2009"/>
                </a:cubicBezTo>
                <a:cubicBezTo>
                  <a:pt x="3011" y="1996"/>
                  <a:pt x="3053" y="1970"/>
                  <a:pt x="3105" y="1957"/>
                </a:cubicBezTo>
                <a:cubicBezTo>
                  <a:pt x="3160" y="1944"/>
                  <a:pt x="3199" y="1889"/>
                  <a:pt x="3254" y="1889"/>
                </a:cubicBezTo>
                <a:cubicBezTo>
                  <a:pt x="3265" y="1886"/>
                  <a:pt x="3278" y="1885"/>
                  <a:pt x="3290" y="1885"/>
                </a:cubicBezTo>
                <a:cubicBezTo>
                  <a:pt x="3324" y="1885"/>
                  <a:pt x="3361" y="1893"/>
                  <a:pt x="3394" y="1893"/>
                </a:cubicBezTo>
                <a:cubicBezTo>
                  <a:pt x="3406" y="1893"/>
                  <a:pt x="3418" y="1892"/>
                  <a:pt x="3429" y="1889"/>
                </a:cubicBezTo>
                <a:cubicBezTo>
                  <a:pt x="3484" y="1889"/>
                  <a:pt x="3510" y="1821"/>
                  <a:pt x="3565" y="1808"/>
                </a:cubicBezTo>
                <a:cubicBezTo>
                  <a:pt x="3571" y="1806"/>
                  <a:pt x="3578" y="1806"/>
                  <a:pt x="3584" y="1806"/>
                </a:cubicBezTo>
                <a:cubicBezTo>
                  <a:pt x="3631" y="1806"/>
                  <a:pt x="3689" y="1836"/>
                  <a:pt x="3734" y="1836"/>
                </a:cubicBezTo>
                <a:cubicBezTo>
                  <a:pt x="3741" y="1836"/>
                  <a:pt x="3747" y="1835"/>
                  <a:pt x="3753" y="1834"/>
                </a:cubicBezTo>
                <a:cubicBezTo>
                  <a:pt x="3808" y="1821"/>
                  <a:pt x="3847" y="1782"/>
                  <a:pt x="3902" y="1766"/>
                </a:cubicBezTo>
                <a:cubicBezTo>
                  <a:pt x="3957" y="1753"/>
                  <a:pt x="3996" y="1714"/>
                  <a:pt x="4025" y="1701"/>
                </a:cubicBezTo>
                <a:cubicBezTo>
                  <a:pt x="4090" y="1672"/>
                  <a:pt x="4051" y="1646"/>
                  <a:pt x="4051" y="1620"/>
                </a:cubicBezTo>
                <a:cubicBezTo>
                  <a:pt x="4051" y="1604"/>
                  <a:pt x="4077" y="1552"/>
                  <a:pt x="4064" y="1552"/>
                </a:cubicBezTo>
                <a:cubicBezTo>
                  <a:pt x="4070" y="1551"/>
                  <a:pt x="4076" y="1550"/>
                  <a:pt x="4083" y="1550"/>
                </a:cubicBezTo>
                <a:cubicBezTo>
                  <a:pt x="4140" y="1550"/>
                  <a:pt x="4203" y="1593"/>
                  <a:pt x="4252" y="1593"/>
                </a:cubicBezTo>
                <a:cubicBezTo>
                  <a:pt x="4258" y="1593"/>
                  <a:pt x="4263" y="1592"/>
                  <a:pt x="4268" y="1591"/>
                </a:cubicBezTo>
                <a:cubicBezTo>
                  <a:pt x="4333" y="1591"/>
                  <a:pt x="4375" y="1497"/>
                  <a:pt x="4430" y="1497"/>
                </a:cubicBezTo>
                <a:cubicBezTo>
                  <a:pt x="4435" y="1496"/>
                  <a:pt x="4441" y="1495"/>
                  <a:pt x="4447" y="1495"/>
                </a:cubicBezTo>
                <a:cubicBezTo>
                  <a:pt x="4489" y="1495"/>
                  <a:pt x="4538" y="1526"/>
                  <a:pt x="4583" y="1526"/>
                </a:cubicBezTo>
                <a:cubicBezTo>
                  <a:pt x="4590" y="1526"/>
                  <a:pt x="4598" y="1525"/>
                  <a:pt x="4605" y="1523"/>
                </a:cubicBezTo>
                <a:cubicBezTo>
                  <a:pt x="4639" y="1516"/>
                  <a:pt x="4666" y="1516"/>
                  <a:pt x="4691" y="1516"/>
                </a:cubicBezTo>
                <a:cubicBezTo>
                  <a:pt x="4716" y="1516"/>
                  <a:pt x="4739" y="1516"/>
                  <a:pt x="4767" y="1510"/>
                </a:cubicBezTo>
                <a:cubicBezTo>
                  <a:pt x="4767" y="1513"/>
                  <a:pt x="4767" y="1514"/>
                  <a:pt x="4768" y="1514"/>
                </a:cubicBezTo>
                <a:cubicBezTo>
                  <a:pt x="4771" y="1514"/>
                  <a:pt x="4776" y="1506"/>
                  <a:pt x="4778" y="1506"/>
                </a:cubicBezTo>
                <a:cubicBezTo>
                  <a:pt x="4779" y="1506"/>
                  <a:pt x="4780" y="1507"/>
                  <a:pt x="4780" y="1510"/>
                </a:cubicBezTo>
                <a:cubicBezTo>
                  <a:pt x="4780" y="1539"/>
                  <a:pt x="4848" y="1523"/>
                  <a:pt x="4916" y="1539"/>
                </a:cubicBezTo>
                <a:cubicBezTo>
                  <a:pt x="4955" y="1552"/>
                  <a:pt x="4997" y="1565"/>
                  <a:pt x="5049" y="1578"/>
                </a:cubicBezTo>
                <a:cubicBezTo>
                  <a:pt x="5104" y="1578"/>
                  <a:pt x="5143" y="1633"/>
                  <a:pt x="5211" y="1633"/>
                </a:cubicBezTo>
                <a:cubicBezTo>
                  <a:pt x="5229" y="1637"/>
                  <a:pt x="5247" y="1639"/>
                  <a:pt x="5266" y="1639"/>
                </a:cubicBezTo>
                <a:cubicBezTo>
                  <a:pt x="5302" y="1639"/>
                  <a:pt x="5338" y="1633"/>
                  <a:pt x="5373" y="1633"/>
                </a:cubicBezTo>
                <a:cubicBezTo>
                  <a:pt x="5384" y="1636"/>
                  <a:pt x="5395" y="1637"/>
                  <a:pt x="5407" y="1637"/>
                </a:cubicBezTo>
                <a:cubicBezTo>
                  <a:pt x="5454" y="1637"/>
                  <a:pt x="5506" y="1620"/>
                  <a:pt x="5548" y="1620"/>
                </a:cubicBezTo>
                <a:cubicBezTo>
                  <a:pt x="5603" y="1620"/>
                  <a:pt x="5658" y="1672"/>
                  <a:pt x="5726" y="1672"/>
                </a:cubicBezTo>
                <a:cubicBezTo>
                  <a:pt x="5778" y="1672"/>
                  <a:pt x="5833" y="1646"/>
                  <a:pt x="5901" y="1646"/>
                </a:cubicBezTo>
                <a:cubicBezTo>
                  <a:pt x="5953" y="1646"/>
                  <a:pt x="6008" y="1591"/>
                  <a:pt x="6076" y="1591"/>
                </a:cubicBezTo>
                <a:cubicBezTo>
                  <a:pt x="6131" y="1591"/>
                  <a:pt x="6183" y="1620"/>
                  <a:pt x="6251" y="1620"/>
                </a:cubicBezTo>
                <a:cubicBezTo>
                  <a:pt x="6306" y="1604"/>
                  <a:pt x="6358" y="1591"/>
                  <a:pt x="6413" y="1591"/>
                </a:cubicBezTo>
                <a:cubicBezTo>
                  <a:pt x="6449" y="1591"/>
                  <a:pt x="6473" y="1597"/>
                  <a:pt x="6501" y="1597"/>
                </a:cubicBezTo>
                <a:cubicBezTo>
                  <a:pt x="6515" y="1597"/>
                  <a:pt x="6530" y="1595"/>
                  <a:pt x="6549" y="1591"/>
                </a:cubicBezTo>
                <a:lnTo>
                  <a:pt x="6549" y="1591"/>
                </a:lnTo>
                <a:cubicBezTo>
                  <a:pt x="6507" y="1620"/>
                  <a:pt x="6507" y="1646"/>
                  <a:pt x="6507" y="1659"/>
                </a:cubicBezTo>
                <a:cubicBezTo>
                  <a:pt x="6520" y="1685"/>
                  <a:pt x="6588" y="1685"/>
                  <a:pt x="6643" y="1714"/>
                </a:cubicBezTo>
                <a:cubicBezTo>
                  <a:pt x="6682" y="1727"/>
                  <a:pt x="6737" y="1727"/>
                  <a:pt x="6792" y="1727"/>
                </a:cubicBezTo>
                <a:cubicBezTo>
                  <a:pt x="6844" y="1740"/>
                  <a:pt x="6873" y="1808"/>
                  <a:pt x="6925" y="1821"/>
                </a:cubicBezTo>
                <a:cubicBezTo>
                  <a:pt x="6980" y="1821"/>
                  <a:pt x="7048" y="1782"/>
                  <a:pt x="7103" y="1782"/>
                </a:cubicBezTo>
                <a:cubicBezTo>
                  <a:pt x="7155" y="1782"/>
                  <a:pt x="7210" y="1753"/>
                  <a:pt x="7278" y="1753"/>
                </a:cubicBezTo>
                <a:cubicBezTo>
                  <a:pt x="7330" y="1753"/>
                  <a:pt x="7372" y="1821"/>
                  <a:pt x="7427" y="1821"/>
                </a:cubicBezTo>
                <a:cubicBezTo>
                  <a:pt x="7479" y="1821"/>
                  <a:pt x="7547" y="1753"/>
                  <a:pt x="7602" y="1753"/>
                </a:cubicBezTo>
                <a:cubicBezTo>
                  <a:pt x="7654" y="1753"/>
                  <a:pt x="7709" y="1782"/>
                  <a:pt x="7764" y="1782"/>
                </a:cubicBezTo>
                <a:cubicBezTo>
                  <a:pt x="7816" y="1782"/>
                  <a:pt x="7871" y="1740"/>
                  <a:pt x="7926" y="1740"/>
                </a:cubicBezTo>
                <a:cubicBezTo>
                  <a:pt x="7973" y="1740"/>
                  <a:pt x="8023" y="1797"/>
                  <a:pt x="8073" y="1797"/>
                </a:cubicBezTo>
                <a:cubicBezTo>
                  <a:pt x="8078" y="1797"/>
                  <a:pt x="8083" y="1796"/>
                  <a:pt x="8088" y="1795"/>
                </a:cubicBezTo>
                <a:cubicBezTo>
                  <a:pt x="8140" y="1795"/>
                  <a:pt x="8195" y="1740"/>
                  <a:pt x="8250" y="1740"/>
                </a:cubicBezTo>
                <a:lnTo>
                  <a:pt x="8425" y="1740"/>
                </a:lnTo>
                <a:cubicBezTo>
                  <a:pt x="8480" y="1740"/>
                  <a:pt x="8532" y="1727"/>
                  <a:pt x="8587" y="1727"/>
                </a:cubicBezTo>
                <a:cubicBezTo>
                  <a:pt x="8605" y="1723"/>
                  <a:pt x="8623" y="1721"/>
                  <a:pt x="8641" y="1721"/>
                </a:cubicBezTo>
                <a:cubicBezTo>
                  <a:pt x="8677" y="1721"/>
                  <a:pt x="8712" y="1727"/>
                  <a:pt x="8749" y="1727"/>
                </a:cubicBezTo>
                <a:cubicBezTo>
                  <a:pt x="8804" y="1727"/>
                  <a:pt x="8856" y="1701"/>
                  <a:pt x="8911" y="1701"/>
                </a:cubicBezTo>
                <a:cubicBezTo>
                  <a:pt x="8938" y="1693"/>
                  <a:pt x="8968" y="1693"/>
                  <a:pt x="8997" y="1693"/>
                </a:cubicBezTo>
                <a:cubicBezTo>
                  <a:pt x="9025" y="1693"/>
                  <a:pt x="9052" y="1693"/>
                  <a:pt x="9073" y="1685"/>
                </a:cubicBezTo>
                <a:cubicBezTo>
                  <a:pt x="9141" y="1672"/>
                  <a:pt x="9180" y="1620"/>
                  <a:pt x="9235" y="1620"/>
                </a:cubicBezTo>
                <a:cubicBezTo>
                  <a:pt x="9290" y="1604"/>
                  <a:pt x="9342" y="1604"/>
                  <a:pt x="9397" y="1604"/>
                </a:cubicBezTo>
                <a:cubicBezTo>
                  <a:pt x="9407" y="1601"/>
                  <a:pt x="9417" y="1601"/>
                  <a:pt x="9428" y="1601"/>
                </a:cubicBezTo>
                <a:cubicBezTo>
                  <a:pt x="9475" y="1601"/>
                  <a:pt x="9527" y="1620"/>
                  <a:pt x="9572" y="1620"/>
                </a:cubicBezTo>
                <a:cubicBezTo>
                  <a:pt x="9627" y="1604"/>
                  <a:pt x="9666" y="1552"/>
                  <a:pt x="9721" y="1539"/>
                </a:cubicBezTo>
                <a:cubicBezTo>
                  <a:pt x="9776" y="1539"/>
                  <a:pt x="9828" y="1539"/>
                  <a:pt x="9883" y="1523"/>
                </a:cubicBezTo>
                <a:cubicBezTo>
                  <a:pt x="9938" y="1523"/>
                  <a:pt x="9990" y="1497"/>
                  <a:pt x="10045" y="1484"/>
                </a:cubicBezTo>
                <a:cubicBezTo>
                  <a:pt x="10100" y="1471"/>
                  <a:pt x="10126" y="1416"/>
                  <a:pt x="10165" y="1403"/>
                </a:cubicBezTo>
                <a:cubicBezTo>
                  <a:pt x="10176" y="1400"/>
                  <a:pt x="10189" y="1399"/>
                  <a:pt x="10203" y="1399"/>
                </a:cubicBezTo>
                <a:cubicBezTo>
                  <a:pt x="10239" y="1399"/>
                  <a:pt x="10281" y="1407"/>
                  <a:pt x="10318" y="1407"/>
                </a:cubicBezTo>
                <a:cubicBezTo>
                  <a:pt x="10331" y="1407"/>
                  <a:pt x="10344" y="1406"/>
                  <a:pt x="10356" y="1403"/>
                </a:cubicBezTo>
                <a:cubicBezTo>
                  <a:pt x="10408" y="1377"/>
                  <a:pt x="10450" y="1361"/>
                  <a:pt x="10489" y="1335"/>
                </a:cubicBezTo>
                <a:cubicBezTo>
                  <a:pt x="10544" y="1309"/>
                  <a:pt x="10625" y="1267"/>
                  <a:pt x="10625" y="1241"/>
                </a:cubicBezTo>
                <a:cubicBezTo>
                  <a:pt x="10612" y="1215"/>
                  <a:pt x="10505" y="1228"/>
                  <a:pt x="10424" y="1199"/>
                </a:cubicBezTo>
                <a:cubicBezTo>
                  <a:pt x="10382" y="1186"/>
                  <a:pt x="10356" y="1160"/>
                  <a:pt x="10288" y="1147"/>
                </a:cubicBezTo>
                <a:cubicBezTo>
                  <a:pt x="10233" y="1147"/>
                  <a:pt x="10181" y="1160"/>
                  <a:pt x="10113" y="1160"/>
                </a:cubicBezTo>
                <a:cubicBezTo>
                  <a:pt x="10058" y="1160"/>
                  <a:pt x="10019" y="1079"/>
                  <a:pt x="9964" y="1079"/>
                </a:cubicBezTo>
                <a:cubicBezTo>
                  <a:pt x="9909" y="1079"/>
                  <a:pt x="9841" y="1118"/>
                  <a:pt x="9776" y="1118"/>
                </a:cubicBezTo>
                <a:cubicBezTo>
                  <a:pt x="9721" y="1118"/>
                  <a:pt x="9666" y="1105"/>
                  <a:pt x="9614" y="1105"/>
                </a:cubicBezTo>
                <a:cubicBezTo>
                  <a:pt x="9546" y="1105"/>
                  <a:pt x="9491" y="1118"/>
                  <a:pt x="9436" y="1118"/>
                </a:cubicBezTo>
                <a:cubicBezTo>
                  <a:pt x="9384" y="1118"/>
                  <a:pt x="9316" y="1173"/>
                  <a:pt x="9261" y="1173"/>
                </a:cubicBezTo>
                <a:cubicBezTo>
                  <a:pt x="9209" y="1173"/>
                  <a:pt x="9141" y="1105"/>
                  <a:pt x="9086" y="1105"/>
                </a:cubicBezTo>
                <a:cubicBezTo>
                  <a:pt x="9031" y="1118"/>
                  <a:pt x="8979" y="1173"/>
                  <a:pt x="8911" y="1173"/>
                </a:cubicBezTo>
                <a:cubicBezTo>
                  <a:pt x="8903" y="1175"/>
                  <a:pt x="8896" y="1176"/>
                  <a:pt x="8890" y="1176"/>
                </a:cubicBezTo>
                <a:cubicBezTo>
                  <a:pt x="8855" y="1176"/>
                  <a:pt x="8848" y="1147"/>
                  <a:pt x="8804" y="1147"/>
                </a:cubicBezTo>
                <a:cubicBezTo>
                  <a:pt x="8843" y="1118"/>
                  <a:pt x="8843" y="1105"/>
                  <a:pt x="8843" y="1092"/>
                </a:cubicBezTo>
                <a:cubicBezTo>
                  <a:pt x="8830" y="1066"/>
                  <a:pt x="8736" y="1037"/>
                  <a:pt x="8681" y="1024"/>
                </a:cubicBezTo>
                <a:cubicBezTo>
                  <a:pt x="8749" y="1011"/>
                  <a:pt x="8830" y="998"/>
                  <a:pt x="8898" y="998"/>
                </a:cubicBezTo>
                <a:cubicBezTo>
                  <a:pt x="8905" y="996"/>
                  <a:pt x="8913" y="995"/>
                  <a:pt x="8922" y="995"/>
                </a:cubicBezTo>
                <a:cubicBezTo>
                  <a:pt x="8961" y="995"/>
                  <a:pt x="9007" y="1014"/>
                  <a:pt x="9048" y="1014"/>
                </a:cubicBezTo>
                <a:cubicBezTo>
                  <a:pt x="9056" y="1014"/>
                  <a:pt x="9065" y="1013"/>
                  <a:pt x="9073" y="1011"/>
                </a:cubicBezTo>
                <a:cubicBezTo>
                  <a:pt x="9128" y="998"/>
                  <a:pt x="9180" y="985"/>
                  <a:pt x="9235" y="972"/>
                </a:cubicBezTo>
                <a:cubicBezTo>
                  <a:pt x="9303" y="956"/>
                  <a:pt x="9342" y="904"/>
                  <a:pt x="9397" y="891"/>
                </a:cubicBezTo>
                <a:cubicBezTo>
                  <a:pt x="9409" y="887"/>
                  <a:pt x="9423" y="886"/>
                  <a:pt x="9436" y="886"/>
                </a:cubicBezTo>
                <a:cubicBezTo>
                  <a:pt x="9470" y="886"/>
                  <a:pt x="9505" y="894"/>
                  <a:pt x="9539" y="894"/>
                </a:cubicBezTo>
                <a:cubicBezTo>
                  <a:pt x="9550" y="894"/>
                  <a:pt x="9561" y="894"/>
                  <a:pt x="9572" y="891"/>
                </a:cubicBezTo>
                <a:cubicBezTo>
                  <a:pt x="9627" y="875"/>
                  <a:pt x="9679" y="849"/>
                  <a:pt x="9734" y="836"/>
                </a:cubicBezTo>
                <a:cubicBezTo>
                  <a:pt x="9752" y="832"/>
                  <a:pt x="9772" y="830"/>
                  <a:pt x="9792" y="830"/>
                </a:cubicBezTo>
                <a:cubicBezTo>
                  <a:pt x="9832" y="830"/>
                  <a:pt x="9874" y="836"/>
                  <a:pt x="9909" y="836"/>
                </a:cubicBezTo>
                <a:cubicBezTo>
                  <a:pt x="9977" y="810"/>
                  <a:pt x="10003" y="755"/>
                  <a:pt x="10058" y="742"/>
                </a:cubicBezTo>
                <a:cubicBezTo>
                  <a:pt x="10113" y="729"/>
                  <a:pt x="10152" y="700"/>
                  <a:pt x="10207" y="687"/>
                </a:cubicBezTo>
                <a:cubicBezTo>
                  <a:pt x="10234" y="674"/>
                  <a:pt x="10268" y="674"/>
                  <a:pt x="10300" y="674"/>
                </a:cubicBezTo>
                <a:cubicBezTo>
                  <a:pt x="10332" y="674"/>
                  <a:pt x="10362" y="674"/>
                  <a:pt x="10382" y="661"/>
                </a:cubicBezTo>
                <a:cubicBezTo>
                  <a:pt x="10450" y="632"/>
                  <a:pt x="10518" y="632"/>
                  <a:pt x="10557" y="606"/>
                </a:cubicBezTo>
                <a:cubicBezTo>
                  <a:pt x="10612" y="580"/>
                  <a:pt x="10651" y="512"/>
                  <a:pt x="10651" y="486"/>
                </a:cubicBezTo>
                <a:cubicBezTo>
                  <a:pt x="10651" y="457"/>
                  <a:pt x="10570" y="418"/>
                  <a:pt x="10518" y="389"/>
                </a:cubicBezTo>
                <a:cubicBezTo>
                  <a:pt x="10510" y="386"/>
                  <a:pt x="10501" y="386"/>
                  <a:pt x="10491" y="386"/>
                </a:cubicBezTo>
                <a:cubicBezTo>
                  <a:pt x="10447" y="386"/>
                  <a:pt x="10382" y="405"/>
                  <a:pt x="10327" y="405"/>
                </a:cubicBezTo>
                <a:cubicBezTo>
                  <a:pt x="10288" y="389"/>
                  <a:pt x="10246" y="376"/>
                  <a:pt x="10181" y="363"/>
                </a:cubicBezTo>
                <a:cubicBezTo>
                  <a:pt x="10126" y="363"/>
                  <a:pt x="10084" y="308"/>
                  <a:pt x="10032" y="308"/>
                </a:cubicBezTo>
                <a:cubicBezTo>
                  <a:pt x="9977" y="308"/>
                  <a:pt x="9922" y="324"/>
                  <a:pt x="9857" y="324"/>
                </a:cubicBezTo>
                <a:cubicBezTo>
                  <a:pt x="9802" y="324"/>
                  <a:pt x="9760" y="295"/>
                  <a:pt x="9695" y="295"/>
                </a:cubicBezTo>
                <a:cubicBezTo>
                  <a:pt x="9640" y="295"/>
                  <a:pt x="9585" y="324"/>
                  <a:pt x="9533" y="324"/>
                </a:cubicBezTo>
                <a:cubicBezTo>
                  <a:pt x="9478" y="324"/>
                  <a:pt x="9423" y="295"/>
                  <a:pt x="9355" y="295"/>
                </a:cubicBezTo>
                <a:lnTo>
                  <a:pt x="9193" y="295"/>
                </a:lnTo>
                <a:cubicBezTo>
                  <a:pt x="9141" y="295"/>
                  <a:pt x="9073" y="363"/>
                  <a:pt x="9018" y="363"/>
                </a:cubicBezTo>
                <a:cubicBezTo>
                  <a:pt x="8966" y="363"/>
                  <a:pt x="8911" y="308"/>
                  <a:pt x="8856" y="308"/>
                </a:cubicBezTo>
                <a:cubicBezTo>
                  <a:pt x="8804" y="324"/>
                  <a:pt x="8749" y="350"/>
                  <a:pt x="8681" y="363"/>
                </a:cubicBezTo>
                <a:lnTo>
                  <a:pt x="8493" y="363"/>
                </a:lnTo>
                <a:cubicBezTo>
                  <a:pt x="8545" y="350"/>
                  <a:pt x="8600" y="324"/>
                  <a:pt x="8626" y="295"/>
                </a:cubicBezTo>
                <a:cubicBezTo>
                  <a:pt x="8668" y="269"/>
                  <a:pt x="8707" y="243"/>
                  <a:pt x="8707" y="214"/>
                </a:cubicBezTo>
                <a:cubicBezTo>
                  <a:pt x="8694" y="175"/>
                  <a:pt x="8681" y="120"/>
                  <a:pt x="8626" y="94"/>
                </a:cubicBezTo>
                <a:cubicBezTo>
                  <a:pt x="8622" y="93"/>
                  <a:pt x="8618" y="92"/>
                  <a:pt x="8613" y="92"/>
                </a:cubicBezTo>
                <a:cubicBezTo>
                  <a:pt x="8572" y="92"/>
                  <a:pt x="8492" y="135"/>
                  <a:pt x="8431" y="135"/>
                </a:cubicBezTo>
                <a:cubicBezTo>
                  <a:pt x="8425" y="135"/>
                  <a:pt x="8418" y="134"/>
                  <a:pt x="8412" y="133"/>
                </a:cubicBezTo>
                <a:cubicBezTo>
                  <a:pt x="8370" y="120"/>
                  <a:pt x="8344" y="52"/>
                  <a:pt x="8289" y="52"/>
                </a:cubicBezTo>
                <a:cubicBezTo>
                  <a:pt x="8237" y="39"/>
                  <a:pt x="8169" y="39"/>
                  <a:pt x="8114" y="39"/>
                </a:cubicBezTo>
                <a:cubicBezTo>
                  <a:pt x="8108" y="38"/>
                  <a:pt x="8102" y="37"/>
                  <a:pt x="8096" y="37"/>
                </a:cubicBezTo>
                <a:cubicBezTo>
                  <a:pt x="8045" y="37"/>
                  <a:pt x="7988" y="81"/>
                  <a:pt x="7939" y="81"/>
                </a:cubicBezTo>
                <a:lnTo>
                  <a:pt x="7764" y="81"/>
                </a:lnTo>
                <a:cubicBezTo>
                  <a:pt x="7709" y="81"/>
                  <a:pt x="7670" y="0"/>
                  <a:pt x="761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0E9368E1-516E-4288-B3B4-685C1EC594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8306"/>
          <a:stretch/>
        </p:blipFill>
        <p:spPr>
          <a:xfrm>
            <a:off x="9387046" y="6138189"/>
            <a:ext cx="2817525" cy="536359"/>
          </a:xfrm>
          <a:prstGeom prst="rect">
            <a:avLst/>
          </a:prstGeom>
        </p:spPr>
      </p:pic>
      <p:sp>
        <p:nvSpPr>
          <p:cNvPr id="658" name="Google Shape;658;p26"/>
          <p:cNvSpPr/>
          <p:nvPr/>
        </p:nvSpPr>
        <p:spPr>
          <a:xfrm>
            <a:off x="4" y="6118865"/>
            <a:ext cx="6708033" cy="848776"/>
          </a:xfrm>
          <a:custGeom>
            <a:avLst/>
            <a:gdLst/>
            <a:ahLst/>
            <a:cxnLst/>
            <a:rect l="l" t="t" r="r" b="b"/>
            <a:pathLst>
              <a:path w="27026" h="10756" extrusionOk="0">
                <a:moveTo>
                  <a:pt x="1" y="1"/>
                </a:moveTo>
                <a:lnTo>
                  <a:pt x="1" y="9261"/>
                </a:lnTo>
                <a:cubicBezTo>
                  <a:pt x="1660" y="9572"/>
                  <a:pt x="3390" y="9828"/>
                  <a:pt x="5185" y="10058"/>
                </a:cubicBezTo>
                <a:cubicBezTo>
                  <a:pt x="8967" y="10531"/>
                  <a:pt x="12535" y="10756"/>
                  <a:pt x="15642" y="10756"/>
                </a:cubicBezTo>
                <a:cubicBezTo>
                  <a:pt x="22197" y="10756"/>
                  <a:pt x="26701" y="9756"/>
                  <a:pt x="26838" y="7978"/>
                </a:cubicBezTo>
                <a:cubicBezTo>
                  <a:pt x="27026" y="5360"/>
                  <a:pt x="17646" y="2039"/>
                  <a:pt x="5872" y="555"/>
                </a:cubicBezTo>
                <a:cubicBezTo>
                  <a:pt x="3847" y="299"/>
                  <a:pt x="1877" y="121"/>
                  <a:pt x="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982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3">
  <p:cSld name="Title and text 3"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33"/>
          <p:cNvSpPr/>
          <p:nvPr/>
        </p:nvSpPr>
        <p:spPr>
          <a:xfrm>
            <a:off x="781" y="3074325"/>
            <a:ext cx="12220029" cy="1679225"/>
          </a:xfrm>
          <a:custGeom>
            <a:avLst/>
            <a:gdLst/>
            <a:ahLst/>
            <a:cxnLst/>
            <a:rect l="l" t="t" r="r" b="b"/>
            <a:pathLst>
              <a:path w="51070" h="8953" extrusionOk="0">
                <a:moveTo>
                  <a:pt x="51070" y="1"/>
                </a:moveTo>
                <a:cubicBezTo>
                  <a:pt x="49881" y="56"/>
                  <a:pt x="49100" y="432"/>
                  <a:pt x="48371" y="513"/>
                </a:cubicBezTo>
                <a:cubicBezTo>
                  <a:pt x="47629" y="594"/>
                  <a:pt x="46547" y="756"/>
                  <a:pt x="45941" y="879"/>
                </a:cubicBezTo>
                <a:cubicBezTo>
                  <a:pt x="45332" y="986"/>
                  <a:pt x="46952" y="1744"/>
                  <a:pt x="46223" y="1932"/>
                </a:cubicBezTo>
                <a:cubicBezTo>
                  <a:pt x="45494" y="2107"/>
                  <a:pt x="44914" y="2512"/>
                  <a:pt x="44334" y="2878"/>
                </a:cubicBezTo>
                <a:cubicBezTo>
                  <a:pt x="44159" y="2985"/>
                  <a:pt x="44010" y="3024"/>
                  <a:pt x="43822" y="3024"/>
                </a:cubicBezTo>
                <a:cubicBezTo>
                  <a:pt x="43631" y="3024"/>
                  <a:pt x="43388" y="2985"/>
                  <a:pt x="42996" y="2959"/>
                </a:cubicBezTo>
                <a:cubicBezTo>
                  <a:pt x="42607" y="2917"/>
                  <a:pt x="42066" y="2878"/>
                  <a:pt x="41295" y="2878"/>
                </a:cubicBezTo>
                <a:lnTo>
                  <a:pt x="40945" y="2878"/>
                </a:lnTo>
                <a:cubicBezTo>
                  <a:pt x="38314" y="2917"/>
                  <a:pt x="39610" y="3983"/>
                  <a:pt x="39056" y="4038"/>
                </a:cubicBezTo>
                <a:cubicBezTo>
                  <a:pt x="38557" y="4093"/>
                  <a:pt x="38408" y="4537"/>
                  <a:pt x="37828" y="4537"/>
                </a:cubicBezTo>
                <a:cubicBezTo>
                  <a:pt x="37773" y="4537"/>
                  <a:pt x="37705" y="4537"/>
                  <a:pt x="37637" y="4524"/>
                </a:cubicBezTo>
                <a:cubicBezTo>
                  <a:pt x="37488" y="4511"/>
                  <a:pt x="37326" y="4498"/>
                  <a:pt x="37138" y="4498"/>
                </a:cubicBezTo>
                <a:cubicBezTo>
                  <a:pt x="36422" y="4498"/>
                  <a:pt x="35531" y="4673"/>
                  <a:pt x="35194" y="4997"/>
                </a:cubicBezTo>
                <a:cubicBezTo>
                  <a:pt x="35045" y="5146"/>
                  <a:pt x="34925" y="5185"/>
                  <a:pt x="34750" y="5185"/>
                </a:cubicBezTo>
                <a:cubicBezTo>
                  <a:pt x="34426" y="5185"/>
                  <a:pt x="33940" y="5010"/>
                  <a:pt x="32858" y="4997"/>
                </a:cubicBezTo>
                <a:lnTo>
                  <a:pt x="32832" y="4997"/>
                </a:lnTo>
                <a:cubicBezTo>
                  <a:pt x="32048" y="4997"/>
                  <a:pt x="31549" y="5308"/>
                  <a:pt x="31076" y="5616"/>
                </a:cubicBezTo>
                <a:cubicBezTo>
                  <a:pt x="30603" y="5927"/>
                  <a:pt x="30133" y="6238"/>
                  <a:pt x="29417" y="6238"/>
                </a:cubicBezTo>
                <a:lnTo>
                  <a:pt x="29307" y="6238"/>
                </a:lnTo>
                <a:cubicBezTo>
                  <a:pt x="27768" y="6170"/>
                  <a:pt x="25623" y="6225"/>
                  <a:pt x="24583" y="5940"/>
                </a:cubicBezTo>
                <a:cubicBezTo>
                  <a:pt x="23556" y="5671"/>
                  <a:pt x="23880" y="5240"/>
                  <a:pt x="23491" y="4997"/>
                </a:cubicBezTo>
                <a:cubicBezTo>
                  <a:pt x="23394" y="4942"/>
                  <a:pt x="23287" y="4929"/>
                  <a:pt x="23167" y="4929"/>
                </a:cubicBezTo>
                <a:cubicBezTo>
                  <a:pt x="23018" y="4929"/>
                  <a:pt x="22843" y="4955"/>
                  <a:pt x="22652" y="4984"/>
                </a:cubicBezTo>
                <a:cubicBezTo>
                  <a:pt x="22464" y="5023"/>
                  <a:pt x="22234" y="5049"/>
                  <a:pt x="21991" y="5049"/>
                </a:cubicBezTo>
                <a:cubicBezTo>
                  <a:pt x="21829" y="5049"/>
                  <a:pt x="21667" y="5036"/>
                  <a:pt x="21479" y="4997"/>
                </a:cubicBezTo>
                <a:cubicBezTo>
                  <a:pt x="20494" y="4822"/>
                  <a:pt x="18777" y="5130"/>
                  <a:pt x="18278" y="4469"/>
                </a:cubicBezTo>
                <a:cubicBezTo>
                  <a:pt x="17779" y="3821"/>
                  <a:pt x="14500" y="2836"/>
                  <a:pt x="12974" y="2619"/>
                </a:cubicBezTo>
                <a:cubicBezTo>
                  <a:pt x="11448" y="2405"/>
                  <a:pt x="11785" y="2593"/>
                  <a:pt x="11448" y="2405"/>
                </a:cubicBezTo>
                <a:cubicBezTo>
                  <a:pt x="11150" y="2214"/>
                  <a:pt x="11043" y="1919"/>
                  <a:pt x="9948" y="1919"/>
                </a:cubicBezTo>
                <a:cubicBezTo>
                  <a:pt x="9841" y="1919"/>
                  <a:pt x="9721" y="1919"/>
                  <a:pt x="9585" y="1932"/>
                </a:cubicBezTo>
                <a:lnTo>
                  <a:pt x="9397" y="1932"/>
                </a:lnTo>
                <a:cubicBezTo>
                  <a:pt x="8004" y="1932"/>
                  <a:pt x="6465" y="1122"/>
                  <a:pt x="4913" y="704"/>
                </a:cubicBezTo>
                <a:cubicBezTo>
                  <a:pt x="4375" y="568"/>
                  <a:pt x="3646" y="513"/>
                  <a:pt x="2930" y="513"/>
                </a:cubicBezTo>
                <a:cubicBezTo>
                  <a:pt x="1472" y="513"/>
                  <a:pt x="1" y="704"/>
                  <a:pt x="1" y="704"/>
                </a:cubicBezTo>
                <a:lnTo>
                  <a:pt x="14" y="3335"/>
                </a:lnTo>
                <a:cubicBezTo>
                  <a:pt x="121" y="3309"/>
                  <a:pt x="1012" y="3066"/>
                  <a:pt x="1524" y="3066"/>
                </a:cubicBezTo>
                <a:cubicBezTo>
                  <a:pt x="1647" y="3066"/>
                  <a:pt x="1741" y="3079"/>
                  <a:pt x="1809" y="3105"/>
                </a:cubicBezTo>
                <a:cubicBezTo>
                  <a:pt x="2201" y="3267"/>
                  <a:pt x="3105" y="3471"/>
                  <a:pt x="4213" y="3471"/>
                </a:cubicBezTo>
                <a:lnTo>
                  <a:pt x="4359" y="3471"/>
                </a:lnTo>
                <a:cubicBezTo>
                  <a:pt x="5143" y="3458"/>
                  <a:pt x="5467" y="3322"/>
                  <a:pt x="5710" y="3322"/>
                </a:cubicBezTo>
                <a:cubicBezTo>
                  <a:pt x="5846" y="3322"/>
                  <a:pt x="5953" y="3348"/>
                  <a:pt x="6089" y="3471"/>
                </a:cubicBezTo>
                <a:cubicBezTo>
                  <a:pt x="6452" y="3740"/>
                  <a:pt x="6507" y="3944"/>
                  <a:pt x="6967" y="3944"/>
                </a:cubicBezTo>
                <a:cubicBezTo>
                  <a:pt x="7032" y="3944"/>
                  <a:pt x="7100" y="3931"/>
                  <a:pt x="7194" y="3931"/>
                </a:cubicBezTo>
                <a:cubicBezTo>
                  <a:pt x="7871" y="3863"/>
                  <a:pt x="7453" y="3889"/>
                  <a:pt x="7871" y="3863"/>
                </a:cubicBezTo>
                <a:lnTo>
                  <a:pt x="7910" y="3863"/>
                </a:lnTo>
                <a:cubicBezTo>
                  <a:pt x="8302" y="3863"/>
                  <a:pt x="8613" y="4200"/>
                  <a:pt x="8613" y="4200"/>
                </a:cubicBezTo>
                <a:cubicBezTo>
                  <a:pt x="8613" y="4200"/>
                  <a:pt x="8963" y="4174"/>
                  <a:pt x="9287" y="4174"/>
                </a:cubicBezTo>
                <a:cubicBezTo>
                  <a:pt x="9449" y="4174"/>
                  <a:pt x="9611" y="4174"/>
                  <a:pt x="9721" y="4200"/>
                </a:cubicBezTo>
                <a:cubicBezTo>
                  <a:pt x="10045" y="4268"/>
                  <a:pt x="9436" y="4401"/>
                  <a:pt x="10314" y="4550"/>
                </a:cubicBezTo>
                <a:cubicBezTo>
                  <a:pt x="10476" y="4563"/>
                  <a:pt x="10612" y="4579"/>
                  <a:pt x="10732" y="4579"/>
                </a:cubicBezTo>
                <a:cubicBezTo>
                  <a:pt x="10949" y="4579"/>
                  <a:pt x="11124" y="4550"/>
                  <a:pt x="11286" y="4524"/>
                </a:cubicBezTo>
                <a:cubicBezTo>
                  <a:pt x="11435" y="4498"/>
                  <a:pt x="11568" y="4482"/>
                  <a:pt x="11691" y="4482"/>
                </a:cubicBezTo>
                <a:cubicBezTo>
                  <a:pt x="11798" y="4482"/>
                  <a:pt x="11908" y="4498"/>
                  <a:pt x="12002" y="4550"/>
                </a:cubicBezTo>
                <a:cubicBezTo>
                  <a:pt x="12420" y="4754"/>
                  <a:pt x="12770" y="5198"/>
                  <a:pt x="13512" y="5227"/>
                </a:cubicBezTo>
                <a:cubicBezTo>
                  <a:pt x="14270" y="5266"/>
                  <a:pt x="16052" y="5373"/>
                  <a:pt x="16010" y="5778"/>
                </a:cubicBezTo>
                <a:cubicBezTo>
                  <a:pt x="15984" y="6008"/>
                  <a:pt x="16295" y="6021"/>
                  <a:pt x="16645" y="6021"/>
                </a:cubicBezTo>
                <a:lnTo>
                  <a:pt x="16875" y="6021"/>
                </a:lnTo>
                <a:cubicBezTo>
                  <a:pt x="17092" y="6021"/>
                  <a:pt x="17280" y="6037"/>
                  <a:pt x="17400" y="6089"/>
                </a:cubicBezTo>
                <a:cubicBezTo>
                  <a:pt x="17740" y="6264"/>
                  <a:pt x="17860" y="6264"/>
                  <a:pt x="18482" y="6400"/>
                </a:cubicBezTo>
                <a:cubicBezTo>
                  <a:pt x="19101" y="6536"/>
                  <a:pt x="21709" y="6494"/>
                  <a:pt x="21450" y="6669"/>
                </a:cubicBezTo>
                <a:cubicBezTo>
                  <a:pt x="21207" y="6847"/>
                  <a:pt x="19506" y="6847"/>
                  <a:pt x="20426" y="6941"/>
                </a:cubicBezTo>
                <a:cubicBezTo>
                  <a:pt x="21343" y="7048"/>
                  <a:pt x="24029" y="7116"/>
                  <a:pt x="24016" y="7252"/>
                </a:cubicBezTo>
                <a:cubicBezTo>
                  <a:pt x="24003" y="7398"/>
                  <a:pt x="20533" y="7427"/>
                  <a:pt x="20426" y="7738"/>
                </a:cubicBezTo>
                <a:cubicBezTo>
                  <a:pt x="20332" y="8046"/>
                  <a:pt x="18333" y="8830"/>
                  <a:pt x="18482" y="8937"/>
                </a:cubicBezTo>
                <a:cubicBezTo>
                  <a:pt x="18482" y="8937"/>
                  <a:pt x="18495" y="8937"/>
                  <a:pt x="18508" y="8953"/>
                </a:cubicBezTo>
                <a:lnTo>
                  <a:pt x="28335" y="8953"/>
                </a:lnTo>
                <a:cubicBezTo>
                  <a:pt x="28445" y="8898"/>
                  <a:pt x="28565" y="8856"/>
                  <a:pt x="28675" y="8856"/>
                </a:cubicBezTo>
                <a:cubicBezTo>
                  <a:pt x="28889" y="8856"/>
                  <a:pt x="29485" y="8749"/>
                  <a:pt x="29997" y="8642"/>
                </a:cubicBezTo>
                <a:cubicBezTo>
                  <a:pt x="30509" y="8532"/>
                  <a:pt x="29942" y="8519"/>
                  <a:pt x="29997" y="8451"/>
                </a:cubicBezTo>
                <a:cubicBezTo>
                  <a:pt x="30052" y="8399"/>
                  <a:pt x="30658" y="8386"/>
                  <a:pt x="31131" y="8344"/>
                </a:cubicBezTo>
                <a:cubicBezTo>
                  <a:pt x="31591" y="8305"/>
                  <a:pt x="31429" y="8127"/>
                  <a:pt x="31468" y="8007"/>
                </a:cubicBezTo>
                <a:cubicBezTo>
                  <a:pt x="31481" y="7926"/>
                  <a:pt x="31818" y="7913"/>
                  <a:pt x="32184" y="7913"/>
                </a:cubicBezTo>
                <a:lnTo>
                  <a:pt x="32858" y="7913"/>
                </a:lnTo>
                <a:cubicBezTo>
                  <a:pt x="33305" y="7913"/>
                  <a:pt x="33263" y="7466"/>
                  <a:pt x="33454" y="7278"/>
                </a:cubicBezTo>
                <a:cubicBezTo>
                  <a:pt x="33506" y="7223"/>
                  <a:pt x="33600" y="7197"/>
                  <a:pt x="33697" y="7197"/>
                </a:cubicBezTo>
                <a:cubicBezTo>
                  <a:pt x="33791" y="7197"/>
                  <a:pt x="33911" y="7223"/>
                  <a:pt x="34034" y="7236"/>
                </a:cubicBezTo>
                <a:cubicBezTo>
                  <a:pt x="34154" y="7265"/>
                  <a:pt x="34277" y="7278"/>
                  <a:pt x="34384" y="7278"/>
                </a:cubicBezTo>
                <a:lnTo>
                  <a:pt x="34478" y="7278"/>
                </a:lnTo>
                <a:cubicBezTo>
                  <a:pt x="34844" y="7236"/>
                  <a:pt x="34951" y="7048"/>
                  <a:pt x="35450" y="6873"/>
                </a:cubicBezTo>
                <a:cubicBezTo>
                  <a:pt x="35573" y="6831"/>
                  <a:pt x="35693" y="6818"/>
                  <a:pt x="35816" y="6818"/>
                </a:cubicBezTo>
                <a:cubicBezTo>
                  <a:pt x="35949" y="6818"/>
                  <a:pt x="36098" y="6831"/>
                  <a:pt x="36234" y="6860"/>
                </a:cubicBezTo>
                <a:cubicBezTo>
                  <a:pt x="36354" y="6873"/>
                  <a:pt x="36490" y="6899"/>
                  <a:pt x="36613" y="6899"/>
                </a:cubicBezTo>
                <a:cubicBezTo>
                  <a:pt x="36678" y="6899"/>
                  <a:pt x="36746" y="6886"/>
                  <a:pt x="36814" y="6873"/>
                </a:cubicBezTo>
                <a:cubicBezTo>
                  <a:pt x="37206" y="6766"/>
                  <a:pt x="37812" y="6468"/>
                  <a:pt x="38204" y="6319"/>
                </a:cubicBezTo>
                <a:cubicBezTo>
                  <a:pt x="38314" y="6280"/>
                  <a:pt x="38421" y="6264"/>
                  <a:pt x="38515" y="6264"/>
                </a:cubicBezTo>
                <a:cubicBezTo>
                  <a:pt x="38622" y="6264"/>
                  <a:pt x="38719" y="6280"/>
                  <a:pt x="38826" y="6293"/>
                </a:cubicBezTo>
                <a:cubicBezTo>
                  <a:pt x="38933" y="6319"/>
                  <a:pt x="39056" y="6332"/>
                  <a:pt x="39176" y="6332"/>
                </a:cubicBezTo>
                <a:cubicBezTo>
                  <a:pt x="39244" y="6332"/>
                  <a:pt x="39299" y="6332"/>
                  <a:pt x="39367" y="6319"/>
                </a:cubicBezTo>
                <a:cubicBezTo>
                  <a:pt x="39853" y="6251"/>
                  <a:pt x="39960" y="6021"/>
                  <a:pt x="40258" y="5875"/>
                </a:cubicBezTo>
                <a:cubicBezTo>
                  <a:pt x="40352" y="5833"/>
                  <a:pt x="40433" y="5807"/>
                  <a:pt x="40527" y="5807"/>
                </a:cubicBezTo>
                <a:cubicBezTo>
                  <a:pt x="40608" y="5807"/>
                  <a:pt x="40702" y="5833"/>
                  <a:pt x="40809" y="5846"/>
                </a:cubicBezTo>
                <a:cubicBezTo>
                  <a:pt x="40919" y="5859"/>
                  <a:pt x="41039" y="5875"/>
                  <a:pt x="41175" y="5875"/>
                </a:cubicBezTo>
                <a:lnTo>
                  <a:pt x="41337" y="5875"/>
                </a:lnTo>
                <a:cubicBezTo>
                  <a:pt x="41849" y="5833"/>
                  <a:pt x="41891" y="5483"/>
                  <a:pt x="41972" y="5373"/>
                </a:cubicBezTo>
                <a:cubicBezTo>
                  <a:pt x="41998" y="5334"/>
                  <a:pt x="42186" y="5321"/>
                  <a:pt x="42429" y="5321"/>
                </a:cubicBezTo>
                <a:cubicBezTo>
                  <a:pt x="42795" y="5321"/>
                  <a:pt x="43255" y="5360"/>
                  <a:pt x="43511" y="5402"/>
                </a:cubicBezTo>
                <a:cubicBezTo>
                  <a:pt x="43550" y="5415"/>
                  <a:pt x="43579" y="5415"/>
                  <a:pt x="43618" y="5415"/>
                </a:cubicBezTo>
                <a:cubicBezTo>
                  <a:pt x="43955" y="5415"/>
                  <a:pt x="44240" y="5091"/>
                  <a:pt x="44360" y="5078"/>
                </a:cubicBezTo>
                <a:cubicBezTo>
                  <a:pt x="45144" y="4968"/>
                  <a:pt x="45102" y="4942"/>
                  <a:pt x="45455" y="4903"/>
                </a:cubicBezTo>
                <a:cubicBezTo>
                  <a:pt x="45805" y="4861"/>
                  <a:pt x="45264" y="4511"/>
                  <a:pt x="45455" y="4375"/>
                </a:cubicBezTo>
                <a:cubicBezTo>
                  <a:pt x="45643" y="4255"/>
                  <a:pt x="46495" y="4268"/>
                  <a:pt x="46819" y="4187"/>
                </a:cubicBezTo>
                <a:cubicBezTo>
                  <a:pt x="47143" y="4106"/>
                  <a:pt x="47412" y="3996"/>
                  <a:pt x="47561" y="3902"/>
                </a:cubicBezTo>
                <a:cubicBezTo>
                  <a:pt x="47613" y="3876"/>
                  <a:pt x="47668" y="3876"/>
                  <a:pt x="47749" y="3876"/>
                </a:cubicBezTo>
                <a:cubicBezTo>
                  <a:pt x="47830" y="3876"/>
                  <a:pt x="47924" y="3889"/>
                  <a:pt x="48034" y="3889"/>
                </a:cubicBezTo>
                <a:cubicBezTo>
                  <a:pt x="48128" y="3902"/>
                  <a:pt x="48248" y="3915"/>
                  <a:pt x="48371" y="3915"/>
                </a:cubicBezTo>
                <a:cubicBezTo>
                  <a:pt x="48410" y="3915"/>
                  <a:pt x="48452" y="3915"/>
                  <a:pt x="48478" y="3902"/>
                </a:cubicBezTo>
                <a:cubicBezTo>
                  <a:pt x="48896" y="3889"/>
                  <a:pt x="49045" y="3701"/>
                  <a:pt x="49518" y="3539"/>
                </a:cubicBezTo>
                <a:cubicBezTo>
                  <a:pt x="49829" y="3445"/>
                  <a:pt x="50367" y="3429"/>
                  <a:pt x="50733" y="3429"/>
                </a:cubicBezTo>
                <a:cubicBezTo>
                  <a:pt x="50934" y="3429"/>
                  <a:pt x="51070" y="3445"/>
                  <a:pt x="51070" y="3445"/>
                </a:cubicBezTo>
                <a:lnTo>
                  <a:pt x="51070" y="1"/>
                </a:ln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7" name="Google Shape;987;p33"/>
          <p:cNvSpPr/>
          <p:nvPr/>
        </p:nvSpPr>
        <p:spPr>
          <a:xfrm>
            <a:off x="782" y="3492305"/>
            <a:ext cx="5042569" cy="1086731"/>
          </a:xfrm>
          <a:custGeom>
            <a:avLst/>
            <a:gdLst/>
            <a:ahLst/>
            <a:cxnLst/>
            <a:rect l="l" t="t" r="r" b="b"/>
            <a:pathLst>
              <a:path w="21074" h="5794" extrusionOk="0">
                <a:moveTo>
                  <a:pt x="14" y="1"/>
                </a:moveTo>
                <a:cubicBezTo>
                  <a:pt x="1" y="1"/>
                  <a:pt x="1" y="14"/>
                  <a:pt x="1" y="14"/>
                </a:cubicBezTo>
                <a:lnTo>
                  <a:pt x="1" y="5794"/>
                </a:lnTo>
                <a:lnTo>
                  <a:pt x="21074" y="5794"/>
                </a:lnTo>
                <a:cubicBezTo>
                  <a:pt x="20721" y="5564"/>
                  <a:pt x="18793" y="5700"/>
                  <a:pt x="18508" y="5619"/>
                </a:cubicBezTo>
                <a:lnTo>
                  <a:pt x="27" y="5619"/>
                </a:lnTo>
                <a:lnTo>
                  <a:pt x="14" y="1"/>
                </a:lnTo>
                <a:close/>
              </a:path>
            </a:pathLst>
          </a:custGeom>
          <a:solidFill>
            <a:srgbClr val="ADF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8" name="Google Shape;988;p33"/>
          <p:cNvSpPr/>
          <p:nvPr/>
        </p:nvSpPr>
        <p:spPr>
          <a:xfrm>
            <a:off x="3893" y="3649202"/>
            <a:ext cx="5746548" cy="1104353"/>
          </a:xfrm>
          <a:custGeom>
            <a:avLst/>
            <a:gdLst/>
            <a:ahLst/>
            <a:cxnLst/>
            <a:rect l="l" t="t" r="r" b="b"/>
            <a:pathLst>
              <a:path w="24016" h="5888" extrusionOk="0">
                <a:moveTo>
                  <a:pt x="1511" y="1"/>
                </a:moveTo>
                <a:cubicBezTo>
                  <a:pt x="999" y="1"/>
                  <a:pt x="108" y="244"/>
                  <a:pt x="1" y="270"/>
                </a:cubicBezTo>
                <a:lnTo>
                  <a:pt x="14" y="5888"/>
                </a:lnTo>
                <a:lnTo>
                  <a:pt x="18495" y="5888"/>
                </a:lnTo>
                <a:cubicBezTo>
                  <a:pt x="18482" y="5872"/>
                  <a:pt x="18469" y="5872"/>
                  <a:pt x="18469" y="5872"/>
                </a:cubicBezTo>
                <a:cubicBezTo>
                  <a:pt x="18320" y="5765"/>
                  <a:pt x="20319" y="4981"/>
                  <a:pt x="20413" y="4673"/>
                </a:cubicBezTo>
                <a:cubicBezTo>
                  <a:pt x="20520" y="4362"/>
                  <a:pt x="23990" y="4333"/>
                  <a:pt x="24003" y="4187"/>
                </a:cubicBezTo>
                <a:cubicBezTo>
                  <a:pt x="24016" y="4051"/>
                  <a:pt x="21330" y="3983"/>
                  <a:pt x="20413" y="3876"/>
                </a:cubicBezTo>
                <a:cubicBezTo>
                  <a:pt x="19493" y="3782"/>
                  <a:pt x="21194" y="3782"/>
                  <a:pt x="21437" y="3604"/>
                </a:cubicBezTo>
                <a:cubicBezTo>
                  <a:pt x="21696" y="3429"/>
                  <a:pt x="19088" y="3471"/>
                  <a:pt x="18469" y="3335"/>
                </a:cubicBezTo>
                <a:cubicBezTo>
                  <a:pt x="17847" y="3199"/>
                  <a:pt x="17727" y="3199"/>
                  <a:pt x="17387" y="3024"/>
                </a:cubicBezTo>
                <a:cubicBezTo>
                  <a:pt x="17267" y="2972"/>
                  <a:pt x="17079" y="2956"/>
                  <a:pt x="16862" y="2956"/>
                </a:cubicBezTo>
                <a:lnTo>
                  <a:pt x="16632" y="2956"/>
                </a:lnTo>
                <a:cubicBezTo>
                  <a:pt x="16282" y="2956"/>
                  <a:pt x="15971" y="2943"/>
                  <a:pt x="15997" y="2713"/>
                </a:cubicBezTo>
                <a:cubicBezTo>
                  <a:pt x="16039" y="2308"/>
                  <a:pt x="14257" y="2201"/>
                  <a:pt x="13499" y="2162"/>
                </a:cubicBezTo>
                <a:cubicBezTo>
                  <a:pt x="12757" y="2133"/>
                  <a:pt x="12407" y="1689"/>
                  <a:pt x="11989" y="1485"/>
                </a:cubicBezTo>
                <a:cubicBezTo>
                  <a:pt x="11895" y="1433"/>
                  <a:pt x="11785" y="1417"/>
                  <a:pt x="11678" y="1417"/>
                </a:cubicBezTo>
                <a:cubicBezTo>
                  <a:pt x="11555" y="1417"/>
                  <a:pt x="11422" y="1433"/>
                  <a:pt x="11273" y="1459"/>
                </a:cubicBezTo>
                <a:cubicBezTo>
                  <a:pt x="11111" y="1485"/>
                  <a:pt x="10936" y="1514"/>
                  <a:pt x="10719" y="1514"/>
                </a:cubicBezTo>
                <a:cubicBezTo>
                  <a:pt x="10599" y="1514"/>
                  <a:pt x="10463" y="1498"/>
                  <a:pt x="10301" y="1485"/>
                </a:cubicBezTo>
                <a:cubicBezTo>
                  <a:pt x="9423" y="1336"/>
                  <a:pt x="10032" y="1203"/>
                  <a:pt x="9708" y="1135"/>
                </a:cubicBezTo>
                <a:cubicBezTo>
                  <a:pt x="9598" y="1109"/>
                  <a:pt x="9436" y="1109"/>
                  <a:pt x="9274" y="1109"/>
                </a:cubicBezTo>
                <a:cubicBezTo>
                  <a:pt x="8950" y="1109"/>
                  <a:pt x="8600" y="1135"/>
                  <a:pt x="8600" y="1135"/>
                </a:cubicBezTo>
                <a:cubicBezTo>
                  <a:pt x="8600" y="1135"/>
                  <a:pt x="8289" y="798"/>
                  <a:pt x="7897" y="798"/>
                </a:cubicBezTo>
                <a:lnTo>
                  <a:pt x="7858" y="798"/>
                </a:lnTo>
                <a:cubicBezTo>
                  <a:pt x="7440" y="824"/>
                  <a:pt x="7858" y="798"/>
                  <a:pt x="7181" y="866"/>
                </a:cubicBezTo>
                <a:cubicBezTo>
                  <a:pt x="7087" y="866"/>
                  <a:pt x="7019" y="879"/>
                  <a:pt x="6954" y="879"/>
                </a:cubicBezTo>
                <a:cubicBezTo>
                  <a:pt x="6494" y="879"/>
                  <a:pt x="6439" y="675"/>
                  <a:pt x="6076" y="406"/>
                </a:cubicBezTo>
                <a:cubicBezTo>
                  <a:pt x="5940" y="283"/>
                  <a:pt x="5833" y="257"/>
                  <a:pt x="5697" y="257"/>
                </a:cubicBezTo>
                <a:cubicBezTo>
                  <a:pt x="5454" y="257"/>
                  <a:pt x="5130" y="393"/>
                  <a:pt x="4346" y="406"/>
                </a:cubicBezTo>
                <a:lnTo>
                  <a:pt x="4200" y="406"/>
                </a:lnTo>
                <a:cubicBezTo>
                  <a:pt x="3092" y="406"/>
                  <a:pt x="2188" y="202"/>
                  <a:pt x="1796" y="40"/>
                </a:cubicBezTo>
                <a:cubicBezTo>
                  <a:pt x="1728" y="14"/>
                  <a:pt x="1634" y="1"/>
                  <a:pt x="151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89" name="Google Shape;989;p33"/>
          <p:cNvSpPr/>
          <p:nvPr/>
        </p:nvSpPr>
        <p:spPr>
          <a:xfrm>
            <a:off x="6719284" y="4546216"/>
            <a:ext cx="5501507" cy="20069"/>
          </a:xfrm>
          <a:custGeom>
            <a:avLst/>
            <a:gdLst/>
            <a:ahLst/>
            <a:cxnLst/>
            <a:rect l="l" t="t" r="r" b="b"/>
            <a:pathLst>
              <a:path w="22992" h="107" extrusionOk="0">
                <a:moveTo>
                  <a:pt x="257" y="0"/>
                </a:moveTo>
                <a:cubicBezTo>
                  <a:pt x="111" y="52"/>
                  <a:pt x="1" y="107"/>
                  <a:pt x="1" y="107"/>
                </a:cubicBezTo>
                <a:lnTo>
                  <a:pt x="22992" y="107"/>
                </a:lnTo>
                <a:lnTo>
                  <a:pt x="22992" y="0"/>
                </a:lnTo>
                <a:close/>
              </a:path>
            </a:pathLst>
          </a:custGeom>
          <a:solidFill>
            <a:srgbClr val="ADF0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0" name="Google Shape;990;p33"/>
          <p:cNvSpPr/>
          <p:nvPr/>
        </p:nvSpPr>
        <p:spPr>
          <a:xfrm>
            <a:off x="6780541" y="3717287"/>
            <a:ext cx="5440271" cy="1036269"/>
          </a:xfrm>
          <a:custGeom>
            <a:avLst/>
            <a:gdLst/>
            <a:ahLst/>
            <a:cxnLst/>
            <a:rect l="l" t="t" r="r" b="b"/>
            <a:pathLst>
              <a:path w="22736" h="5525" extrusionOk="0">
                <a:moveTo>
                  <a:pt x="22399" y="1"/>
                </a:moveTo>
                <a:cubicBezTo>
                  <a:pt x="22033" y="1"/>
                  <a:pt x="21495" y="17"/>
                  <a:pt x="21184" y="111"/>
                </a:cubicBezTo>
                <a:cubicBezTo>
                  <a:pt x="20711" y="273"/>
                  <a:pt x="20562" y="461"/>
                  <a:pt x="20144" y="474"/>
                </a:cubicBezTo>
                <a:cubicBezTo>
                  <a:pt x="20118" y="487"/>
                  <a:pt x="20076" y="487"/>
                  <a:pt x="20037" y="487"/>
                </a:cubicBezTo>
                <a:cubicBezTo>
                  <a:pt x="19914" y="487"/>
                  <a:pt x="19794" y="474"/>
                  <a:pt x="19700" y="461"/>
                </a:cubicBezTo>
                <a:cubicBezTo>
                  <a:pt x="19590" y="461"/>
                  <a:pt x="19496" y="448"/>
                  <a:pt x="19415" y="448"/>
                </a:cubicBezTo>
                <a:cubicBezTo>
                  <a:pt x="19334" y="448"/>
                  <a:pt x="19279" y="448"/>
                  <a:pt x="19227" y="474"/>
                </a:cubicBezTo>
                <a:cubicBezTo>
                  <a:pt x="19078" y="568"/>
                  <a:pt x="18809" y="678"/>
                  <a:pt x="18485" y="759"/>
                </a:cubicBezTo>
                <a:cubicBezTo>
                  <a:pt x="18161" y="840"/>
                  <a:pt x="17309" y="827"/>
                  <a:pt x="17121" y="947"/>
                </a:cubicBezTo>
                <a:cubicBezTo>
                  <a:pt x="16930" y="1083"/>
                  <a:pt x="17471" y="1433"/>
                  <a:pt x="17121" y="1475"/>
                </a:cubicBezTo>
                <a:cubicBezTo>
                  <a:pt x="16768" y="1514"/>
                  <a:pt x="16810" y="1540"/>
                  <a:pt x="16026" y="1650"/>
                </a:cubicBezTo>
                <a:cubicBezTo>
                  <a:pt x="15906" y="1663"/>
                  <a:pt x="15621" y="1987"/>
                  <a:pt x="15284" y="1987"/>
                </a:cubicBezTo>
                <a:cubicBezTo>
                  <a:pt x="15245" y="1987"/>
                  <a:pt x="15216" y="1987"/>
                  <a:pt x="15177" y="1974"/>
                </a:cubicBezTo>
                <a:cubicBezTo>
                  <a:pt x="14921" y="1932"/>
                  <a:pt x="14461" y="1893"/>
                  <a:pt x="14095" y="1893"/>
                </a:cubicBezTo>
                <a:cubicBezTo>
                  <a:pt x="13852" y="1893"/>
                  <a:pt x="13664" y="1906"/>
                  <a:pt x="13638" y="1945"/>
                </a:cubicBezTo>
                <a:cubicBezTo>
                  <a:pt x="13557" y="2055"/>
                  <a:pt x="13515" y="2405"/>
                  <a:pt x="13003" y="2447"/>
                </a:cubicBezTo>
                <a:lnTo>
                  <a:pt x="12841" y="2447"/>
                </a:lnTo>
                <a:cubicBezTo>
                  <a:pt x="12705" y="2447"/>
                  <a:pt x="12585" y="2431"/>
                  <a:pt x="12475" y="2418"/>
                </a:cubicBezTo>
                <a:cubicBezTo>
                  <a:pt x="12368" y="2405"/>
                  <a:pt x="12274" y="2379"/>
                  <a:pt x="12193" y="2379"/>
                </a:cubicBezTo>
                <a:cubicBezTo>
                  <a:pt x="12099" y="2379"/>
                  <a:pt x="12018" y="2405"/>
                  <a:pt x="11924" y="2447"/>
                </a:cubicBezTo>
                <a:cubicBezTo>
                  <a:pt x="11626" y="2593"/>
                  <a:pt x="11519" y="2823"/>
                  <a:pt x="11033" y="2891"/>
                </a:cubicBezTo>
                <a:cubicBezTo>
                  <a:pt x="10965" y="2904"/>
                  <a:pt x="10910" y="2904"/>
                  <a:pt x="10842" y="2904"/>
                </a:cubicBezTo>
                <a:cubicBezTo>
                  <a:pt x="10722" y="2904"/>
                  <a:pt x="10599" y="2891"/>
                  <a:pt x="10492" y="2865"/>
                </a:cubicBezTo>
                <a:cubicBezTo>
                  <a:pt x="10385" y="2852"/>
                  <a:pt x="10288" y="2836"/>
                  <a:pt x="10181" y="2836"/>
                </a:cubicBezTo>
                <a:cubicBezTo>
                  <a:pt x="10087" y="2836"/>
                  <a:pt x="9980" y="2852"/>
                  <a:pt x="9870" y="2891"/>
                </a:cubicBezTo>
                <a:cubicBezTo>
                  <a:pt x="9478" y="3040"/>
                  <a:pt x="8872" y="3338"/>
                  <a:pt x="8480" y="3445"/>
                </a:cubicBezTo>
                <a:cubicBezTo>
                  <a:pt x="8412" y="3458"/>
                  <a:pt x="8344" y="3471"/>
                  <a:pt x="8279" y="3471"/>
                </a:cubicBezTo>
                <a:cubicBezTo>
                  <a:pt x="8156" y="3471"/>
                  <a:pt x="8020" y="3445"/>
                  <a:pt x="7900" y="3432"/>
                </a:cubicBezTo>
                <a:cubicBezTo>
                  <a:pt x="7764" y="3403"/>
                  <a:pt x="7615" y="3390"/>
                  <a:pt x="7482" y="3390"/>
                </a:cubicBezTo>
                <a:cubicBezTo>
                  <a:pt x="7359" y="3390"/>
                  <a:pt x="7239" y="3403"/>
                  <a:pt x="7116" y="3445"/>
                </a:cubicBezTo>
                <a:cubicBezTo>
                  <a:pt x="6617" y="3620"/>
                  <a:pt x="6510" y="3808"/>
                  <a:pt x="6144" y="3850"/>
                </a:cubicBezTo>
                <a:lnTo>
                  <a:pt x="6050" y="3850"/>
                </a:lnTo>
                <a:cubicBezTo>
                  <a:pt x="5943" y="3850"/>
                  <a:pt x="5820" y="3837"/>
                  <a:pt x="5700" y="3808"/>
                </a:cubicBezTo>
                <a:cubicBezTo>
                  <a:pt x="5577" y="3795"/>
                  <a:pt x="5457" y="3769"/>
                  <a:pt x="5363" y="3769"/>
                </a:cubicBezTo>
                <a:cubicBezTo>
                  <a:pt x="5266" y="3769"/>
                  <a:pt x="5172" y="3795"/>
                  <a:pt x="5120" y="3850"/>
                </a:cubicBezTo>
                <a:cubicBezTo>
                  <a:pt x="4929" y="4038"/>
                  <a:pt x="4971" y="4485"/>
                  <a:pt x="4524" y="4485"/>
                </a:cubicBezTo>
                <a:lnTo>
                  <a:pt x="3850" y="4485"/>
                </a:lnTo>
                <a:cubicBezTo>
                  <a:pt x="3484" y="4485"/>
                  <a:pt x="3147" y="4498"/>
                  <a:pt x="3134" y="4579"/>
                </a:cubicBezTo>
                <a:cubicBezTo>
                  <a:pt x="3095" y="4699"/>
                  <a:pt x="3257" y="4877"/>
                  <a:pt x="2797" y="4916"/>
                </a:cubicBezTo>
                <a:cubicBezTo>
                  <a:pt x="2324" y="4958"/>
                  <a:pt x="1718" y="4971"/>
                  <a:pt x="1663" y="5023"/>
                </a:cubicBezTo>
                <a:cubicBezTo>
                  <a:pt x="1608" y="5091"/>
                  <a:pt x="2175" y="5104"/>
                  <a:pt x="1663" y="5214"/>
                </a:cubicBezTo>
                <a:cubicBezTo>
                  <a:pt x="1151" y="5321"/>
                  <a:pt x="555" y="5428"/>
                  <a:pt x="341" y="5428"/>
                </a:cubicBezTo>
                <a:cubicBezTo>
                  <a:pt x="231" y="5428"/>
                  <a:pt x="111" y="5470"/>
                  <a:pt x="1" y="5525"/>
                </a:cubicBezTo>
                <a:lnTo>
                  <a:pt x="22736" y="5525"/>
                </a:lnTo>
                <a:lnTo>
                  <a:pt x="22736" y="17"/>
                </a:lnTo>
                <a:cubicBezTo>
                  <a:pt x="22736" y="17"/>
                  <a:pt x="22600" y="1"/>
                  <a:pt x="2239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1" name="Google Shape;991;p33"/>
          <p:cNvSpPr/>
          <p:nvPr/>
        </p:nvSpPr>
        <p:spPr>
          <a:xfrm>
            <a:off x="-1420751" y="1658449"/>
            <a:ext cx="5100732" cy="919044"/>
          </a:xfrm>
          <a:custGeom>
            <a:avLst/>
            <a:gdLst/>
            <a:ahLst/>
            <a:cxnLst/>
            <a:rect l="l" t="t" r="r" b="b"/>
            <a:pathLst>
              <a:path w="21317" h="4900" extrusionOk="0">
                <a:moveTo>
                  <a:pt x="1" y="1"/>
                </a:moveTo>
                <a:lnTo>
                  <a:pt x="1" y="4900"/>
                </a:lnTo>
                <a:cubicBezTo>
                  <a:pt x="876" y="4806"/>
                  <a:pt x="3225" y="4712"/>
                  <a:pt x="3889" y="4469"/>
                </a:cubicBezTo>
                <a:cubicBezTo>
                  <a:pt x="4550" y="4226"/>
                  <a:pt x="5995" y="4375"/>
                  <a:pt x="7194" y="4281"/>
                </a:cubicBezTo>
                <a:cubicBezTo>
                  <a:pt x="8396" y="4171"/>
                  <a:pt x="9504" y="3795"/>
                  <a:pt x="10327" y="3740"/>
                </a:cubicBezTo>
                <a:lnTo>
                  <a:pt x="10596" y="3740"/>
                </a:lnTo>
                <a:cubicBezTo>
                  <a:pt x="10813" y="3740"/>
                  <a:pt x="11001" y="3753"/>
                  <a:pt x="11205" y="3766"/>
                </a:cubicBezTo>
                <a:cubicBezTo>
                  <a:pt x="11406" y="3782"/>
                  <a:pt x="11636" y="3795"/>
                  <a:pt x="11921" y="3795"/>
                </a:cubicBezTo>
                <a:cubicBezTo>
                  <a:pt x="12190" y="3795"/>
                  <a:pt x="12514" y="3782"/>
                  <a:pt x="12945" y="3740"/>
                </a:cubicBezTo>
                <a:cubicBezTo>
                  <a:pt x="14458" y="3604"/>
                  <a:pt x="18129" y="3552"/>
                  <a:pt x="19049" y="3552"/>
                </a:cubicBezTo>
                <a:cubicBezTo>
                  <a:pt x="19979" y="3552"/>
                  <a:pt x="21317" y="3024"/>
                  <a:pt x="20303" y="2972"/>
                </a:cubicBezTo>
                <a:cubicBezTo>
                  <a:pt x="19305" y="2930"/>
                  <a:pt x="19305" y="2972"/>
                  <a:pt x="18482" y="2742"/>
                </a:cubicBezTo>
                <a:cubicBezTo>
                  <a:pt x="18226" y="2661"/>
                  <a:pt x="17886" y="2632"/>
                  <a:pt x="17523" y="2632"/>
                </a:cubicBezTo>
                <a:cubicBezTo>
                  <a:pt x="17131" y="2632"/>
                  <a:pt x="16713" y="2661"/>
                  <a:pt x="16308" y="2687"/>
                </a:cubicBezTo>
                <a:cubicBezTo>
                  <a:pt x="15903" y="2713"/>
                  <a:pt x="15511" y="2742"/>
                  <a:pt x="15187" y="2742"/>
                </a:cubicBezTo>
                <a:lnTo>
                  <a:pt x="14944" y="2742"/>
                </a:lnTo>
                <a:cubicBezTo>
                  <a:pt x="14014" y="2687"/>
                  <a:pt x="13447" y="2350"/>
                  <a:pt x="13690" y="2175"/>
                </a:cubicBezTo>
                <a:cubicBezTo>
                  <a:pt x="13946" y="1984"/>
                  <a:pt x="16538" y="1822"/>
                  <a:pt x="17549" y="1770"/>
                </a:cubicBezTo>
                <a:cubicBezTo>
                  <a:pt x="18550" y="1728"/>
                  <a:pt x="19386" y="1242"/>
                  <a:pt x="19911" y="1148"/>
                </a:cubicBezTo>
                <a:cubicBezTo>
                  <a:pt x="20141" y="1109"/>
                  <a:pt x="19927" y="1093"/>
                  <a:pt x="19603" y="1093"/>
                </a:cubicBezTo>
                <a:cubicBezTo>
                  <a:pt x="19182" y="1093"/>
                  <a:pt x="18563" y="1122"/>
                  <a:pt x="18482" y="1148"/>
                </a:cubicBezTo>
                <a:lnTo>
                  <a:pt x="18440" y="1148"/>
                </a:lnTo>
                <a:cubicBezTo>
                  <a:pt x="18184" y="1148"/>
                  <a:pt x="16833" y="717"/>
                  <a:pt x="16010" y="704"/>
                </a:cubicBezTo>
                <a:lnTo>
                  <a:pt x="15971" y="704"/>
                </a:lnTo>
                <a:cubicBezTo>
                  <a:pt x="15579" y="704"/>
                  <a:pt x="15323" y="769"/>
                  <a:pt x="15012" y="837"/>
                </a:cubicBezTo>
                <a:cubicBezTo>
                  <a:pt x="14701" y="905"/>
                  <a:pt x="14322" y="960"/>
                  <a:pt x="13690" y="960"/>
                </a:cubicBezTo>
                <a:lnTo>
                  <a:pt x="13366" y="960"/>
                </a:lnTo>
                <a:cubicBezTo>
                  <a:pt x="11772" y="905"/>
                  <a:pt x="12433" y="866"/>
                  <a:pt x="11772" y="730"/>
                </a:cubicBezTo>
                <a:cubicBezTo>
                  <a:pt x="11422" y="649"/>
                  <a:pt x="10962" y="623"/>
                  <a:pt x="10489" y="623"/>
                </a:cubicBezTo>
                <a:cubicBezTo>
                  <a:pt x="10084" y="623"/>
                  <a:pt x="9653" y="649"/>
                  <a:pt x="9261" y="704"/>
                </a:cubicBezTo>
                <a:cubicBezTo>
                  <a:pt x="9193" y="717"/>
                  <a:pt x="9112" y="730"/>
                  <a:pt x="9031" y="730"/>
                </a:cubicBezTo>
                <a:cubicBezTo>
                  <a:pt x="8315" y="730"/>
                  <a:pt x="7696" y="189"/>
                  <a:pt x="6345" y="189"/>
                </a:cubicBezTo>
                <a:cubicBezTo>
                  <a:pt x="4861" y="189"/>
                  <a:pt x="1" y="1"/>
                  <a:pt x="1" y="1"/>
                </a:cubicBez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2" name="Google Shape;992;p33"/>
          <p:cNvSpPr/>
          <p:nvPr/>
        </p:nvSpPr>
        <p:spPr>
          <a:xfrm>
            <a:off x="781" y="4236551"/>
            <a:ext cx="7568400" cy="425764"/>
          </a:xfrm>
          <a:custGeom>
            <a:avLst/>
            <a:gdLst/>
            <a:ahLst/>
            <a:cxnLst/>
            <a:rect l="l" t="t" r="r" b="b"/>
            <a:pathLst>
              <a:path w="31630" h="2270" extrusionOk="0">
                <a:moveTo>
                  <a:pt x="15211" y="0"/>
                </a:moveTo>
                <a:cubicBezTo>
                  <a:pt x="9192" y="0"/>
                  <a:pt x="1" y="2270"/>
                  <a:pt x="1" y="2270"/>
                </a:cubicBezTo>
                <a:lnTo>
                  <a:pt x="31523" y="2270"/>
                </a:lnTo>
                <a:cubicBezTo>
                  <a:pt x="31630" y="2121"/>
                  <a:pt x="21641" y="70"/>
                  <a:pt x="15472" y="2"/>
                </a:cubicBezTo>
                <a:cubicBezTo>
                  <a:pt x="15386" y="1"/>
                  <a:pt x="15299" y="0"/>
                  <a:pt x="1521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3" name="Google Shape;993;p33"/>
          <p:cNvSpPr/>
          <p:nvPr/>
        </p:nvSpPr>
        <p:spPr>
          <a:xfrm>
            <a:off x="5259438" y="4236551"/>
            <a:ext cx="7006333" cy="425764"/>
          </a:xfrm>
          <a:custGeom>
            <a:avLst/>
            <a:gdLst/>
            <a:ahLst/>
            <a:cxnLst/>
            <a:rect l="l" t="t" r="r" b="b"/>
            <a:pathLst>
              <a:path w="29281" h="2270" extrusionOk="0">
                <a:moveTo>
                  <a:pt x="14071" y="0"/>
                </a:moveTo>
                <a:cubicBezTo>
                  <a:pt x="8512" y="0"/>
                  <a:pt x="1" y="2270"/>
                  <a:pt x="1" y="2270"/>
                </a:cubicBezTo>
                <a:lnTo>
                  <a:pt x="29187" y="2270"/>
                </a:lnTo>
                <a:cubicBezTo>
                  <a:pt x="29281" y="2121"/>
                  <a:pt x="20034" y="70"/>
                  <a:pt x="14312" y="2"/>
                </a:cubicBezTo>
                <a:cubicBezTo>
                  <a:pt x="14232" y="1"/>
                  <a:pt x="14152" y="0"/>
                  <a:pt x="140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4" name="Google Shape;994;p33"/>
          <p:cNvSpPr/>
          <p:nvPr/>
        </p:nvSpPr>
        <p:spPr>
          <a:xfrm>
            <a:off x="1047392" y="4436681"/>
            <a:ext cx="11195872" cy="691727"/>
          </a:xfrm>
          <a:custGeom>
            <a:avLst/>
            <a:gdLst/>
            <a:ahLst/>
            <a:cxnLst/>
            <a:rect l="l" t="t" r="r" b="b"/>
            <a:pathLst>
              <a:path w="46790" h="3688" extrusionOk="0">
                <a:moveTo>
                  <a:pt x="24123" y="1"/>
                </a:moveTo>
                <a:cubicBezTo>
                  <a:pt x="12297" y="1"/>
                  <a:pt x="1" y="1838"/>
                  <a:pt x="1" y="1838"/>
                </a:cubicBezTo>
                <a:lnTo>
                  <a:pt x="1" y="3688"/>
                </a:lnTo>
                <a:lnTo>
                  <a:pt x="46790" y="3688"/>
                </a:lnTo>
                <a:lnTo>
                  <a:pt x="46790" y="2528"/>
                </a:lnTo>
                <a:cubicBezTo>
                  <a:pt x="46790" y="2528"/>
                  <a:pt x="35949" y="1"/>
                  <a:pt x="24123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5" name="Google Shape;995;p33"/>
          <p:cNvSpPr/>
          <p:nvPr/>
        </p:nvSpPr>
        <p:spPr>
          <a:xfrm>
            <a:off x="1047392" y="4485446"/>
            <a:ext cx="11195872" cy="653276"/>
          </a:xfrm>
          <a:custGeom>
            <a:avLst/>
            <a:gdLst/>
            <a:ahLst/>
            <a:cxnLst/>
            <a:rect l="l" t="t" r="r" b="b"/>
            <a:pathLst>
              <a:path w="46790" h="3483" extrusionOk="0">
                <a:moveTo>
                  <a:pt x="24123" y="0"/>
                </a:moveTo>
                <a:cubicBezTo>
                  <a:pt x="12297" y="0"/>
                  <a:pt x="1" y="1740"/>
                  <a:pt x="1" y="1740"/>
                </a:cubicBezTo>
                <a:lnTo>
                  <a:pt x="1" y="3483"/>
                </a:lnTo>
                <a:lnTo>
                  <a:pt x="46790" y="3483"/>
                </a:lnTo>
                <a:lnTo>
                  <a:pt x="46790" y="2388"/>
                </a:lnTo>
                <a:cubicBezTo>
                  <a:pt x="46790" y="2388"/>
                  <a:pt x="35949" y="0"/>
                  <a:pt x="24123" y="0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6" name="Google Shape;996;p33"/>
          <p:cNvSpPr/>
          <p:nvPr/>
        </p:nvSpPr>
        <p:spPr>
          <a:xfrm>
            <a:off x="781" y="4459375"/>
            <a:ext cx="10895816" cy="1658981"/>
          </a:xfrm>
          <a:custGeom>
            <a:avLst/>
            <a:gdLst/>
            <a:ahLst/>
            <a:cxnLst/>
            <a:rect l="l" t="t" r="r" b="b"/>
            <a:pathLst>
              <a:path w="45536" h="8845" extrusionOk="0">
                <a:moveTo>
                  <a:pt x="10609" y="1"/>
                </a:moveTo>
                <a:cubicBezTo>
                  <a:pt x="2565" y="1"/>
                  <a:pt x="1" y="719"/>
                  <a:pt x="1" y="719"/>
                </a:cubicBezTo>
                <a:lnTo>
                  <a:pt x="1" y="8845"/>
                </a:lnTo>
                <a:lnTo>
                  <a:pt x="45536" y="8845"/>
                </a:lnTo>
                <a:lnTo>
                  <a:pt x="45536" y="3230"/>
                </a:lnTo>
                <a:cubicBezTo>
                  <a:pt x="44954" y="3336"/>
                  <a:pt x="44228" y="3384"/>
                  <a:pt x="43384" y="3384"/>
                </a:cubicBezTo>
                <a:cubicBezTo>
                  <a:pt x="36402" y="3384"/>
                  <a:pt x="21312" y="137"/>
                  <a:pt x="12676" y="16"/>
                </a:cubicBezTo>
                <a:cubicBezTo>
                  <a:pt x="11950" y="6"/>
                  <a:pt x="11262" y="1"/>
                  <a:pt x="1060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7" name="Google Shape;997;p33"/>
          <p:cNvSpPr/>
          <p:nvPr/>
        </p:nvSpPr>
        <p:spPr>
          <a:xfrm>
            <a:off x="782" y="4459750"/>
            <a:ext cx="2341585" cy="678972"/>
          </a:xfrm>
          <a:custGeom>
            <a:avLst/>
            <a:gdLst/>
            <a:ahLst/>
            <a:cxnLst/>
            <a:rect l="l" t="t" r="r" b="b"/>
            <a:pathLst>
              <a:path w="9786" h="3620" extrusionOk="0">
                <a:moveTo>
                  <a:pt x="9786" y="1"/>
                </a:moveTo>
                <a:cubicBezTo>
                  <a:pt x="8937" y="1"/>
                  <a:pt x="6789" y="56"/>
                  <a:pt x="6789" y="56"/>
                </a:cubicBezTo>
                <a:cubicBezTo>
                  <a:pt x="3455" y="986"/>
                  <a:pt x="1" y="3620"/>
                  <a:pt x="1" y="3620"/>
                </a:cubicBezTo>
                <a:lnTo>
                  <a:pt x="3403" y="3620"/>
                </a:lnTo>
                <a:cubicBezTo>
                  <a:pt x="6993" y="798"/>
                  <a:pt x="9786" y="1"/>
                  <a:pt x="9786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8" name="Google Shape;998;p33"/>
          <p:cNvSpPr/>
          <p:nvPr/>
        </p:nvSpPr>
        <p:spPr>
          <a:xfrm>
            <a:off x="1521885" y="4464627"/>
            <a:ext cx="2209743" cy="674096"/>
          </a:xfrm>
          <a:custGeom>
            <a:avLst/>
            <a:gdLst/>
            <a:ahLst/>
            <a:cxnLst/>
            <a:rect l="l" t="t" r="r" b="b"/>
            <a:pathLst>
              <a:path w="9235" h="3594" extrusionOk="0">
                <a:moveTo>
                  <a:pt x="7048" y="1"/>
                </a:moveTo>
                <a:cubicBezTo>
                  <a:pt x="3957" y="678"/>
                  <a:pt x="1" y="3594"/>
                  <a:pt x="1" y="3594"/>
                </a:cubicBezTo>
                <a:lnTo>
                  <a:pt x="3416" y="3594"/>
                </a:lnTo>
                <a:cubicBezTo>
                  <a:pt x="6131" y="1135"/>
                  <a:pt x="9235" y="124"/>
                  <a:pt x="9235" y="124"/>
                </a:cubicBezTo>
                <a:cubicBezTo>
                  <a:pt x="8723" y="82"/>
                  <a:pt x="7048" y="1"/>
                  <a:pt x="7048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99" name="Google Shape;999;p33"/>
          <p:cNvSpPr/>
          <p:nvPr/>
        </p:nvSpPr>
        <p:spPr>
          <a:xfrm>
            <a:off x="3104960" y="4546216"/>
            <a:ext cx="1944621" cy="592507"/>
          </a:xfrm>
          <a:custGeom>
            <a:avLst/>
            <a:gdLst/>
            <a:ahLst/>
            <a:cxnLst/>
            <a:rect l="l" t="t" r="r" b="b"/>
            <a:pathLst>
              <a:path w="8127" h="3159" extrusionOk="0">
                <a:moveTo>
                  <a:pt x="6047" y="0"/>
                </a:moveTo>
                <a:cubicBezTo>
                  <a:pt x="2969" y="823"/>
                  <a:pt x="1" y="3159"/>
                  <a:pt x="1" y="3159"/>
                </a:cubicBezTo>
                <a:lnTo>
                  <a:pt x="3092" y="3159"/>
                </a:lnTo>
                <a:cubicBezTo>
                  <a:pt x="5927" y="875"/>
                  <a:pt x="8127" y="243"/>
                  <a:pt x="8127" y="243"/>
                </a:cubicBezTo>
                <a:cubicBezTo>
                  <a:pt x="7359" y="146"/>
                  <a:pt x="6047" y="0"/>
                  <a:pt x="604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0" name="Google Shape;1000;p33"/>
          <p:cNvSpPr/>
          <p:nvPr/>
        </p:nvSpPr>
        <p:spPr>
          <a:xfrm>
            <a:off x="4897407" y="4677322"/>
            <a:ext cx="1541436" cy="461401"/>
          </a:xfrm>
          <a:custGeom>
            <a:avLst/>
            <a:gdLst/>
            <a:ahLst/>
            <a:cxnLst/>
            <a:rect l="l" t="t" r="r" b="b"/>
            <a:pathLst>
              <a:path w="6442" h="2460" extrusionOk="0">
                <a:moveTo>
                  <a:pt x="4281" y="1"/>
                </a:moveTo>
                <a:cubicBezTo>
                  <a:pt x="1501" y="1164"/>
                  <a:pt x="1" y="2460"/>
                  <a:pt x="1" y="2460"/>
                </a:cubicBezTo>
                <a:lnTo>
                  <a:pt x="3416" y="2460"/>
                </a:lnTo>
                <a:cubicBezTo>
                  <a:pt x="5496" y="662"/>
                  <a:pt x="6442" y="325"/>
                  <a:pt x="6442" y="325"/>
                </a:cubicBezTo>
                <a:cubicBezTo>
                  <a:pt x="5402" y="137"/>
                  <a:pt x="4281" y="1"/>
                  <a:pt x="428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1" name="Google Shape;1001;p33"/>
          <p:cNvSpPr/>
          <p:nvPr/>
        </p:nvSpPr>
        <p:spPr>
          <a:xfrm>
            <a:off x="781" y="4457311"/>
            <a:ext cx="7419568" cy="410384"/>
          </a:xfrm>
          <a:custGeom>
            <a:avLst/>
            <a:gdLst/>
            <a:ahLst/>
            <a:cxnLst/>
            <a:rect l="l" t="t" r="r" b="b"/>
            <a:pathLst>
              <a:path w="31008" h="2188" extrusionOk="0">
                <a:moveTo>
                  <a:pt x="10056" y="1"/>
                </a:moveTo>
                <a:cubicBezTo>
                  <a:pt x="6796" y="1"/>
                  <a:pt x="3184" y="185"/>
                  <a:pt x="1" y="730"/>
                </a:cubicBezTo>
                <a:lnTo>
                  <a:pt x="1" y="960"/>
                </a:lnTo>
                <a:cubicBezTo>
                  <a:pt x="1" y="960"/>
                  <a:pt x="3199" y="257"/>
                  <a:pt x="10476" y="150"/>
                </a:cubicBezTo>
                <a:cubicBezTo>
                  <a:pt x="10657" y="147"/>
                  <a:pt x="10842" y="146"/>
                  <a:pt x="11031" y="146"/>
                </a:cubicBezTo>
                <a:cubicBezTo>
                  <a:pt x="18370" y="146"/>
                  <a:pt x="30496" y="2188"/>
                  <a:pt x="30496" y="2188"/>
                </a:cubicBezTo>
                <a:lnTo>
                  <a:pt x="31008" y="2094"/>
                </a:lnTo>
                <a:cubicBezTo>
                  <a:pt x="31008" y="2094"/>
                  <a:pt x="20938" y="620"/>
                  <a:pt x="17037" y="283"/>
                </a:cubicBezTo>
                <a:cubicBezTo>
                  <a:pt x="15260" y="129"/>
                  <a:pt x="12781" y="1"/>
                  <a:pt x="10056" y="1"/>
                </a:cubicBezTo>
                <a:close/>
              </a:path>
            </a:pathLst>
          </a:custGeom>
          <a:solidFill>
            <a:srgbClr val="FFFA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2" name="Google Shape;1002;p33"/>
          <p:cNvSpPr/>
          <p:nvPr/>
        </p:nvSpPr>
        <p:spPr>
          <a:xfrm>
            <a:off x="781" y="4879326"/>
            <a:ext cx="10895816" cy="730364"/>
          </a:xfrm>
          <a:custGeom>
            <a:avLst/>
            <a:gdLst/>
            <a:ahLst/>
            <a:cxnLst/>
            <a:rect l="l" t="t" r="r" b="b"/>
            <a:pathLst>
              <a:path w="45536" h="3894" extrusionOk="0">
                <a:moveTo>
                  <a:pt x="10726" y="0"/>
                </a:moveTo>
                <a:cubicBezTo>
                  <a:pt x="2590" y="0"/>
                  <a:pt x="1" y="314"/>
                  <a:pt x="1" y="314"/>
                </a:cubicBezTo>
                <a:lnTo>
                  <a:pt x="1" y="3894"/>
                </a:lnTo>
                <a:lnTo>
                  <a:pt x="45536" y="3894"/>
                </a:lnTo>
                <a:lnTo>
                  <a:pt x="45536" y="1422"/>
                </a:lnTo>
                <a:cubicBezTo>
                  <a:pt x="44956" y="1468"/>
                  <a:pt x="44232" y="1489"/>
                  <a:pt x="43390" y="1489"/>
                </a:cubicBezTo>
                <a:cubicBezTo>
                  <a:pt x="36411" y="1489"/>
                  <a:pt x="21315" y="64"/>
                  <a:pt x="12676" y="6"/>
                </a:cubicBezTo>
                <a:cubicBezTo>
                  <a:pt x="11993" y="2"/>
                  <a:pt x="11344" y="0"/>
                  <a:pt x="1072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3" name="Google Shape;1003;p33"/>
          <p:cNvSpPr/>
          <p:nvPr/>
        </p:nvSpPr>
        <p:spPr>
          <a:xfrm>
            <a:off x="5595147" y="4485446"/>
            <a:ext cx="6648132" cy="673345"/>
          </a:xfrm>
          <a:custGeom>
            <a:avLst/>
            <a:gdLst/>
            <a:ahLst/>
            <a:cxnLst/>
            <a:rect l="l" t="t" r="r" b="b"/>
            <a:pathLst>
              <a:path w="27784" h="3590" extrusionOk="0">
                <a:moveTo>
                  <a:pt x="27784" y="0"/>
                </a:moveTo>
                <a:cubicBezTo>
                  <a:pt x="13745" y="201"/>
                  <a:pt x="1" y="3415"/>
                  <a:pt x="1" y="3415"/>
                </a:cubicBezTo>
                <a:lnTo>
                  <a:pt x="21061" y="3548"/>
                </a:lnTo>
                <a:lnTo>
                  <a:pt x="27784" y="3590"/>
                </a:lnTo>
                <a:lnTo>
                  <a:pt x="27784" y="0"/>
                </a:ln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4" name="Google Shape;1004;p33"/>
          <p:cNvSpPr/>
          <p:nvPr/>
        </p:nvSpPr>
        <p:spPr>
          <a:xfrm>
            <a:off x="5595147" y="4662129"/>
            <a:ext cx="6648132" cy="674096"/>
          </a:xfrm>
          <a:custGeom>
            <a:avLst/>
            <a:gdLst/>
            <a:ahLst/>
            <a:cxnLst/>
            <a:rect l="l" t="t" r="r" b="b"/>
            <a:pathLst>
              <a:path w="27784" h="3594" extrusionOk="0">
                <a:moveTo>
                  <a:pt x="27784" y="1"/>
                </a:moveTo>
                <a:cubicBezTo>
                  <a:pt x="13745" y="218"/>
                  <a:pt x="1" y="3432"/>
                  <a:pt x="1" y="3432"/>
                </a:cubicBezTo>
                <a:lnTo>
                  <a:pt x="21061" y="3552"/>
                </a:lnTo>
                <a:lnTo>
                  <a:pt x="27784" y="3594"/>
                </a:lnTo>
                <a:lnTo>
                  <a:pt x="27784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5" name="Google Shape;1005;p33"/>
          <p:cNvSpPr/>
          <p:nvPr/>
        </p:nvSpPr>
        <p:spPr>
          <a:xfrm>
            <a:off x="781" y="5102525"/>
            <a:ext cx="12242480" cy="1755388"/>
          </a:xfrm>
          <a:custGeom>
            <a:avLst/>
            <a:gdLst/>
            <a:ahLst/>
            <a:cxnLst/>
            <a:rect l="l" t="t" r="r" b="b"/>
            <a:pathLst>
              <a:path w="51164" h="9359" extrusionOk="0">
                <a:moveTo>
                  <a:pt x="28954" y="0"/>
                </a:moveTo>
                <a:cubicBezTo>
                  <a:pt x="13795" y="0"/>
                  <a:pt x="1" y="193"/>
                  <a:pt x="1" y="193"/>
                </a:cubicBezTo>
                <a:lnTo>
                  <a:pt x="1" y="9359"/>
                </a:lnTo>
                <a:lnTo>
                  <a:pt x="51164" y="9359"/>
                </a:lnTo>
                <a:lnTo>
                  <a:pt x="51164" y="193"/>
                </a:lnTo>
                <a:cubicBezTo>
                  <a:pt x="44455" y="48"/>
                  <a:pt x="36534" y="0"/>
                  <a:pt x="28954" y="0"/>
                </a:cubicBezTo>
                <a:close/>
              </a:path>
            </a:pathLst>
          </a:custGeom>
          <a:solidFill>
            <a:srgbClr val="FFC6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6" name="Google Shape;1006;p33"/>
          <p:cNvSpPr/>
          <p:nvPr/>
        </p:nvSpPr>
        <p:spPr>
          <a:xfrm>
            <a:off x="781" y="5196681"/>
            <a:ext cx="12242480" cy="561935"/>
          </a:xfrm>
          <a:custGeom>
            <a:avLst/>
            <a:gdLst/>
            <a:ahLst/>
            <a:cxnLst/>
            <a:rect l="l" t="t" r="r" b="b"/>
            <a:pathLst>
              <a:path w="51164" h="2996" extrusionOk="0">
                <a:moveTo>
                  <a:pt x="28954" y="1"/>
                </a:moveTo>
                <a:cubicBezTo>
                  <a:pt x="13795" y="1"/>
                  <a:pt x="1" y="67"/>
                  <a:pt x="1" y="67"/>
                </a:cubicBezTo>
                <a:lnTo>
                  <a:pt x="1" y="2996"/>
                </a:lnTo>
                <a:lnTo>
                  <a:pt x="51164" y="2996"/>
                </a:lnTo>
                <a:lnTo>
                  <a:pt x="51164" y="67"/>
                </a:lnTo>
                <a:cubicBezTo>
                  <a:pt x="44455" y="17"/>
                  <a:pt x="36534" y="1"/>
                  <a:pt x="28954" y="1"/>
                </a:cubicBezTo>
                <a:close/>
              </a:path>
            </a:pathLst>
          </a:custGeom>
          <a:solidFill>
            <a:srgbClr val="FF8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7" name="Google Shape;1007;p33"/>
          <p:cNvSpPr/>
          <p:nvPr/>
        </p:nvSpPr>
        <p:spPr>
          <a:xfrm>
            <a:off x="781" y="5285021"/>
            <a:ext cx="12242480" cy="1572891"/>
          </a:xfrm>
          <a:custGeom>
            <a:avLst/>
            <a:gdLst/>
            <a:ahLst/>
            <a:cxnLst/>
            <a:rect l="l" t="t" r="r" b="b"/>
            <a:pathLst>
              <a:path w="51164" h="8386" extrusionOk="0">
                <a:moveTo>
                  <a:pt x="51164" y="1"/>
                </a:moveTo>
                <a:cubicBezTo>
                  <a:pt x="51164" y="1"/>
                  <a:pt x="12488" y="1783"/>
                  <a:pt x="1" y="4579"/>
                </a:cubicBezTo>
                <a:lnTo>
                  <a:pt x="1" y="8386"/>
                </a:lnTo>
                <a:lnTo>
                  <a:pt x="51164" y="8386"/>
                </a:lnTo>
                <a:lnTo>
                  <a:pt x="51164" y="1"/>
                </a:ln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8" name="Google Shape;1008;p33"/>
          <p:cNvSpPr/>
          <p:nvPr/>
        </p:nvSpPr>
        <p:spPr>
          <a:xfrm>
            <a:off x="10563795" y="5013246"/>
            <a:ext cx="659215" cy="140671"/>
          </a:xfrm>
          <a:custGeom>
            <a:avLst/>
            <a:gdLst/>
            <a:ahLst/>
            <a:cxnLst/>
            <a:rect l="l" t="t" r="r" b="b"/>
            <a:pathLst>
              <a:path w="2755" h="750" extrusionOk="0">
                <a:moveTo>
                  <a:pt x="1395" y="1"/>
                </a:moveTo>
                <a:cubicBezTo>
                  <a:pt x="598" y="1"/>
                  <a:pt x="1" y="734"/>
                  <a:pt x="1" y="734"/>
                </a:cubicBezTo>
                <a:lnTo>
                  <a:pt x="2755" y="750"/>
                </a:lnTo>
                <a:cubicBezTo>
                  <a:pt x="2755" y="750"/>
                  <a:pt x="2525" y="167"/>
                  <a:pt x="1621" y="21"/>
                </a:cubicBezTo>
                <a:cubicBezTo>
                  <a:pt x="1544" y="7"/>
                  <a:pt x="1468" y="1"/>
                  <a:pt x="1395" y="1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9" name="Google Shape;1009;p33"/>
          <p:cNvSpPr/>
          <p:nvPr/>
        </p:nvSpPr>
        <p:spPr>
          <a:xfrm>
            <a:off x="11080161" y="4960166"/>
            <a:ext cx="875523" cy="193751"/>
          </a:xfrm>
          <a:custGeom>
            <a:avLst/>
            <a:gdLst/>
            <a:ahLst/>
            <a:cxnLst/>
            <a:rect l="l" t="t" r="r" b="b"/>
            <a:pathLst>
              <a:path w="3659" h="1033" extrusionOk="0">
                <a:moveTo>
                  <a:pt x="1939" y="0"/>
                </a:moveTo>
                <a:cubicBezTo>
                  <a:pt x="757" y="0"/>
                  <a:pt x="1" y="1004"/>
                  <a:pt x="1" y="1004"/>
                </a:cubicBezTo>
                <a:lnTo>
                  <a:pt x="3659" y="1033"/>
                </a:lnTo>
                <a:cubicBezTo>
                  <a:pt x="3659" y="1033"/>
                  <a:pt x="3390" y="87"/>
                  <a:pt x="2094" y="6"/>
                </a:cubicBezTo>
                <a:cubicBezTo>
                  <a:pt x="2041" y="2"/>
                  <a:pt x="1990" y="0"/>
                  <a:pt x="1939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0" name="Google Shape;1010;p33"/>
          <p:cNvSpPr/>
          <p:nvPr/>
        </p:nvSpPr>
        <p:spPr>
          <a:xfrm>
            <a:off x="11154578" y="5016246"/>
            <a:ext cx="717359" cy="137671"/>
          </a:xfrm>
          <a:custGeom>
            <a:avLst/>
            <a:gdLst/>
            <a:ahLst/>
            <a:cxnLst/>
            <a:rect l="l" t="t" r="r" b="b"/>
            <a:pathLst>
              <a:path w="2998" h="734" extrusionOk="0">
                <a:moveTo>
                  <a:pt x="1586" y="1"/>
                </a:moveTo>
                <a:cubicBezTo>
                  <a:pt x="619" y="1"/>
                  <a:pt x="1" y="718"/>
                  <a:pt x="1" y="718"/>
                </a:cubicBezTo>
                <a:lnTo>
                  <a:pt x="2998" y="734"/>
                </a:lnTo>
                <a:cubicBezTo>
                  <a:pt x="2998" y="734"/>
                  <a:pt x="2781" y="57"/>
                  <a:pt x="1715" y="5"/>
                </a:cubicBezTo>
                <a:cubicBezTo>
                  <a:pt x="1671" y="2"/>
                  <a:pt x="1628" y="1"/>
                  <a:pt x="1586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1" name="Google Shape;1011;p33"/>
          <p:cNvSpPr/>
          <p:nvPr/>
        </p:nvSpPr>
        <p:spPr>
          <a:xfrm>
            <a:off x="6215361" y="4999366"/>
            <a:ext cx="859969" cy="154551"/>
          </a:xfrm>
          <a:custGeom>
            <a:avLst/>
            <a:gdLst/>
            <a:ahLst/>
            <a:cxnLst/>
            <a:rect l="l" t="t" r="r" b="b"/>
            <a:pathLst>
              <a:path w="3594" h="824" extrusionOk="0">
                <a:moveTo>
                  <a:pt x="1950" y="0"/>
                </a:moveTo>
                <a:cubicBezTo>
                  <a:pt x="881" y="0"/>
                  <a:pt x="1" y="808"/>
                  <a:pt x="1" y="808"/>
                </a:cubicBezTo>
                <a:lnTo>
                  <a:pt x="3594" y="824"/>
                </a:lnTo>
                <a:cubicBezTo>
                  <a:pt x="3594" y="824"/>
                  <a:pt x="3377" y="147"/>
                  <a:pt x="2188" y="14"/>
                </a:cubicBezTo>
                <a:cubicBezTo>
                  <a:pt x="2108" y="5"/>
                  <a:pt x="2028" y="0"/>
                  <a:pt x="1950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2" name="Google Shape;1012;p33"/>
          <p:cNvSpPr/>
          <p:nvPr/>
        </p:nvSpPr>
        <p:spPr>
          <a:xfrm>
            <a:off x="6932483" y="4948348"/>
            <a:ext cx="943717" cy="205568"/>
          </a:xfrm>
          <a:custGeom>
            <a:avLst/>
            <a:gdLst/>
            <a:ahLst/>
            <a:cxnLst/>
            <a:rect l="l" t="t" r="r" b="b"/>
            <a:pathLst>
              <a:path w="3944" h="1096" extrusionOk="0">
                <a:moveTo>
                  <a:pt x="2071" y="1"/>
                </a:moveTo>
                <a:cubicBezTo>
                  <a:pt x="814" y="1"/>
                  <a:pt x="1" y="1067"/>
                  <a:pt x="1" y="1067"/>
                </a:cubicBezTo>
                <a:lnTo>
                  <a:pt x="3944" y="1096"/>
                </a:lnTo>
                <a:cubicBezTo>
                  <a:pt x="3944" y="1096"/>
                  <a:pt x="3471" y="14"/>
                  <a:pt x="2094" y="1"/>
                </a:cubicBezTo>
                <a:cubicBezTo>
                  <a:pt x="2086" y="1"/>
                  <a:pt x="2079" y="1"/>
                  <a:pt x="2071" y="1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3" name="Google Shape;1013;p33"/>
          <p:cNvSpPr/>
          <p:nvPr/>
        </p:nvSpPr>
        <p:spPr>
          <a:xfrm>
            <a:off x="9797860" y="5209623"/>
            <a:ext cx="875523" cy="123603"/>
          </a:xfrm>
          <a:custGeom>
            <a:avLst/>
            <a:gdLst/>
            <a:ahLst/>
            <a:cxnLst/>
            <a:rect l="l" t="t" r="r" b="b"/>
            <a:pathLst>
              <a:path w="3659" h="659" extrusionOk="0">
                <a:moveTo>
                  <a:pt x="1994" y="0"/>
                </a:moveTo>
                <a:cubicBezTo>
                  <a:pt x="896" y="0"/>
                  <a:pt x="1" y="659"/>
                  <a:pt x="1" y="659"/>
                </a:cubicBezTo>
                <a:lnTo>
                  <a:pt x="3659" y="659"/>
                </a:lnTo>
                <a:cubicBezTo>
                  <a:pt x="3659" y="659"/>
                  <a:pt x="3445" y="121"/>
                  <a:pt x="2230" y="11"/>
                </a:cubicBezTo>
                <a:cubicBezTo>
                  <a:pt x="2150" y="4"/>
                  <a:pt x="2072" y="0"/>
                  <a:pt x="1994" y="0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4" name="Google Shape;1014;p33"/>
          <p:cNvSpPr/>
          <p:nvPr/>
        </p:nvSpPr>
        <p:spPr>
          <a:xfrm>
            <a:off x="7103807" y="5037816"/>
            <a:ext cx="717359" cy="105784"/>
          </a:xfrm>
          <a:custGeom>
            <a:avLst/>
            <a:gdLst/>
            <a:ahLst/>
            <a:cxnLst/>
            <a:rect l="l" t="t" r="r" b="b"/>
            <a:pathLst>
              <a:path w="2998" h="564" extrusionOk="0">
                <a:moveTo>
                  <a:pt x="1640" y="1"/>
                </a:moveTo>
                <a:cubicBezTo>
                  <a:pt x="742" y="1"/>
                  <a:pt x="1" y="564"/>
                  <a:pt x="1" y="564"/>
                </a:cubicBezTo>
                <a:lnTo>
                  <a:pt x="2998" y="564"/>
                </a:lnTo>
                <a:cubicBezTo>
                  <a:pt x="2998" y="564"/>
                  <a:pt x="2823" y="104"/>
                  <a:pt x="1838" y="10"/>
                </a:cubicBezTo>
                <a:cubicBezTo>
                  <a:pt x="1771" y="4"/>
                  <a:pt x="1705" y="1"/>
                  <a:pt x="1640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5" name="Google Shape;1015;p33"/>
          <p:cNvSpPr/>
          <p:nvPr/>
        </p:nvSpPr>
        <p:spPr>
          <a:xfrm>
            <a:off x="6477372" y="5055634"/>
            <a:ext cx="507272" cy="87967"/>
          </a:xfrm>
          <a:custGeom>
            <a:avLst/>
            <a:gdLst/>
            <a:ahLst/>
            <a:cxnLst/>
            <a:rect l="l" t="t" r="r" b="b"/>
            <a:pathLst>
              <a:path w="2120" h="469" extrusionOk="0">
                <a:moveTo>
                  <a:pt x="1152" y="1"/>
                </a:moveTo>
                <a:cubicBezTo>
                  <a:pt x="514" y="1"/>
                  <a:pt x="1" y="469"/>
                  <a:pt x="1" y="469"/>
                </a:cubicBezTo>
                <a:lnTo>
                  <a:pt x="2120" y="469"/>
                </a:lnTo>
                <a:cubicBezTo>
                  <a:pt x="2120" y="469"/>
                  <a:pt x="1997" y="90"/>
                  <a:pt x="1297" y="9"/>
                </a:cubicBezTo>
                <a:cubicBezTo>
                  <a:pt x="1248" y="3"/>
                  <a:pt x="1199" y="1"/>
                  <a:pt x="1152" y="1"/>
                </a:cubicBezTo>
                <a:close/>
              </a:path>
            </a:pathLst>
          </a:custGeom>
          <a:solidFill>
            <a:srgbClr val="F772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6" name="Google Shape;1016;p33"/>
          <p:cNvSpPr/>
          <p:nvPr/>
        </p:nvSpPr>
        <p:spPr>
          <a:xfrm>
            <a:off x="7543364" y="5032751"/>
            <a:ext cx="875523" cy="123603"/>
          </a:xfrm>
          <a:custGeom>
            <a:avLst/>
            <a:gdLst/>
            <a:ahLst/>
            <a:cxnLst/>
            <a:rect l="l" t="t" r="r" b="b"/>
            <a:pathLst>
              <a:path w="3659" h="659" extrusionOk="0">
                <a:moveTo>
                  <a:pt x="1996" y="0"/>
                </a:moveTo>
                <a:cubicBezTo>
                  <a:pt x="891" y="0"/>
                  <a:pt x="1" y="659"/>
                  <a:pt x="1" y="659"/>
                </a:cubicBezTo>
                <a:lnTo>
                  <a:pt x="3659" y="659"/>
                </a:lnTo>
                <a:cubicBezTo>
                  <a:pt x="3659" y="659"/>
                  <a:pt x="3442" y="118"/>
                  <a:pt x="2240" y="11"/>
                </a:cubicBezTo>
                <a:cubicBezTo>
                  <a:pt x="2157" y="3"/>
                  <a:pt x="2076" y="0"/>
                  <a:pt x="1996" y="0"/>
                </a:cubicBezTo>
                <a:close/>
              </a:path>
            </a:pathLst>
          </a:custGeom>
          <a:solidFill>
            <a:srgbClr val="FBB11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7" name="Google Shape;1017;p33"/>
          <p:cNvSpPr/>
          <p:nvPr/>
        </p:nvSpPr>
        <p:spPr>
          <a:xfrm>
            <a:off x="7775944" y="5439385"/>
            <a:ext cx="3074976" cy="869160"/>
          </a:xfrm>
          <a:custGeom>
            <a:avLst/>
            <a:gdLst/>
            <a:ahLst/>
            <a:cxnLst/>
            <a:rect l="l" t="t" r="r" b="b"/>
            <a:pathLst>
              <a:path w="12851" h="4634" extrusionOk="0">
                <a:moveTo>
                  <a:pt x="4009" y="1"/>
                </a:moveTo>
                <a:cubicBezTo>
                  <a:pt x="4009" y="1"/>
                  <a:pt x="2512" y="56"/>
                  <a:pt x="1" y="260"/>
                </a:cubicBezTo>
                <a:cubicBezTo>
                  <a:pt x="1" y="260"/>
                  <a:pt x="6170" y="1893"/>
                  <a:pt x="10045" y="4634"/>
                </a:cubicBezTo>
                <a:cubicBezTo>
                  <a:pt x="10045" y="4634"/>
                  <a:pt x="12339" y="4213"/>
                  <a:pt x="12851" y="4119"/>
                </a:cubicBezTo>
                <a:cubicBezTo>
                  <a:pt x="12851" y="4119"/>
                  <a:pt x="9815" y="1556"/>
                  <a:pt x="4009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8" name="Google Shape;1018;p33"/>
          <p:cNvSpPr/>
          <p:nvPr/>
        </p:nvSpPr>
        <p:spPr>
          <a:xfrm>
            <a:off x="5869601" y="5545734"/>
            <a:ext cx="3178824" cy="826021"/>
          </a:xfrm>
          <a:custGeom>
            <a:avLst/>
            <a:gdLst/>
            <a:ahLst/>
            <a:cxnLst/>
            <a:rect l="l" t="t" r="r" b="b"/>
            <a:pathLst>
              <a:path w="13285" h="4404" extrusionOk="0">
                <a:moveTo>
                  <a:pt x="3662" y="1"/>
                </a:moveTo>
                <a:cubicBezTo>
                  <a:pt x="3662" y="1"/>
                  <a:pt x="785" y="163"/>
                  <a:pt x="1" y="286"/>
                </a:cubicBezTo>
                <a:cubicBezTo>
                  <a:pt x="1" y="286"/>
                  <a:pt x="7197" y="2123"/>
                  <a:pt x="10249" y="4404"/>
                </a:cubicBezTo>
                <a:cubicBezTo>
                  <a:pt x="10249" y="4404"/>
                  <a:pt x="12773" y="4229"/>
                  <a:pt x="13285" y="4132"/>
                </a:cubicBezTo>
                <a:cubicBezTo>
                  <a:pt x="13285" y="4132"/>
                  <a:pt x="9465" y="1556"/>
                  <a:pt x="3662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19" name="Google Shape;1019;p33"/>
          <p:cNvSpPr/>
          <p:nvPr/>
        </p:nvSpPr>
        <p:spPr>
          <a:xfrm>
            <a:off x="9742825" y="5343354"/>
            <a:ext cx="2500467" cy="982823"/>
          </a:xfrm>
          <a:custGeom>
            <a:avLst/>
            <a:gdLst/>
            <a:ahLst/>
            <a:cxnLst/>
            <a:rect l="l" t="t" r="r" b="b"/>
            <a:pathLst>
              <a:path w="10450" h="5240" extrusionOk="0">
                <a:moveTo>
                  <a:pt x="4566" y="1"/>
                </a:moveTo>
                <a:cubicBezTo>
                  <a:pt x="4566" y="1"/>
                  <a:pt x="2661" y="43"/>
                  <a:pt x="1" y="257"/>
                </a:cubicBezTo>
                <a:cubicBezTo>
                  <a:pt x="1" y="257"/>
                  <a:pt x="5227" y="1323"/>
                  <a:pt x="10450" y="5240"/>
                </a:cubicBezTo>
                <a:lnTo>
                  <a:pt x="9248" y="4307"/>
                </a:lnTo>
                <a:lnTo>
                  <a:pt x="10450" y="4443"/>
                </a:lnTo>
                <a:lnTo>
                  <a:pt x="10450" y="2593"/>
                </a:lnTo>
                <a:cubicBezTo>
                  <a:pt x="7482" y="743"/>
                  <a:pt x="4566" y="1"/>
                  <a:pt x="4566" y="1"/>
                </a:cubicBezTo>
                <a:close/>
              </a:path>
            </a:pathLst>
          </a:custGeom>
          <a:solidFill>
            <a:srgbClr val="CEDE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0" name="Google Shape;1020;p33"/>
          <p:cNvSpPr/>
          <p:nvPr/>
        </p:nvSpPr>
        <p:spPr>
          <a:xfrm>
            <a:off x="5385059" y="5285022"/>
            <a:ext cx="6858220" cy="385439"/>
          </a:xfrm>
          <a:custGeom>
            <a:avLst/>
            <a:gdLst/>
            <a:ahLst/>
            <a:cxnLst/>
            <a:rect l="l" t="t" r="r" b="b"/>
            <a:pathLst>
              <a:path w="28662" h="2055" extrusionOk="0">
                <a:moveTo>
                  <a:pt x="28662" y="1"/>
                </a:moveTo>
                <a:cubicBezTo>
                  <a:pt x="28662" y="1"/>
                  <a:pt x="21589" y="354"/>
                  <a:pt x="16486" y="678"/>
                </a:cubicBezTo>
                <a:cubicBezTo>
                  <a:pt x="11383" y="1002"/>
                  <a:pt x="908" y="1689"/>
                  <a:pt x="1" y="1838"/>
                </a:cubicBezTo>
                <a:cubicBezTo>
                  <a:pt x="1" y="1838"/>
                  <a:pt x="1122" y="2000"/>
                  <a:pt x="1488" y="2055"/>
                </a:cubicBezTo>
                <a:cubicBezTo>
                  <a:pt x="1488" y="2055"/>
                  <a:pt x="8360" y="1595"/>
                  <a:pt x="13071" y="1216"/>
                </a:cubicBezTo>
                <a:cubicBezTo>
                  <a:pt x="17782" y="840"/>
                  <a:pt x="28662" y="393"/>
                  <a:pt x="28662" y="393"/>
                </a:cubicBezTo>
                <a:lnTo>
                  <a:pt x="28662" y="1"/>
                </a:ln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1" name="Google Shape;1021;p33"/>
          <p:cNvSpPr/>
          <p:nvPr/>
        </p:nvSpPr>
        <p:spPr>
          <a:xfrm>
            <a:off x="781" y="5440885"/>
            <a:ext cx="12242480" cy="1417027"/>
          </a:xfrm>
          <a:custGeom>
            <a:avLst/>
            <a:gdLst/>
            <a:ahLst/>
            <a:cxnLst/>
            <a:rect l="l" t="t" r="r" b="b"/>
            <a:pathLst>
              <a:path w="51164" h="7555" extrusionOk="0">
                <a:moveTo>
                  <a:pt x="7656" y="1"/>
                </a:moveTo>
                <a:cubicBezTo>
                  <a:pt x="2876" y="1"/>
                  <a:pt x="1" y="385"/>
                  <a:pt x="1" y="385"/>
                </a:cubicBezTo>
                <a:lnTo>
                  <a:pt x="1" y="7555"/>
                </a:lnTo>
                <a:lnTo>
                  <a:pt x="51164" y="7555"/>
                </a:lnTo>
                <a:lnTo>
                  <a:pt x="51164" y="3249"/>
                </a:lnTo>
                <a:cubicBezTo>
                  <a:pt x="49225" y="3578"/>
                  <a:pt x="47012" y="3826"/>
                  <a:pt x="44108" y="3826"/>
                </a:cubicBezTo>
                <a:cubicBezTo>
                  <a:pt x="39852" y="3826"/>
                  <a:pt x="34112" y="3292"/>
                  <a:pt x="25581" y="1694"/>
                </a:cubicBezTo>
                <a:cubicBezTo>
                  <a:pt x="18442" y="347"/>
                  <a:pt x="12191" y="1"/>
                  <a:pt x="7656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2" name="Google Shape;1022;p33"/>
          <p:cNvSpPr/>
          <p:nvPr/>
        </p:nvSpPr>
        <p:spPr>
          <a:xfrm>
            <a:off x="781" y="5412190"/>
            <a:ext cx="12242480" cy="784569"/>
          </a:xfrm>
          <a:custGeom>
            <a:avLst/>
            <a:gdLst/>
            <a:ahLst/>
            <a:cxnLst/>
            <a:rect l="l" t="t" r="r" b="b"/>
            <a:pathLst>
              <a:path w="51164" h="4183" extrusionOk="0">
                <a:moveTo>
                  <a:pt x="7629" y="0"/>
                </a:moveTo>
                <a:cubicBezTo>
                  <a:pt x="4994" y="0"/>
                  <a:pt x="2508" y="145"/>
                  <a:pt x="1" y="431"/>
                </a:cubicBezTo>
                <a:lnTo>
                  <a:pt x="1" y="1105"/>
                </a:lnTo>
                <a:cubicBezTo>
                  <a:pt x="1" y="1105"/>
                  <a:pt x="4651" y="656"/>
                  <a:pt x="10046" y="656"/>
                </a:cubicBezTo>
                <a:cubicBezTo>
                  <a:pt x="12743" y="656"/>
                  <a:pt x="15627" y="768"/>
                  <a:pt x="18210" y="1105"/>
                </a:cubicBezTo>
                <a:cubicBezTo>
                  <a:pt x="24431" y="1920"/>
                  <a:pt x="37415" y="4183"/>
                  <a:pt x="45913" y="4183"/>
                </a:cubicBezTo>
                <a:cubicBezTo>
                  <a:pt x="47984" y="4183"/>
                  <a:pt x="49788" y="4049"/>
                  <a:pt x="51164" y="3726"/>
                </a:cubicBezTo>
                <a:lnTo>
                  <a:pt x="51164" y="3402"/>
                </a:lnTo>
                <a:cubicBezTo>
                  <a:pt x="51164" y="3402"/>
                  <a:pt x="49472" y="3778"/>
                  <a:pt x="45715" y="3778"/>
                </a:cubicBezTo>
                <a:cubicBezTo>
                  <a:pt x="42433" y="3778"/>
                  <a:pt x="37573" y="3491"/>
                  <a:pt x="30888" y="2414"/>
                </a:cubicBezTo>
                <a:cubicBezTo>
                  <a:pt x="20832" y="796"/>
                  <a:pt x="13818" y="0"/>
                  <a:pt x="7629" y="0"/>
                </a:cubicBezTo>
                <a:close/>
              </a:path>
            </a:pathLst>
          </a:custGeom>
          <a:solidFill>
            <a:srgbClr val="3D7D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3" name="Google Shape;1023;p33"/>
          <p:cNvSpPr/>
          <p:nvPr/>
        </p:nvSpPr>
        <p:spPr>
          <a:xfrm>
            <a:off x="782" y="5452140"/>
            <a:ext cx="4661159" cy="1405773"/>
          </a:xfrm>
          <a:custGeom>
            <a:avLst/>
            <a:gdLst/>
            <a:ahLst/>
            <a:cxnLst/>
            <a:rect l="l" t="t" r="r" b="b"/>
            <a:pathLst>
              <a:path w="19480" h="7495" extrusionOk="0">
                <a:moveTo>
                  <a:pt x="13405" y="1"/>
                </a:moveTo>
                <a:cubicBezTo>
                  <a:pt x="4589" y="2282"/>
                  <a:pt x="1" y="7495"/>
                  <a:pt x="1" y="7495"/>
                </a:cubicBezTo>
                <a:lnTo>
                  <a:pt x="10058" y="7495"/>
                </a:lnTo>
                <a:cubicBezTo>
                  <a:pt x="13674" y="3121"/>
                  <a:pt x="19480" y="581"/>
                  <a:pt x="19480" y="581"/>
                </a:cubicBezTo>
                <a:cubicBezTo>
                  <a:pt x="17118" y="299"/>
                  <a:pt x="13405" y="1"/>
                  <a:pt x="134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4" name="Google Shape;1024;p33"/>
          <p:cNvSpPr/>
          <p:nvPr/>
        </p:nvSpPr>
        <p:spPr>
          <a:xfrm>
            <a:off x="4429137" y="5761430"/>
            <a:ext cx="3750940" cy="1096484"/>
          </a:xfrm>
          <a:custGeom>
            <a:avLst/>
            <a:gdLst/>
            <a:ahLst/>
            <a:cxnLst/>
            <a:rect l="l" t="t" r="r" b="b"/>
            <a:pathLst>
              <a:path w="15676" h="5846" extrusionOk="0">
                <a:moveTo>
                  <a:pt x="8843" y="1"/>
                </a:moveTo>
                <a:cubicBezTo>
                  <a:pt x="2849" y="2321"/>
                  <a:pt x="1" y="5846"/>
                  <a:pt x="1" y="5846"/>
                </a:cubicBezTo>
                <a:lnTo>
                  <a:pt x="10071" y="5846"/>
                </a:lnTo>
                <a:cubicBezTo>
                  <a:pt x="13677" y="1472"/>
                  <a:pt x="15676" y="1025"/>
                  <a:pt x="15676" y="1025"/>
                </a:cubicBezTo>
                <a:cubicBezTo>
                  <a:pt x="13327" y="756"/>
                  <a:pt x="8843" y="1"/>
                  <a:pt x="884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5" name="Google Shape;1025;p33"/>
          <p:cNvSpPr/>
          <p:nvPr/>
        </p:nvSpPr>
        <p:spPr>
          <a:xfrm>
            <a:off x="8512448" y="6082911"/>
            <a:ext cx="3443227" cy="775004"/>
          </a:xfrm>
          <a:custGeom>
            <a:avLst/>
            <a:gdLst/>
            <a:ahLst/>
            <a:cxnLst/>
            <a:rect l="l" t="t" r="r" b="b"/>
            <a:pathLst>
              <a:path w="14390" h="4132" extrusionOk="0">
                <a:moveTo>
                  <a:pt x="14390" y="1"/>
                </a:moveTo>
                <a:lnTo>
                  <a:pt x="14390" y="1"/>
                </a:lnTo>
                <a:cubicBezTo>
                  <a:pt x="13070" y="161"/>
                  <a:pt x="11559" y="209"/>
                  <a:pt x="10213" y="209"/>
                </a:cubicBezTo>
                <a:cubicBezTo>
                  <a:pt x="8146" y="209"/>
                  <a:pt x="6468" y="95"/>
                  <a:pt x="6468" y="95"/>
                </a:cubicBezTo>
                <a:cubicBezTo>
                  <a:pt x="2418" y="1647"/>
                  <a:pt x="1" y="4132"/>
                  <a:pt x="1" y="4132"/>
                </a:cubicBezTo>
                <a:lnTo>
                  <a:pt x="10058" y="4132"/>
                </a:lnTo>
                <a:cubicBezTo>
                  <a:pt x="12501" y="811"/>
                  <a:pt x="14389" y="1"/>
                  <a:pt x="1439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6" name="Google Shape;1026;p33"/>
          <p:cNvSpPr/>
          <p:nvPr/>
        </p:nvSpPr>
        <p:spPr>
          <a:xfrm>
            <a:off x="8784991" y="1703500"/>
            <a:ext cx="4416152" cy="749489"/>
          </a:xfrm>
          <a:custGeom>
            <a:avLst/>
            <a:gdLst/>
            <a:ahLst/>
            <a:cxnLst/>
            <a:rect l="l" t="t" r="r" b="b"/>
            <a:pathLst>
              <a:path w="18456" h="3996" extrusionOk="0">
                <a:moveTo>
                  <a:pt x="18456" y="1"/>
                </a:moveTo>
                <a:cubicBezTo>
                  <a:pt x="18456" y="1"/>
                  <a:pt x="17944" y="202"/>
                  <a:pt x="17607" y="202"/>
                </a:cubicBezTo>
                <a:lnTo>
                  <a:pt x="17241" y="202"/>
                </a:lnTo>
                <a:cubicBezTo>
                  <a:pt x="16324" y="202"/>
                  <a:pt x="13907" y="215"/>
                  <a:pt x="12828" y="474"/>
                </a:cubicBezTo>
                <a:cubicBezTo>
                  <a:pt x="11477" y="782"/>
                  <a:pt x="12543" y="701"/>
                  <a:pt x="11221" y="905"/>
                </a:cubicBezTo>
                <a:cubicBezTo>
                  <a:pt x="9912" y="1093"/>
                  <a:pt x="10019" y="1135"/>
                  <a:pt x="9358" y="1297"/>
                </a:cubicBezTo>
                <a:cubicBezTo>
                  <a:pt x="8681" y="1446"/>
                  <a:pt x="7926" y="1365"/>
                  <a:pt x="7184" y="1446"/>
                </a:cubicBezTo>
                <a:cubicBezTo>
                  <a:pt x="6442" y="1527"/>
                  <a:pt x="6562" y="1608"/>
                  <a:pt x="5888" y="1689"/>
                </a:cubicBezTo>
                <a:cubicBezTo>
                  <a:pt x="5279" y="1754"/>
                  <a:pt x="4793" y="1890"/>
                  <a:pt x="4200" y="1890"/>
                </a:cubicBezTo>
                <a:cubicBezTo>
                  <a:pt x="4132" y="1890"/>
                  <a:pt x="4064" y="1877"/>
                  <a:pt x="3983" y="1877"/>
                </a:cubicBezTo>
                <a:cubicBezTo>
                  <a:pt x="3782" y="1864"/>
                  <a:pt x="3432" y="1864"/>
                  <a:pt x="3027" y="1864"/>
                </a:cubicBezTo>
                <a:cubicBezTo>
                  <a:pt x="2094" y="1864"/>
                  <a:pt x="947" y="1890"/>
                  <a:pt x="947" y="1890"/>
                </a:cubicBezTo>
                <a:cubicBezTo>
                  <a:pt x="947" y="1890"/>
                  <a:pt x="1" y="2078"/>
                  <a:pt x="163" y="2078"/>
                </a:cubicBezTo>
                <a:lnTo>
                  <a:pt x="244" y="2078"/>
                </a:lnTo>
                <a:cubicBezTo>
                  <a:pt x="273" y="2065"/>
                  <a:pt x="312" y="2065"/>
                  <a:pt x="367" y="2065"/>
                </a:cubicBezTo>
                <a:cubicBezTo>
                  <a:pt x="853" y="2065"/>
                  <a:pt x="1906" y="2240"/>
                  <a:pt x="3228" y="2350"/>
                </a:cubicBezTo>
                <a:cubicBezTo>
                  <a:pt x="4673" y="2457"/>
                  <a:pt x="5010" y="2389"/>
                  <a:pt x="6306" y="2538"/>
                </a:cubicBezTo>
                <a:cubicBezTo>
                  <a:pt x="6468" y="2564"/>
                  <a:pt x="6643" y="2564"/>
                  <a:pt x="6818" y="2564"/>
                </a:cubicBezTo>
                <a:cubicBezTo>
                  <a:pt x="7210" y="2564"/>
                  <a:pt x="7602" y="2525"/>
                  <a:pt x="7994" y="2483"/>
                </a:cubicBezTo>
                <a:cubicBezTo>
                  <a:pt x="8386" y="2444"/>
                  <a:pt x="8778" y="2402"/>
                  <a:pt x="9128" y="2402"/>
                </a:cubicBezTo>
                <a:cubicBezTo>
                  <a:pt x="9465" y="2402"/>
                  <a:pt x="9789" y="2431"/>
                  <a:pt x="10074" y="2538"/>
                </a:cubicBezTo>
                <a:cubicBezTo>
                  <a:pt x="11140" y="2930"/>
                  <a:pt x="8924" y="2823"/>
                  <a:pt x="8872" y="2969"/>
                </a:cubicBezTo>
                <a:cubicBezTo>
                  <a:pt x="8817" y="3131"/>
                  <a:pt x="9815" y="3131"/>
                  <a:pt x="10680" y="3280"/>
                </a:cubicBezTo>
                <a:cubicBezTo>
                  <a:pt x="11545" y="3442"/>
                  <a:pt x="13703" y="3241"/>
                  <a:pt x="13920" y="3523"/>
                </a:cubicBezTo>
                <a:lnTo>
                  <a:pt x="14137" y="3795"/>
                </a:lnTo>
                <a:cubicBezTo>
                  <a:pt x="14137" y="3795"/>
                  <a:pt x="14461" y="3727"/>
                  <a:pt x="14811" y="3727"/>
                </a:cubicBezTo>
                <a:cubicBezTo>
                  <a:pt x="14986" y="3727"/>
                  <a:pt x="15148" y="3740"/>
                  <a:pt x="15297" y="3795"/>
                </a:cubicBezTo>
                <a:cubicBezTo>
                  <a:pt x="15702" y="3941"/>
                  <a:pt x="15472" y="3941"/>
                  <a:pt x="16162" y="3983"/>
                </a:cubicBezTo>
                <a:cubicBezTo>
                  <a:pt x="16214" y="3996"/>
                  <a:pt x="16269" y="3996"/>
                  <a:pt x="16324" y="3996"/>
                </a:cubicBezTo>
                <a:cubicBezTo>
                  <a:pt x="16619" y="3996"/>
                  <a:pt x="16930" y="3957"/>
                  <a:pt x="17186" y="3915"/>
                </a:cubicBezTo>
                <a:cubicBezTo>
                  <a:pt x="17445" y="3876"/>
                  <a:pt x="17659" y="3821"/>
                  <a:pt x="17769" y="3821"/>
                </a:cubicBezTo>
                <a:cubicBezTo>
                  <a:pt x="17795" y="3821"/>
                  <a:pt x="17808" y="3834"/>
                  <a:pt x="17821" y="3834"/>
                </a:cubicBezTo>
                <a:cubicBezTo>
                  <a:pt x="18012" y="3876"/>
                  <a:pt x="18456" y="3996"/>
                  <a:pt x="18456" y="3996"/>
                </a:cubicBezTo>
                <a:lnTo>
                  <a:pt x="18456" y="1"/>
                </a:lnTo>
                <a:close/>
              </a:path>
            </a:pathLst>
          </a:custGeom>
          <a:solidFill>
            <a:srgbClr val="FFFFFF">
              <a:alpha val="8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27" name="Google Shape;1027;p33"/>
          <p:cNvSpPr txBox="1">
            <a:spLocks noGrp="1"/>
          </p:cNvSpPr>
          <p:nvPr>
            <p:ph type="title"/>
          </p:nvPr>
        </p:nvSpPr>
        <p:spPr>
          <a:xfrm>
            <a:off x="3399200" y="987033"/>
            <a:ext cx="5393600" cy="17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28" name="Google Shape;1028;p33"/>
          <p:cNvSpPr txBox="1">
            <a:spLocks noGrp="1"/>
          </p:cNvSpPr>
          <p:nvPr>
            <p:ph type="subTitle" idx="1"/>
          </p:nvPr>
        </p:nvSpPr>
        <p:spPr>
          <a:xfrm>
            <a:off x="3399200" y="2772233"/>
            <a:ext cx="5393600" cy="12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384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">
  <p:cSld name="Background 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0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4" name="Google Shape;1294;p39"/>
          <p:cNvGrpSpPr/>
          <p:nvPr/>
        </p:nvGrpSpPr>
        <p:grpSpPr>
          <a:xfrm flipH="1">
            <a:off x="367" y="3974106"/>
            <a:ext cx="12223208" cy="2720188"/>
            <a:chOff x="271" y="2964551"/>
            <a:chExt cx="9167406" cy="2193229"/>
          </a:xfrm>
        </p:grpSpPr>
        <p:sp>
          <p:nvSpPr>
            <p:cNvPr id="1295" name="Google Shape;1295;p39"/>
            <p:cNvSpPr/>
            <p:nvPr/>
          </p:nvSpPr>
          <p:spPr>
            <a:xfrm>
              <a:off x="275" y="3538374"/>
              <a:ext cx="9167398" cy="1619406"/>
            </a:xfrm>
            <a:custGeom>
              <a:avLst/>
              <a:gdLst/>
              <a:ahLst/>
              <a:cxnLst/>
              <a:rect l="l" t="t" r="r" b="b"/>
              <a:pathLst>
                <a:path w="43860" h="10974" extrusionOk="0">
                  <a:moveTo>
                    <a:pt x="0" y="0"/>
                  </a:moveTo>
                  <a:lnTo>
                    <a:pt x="0" y="10974"/>
                  </a:lnTo>
                  <a:lnTo>
                    <a:pt x="43860" y="10974"/>
                  </a:lnTo>
                  <a:lnTo>
                    <a:pt x="43860" y="0"/>
                  </a:ln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39"/>
            <p:cNvSpPr/>
            <p:nvPr/>
          </p:nvSpPr>
          <p:spPr>
            <a:xfrm>
              <a:off x="1413430" y="2964551"/>
              <a:ext cx="7754247" cy="680775"/>
            </a:xfrm>
            <a:custGeom>
              <a:avLst/>
              <a:gdLst/>
              <a:ahLst/>
              <a:cxnLst/>
              <a:rect l="l" t="t" r="r" b="b"/>
              <a:pathLst>
                <a:path w="37099" h="4687" extrusionOk="0">
                  <a:moveTo>
                    <a:pt x="29289" y="0"/>
                  </a:moveTo>
                  <a:cubicBezTo>
                    <a:pt x="28606" y="0"/>
                    <a:pt x="27911" y="10"/>
                    <a:pt x="27217" y="28"/>
                  </a:cubicBezTo>
                  <a:cubicBezTo>
                    <a:pt x="18981" y="245"/>
                    <a:pt x="8493" y="2688"/>
                    <a:pt x="1" y="4687"/>
                  </a:cubicBezTo>
                  <a:lnTo>
                    <a:pt x="37099" y="4687"/>
                  </a:lnTo>
                  <a:lnTo>
                    <a:pt x="37099" y="731"/>
                  </a:lnTo>
                  <a:cubicBezTo>
                    <a:pt x="35742" y="225"/>
                    <a:pt x="32651" y="0"/>
                    <a:pt x="292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39"/>
            <p:cNvSpPr/>
            <p:nvPr/>
          </p:nvSpPr>
          <p:spPr>
            <a:xfrm>
              <a:off x="271" y="3209866"/>
              <a:ext cx="4762825" cy="666541"/>
            </a:xfrm>
            <a:custGeom>
              <a:avLst/>
              <a:gdLst/>
              <a:ahLst/>
              <a:cxnLst/>
              <a:rect l="l" t="t" r="r" b="b"/>
              <a:pathLst>
                <a:path w="22787" h="4589" extrusionOk="0">
                  <a:moveTo>
                    <a:pt x="3161" y="1"/>
                  </a:moveTo>
                  <a:cubicBezTo>
                    <a:pt x="1090" y="1"/>
                    <a:pt x="0" y="199"/>
                    <a:pt x="0" y="199"/>
                  </a:cubicBezTo>
                  <a:lnTo>
                    <a:pt x="0" y="4589"/>
                  </a:lnTo>
                  <a:lnTo>
                    <a:pt x="22787" y="4589"/>
                  </a:lnTo>
                  <a:cubicBezTo>
                    <a:pt x="22787" y="4589"/>
                    <a:pt x="18128" y="2036"/>
                    <a:pt x="11029" y="766"/>
                  </a:cubicBezTo>
                  <a:cubicBezTo>
                    <a:pt x="7669" y="160"/>
                    <a:pt x="5020" y="1"/>
                    <a:pt x="316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39"/>
            <p:cNvSpPr/>
            <p:nvPr/>
          </p:nvSpPr>
          <p:spPr>
            <a:xfrm>
              <a:off x="271" y="3612551"/>
              <a:ext cx="9167398" cy="362393"/>
            </a:xfrm>
            <a:custGeom>
              <a:avLst/>
              <a:gdLst/>
              <a:ahLst/>
              <a:cxnLst/>
              <a:rect l="l" t="t" r="r" b="b"/>
              <a:pathLst>
                <a:path w="43860" h="2495" extrusionOk="0">
                  <a:moveTo>
                    <a:pt x="0" y="0"/>
                  </a:moveTo>
                  <a:lnTo>
                    <a:pt x="0" y="512"/>
                  </a:lnTo>
                  <a:cubicBezTo>
                    <a:pt x="18857" y="538"/>
                    <a:pt x="31655" y="810"/>
                    <a:pt x="43860" y="2495"/>
                  </a:cubicBezTo>
                  <a:lnTo>
                    <a:pt x="4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99" name="Google Shape;1299;p39"/>
          <p:cNvSpPr/>
          <p:nvPr/>
        </p:nvSpPr>
        <p:spPr>
          <a:xfrm>
            <a:off x="5137994" y="6066798"/>
            <a:ext cx="70951" cy="2221"/>
          </a:xfrm>
          <a:custGeom>
            <a:avLst/>
            <a:gdLst/>
            <a:ahLst/>
            <a:cxnLst/>
            <a:rect l="l" t="t" r="r" b="b"/>
            <a:pathLst>
              <a:path w="231" h="14" extrusionOk="0">
                <a:moveTo>
                  <a:pt x="1" y="1"/>
                </a:moveTo>
                <a:cubicBezTo>
                  <a:pt x="69" y="14"/>
                  <a:pt x="150" y="14"/>
                  <a:pt x="231" y="14"/>
                </a:cubicBezTo>
                <a:cubicBezTo>
                  <a:pt x="150" y="14"/>
                  <a:pt x="69" y="1"/>
                  <a:pt x="1" y="1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0" name="Google Shape;1300;p39"/>
          <p:cNvSpPr/>
          <p:nvPr/>
        </p:nvSpPr>
        <p:spPr>
          <a:xfrm>
            <a:off x="9765432" y="5778675"/>
            <a:ext cx="597393" cy="14437"/>
          </a:xfrm>
          <a:custGeom>
            <a:avLst/>
            <a:gdLst/>
            <a:ahLst/>
            <a:cxnLst/>
            <a:rect l="l" t="t" r="r" b="b"/>
            <a:pathLst>
              <a:path w="1945" h="91" extrusionOk="0">
                <a:moveTo>
                  <a:pt x="1107" y="0"/>
                </a:moveTo>
                <a:cubicBezTo>
                  <a:pt x="738" y="0"/>
                  <a:pt x="370" y="35"/>
                  <a:pt x="1" y="35"/>
                </a:cubicBezTo>
                <a:cubicBezTo>
                  <a:pt x="649" y="61"/>
                  <a:pt x="1297" y="90"/>
                  <a:pt x="1945" y="90"/>
                </a:cubicBezTo>
                <a:cubicBezTo>
                  <a:pt x="1666" y="20"/>
                  <a:pt x="1386" y="0"/>
                  <a:pt x="1107" y="0"/>
                </a:cubicBezTo>
                <a:close/>
              </a:path>
            </a:pathLst>
          </a:custGeom>
          <a:solidFill>
            <a:srgbClr val="9DCA5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1" name="Google Shape;1301;p39"/>
          <p:cNvSpPr/>
          <p:nvPr/>
        </p:nvSpPr>
        <p:spPr>
          <a:xfrm>
            <a:off x="5014868" y="4976499"/>
            <a:ext cx="7338209" cy="1926275"/>
          </a:xfrm>
          <a:custGeom>
            <a:avLst/>
            <a:gdLst/>
            <a:ahLst/>
            <a:cxnLst/>
            <a:rect l="l" t="t" r="r" b="b"/>
            <a:pathLst>
              <a:path w="14863" h="8685" extrusionOk="0">
                <a:moveTo>
                  <a:pt x="14863" y="1"/>
                </a:moveTo>
                <a:cubicBezTo>
                  <a:pt x="11827" y="1041"/>
                  <a:pt x="6332" y="3095"/>
                  <a:pt x="1" y="6348"/>
                </a:cubicBezTo>
                <a:lnTo>
                  <a:pt x="7913" y="8684"/>
                </a:lnTo>
                <a:lnTo>
                  <a:pt x="14863" y="8684"/>
                </a:lnTo>
                <a:lnTo>
                  <a:pt x="148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2" name="Google Shape;1302;p39"/>
          <p:cNvSpPr/>
          <p:nvPr/>
        </p:nvSpPr>
        <p:spPr>
          <a:xfrm>
            <a:off x="-86533" y="5599739"/>
            <a:ext cx="12191948" cy="1066627"/>
          </a:xfrm>
          <a:custGeom>
            <a:avLst/>
            <a:gdLst/>
            <a:ahLst/>
            <a:cxnLst/>
            <a:rect l="l" t="t" r="r" b="b"/>
            <a:pathLst>
              <a:path w="53351" h="10519" extrusionOk="0">
                <a:moveTo>
                  <a:pt x="1" y="1"/>
                </a:moveTo>
                <a:lnTo>
                  <a:pt x="1" y="10518"/>
                </a:lnTo>
                <a:lnTo>
                  <a:pt x="53351" y="10518"/>
                </a:lnTo>
                <a:lnTo>
                  <a:pt x="53351" y="6857"/>
                </a:lnTo>
                <a:cubicBezTo>
                  <a:pt x="34695" y="1135"/>
                  <a:pt x="10557" y="150"/>
                  <a:pt x="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3" name="Google Shape;1303;p39"/>
          <p:cNvSpPr/>
          <p:nvPr/>
        </p:nvSpPr>
        <p:spPr>
          <a:xfrm>
            <a:off x="-86533" y="5900264"/>
            <a:ext cx="12439612" cy="1066637"/>
          </a:xfrm>
          <a:custGeom>
            <a:avLst/>
            <a:gdLst/>
            <a:ahLst/>
            <a:cxnLst/>
            <a:rect l="l" t="t" r="r" b="b"/>
            <a:pathLst>
              <a:path w="40501" h="5738" extrusionOk="0">
                <a:moveTo>
                  <a:pt x="39908" y="0"/>
                </a:moveTo>
                <a:cubicBezTo>
                  <a:pt x="38816" y="0"/>
                  <a:pt x="37402" y="281"/>
                  <a:pt x="33535" y="1577"/>
                </a:cubicBezTo>
                <a:cubicBezTo>
                  <a:pt x="31107" y="2391"/>
                  <a:pt x="27774" y="2887"/>
                  <a:pt x="23712" y="2887"/>
                </a:cubicBezTo>
                <a:cubicBezTo>
                  <a:pt x="20091" y="2887"/>
                  <a:pt x="15891" y="2493"/>
                  <a:pt x="11234" y="1577"/>
                </a:cubicBezTo>
                <a:cubicBezTo>
                  <a:pt x="7940" y="929"/>
                  <a:pt x="5594" y="713"/>
                  <a:pt x="3930" y="713"/>
                </a:cubicBezTo>
                <a:cubicBezTo>
                  <a:pt x="601" y="713"/>
                  <a:pt x="1" y="1577"/>
                  <a:pt x="1" y="1577"/>
                </a:cubicBezTo>
                <a:lnTo>
                  <a:pt x="1" y="2131"/>
                </a:lnTo>
                <a:lnTo>
                  <a:pt x="1" y="2805"/>
                </a:lnTo>
                <a:lnTo>
                  <a:pt x="1" y="2821"/>
                </a:lnTo>
                <a:lnTo>
                  <a:pt x="1" y="5737"/>
                </a:lnTo>
                <a:lnTo>
                  <a:pt x="40501" y="5737"/>
                </a:lnTo>
                <a:lnTo>
                  <a:pt x="40501" y="4574"/>
                </a:lnTo>
                <a:lnTo>
                  <a:pt x="40501" y="579"/>
                </a:lnTo>
                <a:lnTo>
                  <a:pt x="40501" y="25"/>
                </a:lnTo>
                <a:cubicBezTo>
                  <a:pt x="40305" y="10"/>
                  <a:pt x="40112" y="0"/>
                  <a:pt x="3990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1304" name="Google Shape;1304;p39"/>
          <p:cNvGrpSpPr/>
          <p:nvPr/>
        </p:nvGrpSpPr>
        <p:grpSpPr>
          <a:xfrm>
            <a:off x="1501458" y="3234544"/>
            <a:ext cx="2333073" cy="1027912"/>
            <a:chOff x="-1936407" y="2490071"/>
            <a:chExt cx="1749805" cy="770934"/>
          </a:xfrm>
        </p:grpSpPr>
        <p:sp>
          <p:nvSpPr>
            <p:cNvPr id="1305" name="Google Shape;1305;p39"/>
            <p:cNvSpPr/>
            <p:nvPr/>
          </p:nvSpPr>
          <p:spPr>
            <a:xfrm>
              <a:off x="-1580450" y="2835407"/>
              <a:ext cx="651196" cy="254069"/>
            </a:xfrm>
            <a:custGeom>
              <a:avLst/>
              <a:gdLst/>
              <a:ahLst/>
              <a:cxnLst/>
              <a:rect l="l" t="t" r="r" b="b"/>
              <a:pathLst>
                <a:path w="3432" h="1339" extrusionOk="0">
                  <a:moveTo>
                    <a:pt x="1" y="1"/>
                  </a:moveTo>
                  <a:lnTo>
                    <a:pt x="1" y="1339"/>
                  </a:lnTo>
                  <a:lnTo>
                    <a:pt x="3432" y="1339"/>
                  </a:lnTo>
                  <a:lnTo>
                    <a:pt x="3432" y="1"/>
                  </a:ln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39"/>
            <p:cNvSpPr/>
            <p:nvPr/>
          </p:nvSpPr>
          <p:spPr>
            <a:xfrm>
              <a:off x="-1170417" y="2853812"/>
              <a:ext cx="266398" cy="235663"/>
            </a:xfrm>
            <a:custGeom>
              <a:avLst/>
              <a:gdLst/>
              <a:ahLst/>
              <a:cxnLst/>
              <a:rect l="l" t="t" r="r" b="b"/>
              <a:pathLst>
                <a:path w="1404" h="1242" extrusionOk="0">
                  <a:moveTo>
                    <a:pt x="1" y="1"/>
                  </a:moveTo>
                  <a:lnTo>
                    <a:pt x="1" y="1242"/>
                  </a:lnTo>
                  <a:lnTo>
                    <a:pt x="1404" y="1242"/>
                  </a:lnTo>
                  <a:lnTo>
                    <a:pt x="1404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39"/>
            <p:cNvSpPr/>
            <p:nvPr/>
          </p:nvSpPr>
          <p:spPr>
            <a:xfrm>
              <a:off x="-1375149" y="2490071"/>
              <a:ext cx="471131" cy="363931"/>
            </a:xfrm>
            <a:custGeom>
              <a:avLst/>
              <a:gdLst/>
              <a:ahLst/>
              <a:cxnLst/>
              <a:rect l="l" t="t" r="r" b="b"/>
              <a:pathLst>
                <a:path w="2483" h="1918" extrusionOk="0">
                  <a:moveTo>
                    <a:pt x="934" y="0"/>
                  </a:moveTo>
                  <a:cubicBezTo>
                    <a:pt x="486" y="0"/>
                    <a:pt x="1" y="55"/>
                    <a:pt x="1" y="55"/>
                  </a:cubicBezTo>
                  <a:lnTo>
                    <a:pt x="837" y="1918"/>
                  </a:lnTo>
                  <a:lnTo>
                    <a:pt x="2483" y="1918"/>
                  </a:lnTo>
                  <a:cubicBezTo>
                    <a:pt x="2483" y="1918"/>
                    <a:pt x="1929" y="175"/>
                    <a:pt x="1511" y="55"/>
                  </a:cubicBezTo>
                  <a:cubicBezTo>
                    <a:pt x="1371" y="14"/>
                    <a:pt x="1157" y="0"/>
                    <a:pt x="934" y="0"/>
                  </a:cubicBezTo>
                  <a:close/>
                </a:path>
              </a:pathLst>
            </a:custGeom>
            <a:solidFill>
              <a:srgbClr val="77CB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39"/>
            <p:cNvSpPr/>
            <p:nvPr/>
          </p:nvSpPr>
          <p:spPr>
            <a:xfrm>
              <a:off x="-1603220" y="2499748"/>
              <a:ext cx="455761" cy="354254"/>
            </a:xfrm>
            <a:custGeom>
              <a:avLst/>
              <a:gdLst/>
              <a:ahLst/>
              <a:cxnLst/>
              <a:rect l="l" t="t" r="r" b="b"/>
              <a:pathLst>
                <a:path w="2402" h="1867" extrusionOk="0">
                  <a:moveTo>
                    <a:pt x="1211" y="1"/>
                  </a:moveTo>
                  <a:cubicBezTo>
                    <a:pt x="855" y="1"/>
                    <a:pt x="441" y="467"/>
                    <a:pt x="1" y="1867"/>
                  </a:cubicBezTo>
                  <a:lnTo>
                    <a:pt x="2402" y="1867"/>
                  </a:lnTo>
                  <a:cubicBezTo>
                    <a:pt x="2402" y="1867"/>
                    <a:pt x="1922" y="1"/>
                    <a:pt x="1211" y="1"/>
                  </a:cubicBez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39"/>
            <p:cNvSpPr/>
            <p:nvPr/>
          </p:nvSpPr>
          <p:spPr>
            <a:xfrm>
              <a:off x="-1580450" y="2537317"/>
              <a:ext cx="410223" cy="332054"/>
            </a:xfrm>
            <a:custGeom>
              <a:avLst/>
              <a:gdLst/>
              <a:ahLst/>
              <a:cxnLst/>
              <a:rect l="l" t="t" r="r" b="b"/>
              <a:pathLst>
                <a:path w="2162" h="1750" extrusionOk="0">
                  <a:moveTo>
                    <a:pt x="1078" y="0"/>
                  </a:moveTo>
                  <a:cubicBezTo>
                    <a:pt x="758" y="0"/>
                    <a:pt x="388" y="417"/>
                    <a:pt x="1" y="1669"/>
                  </a:cubicBezTo>
                  <a:lnTo>
                    <a:pt x="1015" y="1750"/>
                  </a:lnTo>
                  <a:lnTo>
                    <a:pt x="2162" y="1669"/>
                  </a:lnTo>
                  <a:cubicBezTo>
                    <a:pt x="2162" y="1669"/>
                    <a:pt x="1718" y="0"/>
                    <a:pt x="1078" y="0"/>
                  </a:cubicBezTo>
                  <a:close/>
                </a:path>
              </a:pathLst>
            </a:custGeom>
            <a:solidFill>
              <a:srgbClr val="F772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39"/>
            <p:cNvSpPr/>
            <p:nvPr/>
          </p:nvSpPr>
          <p:spPr>
            <a:xfrm>
              <a:off x="-1493169" y="2907320"/>
              <a:ext cx="195055" cy="182155"/>
            </a:xfrm>
            <a:custGeom>
              <a:avLst/>
              <a:gdLst/>
              <a:ahLst/>
              <a:cxnLst/>
              <a:rect l="l" t="t" r="r" b="b"/>
              <a:pathLst>
                <a:path w="1028" h="960" extrusionOk="0">
                  <a:moveTo>
                    <a:pt x="1" y="1"/>
                  </a:moveTo>
                  <a:lnTo>
                    <a:pt x="1" y="960"/>
                  </a:lnTo>
                  <a:lnTo>
                    <a:pt x="1028" y="960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39"/>
            <p:cNvSpPr/>
            <p:nvPr/>
          </p:nvSpPr>
          <p:spPr>
            <a:xfrm>
              <a:off x="-1467364" y="2925156"/>
              <a:ext cx="145912" cy="164319"/>
            </a:xfrm>
            <a:custGeom>
              <a:avLst/>
              <a:gdLst/>
              <a:ahLst/>
              <a:cxnLst/>
              <a:rect l="l" t="t" r="r" b="b"/>
              <a:pathLst>
                <a:path w="769" h="866" extrusionOk="0">
                  <a:moveTo>
                    <a:pt x="1" y="1"/>
                  </a:moveTo>
                  <a:lnTo>
                    <a:pt x="1" y="866"/>
                  </a:lnTo>
                  <a:lnTo>
                    <a:pt x="769" y="866"/>
                  </a:lnTo>
                  <a:lnTo>
                    <a:pt x="769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39"/>
            <p:cNvSpPr/>
            <p:nvPr/>
          </p:nvSpPr>
          <p:spPr>
            <a:xfrm>
              <a:off x="-1449528" y="2925156"/>
              <a:ext cx="128076" cy="164319"/>
            </a:xfrm>
            <a:custGeom>
              <a:avLst/>
              <a:gdLst/>
              <a:ahLst/>
              <a:cxnLst/>
              <a:rect l="l" t="t" r="r" b="b"/>
              <a:pathLst>
                <a:path w="675" h="866" extrusionOk="0">
                  <a:moveTo>
                    <a:pt x="1" y="1"/>
                  </a:moveTo>
                  <a:lnTo>
                    <a:pt x="1" y="866"/>
                  </a:lnTo>
                  <a:lnTo>
                    <a:pt x="675" y="866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39"/>
            <p:cNvSpPr/>
            <p:nvPr/>
          </p:nvSpPr>
          <p:spPr>
            <a:xfrm>
              <a:off x="-1439662" y="2676780"/>
              <a:ext cx="107774" cy="89939"/>
            </a:xfrm>
            <a:custGeom>
              <a:avLst/>
              <a:gdLst/>
              <a:ahLst/>
              <a:cxnLst/>
              <a:rect l="l" t="t" r="r" b="b"/>
              <a:pathLst>
                <a:path w="568" h="474" extrusionOk="0">
                  <a:moveTo>
                    <a:pt x="1" y="1"/>
                  </a:moveTo>
                  <a:lnTo>
                    <a:pt x="1" y="474"/>
                  </a:lnTo>
                  <a:lnTo>
                    <a:pt x="568" y="474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FFE9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39"/>
            <p:cNvSpPr/>
            <p:nvPr/>
          </p:nvSpPr>
          <p:spPr>
            <a:xfrm>
              <a:off x="-1424292" y="2684749"/>
              <a:ext cx="80071" cy="81970"/>
            </a:xfrm>
            <a:custGeom>
              <a:avLst/>
              <a:gdLst/>
              <a:ahLst/>
              <a:cxnLst/>
              <a:rect l="l" t="t" r="r" b="b"/>
              <a:pathLst>
                <a:path w="422" h="432" extrusionOk="0">
                  <a:moveTo>
                    <a:pt x="1" y="1"/>
                  </a:moveTo>
                  <a:lnTo>
                    <a:pt x="1" y="432"/>
                  </a:lnTo>
                  <a:lnTo>
                    <a:pt x="422" y="432"/>
                  </a:lnTo>
                  <a:lnTo>
                    <a:pt x="422" y="1"/>
                  </a:lnTo>
                  <a:close/>
                </a:path>
              </a:pathLst>
            </a:custGeom>
            <a:solidFill>
              <a:srgbClr val="FF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39"/>
            <p:cNvSpPr/>
            <p:nvPr/>
          </p:nvSpPr>
          <p:spPr>
            <a:xfrm>
              <a:off x="-1413857" y="2684749"/>
              <a:ext cx="69635" cy="81970"/>
            </a:xfrm>
            <a:custGeom>
              <a:avLst/>
              <a:gdLst/>
              <a:ahLst/>
              <a:cxnLst/>
              <a:rect l="l" t="t" r="r" b="b"/>
              <a:pathLst>
                <a:path w="367" h="432" extrusionOk="0">
                  <a:moveTo>
                    <a:pt x="1" y="1"/>
                  </a:moveTo>
                  <a:lnTo>
                    <a:pt x="1" y="432"/>
                  </a:lnTo>
                  <a:lnTo>
                    <a:pt x="367" y="432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39"/>
            <p:cNvSpPr/>
            <p:nvPr/>
          </p:nvSpPr>
          <p:spPr>
            <a:xfrm>
              <a:off x="-1730727" y="3021547"/>
              <a:ext cx="22579" cy="44590"/>
            </a:xfrm>
            <a:custGeom>
              <a:avLst/>
              <a:gdLst/>
              <a:ahLst/>
              <a:cxnLst/>
              <a:rect l="l" t="t" r="r" b="b"/>
              <a:pathLst>
                <a:path w="119" h="235" extrusionOk="0">
                  <a:moveTo>
                    <a:pt x="70" y="1"/>
                  </a:moveTo>
                  <a:cubicBezTo>
                    <a:pt x="36" y="1"/>
                    <a:pt x="0" y="24"/>
                    <a:pt x="25" y="47"/>
                  </a:cubicBezTo>
                  <a:cubicBezTo>
                    <a:pt x="64" y="102"/>
                    <a:pt x="51" y="235"/>
                    <a:pt x="51" y="235"/>
                  </a:cubicBezTo>
                  <a:lnTo>
                    <a:pt x="93" y="235"/>
                  </a:lnTo>
                  <a:cubicBezTo>
                    <a:pt x="93" y="102"/>
                    <a:pt x="119" y="47"/>
                    <a:pt x="119" y="47"/>
                  </a:cubicBezTo>
                  <a:cubicBezTo>
                    <a:pt x="119" y="13"/>
                    <a:pt x="95" y="1"/>
                    <a:pt x="70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39"/>
            <p:cNvSpPr/>
            <p:nvPr/>
          </p:nvSpPr>
          <p:spPr>
            <a:xfrm>
              <a:off x="-1759378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39"/>
            <p:cNvSpPr/>
            <p:nvPr/>
          </p:nvSpPr>
          <p:spPr>
            <a:xfrm>
              <a:off x="-1762414" y="2747934"/>
              <a:ext cx="51800" cy="295433"/>
            </a:xfrm>
            <a:custGeom>
              <a:avLst/>
              <a:gdLst/>
              <a:ahLst/>
              <a:cxnLst/>
              <a:rect l="l" t="t" r="r" b="b"/>
              <a:pathLst>
                <a:path w="273" h="1557" extrusionOk="0">
                  <a:moveTo>
                    <a:pt x="242" y="0"/>
                  </a:moveTo>
                  <a:cubicBezTo>
                    <a:pt x="217" y="0"/>
                    <a:pt x="198" y="45"/>
                    <a:pt x="179" y="154"/>
                  </a:cubicBezTo>
                  <a:cubicBezTo>
                    <a:pt x="179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8" y="1301"/>
                    <a:pt x="205" y="154"/>
                    <a:pt x="205" y="154"/>
                  </a:cubicBezTo>
                  <a:cubicBezTo>
                    <a:pt x="218" y="5"/>
                    <a:pt x="260" y="44"/>
                    <a:pt x="273" y="18"/>
                  </a:cubicBezTo>
                  <a:cubicBezTo>
                    <a:pt x="261" y="7"/>
                    <a:pt x="251" y="0"/>
                    <a:pt x="242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39"/>
            <p:cNvSpPr/>
            <p:nvPr/>
          </p:nvSpPr>
          <p:spPr>
            <a:xfrm>
              <a:off x="-853357" y="3021547"/>
              <a:ext cx="23718" cy="44590"/>
            </a:xfrm>
            <a:custGeom>
              <a:avLst/>
              <a:gdLst/>
              <a:ahLst/>
              <a:cxnLst/>
              <a:rect l="l" t="t" r="r" b="b"/>
              <a:pathLst>
                <a:path w="125" h="235" extrusionOk="0">
                  <a:moveTo>
                    <a:pt x="75" y="1"/>
                  </a:moveTo>
                  <a:cubicBezTo>
                    <a:pt x="40" y="1"/>
                    <a:pt x="1" y="24"/>
                    <a:pt x="18" y="47"/>
                  </a:cubicBezTo>
                  <a:cubicBezTo>
                    <a:pt x="70" y="102"/>
                    <a:pt x="57" y="235"/>
                    <a:pt x="57" y="235"/>
                  </a:cubicBezTo>
                  <a:lnTo>
                    <a:pt x="99" y="235"/>
                  </a:lnTo>
                  <a:cubicBezTo>
                    <a:pt x="99" y="102"/>
                    <a:pt x="125" y="47"/>
                    <a:pt x="125" y="47"/>
                  </a:cubicBezTo>
                  <a:cubicBezTo>
                    <a:pt x="125" y="13"/>
                    <a:pt x="101" y="1"/>
                    <a:pt x="75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39"/>
            <p:cNvSpPr/>
            <p:nvPr/>
          </p:nvSpPr>
          <p:spPr>
            <a:xfrm>
              <a:off x="-880870" y="2747175"/>
              <a:ext cx="83676" cy="300366"/>
            </a:xfrm>
            <a:custGeom>
              <a:avLst/>
              <a:gdLst/>
              <a:ahLst/>
              <a:cxnLst/>
              <a:rect l="l" t="t" r="r" b="b"/>
              <a:pathLst>
                <a:path w="441" h="1583" extrusionOk="0">
                  <a:moveTo>
                    <a:pt x="225" y="1"/>
                  </a:moveTo>
                  <a:cubicBezTo>
                    <a:pt x="203" y="1"/>
                    <a:pt x="182" y="48"/>
                    <a:pt x="163" y="158"/>
                  </a:cubicBezTo>
                  <a:cubicBezTo>
                    <a:pt x="163" y="158"/>
                    <a:pt x="1" y="1438"/>
                    <a:pt x="108" y="1535"/>
                  </a:cubicBezTo>
                  <a:cubicBezTo>
                    <a:pt x="140" y="1563"/>
                    <a:pt x="186" y="1583"/>
                    <a:pt x="233" y="1583"/>
                  </a:cubicBezTo>
                  <a:cubicBezTo>
                    <a:pt x="320" y="1583"/>
                    <a:pt x="410" y="1512"/>
                    <a:pt x="419" y="1292"/>
                  </a:cubicBezTo>
                  <a:cubicBezTo>
                    <a:pt x="440" y="1002"/>
                    <a:pt x="326" y="1"/>
                    <a:pt x="225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39"/>
            <p:cNvSpPr/>
            <p:nvPr/>
          </p:nvSpPr>
          <p:spPr>
            <a:xfrm>
              <a:off x="-883337" y="2747934"/>
              <a:ext cx="48764" cy="295433"/>
            </a:xfrm>
            <a:custGeom>
              <a:avLst/>
              <a:gdLst/>
              <a:ahLst/>
              <a:cxnLst/>
              <a:rect l="l" t="t" r="r" b="b"/>
              <a:pathLst>
                <a:path w="257" h="1557" extrusionOk="0">
                  <a:moveTo>
                    <a:pt x="234" y="0"/>
                  </a:moveTo>
                  <a:cubicBezTo>
                    <a:pt x="214" y="0"/>
                    <a:pt x="195" y="45"/>
                    <a:pt x="176" y="154"/>
                  </a:cubicBezTo>
                  <a:cubicBezTo>
                    <a:pt x="176" y="154"/>
                    <a:pt x="1" y="1353"/>
                    <a:pt x="121" y="1531"/>
                  </a:cubicBezTo>
                  <a:cubicBezTo>
                    <a:pt x="134" y="1544"/>
                    <a:pt x="147" y="1544"/>
                    <a:pt x="163" y="1557"/>
                  </a:cubicBezTo>
                  <a:cubicBezTo>
                    <a:pt x="95" y="1301"/>
                    <a:pt x="202" y="154"/>
                    <a:pt x="202" y="154"/>
                  </a:cubicBezTo>
                  <a:cubicBezTo>
                    <a:pt x="215" y="5"/>
                    <a:pt x="257" y="44"/>
                    <a:pt x="257" y="18"/>
                  </a:cubicBezTo>
                  <a:cubicBezTo>
                    <a:pt x="249" y="7"/>
                    <a:pt x="241" y="0"/>
                    <a:pt x="234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39"/>
            <p:cNvSpPr/>
            <p:nvPr/>
          </p:nvSpPr>
          <p:spPr>
            <a:xfrm>
              <a:off x="-1811367" y="3021547"/>
              <a:ext cx="23908" cy="44590"/>
            </a:xfrm>
            <a:custGeom>
              <a:avLst/>
              <a:gdLst/>
              <a:ahLst/>
              <a:cxnLst/>
              <a:rect l="l" t="t" r="r" b="b"/>
              <a:pathLst>
                <a:path w="126" h="235" extrusionOk="0">
                  <a:moveTo>
                    <a:pt x="71" y="1"/>
                  </a:moveTo>
                  <a:cubicBezTo>
                    <a:pt x="36" y="1"/>
                    <a:pt x="1" y="24"/>
                    <a:pt x="16" y="47"/>
                  </a:cubicBezTo>
                  <a:cubicBezTo>
                    <a:pt x="58" y="102"/>
                    <a:pt x="45" y="235"/>
                    <a:pt x="45" y="235"/>
                  </a:cubicBezTo>
                  <a:lnTo>
                    <a:pt x="97" y="235"/>
                  </a:lnTo>
                  <a:cubicBezTo>
                    <a:pt x="84" y="102"/>
                    <a:pt x="126" y="47"/>
                    <a:pt x="126" y="47"/>
                  </a:cubicBezTo>
                  <a:cubicBezTo>
                    <a:pt x="120" y="13"/>
                    <a:pt x="96" y="1"/>
                    <a:pt x="71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39"/>
            <p:cNvSpPr/>
            <p:nvPr/>
          </p:nvSpPr>
          <p:spPr>
            <a:xfrm>
              <a:off x="-1839259" y="2747175"/>
              <a:ext cx="82159" cy="300366"/>
            </a:xfrm>
            <a:custGeom>
              <a:avLst/>
              <a:gdLst/>
              <a:ahLst/>
              <a:cxnLst/>
              <a:rect l="l" t="t" r="r" b="b"/>
              <a:pathLst>
                <a:path w="433" h="1583" extrusionOk="0">
                  <a:moveTo>
                    <a:pt x="218" y="1"/>
                  </a:moveTo>
                  <a:cubicBezTo>
                    <a:pt x="195" y="1"/>
                    <a:pt x="172" y="48"/>
                    <a:pt x="150" y="158"/>
                  </a:cubicBezTo>
                  <a:cubicBezTo>
                    <a:pt x="150" y="158"/>
                    <a:pt x="1" y="1438"/>
                    <a:pt x="111" y="1535"/>
                  </a:cubicBezTo>
                  <a:cubicBezTo>
                    <a:pt x="139" y="1563"/>
                    <a:pt x="183" y="1583"/>
                    <a:pt x="229" y="1583"/>
                  </a:cubicBezTo>
                  <a:cubicBezTo>
                    <a:pt x="316" y="1583"/>
                    <a:pt x="411" y="1512"/>
                    <a:pt x="422" y="1292"/>
                  </a:cubicBezTo>
                  <a:cubicBezTo>
                    <a:pt x="433" y="1002"/>
                    <a:pt x="325" y="1"/>
                    <a:pt x="218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39"/>
            <p:cNvSpPr/>
            <p:nvPr/>
          </p:nvSpPr>
          <p:spPr>
            <a:xfrm>
              <a:off x="-1844193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6" y="0"/>
                  </a:moveTo>
                  <a:cubicBezTo>
                    <a:pt x="223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37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108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63" y="7"/>
                    <a:pt x="255" y="0"/>
                    <a:pt x="246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39"/>
            <p:cNvSpPr/>
            <p:nvPr/>
          </p:nvSpPr>
          <p:spPr>
            <a:xfrm>
              <a:off x="-1904910" y="3021547"/>
              <a:ext cx="25236" cy="44590"/>
            </a:xfrm>
            <a:custGeom>
              <a:avLst/>
              <a:gdLst/>
              <a:ahLst/>
              <a:cxnLst/>
              <a:rect l="l" t="t" r="r" b="b"/>
              <a:pathLst>
                <a:path w="133" h="235" extrusionOk="0">
                  <a:moveTo>
                    <a:pt x="74" y="1"/>
                  </a:moveTo>
                  <a:cubicBezTo>
                    <a:pt x="37" y="1"/>
                    <a:pt x="0" y="24"/>
                    <a:pt x="23" y="47"/>
                  </a:cubicBezTo>
                  <a:cubicBezTo>
                    <a:pt x="65" y="102"/>
                    <a:pt x="52" y="235"/>
                    <a:pt x="52" y="235"/>
                  </a:cubicBezTo>
                  <a:lnTo>
                    <a:pt x="104" y="235"/>
                  </a:lnTo>
                  <a:cubicBezTo>
                    <a:pt x="91" y="102"/>
                    <a:pt x="133" y="47"/>
                    <a:pt x="133" y="47"/>
                  </a:cubicBezTo>
                  <a:cubicBezTo>
                    <a:pt x="127" y="13"/>
                    <a:pt x="100" y="1"/>
                    <a:pt x="74" y="1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39"/>
            <p:cNvSpPr/>
            <p:nvPr/>
          </p:nvSpPr>
          <p:spPr>
            <a:xfrm>
              <a:off x="-1933941" y="2747175"/>
              <a:ext cx="84625" cy="300366"/>
            </a:xfrm>
            <a:custGeom>
              <a:avLst/>
              <a:gdLst/>
              <a:ahLst/>
              <a:cxnLst/>
              <a:rect l="l" t="t" r="r" b="b"/>
              <a:pathLst>
                <a:path w="446" h="1583" extrusionOk="0">
                  <a:moveTo>
                    <a:pt x="231" y="1"/>
                  </a:moveTo>
                  <a:cubicBezTo>
                    <a:pt x="208" y="1"/>
                    <a:pt x="185" y="48"/>
                    <a:pt x="163" y="158"/>
                  </a:cubicBezTo>
                  <a:cubicBezTo>
                    <a:pt x="163" y="158"/>
                    <a:pt x="1" y="1438"/>
                    <a:pt x="111" y="1535"/>
                  </a:cubicBezTo>
                  <a:cubicBezTo>
                    <a:pt x="143" y="1563"/>
                    <a:pt x="189" y="1583"/>
                    <a:pt x="235" y="1583"/>
                  </a:cubicBezTo>
                  <a:cubicBezTo>
                    <a:pt x="323" y="1583"/>
                    <a:pt x="416" y="1512"/>
                    <a:pt x="435" y="1292"/>
                  </a:cubicBezTo>
                  <a:cubicBezTo>
                    <a:pt x="446" y="1002"/>
                    <a:pt x="338" y="1"/>
                    <a:pt x="231" y="1"/>
                  </a:cubicBezTo>
                  <a:close/>
                </a:path>
              </a:pathLst>
            </a:custGeom>
            <a:solidFill>
              <a:srgbClr val="9DCA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39"/>
            <p:cNvSpPr/>
            <p:nvPr/>
          </p:nvSpPr>
          <p:spPr>
            <a:xfrm>
              <a:off x="-1936407" y="2747934"/>
              <a:ext cx="51230" cy="295433"/>
            </a:xfrm>
            <a:custGeom>
              <a:avLst/>
              <a:gdLst/>
              <a:ahLst/>
              <a:cxnLst/>
              <a:rect l="l" t="t" r="r" b="b"/>
              <a:pathLst>
                <a:path w="270" h="1557" extrusionOk="0">
                  <a:moveTo>
                    <a:pt x="241" y="0"/>
                  </a:moveTo>
                  <a:cubicBezTo>
                    <a:pt x="217" y="0"/>
                    <a:pt x="197" y="45"/>
                    <a:pt x="176" y="154"/>
                  </a:cubicBezTo>
                  <a:cubicBezTo>
                    <a:pt x="176" y="154"/>
                    <a:pt x="1" y="1353"/>
                    <a:pt x="124" y="1531"/>
                  </a:cubicBezTo>
                  <a:cubicBezTo>
                    <a:pt x="137" y="1544"/>
                    <a:pt x="150" y="1544"/>
                    <a:pt x="163" y="1557"/>
                  </a:cubicBezTo>
                  <a:cubicBezTo>
                    <a:pt x="95" y="1301"/>
                    <a:pt x="205" y="154"/>
                    <a:pt x="205" y="154"/>
                  </a:cubicBezTo>
                  <a:cubicBezTo>
                    <a:pt x="218" y="5"/>
                    <a:pt x="257" y="44"/>
                    <a:pt x="270" y="18"/>
                  </a:cubicBezTo>
                  <a:cubicBezTo>
                    <a:pt x="259" y="7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CEDE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39"/>
            <p:cNvSpPr/>
            <p:nvPr/>
          </p:nvSpPr>
          <p:spPr>
            <a:xfrm>
              <a:off x="-1890300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39"/>
            <p:cNvSpPr/>
            <p:nvPr/>
          </p:nvSpPr>
          <p:spPr>
            <a:xfrm>
              <a:off x="-1890300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39"/>
            <p:cNvSpPr/>
            <p:nvPr/>
          </p:nvSpPr>
          <p:spPr>
            <a:xfrm>
              <a:off x="-1890300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39"/>
            <p:cNvSpPr/>
            <p:nvPr/>
          </p:nvSpPr>
          <p:spPr>
            <a:xfrm>
              <a:off x="-1882331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39"/>
            <p:cNvSpPr/>
            <p:nvPr/>
          </p:nvSpPr>
          <p:spPr>
            <a:xfrm>
              <a:off x="-1823890" y="3179035"/>
              <a:ext cx="10626" cy="81970"/>
            </a:xfrm>
            <a:custGeom>
              <a:avLst/>
              <a:gdLst/>
              <a:ahLst/>
              <a:cxnLst/>
              <a:rect l="l" t="t" r="r" b="b"/>
              <a:pathLst>
                <a:path w="5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6" y="432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39"/>
            <p:cNvSpPr/>
            <p:nvPr/>
          </p:nvSpPr>
          <p:spPr>
            <a:xfrm>
              <a:off x="-1767347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39"/>
            <p:cNvSpPr/>
            <p:nvPr/>
          </p:nvSpPr>
          <p:spPr>
            <a:xfrm>
              <a:off x="-170587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39"/>
            <p:cNvSpPr/>
            <p:nvPr/>
          </p:nvSpPr>
          <p:spPr>
            <a:xfrm>
              <a:off x="-1644394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39"/>
            <p:cNvSpPr/>
            <p:nvPr/>
          </p:nvSpPr>
          <p:spPr>
            <a:xfrm>
              <a:off x="-158045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39"/>
            <p:cNvSpPr/>
            <p:nvPr/>
          </p:nvSpPr>
          <p:spPr>
            <a:xfrm>
              <a:off x="-519980" y="3040711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39"/>
            <p:cNvSpPr/>
            <p:nvPr/>
          </p:nvSpPr>
          <p:spPr>
            <a:xfrm>
              <a:off x="-519980" y="3063480"/>
              <a:ext cx="333378" cy="5692"/>
            </a:xfrm>
            <a:custGeom>
              <a:avLst/>
              <a:gdLst/>
              <a:ahLst/>
              <a:cxnLst/>
              <a:rect l="l" t="t" r="r" b="b"/>
              <a:pathLst>
                <a:path w="1757" h="30" extrusionOk="0">
                  <a:moveTo>
                    <a:pt x="1" y="1"/>
                  </a:moveTo>
                  <a:lnTo>
                    <a:pt x="1" y="30"/>
                  </a:lnTo>
                  <a:lnTo>
                    <a:pt x="1757" y="3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39"/>
            <p:cNvSpPr/>
            <p:nvPr/>
          </p:nvSpPr>
          <p:spPr>
            <a:xfrm>
              <a:off x="-519980" y="3084352"/>
              <a:ext cx="333378" cy="5123"/>
            </a:xfrm>
            <a:custGeom>
              <a:avLst/>
              <a:gdLst/>
              <a:ahLst/>
              <a:cxnLst/>
              <a:rect l="l" t="t" r="r" b="b"/>
              <a:pathLst>
                <a:path w="1757" h="27" extrusionOk="0">
                  <a:moveTo>
                    <a:pt x="1" y="1"/>
                  </a:moveTo>
                  <a:lnTo>
                    <a:pt x="1" y="27"/>
                  </a:lnTo>
                  <a:lnTo>
                    <a:pt x="1757" y="27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39"/>
            <p:cNvSpPr/>
            <p:nvPr/>
          </p:nvSpPr>
          <p:spPr>
            <a:xfrm>
              <a:off x="-51201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39"/>
            <p:cNvSpPr/>
            <p:nvPr/>
          </p:nvSpPr>
          <p:spPr>
            <a:xfrm>
              <a:off x="-453001" y="3025341"/>
              <a:ext cx="10056" cy="81970"/>
            </a:xfrm>
            <a:custGeom>
              <a:avLst/>
              <a:gdLst/>
              <a:ahLst/>
              <a:cxnLst/>
              <a:rect l="l" t="t" r="r" b="b"/>
              <a:pathLst>
                <a:path w="53" h="432" extrusionOk="0">
                  <a:moveTo>
                    <a:pt x="1" y="1"/>
                  </a:moveTo>
                  <a:lnTo>
                    <a:pt x="1" y="432"/>
                  </a:lnTo>
                  <a:lnTo>
                    <a:pt x="53" y="432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39"/>
            <p:cNvSpPr/>
            <p:nvPr/>
          </p:nvSpPr>
          <p:spPr>
            <a:xfrm>
              <a:off x="-397026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39"/>
            <p:cNvSpPr/>
            <p:nvPr/>
          </p:nvSpPr>
          <p:spPr>
            <a:xfrm>
              <a:off x="-33555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39"/>
            <p:cNvSpPr/>
            <p:nvPr/>
          </p:nvSpPr>
          <p:spPr>
            <a:xfrm>
              <a:off x="-274073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39"/>
            <p:cNvSpPr/>
            <p:nvPr/>
          </p:nvSpPr>
          <p:spPr>
            <a:xfrm>
              <a:off x="-210130" y="3025341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39"/>
            <p:cNvSpPr/>
            <p:nvPr/>
          </p:nvSpPr>
          <p:spPr>
            <a:xfrm>
              <a:off x="-1488236" y="3191938"/>
              <a:ext cx="333378" cy="7590"/>
            </a:xfrm>
            <a:custGeom>
              <a:avLst/>
              <a:gdLst/>
              <a:ahLst/>
              <a:cxnLst/>
              <a:rect l="l" t="t" r="r" b="b"/>
              <a:pathLst>
                <a:path w="1757" h="40" extrusionOk="0">
                  <a:moveTo>
                    <a:pt x="1" y="1"/>
                  </a:moveTo>
                  <a:lnTo>
                    <a:pt x="1" y="40"/>
                  </a:lnTo>
                  <a:lnTo>
                    <a:pt x="1757" y="40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39"/>
            <p:cNvSpPr/>
            <p:nvPr/>
          </p:nvSpPr>
          <p:spPr>
            <a:xfrm>
              <a:off x="-1488236" y="3214707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39"/>
            <p:cNvSpPr/>
            <p:nvPr/>
          </p:nvSpPr>
          <p:spPr>
            <a:xfrm>
              <a:off x="-1488236" y="3235010"/>
              <a:ext cx="333378" cy="8159"/>
            </a:xfrm>
            <a:custGeom>
              <a:avLst/>
              <a:gdLst/>
              <a:ahLst/>
              <a:cxnLst/>
              <a:rect l="l" t="t" r="r" b="b"/>
              <a:pathLst>
                <a:path w="1757" h="43" extrusionOk="0">
                  <a:moveTo>
                    <a:pt x="1" y="1"/>
                  </a:moveTo>
                  <a:lnTo>
                    <a:pt x="1" y="43"/>
                  </a:lnTo>
                  <a:lnTo>
                    <a:pt x="1757" y="43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39"/>
            <p:cNvSpPr/>
            <p:nvPr/>
          </p:nvSpPr>
          <p:spPr>
            <a:xfrm>
              <a:off x="-1477800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39"/>
            <p:cNvSpPr/>
            <p:nvPr/>
          </p:nvSpPr>
          <p:spPr>
            <a:xfrm>
              <a:off x="-1421256" y="3179035"/>
              <a:ext cx="12523" cy="81970"/>
            </a:xfrm>
            <a:custGeom>
              <a:avLst/>
              <a:gdLst/>
              <a:ahLst/>
              <a:cxnLst/>
              <a:rect l="l" t="t" r="r" b="b"/>
              <a:pathLst>
                <a:path w="66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6" y="432"/>
                  </a:lnTo>
                  <a:lnTo>
                    <a:pt x="66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39"/>
            <p:cNvSpPr/>
            <p:nvPr/>
          </p:nvSpPr>
          <p:spPr>
            <a:xfrm>
              <a:off x="-136281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39"/>
            <p:cNvSpPr/>
            <p:nvPr/>
          </p:nvSpPr>
          <p:spPr>
            <a:xfrm>
              <a:off x="-130380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39"/>
            <p:cNvSpPr/>
            <p:nvPr/>
          </p:nvSpPr>
          <p:spPr>
            <a:xfrm>
              <a:off x="-1239863" y="3176568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39"/>
            <p:cNvSpPr/>
            <p:nvPr/>
          </p:nvSpPr>
          <p:spPr>
            <a:xfrm>
              <a:off x="-1178386" y="3179035"/>
              <a:ext cx="13092" cy="81970"/>
            </a:xfrm>
            <a:custGeom>
              <a:avLst/>
              <a:gdLst/>
              <a:ahLst/>
              <a:cxnLst/>
              <a:rect l="l" t="t" r="r" b="b"/>
              <a:pathLst>
                <a:path w="69" h="432" extrusionOk="0">
                  <a:moveTo>
                    <a:pt x="1" y="1"/>
                  </a:moveTo>
                  <a:lnTo>
                    <a:pt x="1" y="432"/>
                  </a:lnTo>
                  <a:lnTo>
                    <a:pt x="69" y="432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621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67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0F433-17E0-4155-9361-0E7E7C5CB59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CE2EB-FB25-46F4-870E-EE9C0AA7A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6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BB699FF-B7E5-24A5-2CF8-F3016A3D79C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230" y="1"/>
            <a:ext cx="1584662" cy="158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58800"/>
            <a:ext cx="10272000" cy="6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rkshire Swash"/>
              <a:buNone/>
              <a:defRPr sz="3000">
                <a:solidFill>
                  <a:schemeClr val="dk1"/>
                </a:solidFill>
                <a:latin typeface="Berkshire Swash"/>
                <a:ea typeface="Berkshire Swash"/>
                <a:cs typeface="Berkshire Swash"/>
                <a:sym typeface="Berkshire Swa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○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■"/>
              <a:defRPr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B4DEC5F-137D-5606-91B1-13CD6F6846D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230" y="1"/>
            <a:ext cx="1584662" cy="158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979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sv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5" Type="http://schemas.openxmlformats.org/officeDocument/2006/relationships/image" Target="../media/image28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24" Type="http://schemas.openxmlformats.org/officeDocument/2006/relationships/image" Target="../media/image27.pn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23" Type="http://schemas.openxmlformats.org/officeDocument/2006/relationships/image" Target="../media/image26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6.svg"/><Relationship Id="rId18" Type="http://schemas.openxmlformats.org/officeDocument/2006/relationships/image" Target="../media/image34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25.png"/><Relationship Id="rId17" Type="http://schemas.openxmlformats.org/officeDocument/2006/relationships/image" Target="../media/image33.svg"/><Relationship Id="rId2" Type="http://schemas.openxmlformats.org/officeDocument/2006/relationships/image" Target="../media/image5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11" Type="http://schemas.openxmlformats.org/officeDocument/2006/relationships/image" Target="../media/image24.svg"/><Relationship Id="rId5" Type="http://schemas.openxmlformats.org/officeDocument/2006/relationships/image" Target="../media/image8.svg"/><Relationship Id="rId15" Type="http://schemas.openxmlformats.org/officeDocument/2006/relationships/image" Target="../media/image31.svg"/><Relationship Id="rId10" Type="http://schemas.openxmlformats.org/officeDocument/2006/relationships/image" Target="../media/image23.png"/><Relationship Id="rId19" Type="http://schemas.openxmlformats.org/officeDocument/2006/relationships/image" Target="../media/image35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7.svg"/><Relationship Id="rId18" Type="http://schemas.openxmlformats.org/officeDocument/2006/relationships/image" Target="../media/image42.png"/><Relationship Id="rId3" Type="http://schemas.openxmlformats.org/officeDocument/2006/relationships/image" Target="../media/image6.svg"/><Relationship Id="rId21" Type="http://schemas.openxmlformats.org/officeDocument/2006/relationships/image" Target="../media/image45.svg"/><Relationship Id="rId7" Type="http://schemas.openxmlformats.org/officeDocument/2006/relationships/image" Target="../media/image10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" Type="http://schemas.openxmlformats.org/officeDocument/2006/relationships/image" Target="../media/image5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11" Type="http://schemas.openxmlformats.org/officeDocument/2006/relationships/image" Target="../media/image20.svg"/><Relationship Id="rId5" Type="http://schemas.openxmlformats.org/officeDocument/2006/relationships/image" Target="../media/image8.svg"/><Relationship Id="rId15" Type="http://schemas.openxmlformats.org/officeDocument/2006/relationships/image" Target="../media/image39.svg"/><Relationship Id="rId10" Type="http://schemas.openxmlformats.org/officeDocument/2006/relationships/image" Target="../media/image19.png"/><Relationship Id="rId19" Type="http://schemas.openxmlformats.org/officeDocument/2006/relationships/image" Target="../media/image43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36.png"/><Relationship Id="rId18" Type="http://schemas.openxmlformats.org/officeDocument/2006/relationships/image" Target="../media/image41.svg"/><Relationship Id="rId3" Type="http://schemas.openxmlformats.org/officeDocument/2006/relationships/image" Target="../media/image5.png"/><Relationship Id="rId21" Type="http://schemas.openxmlformats.org/officeDocument/2006/relationships/image" Target="../media/image44.png"/><Relationship Id="rId7" Type="http://schemas.openxmlformats.org/officeDocument/2006/relationships/image" Target="../media/image9.png"/><Relationship Id="rId12" Type="http://schemas.openxmlformats.org/officeDocument/2006/relationships/image" Target="../media/image20.sv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9.svg"/><Relationship Id="rId20" Type="http://schemas.openxmlformats.org/officeDocument/2006/relationships/image" Target="../media/image43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38.png"/><Relationship Id="rId10" Type="http://schemas.openxmlformats.org/officeDocument/2006/relationships/image" Target="../media/image12.svg"/><Relationship Id="rId19" Type="http://schemas.openxmlformats.org/officeDocument/2006/relationships/image" Target="../media/image4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37.svg"/><Relationship Id="rId22" Type="http://schemas.openxmlformats.org/officeDocument/2006/relationships/image" Target="../media/image4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36.png"/><Relationship Id="rId18" Type="http://schemas.openxmlformats.org/officeDocument/2006/relationships/image" Target="../media/image41.svg"/><Relationship Id="rId3" Type="http://schemas.openxmlformats.org/officeDocument/2006/relationships/image" Target="../media/image5.png"/><Relationship Id="rId21" Type="http://schemas.openxmlformats.org/officeDocument/2006/relationships/image" Target="../media/image44.png"/><Relationship Id="rId7" Type="http://schemas.openxmlformats.org/officeDocument/2006/relationships/image" Target="../media/image9.png"/><Relationship Id="rId12" Type="http://schemas.openxmlformats.org/officeDocument/2006/relationships/image" Target="../media/image20.sv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9.svg"/><Relationship Id="rId20" Type="http://schemas.openxmlformats.org/officeDocument/2006/relationships/image" Target="../media/image43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11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38.png"/><Relationship Id="rId10" Type="http://schemas.openxmlformats.org/officeDocument/2006/relationships/image" Target="../media/image12.svg"/><Relationship Id="rId19" Type="http://schemas.openxmlformats.org/officeDocument/2006/relationships/image" Target="../media/image4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37.svg"/><Relationship Id="rId22" Type="http://schemas.openxmlformats.org/officeDocument/2006/relationships/image" Target="../media/image45.sv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26" Type="http://schemas.openxmlformats.org/officeDocument/2006/relationships/image" Target="../media/image50.png"/><Relationship Id="rId3" Type="http://schemas.openxmlformats.org/officeDocument/2006/relationships/image" Target="../media/image6.sv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5" Type="http://schemas.openxmlformats.org/officeDocument/2006/relationships/image" Target="../media/image28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24" Type="http://schemas.openxmlformats.org/officeDocument/2006/relationships/image" Target="../media/image27.pn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23" Type="http://schemas.openxmlformats.org/officeDocument/2006/relationships/image" Target="../media/image26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3.png"/><Relationship Id="rId18" Type="http://schemas.openxmlformats.org/officeDocument/2006/relationships/image" Target="../media/image68.jpg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12" Type="http://schemas.openxmlformats.org/officeDocument/2006/relationships/image" Target="../media/image31.sv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6.sv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59.png"/><Relationship Id="rId15" Type="http://schemas.openxmlformats.org/officeDocument/2006/relationships/image" Target="../media/image65.png"/><Relationship Id="rId10" Type="http://schemas.microsoft.com/office/2007/relationships/hdphoto" Target="../media/hdphoto3.wdp"/><Relationship Id="rId4" Type="http://schemas.openxmlformats.org/officeDocument/2006/relationships/image" Target="../media/image58.svg"/><Relationship Id="rId9" Type="http://schemas.openxmlformats.org/officeDocument/2006/relationships/image" Target="../media/image62.png"/><Relationship Id="rId14" Type="http://schemas.openxmlformats.org/officeDocument/2006/relationships/image" Target="../media/image6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1572013" y="3088860"/>
            <a:ext cx="1923581" cy="29593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8480382" y="3852107"/>
            <a:ext cx="3282808" cy="25523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299186" y="3806723"/>
            <a:ext cx="1922893" cy="264315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2856449" y="4837291"/>
            <a:ext cx="2150111" cy="161258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39536" y="3806723"/>
            <a:ext cx="1693185" cy="276156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732721" y="5882489"/>
            <a:ext cx="378905" cy="685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8868439" y="5747270"/>
            <a:ext cx="496106" cy="849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7384792" y="5436532"/>
            <a:ext cx="738521" cy="126513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4540557" y="5084197"/>
            <a:ext cx="466003" cy="79829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6811116" y="5084197"/>
            <a:ext cx="399023" cy="68355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-180135" y="5483343"/>
            <a:ext cx="738521" cy="126513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11615581" y="5826243"/>
            <a:ext cx="466003" cy="798293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BBA31996-1A6C-26C1-1C06-BB1D35358BB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3281012" y="300905"/>
            <a:ext cx="6381886" cy="65758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D0B29F-650F-95C4-4FDA-A95E8C96E0C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785756" y="1804361"/>
            <a:ext cx="5553937" cy="1268078"/>
          </a:xfrm>
          <a:prstGeom prst="rect">
            <a:avLst/>
          </a:prstGeom>
        </p:spPr>
      </p:pic>
      <p:pic>
        <p:nvPicPr>
          <p:cNvPr id="19" name="Picture 1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079FDD7-DDB1-B376-B536-0F370B9F9DC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230" y="1"/>
            <a:ext cx="1584662" cy="15846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945" b="44001"/>
          <a:stretch>
            <a:fillRect/>
          </a:stretch>
        </p:blipFill>
        <p:spPr>
          <a:xfrm>
            <a:off x="-30079" y="2238269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732721" y="5882489"/>
            <a:ext cx="378905" cy="685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868439" y="5747270"/>
            <a:ext cx="496106" cy="849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384792" y="5436532"/>
            <a:ext cx="738521" cy="126513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4540557" y="5084197"/>
            <a:ext cx="466003" cy="79829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6811116" y="5084197"/>
            <a:ext cx="399023" cy="68355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180135" y="5483343"/>
            <a:ext cx="738521" cy="126513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11615581" y="5826243"/>
            <a:ext cx="466003" cy="798293"/>
          </a:xfrm>
          <a:prstGeom prst="rect">
            <a:avLst/>
          </a:prstGeom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5AFBAB7D-772C-1784-DA3A-350D2E333D1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6816145" y="2203681"/>
            <a:ext cx="5623378" cy="4962632"/>
          </a:xfrm>
          <a:prstGeom prst="rect">
            <a:avLst/>
          </a:prstGeom>
        </p:spPr>
      </p:pic>
      <p:pic>
        <p:nvPicPr>
          <p:cNvPr id="30" name="Picture 13">
            <a:extLst>
              <a:ext uri="{FF2B5EF4-FFF2-40B4-BE49-F238E27FC236}">
                <a16:creationId xmlns:a16="http://schemas.microsoft.com/office/drawing/2014/main" id="{248A3049-6566-C871-2C41-DA2408CD917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526775" y="589516"/>
            <a:ext cx="6164439" cy="434873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5E67749-729A-28BA-D5EF-C6E8C03BB332}"/>
              </a:ext>
            </a:extLst>
          </p:cNvPr>
          <p:cNvSpPr txBox="1"/>
          <p:nvPr/>
        </p:nvSpPr>
        <p:spPr>
          <a:xfrm>
            <a:off x="2623510" y="1814595"/>
            <a:ext cx="339112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TRÒ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CHƠI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ĐỐ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BẠN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12">
            <a:extLst>
              <a:ext uri="{FF2B5EF4-FFF2-40B4-BE49-F238E27FC236}">
                <a16:creationId xmlns:a16="http://schemas.microsoft.com/office/drawing/2014/main" id="{11EF5031-9572-6DBE-66EF-3959D7163F3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5602044" y="5059070"/>
            <a:ext cx="2767341" cy="177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72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945" b="44001"/>
          <a:stretch>
            <a:fillRect/>
          </a:stretch>
        </p:blipFill>
        <p:spPr>
          <a:xfrm>
            <a:off x="-15040" y="2283710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10400605" y="5465963"/>
            <a:ext cx="1674648" cy="1255986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CACDA8AC-E9F1-B8FD-55CE-EDD1AF0BFB1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009617" y="2635641"/>
            <a:ext cx="3057328" cy="4202513"/>
          </a:xfrm>
          <a:prstGeom prst="rect">
            <a:avLst/>
          </a:prstGeom>
        </p:spPr>
      </p:pic>
      <p:pic>
        <p:nvPicPr>
          <p:cNvPr id="33" name="Picture 14">
            <a:extLst>
              <a:ext uri="{FF2B5EF4-FFF2-40B4-BE49-F238E27FC236}">
                <a16:creationId xmlns:a16="http://schemas.microsoft.com/office/drawing/2014/main" id="{CD5FE444-9512-69E4-455D-791097F4B06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flipH="1">
            <a:off x="5671303" y="590381"/>
            <a:ext cx="3355248" cy="2848910"/>
          </a:xfrm>
          <a:prstGeom prst="rect">
            <a:avLst/>
          </a:prstGeom>
        </p:spPr>
      </p:pic>
      <p:pic>
        <p:nvPicPr>
          <p:cNvPr id="37" name="Picture 19">
            <a:extLst>
              <a:ext uri="{FF2B5EF4-FFF2-40B4-BE49-F238E27FC236}">
                <a16:creationId xmlns:a16="http://schemas.microsoft.com/office/drawing/2014/main" id="{155573FB-F0BC-B917-A350-C218945DDB3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flipH="1">
            <a:off x="995928" y="2555913"/>
            <a:ext cx="2646130" cy="4346827"/>
          </a:xfrm>
          <a:prstGeom prst="rect">
            <a:avLst/>
          </a:prstGeom>
        </p:spPr>
      </p:pic>
      <p:pic>
        <p:nvPicPr>
          <p:cNvPr id="38" name="Picture 14">
            <a:extLst>
              <a:ext uri="{FF2B5EF4-FFF2-40B4-BE49-F238E27FC236}">
                <a16:creationId xmlns:a16="http://schemas.microsoft.com/office/drawing/2014/main" id="{DB9030DA-0C39-D4A4-356C-77D9A856BA5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238665" y="-41150"/>
            <a:ext cx="3400561" cy="288738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19EF5A6-222B-BA7A-BC0B-7BA691231D69}"/>
              </a:ext>
            </a:extLst>
          </p:cNvPr>
          <p:cNvSpPr txBox="1"/>
          <p:nvPr/>
        </p:nvSpPr>
        <p:spPr>
          <a:xfrm>
            <a:off x="6364097" y="1030615"/>
            <a:ext cx="213552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bạn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048B23-A418-A759-F68A-DA926435668C}"/>
              </a:ext>
            </a:extLst>
          </p:cNvPr>
          <p:cNvSpPr txBox="1"/>
          <p:nvPr/>
        </p:nvSpPr>
        <p:spPr>
          <a:xfrm>
            <a:off x="2209923" y="422576"/>
            <a:ext cx="16562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gì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đố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gì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51B478F2-9853-E27E-481E-AB91287B649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5362478" y="3497361"/>
            <a:ext cx="817880" cy="650555"/>
          </a:xfrm>
          <a:prstGeom prst="rect">
            <a:avLst/>
          </a:prstGeom>
        </p:spPr>
      </p:pic>
      <p:pic>
        <p:nvPicPr>
          <p:cNvPr id="41" name="Picture 7">
            <a:extLst>
              <a:ext uri="{FF2B5EF4-FFF2-40B4-BE49-F238E27FC236}">
                <a16:creationId xmlns:a16="http://schemas.microsoft.com/office/drawing/2014/main" id="{40ECF773-985F-2201-598A-07A73B819DF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6413533" y="6071421"/>
            <a:ext cx="587776" cy="57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68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945" b="44001"/>
          <a:stretch>
            <a:fillRect/>
          </a:stretch>
        </p:blipFill>
        <p:spPr>
          <a:xfrm>
            <a:off x="-15040" y="2283710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0400605" y="5465963"/>
            <a:ext cx="1674648" cy="1255986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CACDA8AC-E9F1-B8FD-55CE-EDD1AF0BFB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9266917" y="2578491"/>
            <a:ext cx="3057328" cy="4202513"/>
          </a:xfrm>
          <a:prstGeom prst="rect">
            <a:avLst/>
          </a:prstGeom>
        </p:spPr>
      </p:pic>
      <p:pic>
        <p:nvPicPr>
          <p:cNvPr id="33" name="Picture 14">
            <a:extLst>
              <a:ext uri="{FF2B5EF4-FFF2-40B4-BE49-F238E27FC236}">
                <a16:creationId xmlns:a16="http://schemas.microsoft.com/office/drawing/2014/main" id="{CD5FE444-9512-69E4-455D-791097F4B06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5671302" y="590381"/>
            <a:ext cx="5110997" cy="2848910"/>
          </a:xfrm>
          <a:prstGeom prst="rect">
            <a:avLst/>
          </a:prstGeom>
        </p:spPr>
      </p:pic>
      <p:pic>
        <p:nvPicPr>
          <p:cNvPr id="37" name="Picture 19">
            <a:extLst>
              <a:ext uri="{FF2B5EF4-FFF2-40B4-BE49-F238E27FC236}">
                <a16:creationId xmlns:a16="http://schemas.microsoft.com/office/drawing/2014/main" id="{155573FB-F0BC-B917-A350-C218945DDB3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flipH="1">
            <a:off x="995928" y="2555913"/>
            <a:ext cx="2646130" cy="4346827"/>
          </a:xfrm>
          <a:prstGeom prst="rect">
            <a:avLst/>
          </a:prstGeom>
        </p:spPr>
      </p:pic>
      <p:pic>
        <p:nvPicPr>
          <p:cNvPr id="38" name="Picture 14">
            <a:extLst>
              <a:ext uri="{FF2B5EF4-FFF2-40B4-BE49-F238E27FC236}">
                <a16:creationId xmlns:a16="http://schemas.microsoft.com/office/drawing/2014/main" id="{DB9030DA-0C39-D4A4-356C-77D9A856BA5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238665" y="-41150"/>
            <a:ext cx="3400561" cy="288738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19EF5A6-222B-BA7A-BC0B-7BA691231D69}"/>
              </a:ext>
            </a:extLst>
          </p:cNvPr>
          <p:cNvSpPr txBox="1"/>
          <p:nvPr/>
        </p:nvSpPr>
        <p:spPr>
          <a:xfrm>
            <a:off x="5810250" y="1023233"/>
            <a:ext cx="4581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</a:rPr>
              <a:t>Tính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b="1" dirty="0">
                <a:solidFill>
                  <a:srgbClr val="FF3300"/>
                </a:solidFill>
                <a:latin typeface="Calibri"/>
              </a:rPr>
              <a:t>5 408 x 3 x 4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048B23-A418-A759-F68A-DA926435668C}"/>
              </a:ext>
            </a:extLst>
          </p:cNvPr>
          <p:cNvSpPr txBox="1"/>
          <p:nvPr/>
        </p:nvSpPr>
        <p:spPr>
          <a:xfrm>
            <a:off x="1936383" y="758676"/>
            <a:ext cx="22927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64 896</a:t>
            </a:r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51B478F2-9853-E27E-481E-AB91287B649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5362478" y="3497361"/>
            <a:ext cx="817880" cy="650555"/>
          </a:xfrm>
          <a:prstGeom prst="rect">
            <a:avLst/>
          </a:prstGeom>
        </p:spPr>
      </p:pic>
      <p:pic>
        <p:nvPicPr>
          <p:cNvPr id="41" name="Picture 7">
            <a:extLst>
              <a:ext uri="{FF2B5EF4-FFF2-40B4-BE49-F238E27FC236}">
                <a16:creationId xmlns:a16="http://schemas.microsoft.com/office/drawing/2014/main" id="{40ECF773-985F-2201-598A-07A73B819DF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6413533" y="6071421"/>
            <a:ext cx="587776" cy="57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4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945" b="44001"/>
          <a:stretch>
            <a:fillRect/>
          </a:stretch>
        </p:blipFill>
        <p:spPr>
          <a:xfrm>
            <a:off x="-15040" y="2283710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0400605" y="5465963"/>
            <a:ext cx="1674648" cy="1255986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CACDA8AC-E9F1-B8FD-55CE-EDD1AF0BFB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9266917" y="2578491"/>
            <a:ext cx="3057328" cy="4202513"/>
          </a:xfrm>
          <a:prstGeom prst="rect">
            <a:avLst/>
          </a:prstGeom>
        </p:spPr>
      </p:pic>
      <p:pic>
        <p:nvPicPr>
          <p:cNvPr id="33" name="Picture 14">
            <a:extLst>
              <a:ext uri="{FF2B5EF4-FFF2-40B4-BE49-F238E27FC236}">
                <a16:creationId xmlns:a16="http://schemas.microsoft.com/office/drawing/2014/main" id="{CD5FE444-9512-69E4-455D-791097F4B06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5671302" y="590381"/>
            <a:ext cx="5110997" cy="2848910"/>
          </a:xfrm>
          <a:prstGeom prst="rect">
            <a:avLst/>
          </a:prstGeom>
        </p:spPr>
      </p:pic>
      <p:pic>
        <p:nvPicPr>
          <p:cNvPr id="37" name="Picture 19">
            <a:extLst>
              <a:ext uri="{FF2B5EF4-FFF2-40B4-BE49-F238E27FC236}">
                <a16:creationId xmlns:a16="http://schemas.microsoft.com/office/drawing/2014/main" id="{155573FB-F0BC-B917-A350-C218945DDB3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flipH="1">
            <a:off x="995928" y="2555913"/>
            <a:ext cx="2646130" cy="4346827"/>
          </a:xfrm>
          <a:prstGeom prst="rect">
            <a:avLst/>
          </a:prstGeom>
        </p:spPr>
      </p:pic>
      <p:pic>
        <p:nvPicPr>
          <p:cNvPr id="38" name="Picture 14">
            <a:extLst>
              <a:ext uri="{FF2B5EF4-FFF2-40B4-BE49-F238E27FC236}">
                <a16:creationId xmlns:a16="http://schemas.microsoft.com/office/drawing/2014/main" id="{DB9030DA-0C39-D4A4-356C-77D9A856BA5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238665" y="-41150"/>
            <a:ext cx="3400561" cy="288738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19EF5A6-222B-BA7A-BC0B-7BA691231D69}"/>
              </a:ext>
            </a:extLst>
          </p:cNvPr>
          <p:cNvSpPr txBox="1"/>
          <p:nvPr/>
        </p:nvSpPr>
        <p:spPr>
          <a:xfrm>
            <a:off x="5810250" y="1023233"/>
            <a:ext cx="4581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Tính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380 + 9 836 + 6</a:t>
            </a:r>
            <a:r>
              <a:rPr kumimoji="0" lang="en-US" sz="3300" b="1" i="0" u="none" strike="noStrike" kern="1200" cap="none" spc="0" normalizeH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430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048B23-A418-A759-F68A-DA926435668C}"/>
              </a:ext>
            </a:extLst>
          </p:cNvPr>
          <p:cNvSpPr txBox="1"/>
          <p:nvPr/>
        </p:nvSpPr>
        <p:spPr>
          <a:xfrm>
            <a:off x="1936383" y="758676"/>
            <a:ext cx="22927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16 646</a:t>
            </a:r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51B478F2-9853-E27E-481E-AB91287B649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5362478" y="3497361"/>
            <a:ext cx="817880" cy="650555"/>
          </a:xfrm>
          <a:prstGeom prst="rect">
            <a:avLst/>
          </a:prstGeom>
        </p:spPr>
      </p:pic>
      <p:pic>
        <p:nvPicPr>
          <p:cNvPr id="41" name="Picture 7">
            <a:extLst>
              <a:ext uri="{FF2B5EF4-FFF2-40B4-BE49-F238E27FC236}">
                <a16:creationId xmlns:a16="http://schemas.microsoft.com/office/drawing/2014/main" id="{40ECF773-985F-2201-598A-07A73B819DF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6413533" y="6071421"/>
            <a:ext cx="587776" cy="57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7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ình ảnh đã tải lên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9649" y1="7846" x2="72684" y2="14023"/>
                        <a14:foregroundMark x1="49521" y1="30217" x2="49521" y2="30217"/>
                        <a14:foregroundMark x1="2556" y1="26711" x2="2556" y2="26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349" y="2480657"/>
            <a:ext cx="3658958" cy="350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B6AF73-2565-47FC-8D39-0F8166B121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744" y="4033158"/>
            <a:ext cx="2155577" cy="18508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2F8D9D-9B2D-446B-A739-D41FCF8D84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32" y="4033157"/>
            <a:ext cx="2155577" cy="18508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901270-8908-42B2-B9C7-6FC78B67C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881" y="4033157"/>
            <a:ext cx="2155577" cy="18508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F110D3-8820-4756-BE83-19D3884ED3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418" y="3234872"/>
            <a:ext cx="2155577" cy="18508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4F9B85-BC68-46D9-AB54-57F0094716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71" y="3261997"/>
            <a:ext cx="2155577" cy="1850861"/>
          </a:xfrm>
          <a:prstGeom prst="rect">
            <a:avLst/>
          </a:prstGeom>
        </p:spPr>
      </p:pic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375B7F41-B6BC-4285-A5D4-E61F19FAE58E}"/>
              </a:ext>
            </a:extLst>
          </p:cNvPr>
          <p:cNvSpPr/>
          <p:nvPr/>
        </p:nvSpPr>
        <p:spPr>
          <a:xfrm>
            <a:off x="3219450" y="1220275"/>
            <a:ext cx="8591549" cy="2408750"/>
          </a:xfrm>
          <a:custGeom>
            <a:avLst/>
            <a:gdLst>
              <a:gd name="connsiteX0" fmla="*/ 0 w 8591549"/>
              <a:gd name="connsiteY0" fmla="*/ 1204375 h 2408750"/>
              <a:gd name="connsiteX1" fmla="*/ 1204375 w 8591549"/>
              <a:gd name="connsiteY1" fmla="*/ 0 h 2408750"/>
              <a:gd name="connsiteX2" fmla="*/ 1580964 w 8591549"/>
              <a:gd name="connsiteY2" fmla="*/ 0 h 2408750"/>
              <a:gd name="connsiteX3" fmla="*/ 2266692 w 8591549"/>
              <a:gd name="connsiteY3" fmla="*/ 0 h 2408750"/>
              <a:gd name="connsiteX4" fmla="*/ 2890593 w 8591549"/>
              <a:gd name="connsiteY4" fmla="*/ 0 h 2408750"/>
              <a:gd name="connsiteX5" fmla="*/ 3514494 w 8591549"/>
              <a:gd name="connsiteY5" fmla="*/ 0 h 2408750"/>
              <a:gd name="connsiteX6" fmla="*/ 4200222 w 8591549"/>
              <a:gd name="connsiteY6" fmla="*/ 0 h 2408750"/>
              <a:gd name="connsiteX7" fmla="*/ 4824123 w 8591549"/>
              <a:gd name="connsiteY7" fmla="*/ 0 h 2408750"/>
              <a:gd name="connsiteX8" fmla="*/ 5386195 w 8591549"/>
              <a:gd name="connsiteY8" fmla="*/ 0 h 2408750"/>
              <a:gd name="connsiteX9" fmla="*/ 5824612 w 8591549"/>
              <a:gd name="connsiteY9" fmla="*/ 0 h 2408750"/>
              <a:gd name="connsiteX10" fmla="*/ 6263029 w 8591549"/>
              <a:gd name="connsiteY10" fmla="*/ 0 h 2408750"/>
              <a:gd name="connsiteX11" fmla="*/ 6825101 w 8591549"/>
              <a:gd name="connsiteY11" fmla="*/ 0 h 2408750"/>
              <a:gd name="connsiteX12" fmla="*/ 7387174 w 8591549"/>
              <a:gd name="connsiteY12" fmla="*/ 0 h 2408750"/>
              <a:gd name="connsiteX13" fmla="*/ 8591549 w 8591549"/>
              <a:gd name="connsiteY13" fmla="*/ 1204375 h 2408750"/>
              <a:gd name="connsiteX14" fmla="*/ 8591549 w 8591549"/>
              <a:gd name="connsiteY14" fmla="*/ 1204375 h 2408750"/>
              <a:gd name="connsiteX15" fmla="*/ 7387174 w 8591549"/>
              <a:gd name="connsiteY15" fmla="*/ 2408750 h 2408750"/>
              <a:gd name="connsiteX16" fmla="*/ 6886929 w 8591549"/>
              <a:gd name="connsiteY16" fmla="*/ 2408750 h 2408750"/>
              <a:gd name="connsiteX17" fmla="*/ 6324857 w 8591549"/>
              <a:gd name="connsiteY17" fmla="*/ 2408750 h 2408750"/>
              <a:gd name="connsiteX18" fmla="*/ 5762784 w 8591549"/>
              <a:gd name="connsiteY18" fmla="*/ 2408750 h 2408750"/>
              <a:gd name="connsiteX19" fmla="*/ 5386195 w 8591549"/>
              <a:gd name="connsiteY19" fmla="*/ 2408750 h 2408750"/>
              <a:gd name="connsiteX20" fmla="*/ 4700467 w 8591549"/>
              <a:gd name="connsiteY20" fmla="*/ 2408750 h 2408750"/>
              <a:gd name="connsiteX21" fmla="*/ 4262050 w 8591549"/>
              <a:gd name="connsiteY21" fmla="*/ 2408750 h 2408750"/>
              <a:gd name="connsiteX22" fmla="*/ 3885461 w 8591549"/>
              <a:gd name="connsiteY22" fmla="*/ 2408750 h 2408750"/>
              <a:gd name="connsiteX23" fmla="*/ 3447045 w 8591549"/>
              <a:gd name="connsiteY23" fmla="*/ 2408750 h 2408750"/>
              <a:gd name="connsiteX24" fmla="*/ 2884972 w 8591549"/>
              <a:gd name="connsiteY24" fmla="*/ 2408750 h 2408750"/>
              <a:gd name="connsiteX25" fmla="*/ 2446556 w 8591549"/>
              <a:gd name="connsiteY25" fmla="*/ 2408750 h 2408750"/>
              <a:gd name="connsiteX26" fmla="*/ 1884483 w 8591549"/>
              <a:gd name="connsiteY26" fmla="*/ 2408750 h 2408750"/>
              <a:gd name="connsiteX27" fmla="*/ 1204375 w 8591549"/>
              <a:gd name="connsiteY27" fmla="*/ 2408750 h 2408750"/>
              <a:gd name="connsiteX28" fmla="*/ 0 w 8591549"/>
              <a:gd name="connsiteY28" fmla="*/ 1204375 h 240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91549" h="2408750" fill="none" extrusionOk="0">
                <a:moveTo>
                  <a:pt x="0" y="1204375"/>
                </a:moveTo>
                <a:cubicBezTo>
                  <a:pt x="13913" y="530420"/>
                  <a:pt x="601832" y="-19581"/>
                  <a:pt x="1204375" y="0"/>
                </a:cubicBezTo>
                <a:cubicBezTo>
                  <a:pt x="1320917" y="-38182"/>
                  <a:pt x="1411458" y="2522"/>
                  <a:pt x="1580964" y="0"/>
                </a:cubicBezTo>
                <a:cubicBezTo>
                  <a:pt x="1750470" y="-2522"/>
                  <a:pt x="2072250" y="44863"/>
                  <a:pt x="2266692" y="0"/>
                </a:cubicBezTo>
                <a:cubicBezTo>
                  <a:pt x="2461134" y="-44863"/>
                  <a:pt x="2686030" y="8466"/>
                  <a:pt x="2890593" y="0"/>
                </a:cubicBezTo>
                <a:cubicBezTo>
                  <a:pt x="3095156" y="-8466"/>
                  <a:pt x="3352338" y="66769"/>
                  <a:pt x="3514494" y="0"/>
                </a:cubicBezTo>
                <a:cubicBezTo>
                  <a:pt x="3676650" y="-66769"/>
                  <a:pt x="3889903" y="79049"/>
                  <a:pt x="4200222" y="0"/>
                </a:cubicBezTo>
                <a:cubicBezTo>
                  <a:pt x="4510541" y="-79049"/>
                  <a:pt x="4580083" y="69517"/>
                  <a:pt x="4824123" y="0"/>
                </a:cubicBezTo>
                <a:cubicBezTo>
                  <a:pt x="5068163" y="-69517"/>
                  <a:pt x="5207945" y="29165"/>
                  <a:pt x="5386195" y="0"/>
                </a:cubicBezTo>
                <a:cubicBezTo>
                  <a:pt x="5564445" y="-29165"/>
                  <a:pt x="5703397" y="45309"/>
                  <a:pt x="5824612" y="0"/>
                </a:cubicBezTo>
                <a:cubicBezTo>
                  <a:pt x="5945827" y="-45309"/>
                  <a:pt x="6167568" y="33442"/>
                  <a:pt x="6263029" y="0"/>
                </a:cubicBezTo>
                <a:cubicBezTo>
                  <a:pt x="6358490" y="-33442"/>
                  <a:pt x="6576850" y="3875"/>
                  <a:pt x="6825101" y="0"/>
                </a:cubicBezTo>
                <a:cubicBezTo>
                  <a:pt x="7073352" y="-3875"/>
                  <a:pt x="7249466" y="28568"/>
                  <a:pt x="7387174" y="0"/>
                </a:cubicBezTo>
                <a:cubicBezTo>
                  <a:pt x="8030218" y="9354"/>
                  <a:pt x="8511290" y="541472"/>
                  <a:pt x="8591549" y="1204375"/>
                </a:cubicBezTo>
                <a:lnTo>
                  <a:pt x="8591549" y="1204375"/>
                </a:lnTo>
                <a:cubicBezTo>
                  <a:pt x="8711791" y="1968392"/>
                  <a:pt x="8021159" y="2483742"/>
                  <a:pt x="7387174" y="2408750"/>
                </a:cubicBezTo>
                <a:cubicBezTo>
                  <a:pt x="7254542" y="2463435"/>
                  <a:pt x="7120008" y="2357045"/>
                  <a:pt x="6886929" y="2408750"/>
                </a:cubicBezTo>
                <a:cubicBezTo>
                  <a:pt x="6653850" y="2460455"/>
                  <a:pt x="6519607" y="2384973"/>
                  <a:pt x="6324857" y="2408750"/>
                </a:cubicBezTo>
                <a:cubicBezTo>
                  <a:pt x="6130107" y="2432527"/>
                  <a:pt x="5942982" y="2350244"/>
                  <a:pt x="5762784" y="2408750"/>
                </a:cubicBezTo>
                <a:cubicBezTo>
                  <a:pt x="5582586" y="2467256"/>
                  <a:pt x="5473402" y="2381674"/>
                  <a:pt x="5386195" y="2408750"/>
                </a:cubicBezTo>
                <a:cubicBezTo>
                  <a:pt x="5298988" y="2435826"/>
                  <a:pt x="4965184" y="2394036"/>
                  <a:pt x="4700467" y="2408750"/>
                </a:cubicBezTo>
                <a:cubicBezTo>
                  <a:pt x="4435750" y="2423464"/>
                  <a:pt x="4456177" y="2362750"/>
                  <a:pt x="4262050" y="2408750"/>
                </a:cubicBezTo>
                <a:cubicBezTo>
                  <a:pt x="4067923" y="2454750"/>
                  <a:pt x="4026914" y="2397021"/>
                  <a:pt x="3885461" y="2408750"/>
                </a:cubicBezTo>
                <a:cubicBezTo>
                  <a:pt x="3744008" y="2420479"/>
                  <a:pt x="3605125" y="2389695"/>
                  <a:pt x="3447045" y="2408750"/>
                </a:cubicBezTo>
                <a:cubicBezTo>
                  <a:pt x="3288965" y="2427805"/>
                  <a:pt x="3001352" y="2393626"/>
                  <a:pt x="2884972" y="2408750"/>
                </a:cubicBezTo>
                <a:cubicBezTo>
                  <a:pt x="2768592" y="2423874"/>
                  <a:pt x="2559512" y="2406574"/>
                  <a:pt x="2446556" y="2408750"/>
                </a:cubicBezTo>
                <a:cubicBezTo>
                  <a:pt x="2333600" y="2410926"/>
                  <a:pt x="2064047" y="2399605"/>
                  <a:pt x="1884483" y="2408750"/>
                </a:cubicBezTo>
                <a:cubicBezTo>
                  <a:pt x="1704919" y="2417895"/>
                  <a:pt x="1482247" y="2381503"/>
                  <a:pt x="1204375" y="2408750"/>
                </a:cubicBezTo>
                <a:cubicBezTo>
                  <a:pt x="480262" y="2411245"/>
                  <a:pt x="-7204" y="1800925"/>
                  <a:pt x="0" y="1204375"/>
                </a:cubicBezTo>
                <a:close/>
              </a:path>
              <a:path w="8591549" h="2408750" stroke="0" extrusionOk="0">
                <a:moveTo>
                  <a:pt x="0" y="1204375"/>
                </a:moveTo>
                <a:cubicBezTo>
                  <a:pt x="112273" y="414319"/>
                  <a:pt x="354639" y="-69643"/>
                  <a:pt x="1204375" y="0"/>
                </a:cubicBezTo>
                <a:cubicBezTo>
                  <a:pt x="1386054" y="-22577"/>
                  <a:pt x="1462054" y="27968"/>
                  <a:pt x="1642792" y="0"/>
                </a:cubicBezTo>
                <a:cubicBezTo>
                  <a:pt x="1823530" y="-27968"/>
                  <a:pt x="1956171" y="18396"/>
                  <a:pt x="2204864" y="0"/>
                </a:cubicBezTo>
                <a:cubicBezTo>
                  <a:pt x="2453557" y="-18396"/>
                  <a:pt x="2580976" y="41749"/>
                  <a:pt x="2828765" y="0"/>
                </a:cubicBezTo>
                <a:cubicBezTo>
                  <a:pt x="3076554" y="-41749"/>
                  <a:pt x="3111121" y="3747"/>
                  <a:pt x="3267182" y="0"/>
                </a:cubicBezTo>
                <a:cubicBezTo>
                  <a:pt x="3423243" y="-3747"/>
                  <a:pt x="3537585" y="5910"/>
                  <a:pt x="3705598" y="0"/>
                </a:cubicBezTo>
                <a:cubicBezTo>
                  <a:pt x="3873611" y="-5910"/>
                  <a:pt x="4091642" y="35689"/>
                  <a:pt x="4205843" y="0"/>
                </a:cubicBezTo>
                <a:cubicBezTo>
                  <a:pt x="4320045" y="-35689"/>
                  <a:pt x="4480739" y="6036"/>
                  <a:pt x="4582432" y="0"/>
                </a:cubicBezTo>
                <a:cubicBezTo>
                  <a:pt x="4684125" y="-6036"/>
                  <a:pt x="5127639" y="1155"/>
                  <a:pt x="5268160" y="0"/>
                </a:cubicBezTo>
                <a:cubicBezTo>
                  <a:pt x="5408681" y="-1155"/>
                  <a:pt x="5612007" y="41097"/>
                  <a:pt x="5768405" y="0"/>
                </a:cubicBezTo>
                <a:cubicBezTo>
                  <a:pt x="5924804" y="-41097"/>
                  <a:pt x="6062495" y="20331"/>
                  <a:pt x="6330477" y="0"/>
                </a:cubicBezTo>
                <a:cubicBezTo>
                  <a:pt x="6598459" y="-20331"/>
                  <a:pt x="6563338" y="14911"/>
                  <a:pt x="6707066" y="0"/>
                </a:cubicBezTo>
                <a:cubicBezTo>
                  <a:pt x="6850794" y="-14911"/>
                  <a:pt x="7207148" y="37872"/>
                  <a:pt x="7387174" y="0"/>
                </a:cubicBezTo>
                <a:cubicBezTo>
                  <a:pt x="8043475" y="37427"/>
                  <a:pt x="8449127" y="663276"/>
                  <a:pt x="8591549" y="1204375"/>
                </a:cubicBezTo>
                <a:lnTo>
                  <a:pt x="8591549" y="1204375"/>
                </a:lnTo>
                <a:cubicBezTo>
                  <a:pt x="8489478" y="1963567"/>
                  <a:pt x="8034057" y="2435411"/>
                  <a:pt x="7387174" y="2408750"/>
                </a:cubicBezTo>
                <a:cubicBezTo>
                  <a:pt x="7211509" y="2452054"/>
                  <a:pt x="7039251" y="2373540"/>
                  <a:pt x="6948757" y="2408750"/>
                </a:cubicBezTo>
                <a:cubicBezTo>
                  <a:pt x="6858263" y="2443960"/>
                  <a:pt x="6472598" y="2371871"/>
                  <a:pt x="6324857" y="2408750"/>
                </a:cubicBezTo>
                <a:cubicBezTo>
                  <a:pt x="6177116" y="2445629"/>
                  <a:pt x="5985207" y="2392856"/>
                  <a:pt x="5886440" y="2408750"/>
                </a:cubicBezTo>
                <a:cubicBezTo>
                  <a:pt x="5787673" y="2424644"/>
                  <a:pt x="5586657" y="2405624"/>
                  <a:pt x="5324367" y="2408750"/>
                </a:cubicBezTo>
                <a:cubicBezTo>
                  <a:pt x="5062077" y="2411876"/>
                  <a:pt x="5135143" y="2387053"/>
                  <a:pt x="4947779" y="2408750"/>
                </a:cubicBezTo>
                <a:cubicBezTo>
                  <a:pt x="4760415" y="2430447"/>
                  <a:pt x="4452845" y="2405721"/>
                  <a:pt x="4323878" y="2408750"/>
                </a:cubicBezTo>
                <a:cubicBezTo>
                  <a:pt x="4194911" y="2411779"/>
                  <a:pt x="3781412" y="2343339"/>
                  <a:pt x="3638150" y="2408750"/>
                </a:cubicBezTo>
                <a:cubicBezTo>
                  <a:pt x="3494888" y="2474161"/>
                  <a:pt x="3334685" y="2388135"/>
                  <a:pt x="3076077" y="2408750"/>
                </a:cubicBezTo>
                <a:cubicBezTo>
                  <a:pt x="2817469" y="2429365"/>
                  <a:pt x="2770369" y="2396007"/>
                  <a:pt x="2514004" y="2408750"/>
                </a:cubicBezTo>
                <a:cubicBezTo>
                  <a:pt x="2257639" y="2421493"/>
                  <a:pt x="2225153" y="2389873"/>
                  <a:pt x="2137416" y="2408750"/>
                </a:cubicBezTo>
                <a:cubicBezTo>
                  <a:pt x="2049679" y="2427627"/>
                  <a:pt x="1530600" y="2391428"/>
                  <a:pt x="1204375" y="2408750"/>
                </a:cubicBezTo>
                <a:cubicBezTo>
                  <a:pt x="690035" y="2362714"/>
                  <a:pt x="92296" y="1814453"/>
                  <a:pt x="0" y="120437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3667377045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94DD4-56DA-4FF5-8596-F77B6ECC2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7409"/>
            <a:ext cx="8071804" cy="26458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7643D0-7E9B-2728-5440-2E1EE52278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4324" y="1262284"/>
            <a:ext cx="6369887" cy="1922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EA9F91-C8BE-DF4D-BFFE-65A49DCAE266}"/>
              </a:ext>
            </a:extLst>
          </p:cNvPr>
          <p:cNvSpPr txBox="1"/>
          <p:nvPr/>
        </p:nvSpPr>
        <p:spPr>
          <a:xfrm>
            <a:off x="6572250" y="2781300"/>
            <a:ext cx="212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3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6" name="Picture 5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5FB024CD-7522-19F8-A1F9-00A48FB4B3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230" y="1"/>
            <a:ext cx="1584662" cy="158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4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9" b="14886"/>
          <a:stretch>
            <a:fillRect/>
          </a:stretch>
        </p:blipFill>
        <p:spPr>
          <a:xfrm>
            <a:off x="0" y="215295"/>
            <a:ext cx="12222079" cy="488229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21787" y="171148"/>
            <a:ext cx="771015" cy="5146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945" b="44001"/>
          <a:stretch>
            <a:fillRect/>
          </a:stretch>
        </p:blipFill>
        <p:spPr>
          <a:xfrm>
            <a:off x="0" y="2259023"/>
            <a:ext cx="12222079" cy="46190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856454" y="136051"/>
            <a:ext cx="1225130" cy="122513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40405" y="282173"/>
            <a:ext cx="698791" cy="46644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936612" y="-41150"/>
            <a:ext cx="944818" cy="6306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06200" y="1440425"/>
            <a:ext cx="1150767" cy="76813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1572013" y="3088860"/>
            <a:ext cx="1923581" cy="29593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8480382" y="3852107"/>
            <a:ext cx="3282808" cy="255238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299186" y="3806723"/>
            <a:ext cx="1922893" cy="264315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2856449" y="4837291"/>
            <a:ext cx="2150111" cy="161258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39536" y="3806723"/>
            <a:ext cx="1693185" cy="276156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006560" y="127000"/>
            <a:ext cx="1049977" cy="70086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766242" y="351172"/>
            <a:ext cx="714140" cy="47668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732721" y="5882489"/>
            <a:ext cx="378905" cy="6858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8868439" y="5747270"/>
            <a:ext cx="496106" cy="849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7384792" y="5436532"/>
            <a:ext cx="738521" cy="126513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4540557" y="5084197"/>
            <a:ext cx="466003" cy="79829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6811116" y="5084197"/>
            <a:ext cx="399023" cy="68355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-180135" y="5483343"/>
            <a:ext cx="738521" cy="126513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11615581" y="5826243"/>
            <a:ext cx="466003" cy="798293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BBA31996-1A6C-26C1-1C06-BB1D35358BB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3281012" y="127000"/>
            <a:ext cx="6054539" cy="6751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3B9E76-6DCA-3078-2BF4-95695CF8B47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97234" y="1586053"/>
            <a:ext cx="5035732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111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18996-1C08-1F76-3094-35E8DDAD3B41}"/>
              </a:ext>
            </a:extLst>
          </p:cNvPr>
          <p:cNvSpPr/>
          <p:nvPr/>
        </p:nvSpPr>
        <p:spPr>
          <a:xfrm>
            <a:off x="212993" y="206673"/>
            <a:ext cx="11766014" cy="6470352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5F4C2-FFF1-794A-8313-E52168AF893F}"/>
              </a:ext>
            </a:extLst>
          </p:cNvPr>
          <p:cNvSpPr/>
          <p:nvPr/>
        </p:nvSpPr>
        <p:spPr>
          <a:xfrm>
            <a:off x="869528" y="342551"/>
            <a:ext cx="10446631" cy="743299"/>
          </a:xfrm>
          <a:custGeom>
            <a:avLst/>
            <a:gdLst>
              <a:gd name="connsiteX0" fmla="*/ 0 w 10446631"/>
              <a:gd name="connsiteY0" fmla="*/ 0 h 743299"/>
              <a:gd name="connsiteX1" fmla="*/ 800908 w 10446631"/>
              <a:gd name="connsiteY1" fmla="*/ 0 h 743299"/>
              <a:gd name="connsiteX2" fmla="*/ 1706283 w 10446631"/>
              <a:gd name="connsiteY2" fmla="*/ 0 h 743299"/>
              <a:gd name="connsiteX3" fmla="*/ 2298259 w 10446631"/>
              <a:gd name="connsiteY3" fmla="*/ 0 h 743299"/>
              <a:gd name="connsiteX4" fmla="*/ 2994701 w 10446631"/>
              <a:gd name="connsiteY4" fmla="*/ 0 h 743299"/>
              <a:gd name="connsiteX5" fmla="*/ 3377744 w 10446631"/>
              <a:gd name="connsiteY5" fmla="*/ 0 h 743299"/>
              <a:gd name="connsiteX6" fmla="*/ 3865253 w 10446631"/>
              <a:gd name="connsiteY6" fmla="*/ 0 h 743299"/>
              <a:gd name="connsiteX7" fmla="*/ 4457229 w 10446631"/>
              <a:gd name="connsiteY7" fmla="*/ 0 h 743299"/>
              <a:gd name="connsiteX8" fmla="*/ 5153671 w 10446631"/>
              <a:gd name="connsiteY8" fmla="*/ 0 h 743299"/>
              <a:gd name="connsiteX9" fmla="*/ 5954580 w 10446631"/>
              <a:gd name="connsiteY9" fmla="*/ 0 h 743299"/>
              <a:gd name="connsiteX10" fmla="*/ 6442089 w 10446631"/>
              <a:gd name="connsiteY10" fmla="*/ 0 h 743299"/>
              <a:gd name="connsiteX11" fmla="*/ 7242997 w 10446631"/>
              <a:gd name="connsiteY11" fmla="*/ 0 h 743299"/>
              <a:gd name="connsiteX12" fmla="*/ 7626041 w 10446631"/>
              <a:gd name="connsiteY12" fmla="*/ 0 h 743299"/>
              <a:gd name="connsiteX13" fmla="*/ 8426949 w 10446631"/>
              <a:gd name="connsiteY13" fmla="*/ 0 h 743299"/>
              <a:gd name="connsiteX14" fmla="*/ 9227857 w 10446631"/>
              <a:gd name="connsiteY14" fmla="*/ 0 h 743299"/>
              <a:gd name="connsiteX15" fmla="*/ 10446631 w 10446631"/>
              <a:gd name="connsiteY15" fmla="*/ 0 h 743299"/>
              <a:gd name="connsiteX16" fmla="*/ 10446631 w 10446631"/>
              <a:gd name="connsiteY16" fmla="*/ 386515 h 743299"/>
              <a:gd name="connsiteX17" fmla="*/ 10446631 w 10446631"/>
              <a:gd name="connsiteY17" fmla="*/ 743299 h 743299"/>
              <a:gd name="connsiteX18" fmla="*/ 10063588 w 10446631"/>
              <a:gd name="connsiteY18" fmla="*/ 743299 h 743299"/>
              <a:gd name="connsiteX19" fmla="*/ 9680545 w 10446631"/>
              <a:gd name="connsiteY19" fmla="*/ 743299 h 743299"/>
              <a:gd name="connsiteX20" fmla="*/ 8775170 w 10446631"/>
              <a:gd name="connsiteY20" fmla="*/ 743299 h 743299"/>
              <a:gd name="connsiteX21" fmla="*/ 8392127 w 10446631"/>
              <a:gd name="connsiteY21" fmla="*/ 743299 h 743299"/>
              <a:gd name="connsiteX22" fmla="*/ 8009084 w 10446631"/>
              <a:gd name="connsiteY22" fmla="*/ 743299 h 743299"/>
              <a:gd name="connsiteX23" fmla="*/ 7417108 w 10446631"/>
              <a:gd name="connsiteY23" fmla="*/ 743299 h 743299"/>
              <a:gd name="connsiteX24" fmla="*/ 6616200 w 10446631"/>
              <a:gd name="connsiteY24" fmla="*/ 743299 h 743299"/>
              <a:gd name="connsiteX25" fmla="*/ 5815291 w 10446631"/>
              <a:gd name="connsiteY25" fmla="*/ 743299 h 743299"/>
              <a:gd name="connsiteX26" fmla="*/ 5223316 w 10446631"/>
              <a:gd name="connsiteY26" fmla="*/ 743299 h 743299"/>
              <a:gd name="connsiteX27" fmla="*/ 4631340 w 10446631"/>
              <a:gd name="connsiteY27" fmla="*/ 743299 h 743299"/>
              <a:gd name="connsiteX28" fmla="*/ 3830431 w 10446631"/>
              <a:gd name="connsiteY28" fmla="*/ 743299 h 743299"/>
              <a:gd name="connsiteX29" fmla="*/ 3238456 w 10446631"/>
              <a:gd name="connsiteY29" fmla="*/ 743299 h 743299"/>
              <a:gd name="connsiteX30" fmla="*/ 2333081 w 10446631"/>
              <a:gd name="connsiteY30" fmla="*/ 743299 h 743299"/>
              <a:gd name="connsiteX31" fmla="*/ 1636639 w 10446631"/>
              <a:gd name="connsiteY31" fmla="*/ 743299 h 743299"/>
              <a:gd name="connsiteX32" fmla="*/ 1149129 w 10446631"/>
              <a:gd name="connsiteY32" fmla="*/ 743299 h 743299"/>
              <a:gd name="connsiteX33" fmla="*/ 0 w 10446631"/>
              <a:gd name="connsiteY33" fmla="*/ 743299 h 743299"/>
              <a:gd name="connsiteX34" fmla="*/ 0 w 10446631"/>
              <a:gd name="connsiteY34" fmla="*/ 379082 h 743299"/>
              <a:gd name="connsiteX35" fmla="*/ 0 w 10446631"/>
              <a:gd name="connsiteY35" fmla="*/ 0 h 743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46631" h="743299" fill="none" extrusionOk="0">
                <a:moveTo>
                  <a:pt x="0" y="0"/>
                </a:moveTo>
                <a:cubicBezTo>
                  <a:pt x="162973" y="31656"/>
                  <a:pt x="509637" y="-39788"/>
                  <a:pt x="800908" y="0"/>
                </a:cubicBezTo>
                <a:cubicBezTo>
                  <a:pt x="1092179" y="39788"/>
                  <a:pt x="1389840" y="40984"/>
                  <a:pt x="1706283" y="0"/>
                </a:cubicBezTo>
                <a:cubicBezTo>
                  <a:pt x="2022727" y="-40984"/>
                  <a:pt x="2037701" y="7350"/>
                  <a:pt x="2298259" y="0"/>
                </a:cubicBezTo>
                <a:cubicBezTo>
                  <a:pt x="2558817" y="-7350"/>
                  <a:pt x="2693525" y="-24863"/>
                  <a:pt x="2994701" y="0"/>
                </a:cubicBezTo>
                <a:cubicBezTo>
                  <a:pt x="3295877" y="24863"/>
                  <a:pt x="3274085" y="-11320"/>
                  <a:pt x="3377744" y="0"/>
                </a:cubicBezTo>
                <a:cubicBezTo>
                  <a:pt x="3481403" y="11320"/>
                  <a:pt x="3741245" y="13679"/>
                  <a:pt x="3865253" y="0"/>
                </a:cubicBezTo>
                <a:cubicBezTo>
                  <a:pt x="3989261" y="-13679"/>
                  <a:pt x="4291035" y="103"/>
                  <a:pt x="4457229" y="0"/>
                </a:cubicBezTo>
                <a:cubicBezTo>
                  <a:pt x="4623423" y="-103"/>
                  <a:pt x="4957951" y="-32800"/>
                  <a:pt x="5153671" y="0"/>
                </a:cubicBezTo>
                <a:cubicBezTo>
                  <a:pt x="5349391" y="32800"/>
                  <a:pt x="5625413" y="-25902"/>
                  <a:pt x="5954580" y="0"/>
                </a:cubicBezTo>
                <a:cubicBezTo>
                  <a:pt x="6283747" y="25902"/>
                  <a:pt x="6299756" y="-18430"/>
                  <a:pt x="6442089" y="0"/>
                </a:cubicBezTo>
                <a:cubicBezTo>
                  <a:pt x="6584422" y="18430"/>
                  <a:pt x="6896199" y="-34619"/>
                  <a:pt x="7242997" y="0"/>
                </a:cubicBezTo>
                <a:cubicBezTo>
                  <a:pt x="7589795" y="34619"/>
                  <a:pt x="7538933" y="12438"/>
                  <a:pt x="7626041" y="0"/>
                </a:cubicBezTo>
                <a:cubicBezTo>
                  <a:pt x="7713149" y="-12438"/>
                  <a:pt x="8117171" y="-12434"/>
                  <a:pt x="8426949" y="0"/>
                </a:cubicBezTo>
                <a:cubicBezTo>
                  <a:pt x="8736727" y="12434"/>
                  <a:pt x="9065205" y="24809"/>
                  <a:pt x="9227857" y="0"/>
                </a:cubicBezTo>
                <a:cubicBezTo>
                  <a:pt x="9390509" y="-24809"/>
                  <a:pt x="10048587" y="-32940"/>
                  <a:pt x="10446631" y="0"/>
                </a:cubicBezTo>
                <a:cubicBezTo>
                  <a:pt x="10462058" y="85165"/>
                  <a:pt x="10445866" y="219265"/>
                  <a:pt x="10446631" y="386515"/>
                </a:cubicBezTo>
                <a:cubicBezTo>
                  <a:pt x="10447396" y="553766"/>
                  <a:pt x="10446217" y="585342"/>
                  <a:pt x="10446631" y="743299"/>
                </a:cubicBezTo>
                <a:cubicBezTo>
                  <a:pt x="10322086" y="733583"/>
                  <a:pt x="10241883" y="728112"/>
                  <a:pt x="10063588" y="743299"/>
                </a:cubicBezTo>
                <a:cubicBezTo>
                  <a:pt x="9885293" y="758486"/>
                  <a:pt x="9813769" y="756544"/>
                  <a:pt x="9680545" y="743299"/>
                </a:cubicBezTo>
                <a:cubicBezTo>
                  <a:pt x="9547321" y="730054"/>
                  <a:pt x="9219179" y="771235"/>
                  <a:pt x="8775170" y="743299"/>
                </a:cubicBezTo>
                <a:cubicBezTo>
                  <a:pt x="8331161" y="715363"/>
                  <a:pt x="8483913" y="738237"/>
                  <a:pt x="8392127" y="743299"/>
                </a:cubicBezTo>
                <a:cubicBezTo>
                  <a:pt x="8300341" y="748361"/>
                  <a:pt x="8137119" y="740530"/>
                  <a:pt x="8009084" y="743299"/>
                </a:cubicBezTo>
                <a:cubicBezTo>
                  <a:pt x="7881049" y="746068"/>
                  <a:pt x="7566926" y="736298"/>
                  <a:pt x="7417108" y="743299"/>
                </a:cubicBezTo>
                <a:cubicBezTo>
                  <a:pt x="7267290" y="750300"/>
                  <a:pt x="6887524" y="765032"/>
                  <a:pt x="6616200" y="743299"/>
                </a:cubicBezTo>
                <a:cubicBezTo>
                  <a:pt x="6344876" y="721566"/>
                  <a:pt x="6199021" y="709186"/>
                  <a:pt x="5815291" y="743299"/>
                </a:cubicBezTo>
                <a:cubicBezTo>
                  <a:pt x="5431561" y="777412"/>
                  <a:pt x="5422296" y="741819"/>
                  <a:pt x="5223316" y="743299"/>
                </a:cubicBezTo>
                <a:cubicBezTo>
                  <a:pt x="5024336" y="744779"/>
                  <a:pt x="4891016" y="747579"/>
                  <a:pt x="4631340" y="743299"/>
                </a:cubicBezTo>
                <a:cubicBezTo>
                  <a:pt x="4371664" y="739019"/>
                  <a:pt x="4100021" y="734341"/>
                  <a:pt x="3830431" y="743299"/>
                </a:cubicBezTo>
                <a:cubicBezTo>
                  <a:pt x="3560841" y="752257"/>
                  <a:pt x="3407677" y="713953"/>
                  <a:pt x="3238456" y="743299"/>
                </a:cubicBezTo>
                <a:cubicBezTo>
                  <a:pt x="3069235" y="772645"/>
                  <a:pt x="2599730" y="751125"/>
                  <a:pt x="2333081" y="743299"/>
                </a:cubicBezTo>
                <a:cubicBezTo>
                  <a:pt x="2066432" y="735473"/>
                  <a:pt x="1803143" y="759348"/>
                  <a:pt x="1636639" y="743299"/>
                </a:cubicBezTo>
                <a:cubicBezTo>
                  <a:pt x="1470135" y="727250"/>
                  <a:pt x="1362756" y="767462"/>
                  <a:pt x="1149129" y="743299"/>
                </a:cubicBezTo>
                <a:cubicBezTo>
                  <a:pt x="935502" y="719137"/>
                  <a:pt x="474228" y="701206"/>
                  <a:pt x="0" y="743299"/>
                </a:cubicBezTo>
                <a:cubicBezTo>
                  <a:pt x="1629" y="562812"/>
                  <a:pt x="6039" y="496105"/>
                  <a:pt x="0" y="379082"/>
                </a:cubicBezTo>
                <a:cubicBezTo>
                  <a:pt x="-6039" y="262059"/>
                  <a:pt x="-11446" y="92615"/>
                  <a:pt x="0" y="0"/>
                </a:cubicBezTo>
                <a:close/>
              </a:path>
              <a:path w="10446631" h="743299" stroke="0" extrusionOk="0">
                <a:moveTo>
                  <a:pt x="0" y="0"/>
                </a:moveTo>
                <a:cubicBezTo>
                  <a:pt x="329247" y="32063"/>
                  <a:pt x="552289" y="1157"/>
                  <a:pt x="696442" y="0"/>
                </a:cubicBezTo>
                <a:cubicBezTo>
                  <a:pt x="840595" y="-1157"/>
                  <a:pt x="1060578" y="-11448"/>
                  <a:pt x="1392884" y="0"/>
                </a:cubicBezTo>
                <a:cubicBezTo>
                  <a:pt x="1725190" y="11448"/>
                  <a:pt x="1790503" y="-12329"/>
                  <a:pt x="2089326" y="0"/>
                </a:cubicBezTo>
                <a:cubicBezTo>
                  <a:pt x="2388149" y="12329"/>
                  <a:pt x="2621412" y="21110"/>
                  <a:pt x="2785768" y="0"/>
                </a:cubicBezTo>
                <a:cubicBezTo>
                  <a:pt x="2950124" y="-21110"/>
                  <a:pt x="3315703" y="-1254"/>
                  <a:pt x="3586677" y="0"/>
                </a:cubicBezTo>
                <a:cubicBezTo>
                  <a:pt x="3857651" y="1254"/>
                  <a:pt x="4223202" y="-30456"/>
                  <a:pt x="4387585" y="0"/>
                </a:cubicBezTo>
                <a:cubicBezTo>
                  <a:pt x="4551968" y="30456"/>
                  <a:pt x="4590606" y="5183"/>
                  <a:pt x="4770628" y="0"/>
                </a:cubicBezTo>
                <a:cubicBezTo>
                  <a:pt x="4950650" y="-5183"/>
                  <a:pt x="5333833" y="7102"/>
                  <a:pt x="5676003" y="0"/>
                </a:cubicBezTo>
                <a:cubicBezTo>
                  <a:pt x="6018173" y="-7102"/>
                  <a:pt x="5886426" y="18270"/>
                  <a:pt x="6059046" y="0"/>
                </a:cubicBezTo>
                <a:cubicBezTo>
                  <a:pt x="6231666" y="-18270"/>
                  <a:pt x="6504915" y="38569"/>
                  <a:pt x="6859954" y="0"/>
                </a:cubicBezTo>
                <a:cubicBezTo>
                  <a:pt x="7214993" y="-38569"/>
                  <a:pt x="7428450" y="17881"/>
                  <a:pt x="7660863" y="0"/>
                </a:cubicBezTo>
                <a:cubicBezTo>
                  <a:pt x="7893276" y="-17881"/>
                  <a:pt x="8121126" y="-20735"/>
                  <a:pt x="8357305" y="0"/>
                </a:cubicBezTo>
                <a:cubicBezTo>
                  <a:pt x="8593484" y="20735"/>
                  <a:pt x="9053233" y="-28946"/>
                  <a:pt x="9262679" y="0"/>
                </a:cubicBezTo>
                <a:cubicBezTo>
                  <a:pt x="9472125" y="28946"/>
                  <a:pt x="10058545" y="-45755"/>
                  <a:pt x="10446631" y="0"/>
                </a:cubicBezTo>
                <a:cubicBezTo>
                  <a:pt x="10456713" y="148196"/>
                  <a:pt x="10460784" y="236231"/>
                  <a:pt x="10446631" y="349351"/>
                </a:cubicBezTo>
                <a:cubicBezTo>
                  <a:pt x="10432478" y="462471"/>
                  <a:pt x="10431777" y="658444"/>
                  <a:pt x="10446631" y="743299"/>
                </a:cubicBezTo>
                <a:cubicBezTo>
                  <a:pt x="10255250" y="730953"/>
                  <a:pt x="10010408" y="760946"/>
                  <a:pt x="9854655" y="743299"/>
                </a:cubicBezTo>
                <a:cubicBezTo>
                  <a:pt x="9698902" y="725652"/>
                  <a:pt x="9383225" y="758465"/>
                  <a:pt x="9262679" y="743299"/>
                </a:cubicBezTo>
                <a:cubicBezTo>
                  <a:pt x="9142133" y="728133"/>
                  <a:pt x="8940417" y="739159"/>
                  <a:pt x="8670704" y="743299"/>
                </a:cubicBezTo>
                <a:cubicBezTo>
                  <a:pt x="8400991" y="747439"/>
                  <a:pt x="8309226" y="751726"/>
                  <a:pt x="8183194" y="743299"/>
                </a:cubicBezTo>
                <a:cubicBezTo>
                  <a:pt x="8057162" y="734873"/>
                  <a:pt x="7933682" y="738468"/>
                  <a:pt x="7800151" y="743299"/>
                </a:cubicBezTo>
                <a:cubicBezTo>
                  <a:pt x="7666620" y="748130"/>
                  <a:pt x="7435791" y="737422"/>
                  <a:pt x="7103709" y="743299"/>
                </a:cubicBezTo>
                <a:cubicBezTo>
                  <a:pt x="6771627" y="749176"/>
                  <a:pt x="6661083" y="780619"/>
                  <a:pt x="6302801" y="743299"/>
                </a:cubicBezTo>
                <a:cubicBezTo>
                  <a:pt x="5944519" y="705979"/>
                  <a:pt x="6032621" y="728210"/>
                  <a:pt x="5919758" y="743299"/>
                </a:cubicBezTo>
                <a:cubicBezTo>
                  <a:pt x="5806895" y="758388"/>
                  <a:pt x="5572342" y="756070"/>
                  <a:pt x="5327782" y="743299"/>
                </a:cubicBezTo>
                <a:cubicBezTo>
                  <a:pt x="5083222" y="730528"/>
                  <a:pt x="5032106" y="748304"/>
                  <a:pt x="4840272" y="743299"/>
                </a:cubicBezTo>
                <a:cubicBezTo>
                  <a:pt x="4648438" y="738295"/>
                  <a:pt x="4155654" y="768069"/>
                  <a:pt x="3934898" y="743299"/>
                </a:cubicBezTo>
                <a:cubicBezTo>
                  <a:pt x="3714142" y="718529"/>
                  <a:pt x="3666867" y="737938"/>
                  <a:pt x="3447388" y="743299"/>
                </a:cubicBezTo>
                <a:cubicBezTo>
                  <a:pt x="3227909" y="748661"/>
                  <a:pt x="2953572" y="744829"/>
                  <a:pt x="2542014" y="743299"/>
                </a:cubicBezTo>
                <a:cubicBezTo>
                  <a:pt x="2130456" y="741769"/>
                  <a:pt x="2257721" y="751987"/>
                  <a:pt x="2054504" y="743299"/>
                </a:cubicBezTo>
                <a:cubicBezTo>
                  <a:pt x="1851287" y="734612"/>
                  <a:pt x="1759284" y="736832"/>
                  <a:pt x="1671461" y="743299"/>
                </a:cubicBezTo>
                <a:cubicBezTo>
                  <a:pt x="1583638" y="749766"/>
                  <a:pt x="1194450" y="786499"/>
                  <a:pt x="766086" y="743299"/>
                </a:cubicBezTo>
                <a:cubicBezTo>
                  <a:pt x="337722" y="700099"/>
                  <a:pt x="254273" y="730074"/>
                  <a:pt x="0" y="743299"/>
                </a:cubicBezTo>
                <a:cubicBezTo>
                  <a:pt x="5895" y="579836"/>
                  <a:pt x="-8742" y="501777"/>
                  <a:pt x="0" y="386515"/>
                </a:cubicBezTo>
                <a:cubicBezTo>
                  <a:pt x="8742" y="271253"/>
                  <a:pt x="-12353" y="14252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9999"/>
            </a:solidFill>
            <a:extLst>
              <a:ext uri="{C807C97D-BFC1-408E-A445-0C87EB9F89A2}">
                <ask:lineSketchStyleProps xmlns:ask="http://schemas.microsoft.com/office/drawing/2018/sketchyshapes" sd="378537895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b="1" i="1">
                <a:solidFill>
                  <a:srgbClr val="A3EEFF">
                    <a:lumMod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giá trị của biểu thức:</a:t>
            </a:r>
            <a:endParaRPr kumimoji="0" lang="en-US" sz="4000" b="1" i="1" u="none" strike="noStrike" kern="1200" cap="none" spc="0" normalizeH="0" baseline="0" noProof="0" dirty="0">
              <a:ln>
                <a:noFill/>
              </a:ln>
              <a:solidFill>
                <a:srgbClr val="A3EEFF">
                  <a:lumMod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2DD4507-B21D-A2D7-4197-D7B46161E529}"/>
              </a:ext>
            </a:extLst>
          </p:cNvPr>
          <p:cNvSpPr/>
          <p:nvPr/>
        </p:nvSpPr>
        <p:spPr>
          <a:xfrm>
            <a:off x="164881" y="1"/>
            <a:ext cx="1416270" cy="1133474"/>
          </a:xfrm>
          <a:prstGeom prst="triangle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F6463C-44DC-6DFD-2BAA-8E2A6AE2A1C2}"/>
              </a:ext>
            </a:extLst>
          </p:cNvPr>
          <p:cNvSpPr txBox="1"/>
          <p:nvPr/>
        </p:nvSpPr>
        <p:spPr>
          <a:xfrm>
            <a:off x="1019175" y="1638300"/>
            <a:ext cx="9801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a) Phép tính nào dưới đây có kết quả lớn nhất?</a:t>
            </a:r>
          </a:p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1500 × 7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 2109 × 5 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C. 1807 × 6</a:t>
            </a: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3FB814-6461-9D34-D259-711E3157BBEB}"/>
              </a:ext>
            </a:extLst>
          </p:cNvPr>
          <p:cNvSpPr txBox="1"/>
          <p:nvPr/>
        </p:nvSpPr>
        <p:spPr>
          <a:xfrm>
            <a:off x="1028700" y="3686175"/>
            <a:ext cx="9801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b) Phép tính nào dưới đây có kết quả bé nhất?</a:t>
            </a:r>
          </a:p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A. 18 126 : 3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B. 43 120 : 8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vi-VN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C. 52 200 : 9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B8A979-5727-CDB0-30B3-74F4D09FAE87}"/>
              </a:ext>
            </a:extLst>
          </p:cNvPr>
          <p:cNvSpPr txBox="1"/>
          <p:nvPr/>
        </p:nvSpPr>
        <p:spPr>
          <a:xfrm>
            <a:off x="1266825" y="2762250"/>
            <a:ext cx="244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10 500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2A4CA0-7113-9851-09D8-0E46209D1B41}"/>
              </a:ext>
            </a:extLst>
          </p:cNvPr>
          <p:cNvSpPr txBox="1"/>
          <p:nvPr/>
        </p:nvSpPr>
        <p:spPr>
          <a:xfrm>
            <a:off x="4000500" y="2714625"/>
            <a:ext cx="244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10 545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707C4C-4033-025A-3CB1-DD995D9A9FDD}"/>
              </a:ext>
            </a:extLst>
          </p:cNvPr>
          <p:cNvSpPr txBox="1"/>
          <p:nvPr/>
        </p:nvSpPr>
        <p:spPr>
          <a:xfrm>
            <a:off x="6715125" y="2733675"/>
            <a:ext cx="244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10 842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BCBAB8E-FADD-FE18-CC67-080ACDB217D4}"/>
              </a:ext>
            </a:extLst>
          </p:cNvPr>
          <p:cNvSpPr/>
          <p:nvPr/>
        </p:nvSpPr>
        <p:spPr>
          <a:xfrm>
            <a:off x="6410325" y="2247900"/>
            <a:ext cx="685800" cy="6000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E7206E-D707-468D-196C-CEB2099048CE}"/>
              </a:ext>
            </a:extLst>
          </p:cNvPr>
          <p:cNvSpPr txBox="1"/>
          <p:nvPr/>
        </p:nvSpPr>
        <p:spPr>
          <a:xfrm>
            <a:off x="1438275" y="4800600"/>
            <a:ext cx="244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6042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7E5FE7-FBDF-3B81-C030-10371C463BFD}"/>
              </a:ext>
            </a:extLst>
          </p:cNvPr>
          <p:cNvSpPr txBox="1"/>
          <p:nvPr/>
        </p:nvSpPr>
        <p:spPr>
          <a:xfrm>
            <a:off x="4286250" y="4733925"/>
            <a:ext cx="244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5 390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E20466-4877-0F5D-20BD-6DA862E45B71}"/>
              </a:ext>
            </a:extLst>
          </p:cNvPr>
          <p:cNvSpPr txBox="1"/>
          <p:nvPr/>
        </p:nvSpPr>
        <p:spPr>
          <a:xfrm>
            <a:off x="6886575" y="4772025"/>
            <a:ext cx="244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5 800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152C3E2-7530-972B-13DD-DA257E4D0DD6}"/>
              </a:ext>
            </a:extLst>
          </p:cNvPr>
          <p:cNvSpPr/>
          <p:nvPr/>
        </p:nvSpPr>
        <p:spPr>
          <a:xfrm>
            <a:off x="3838575" y="4257675"/>
            <a:ext cx="685800" cy="6000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8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" grpId="0"/>
      <p:bldP spid="8" grpId="0"/>
      <p:bldP spid="24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18996-1C08-1F76-3094-35E8DDAD3B41}"/>
              </a:ext>
            </a:extLst>
          </p:cNvPr>
          <p:cNvSpPr/>
          <p:nvPr/>
        </p:nvSpPr>
        <p:spPr>
          <a:xfrm>
            <a:off x="212993" y="206673"/>
            <a:ext cx="11766014" cy="6249338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5F4C2-FFF1-794A-8313-E52168AF893F}"/>
              </a:ext>
            </a:extLst>
          </p:cNvPr>
          <p:cNvSpPr/>
          <p:nvPr/>
        </p:nvSpPr>
        <p:spPr>
          <a:xfrm>
            <a:off x="1031453" y="306390"/>
            <a:ext cx="10446631" cy="912810"/>
          </a:xfrm>
          <a:custGeom>
            <a:avLst/>
            <a:gdLst>
              <a:gd name="connsiteX0" fmla="*/ 0 w 10446631"/>
              <a:gd name="connsiteY0" fmla="*/ 0 h 912810"/>
              <a:gd name="connsiteX1" fmla="*/ 800908 w 10446631"/>
              <a:gd name="connsiteY1" fmla="*/ 0 h 912810"/>
              <a:gd name="connsiteX2" fmla="*/ 1706283 w 10446631"/>
              <a:gd name="connsiteY2" fmla="*/ 0 h 912810"/>
              <a:gd name="connsiteX3" fmla="*/ 2298259 w 10446631"/>
              <a:gd name="connsiteY3" fmla="*/ 0 h 912810"/>
              <a:gd name="connsiteX4" fmla="*/ 2994701 w 10446631"/>
              <a:gd name="connsiteY4" fmla="*/ 0 h 912810"/>
              <a:gd name="connsiteX5" fmla="*/ 3377744 w 10446631"/>
              <a:gd name="connsiteY5" fmla="*/ 0 h 912810"/>
              <a:gd name="connsiteX6" fmla="*/ 3865253 w 10446631"/>
              <a:gd name="connsiteY6" fmla="*/ 0 h 912810"/>
              <a:gd name="connsiteX7" fmla="*/ 4457229 w 10446631"/>
              <a:gd name="connsiteY7" fmla="*/ 0 h 912810"/>
              <a:gd name="connsiteX8" fmla="*/ 5153671 w 10446631"/>
              <a:gd name="connsiteY8" fmla="*/ 0 h 912810"/>
              <a:gd name="connsiteX9" fmla="*/ 5954580 w 10446631"/>
              <a:gd name="connsiteY9" fmla="*/ 0 h 912810"/>
              <a:gd name="connsiteX10" fmla="*/ 6442089 w 10446631"/>
              <a:gd name="connsiteY10" fmla="*/ 0 h 912810"/>
              <a:gd name="connsiteX11" fmla="*/ 7242997 w 10446631"/>
              <a:gd name="connsiteY11" fmla="*/ 0 h 912810"/>
              <a:gd name="connsiteX12" fmla="*/ 7626041 w 10446631"/>
              <a:gd name="connsiteY12" fmla="*/ 0 h 912810"/>
              <a:gd name="connsiteX13" fmla="*/ 8426949 w 10446631"/>
              <a:gd name="connsiteY13" fmla="*/ 0 h 912810"/>
              <a:gd name="connsiteX14" fmla="*/ 9227857 w 10446631"/>
              <a:gd name="connsiteY14" fmla="*/ 0 h 912810"/>
              <a:gd name="connsiteX15" fmla="*/ 10446631 w 10446631"/>
              <a:gd name="connsiteY15" fmla="*/ 0 h 912810"/>
              <a:gd name="connsiteX16" fmla="*/ 10446631 w 10446631"/>
              <a:gd name="connsiteY16" fmla="*/ 474661 h 912810"/>
              <a:gd name="connsiteX17" fmla="*/ 10446631 w 10446631"/>
              <a:gd name="connsiteY17" fmla="*/ 912810 h 912810"/>
              <a:gd name="connsiteX18" fmla="*/ 10063588 w 10446631"/>
              <a:gd name="connsiteY18" fmla="*/ 912810 h 912810"/>
              <a:gd name="connsiteX19" fmla="*/ 9680545 w 10446631"/>
              <a:gd name="connsiteY19" fmla="*/ 912810 h 912810"/>
              <a:gd name="connsiteX20" fmla="*/ 8775170 w 10446631"/>
              <a:gd name="connsiteY20" fmla="*/ 912810 h 912810"/>
              <a:gd name="connsiteX21" fmla="*/ 8392127 w 10446631"/>
              <a:gd name="connsiteY21" fmla="*/ 912810 h 912810"/>
              <a:gd name="connsiteX22" fmla="*/ 8009084 w 10446631"/>
              <a:gd name="connsiteY22" fmla="*/ 912810 h 912810"/>
              <a:gd name="connsiteX23" fmla="*/ 7417108 w 10446631"/>
              <a:gd name="connsiteY23" fmla="*/ 912810 h 912810"/>
              <a:gd name="connsiteX24" fmla="*/ 6616200 w 10446631"/>
              <a:gd name="connsiteY24" fmla="*/ 912810 h 912810"/>
              <a:gd name="connsiteX25" fmla="*/ 5815291 w 10446631"/>
              <a:gd name="connsiteY25" fmla="*/ 912810 h 912810"/>
              <a:gd name="connsiteX26" fmla="*/ 5223316 w 10446631"/>
              <a:gd name="connsiteY26" fmla="*/ 912810 h 912810"/>
              <a:gd name="connsiteX27" fmla="*/ 4631340 w 10446631"/>
              <a:gd name="connsiteY27" fmla="*/ 912810 h 912810"/>
              <a:gd name="connsiteX28" fmla="*/ 3830431 w 10446631"/>
              <a:gd name="connsiteY28" fmla="*/ 912810 h 912810"/>
              <a:gd name="connsiteX29" fmla="*/ 3238456 w 10446631"/>
              <a:gd name="connsiteY29" fmla="*/ 912810 h 912810"/>
              <a:gd name="connsiteX30" fmla="*/ 2333081 w 10446631"/>
              <a:gd name="connsiteY30" fmla="*/ 912810 h 912810"/>
              <a:gd name="connsiteX31" fmla="*/ 1636639 w 10446631"/>
              <a:gd name="connsiteY31" fmla="*/ 912810 h 912810"/>
              <a:gd name="connsiteX32" fmla="*/ 1149129 w 10446631"/>
              <a:gd name="connsiteY32" fmla="*/ 912810 h 912810"/>
              <a:gd name="connsiteX33" fmla="*/ 0 w 10446631"/>
              <a:gd name="connsiteY33" fmla="*/ 912810 h 912810"/>
              <a:gd name="connsiteX34" fmla="*/ 0 w 10446631"/>
              <a:gd name="connsiteY34" fmla="*/ 465533 h 912810"/>
              <a:gd name="connsiteX35" fmla="*/ 0 w 10446631"/>
              <a:gd name="connsiteY35" fmla="*/ 0 h 91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46631" h="912810" fill="none" extrusionOk="0">
                <a:moveTo>
                  <a:pt x="0" y="0"/>
                </a:moveTo>
                <a:cubicBezTo>
                  <a:pt x="162973" y="31656"/>
                  <a:pt x="509637" y="-39788"/>
                  <a:pt x="800908" y="0"/>
                </a:cubicBezTo>
                <a:cubicBezTo>
                  <a:pt x="1092179" y="39788"/>
                  <a:pt x="1389840" y="40984"/>
                  <a:pt x="1706283" y="0"/>
                </a:cubicBezTo>
                <a:cubicBezTo>
                  <a:pt x="2022727" y="-40984"/>
                  <a:pt x="2037701" y="7350"/>
                  <a:pt x="2298259" y="0"/>
                </a:cubicBezTo>
                <a:cubicBezTo>
                  <a:pt x="2558817" y="-7350"/>
                  <a:pt x="2693525" y="-24863"/>
                  <a:pt x="2994701" y="0"/>
                </a:cubicBezTo>
                <a:cubicBezTo>
                  <a:pt x="3295877" y="24863"/>
                  <a:pt x="3274085" y="-11320"/>
                  <a:pt x="3377744" y="0"/>
                </a:cubicBezTo>
                <a:cubicBezTo>
                  <a:pt x="3481403" y="11320"/>
                  <a:pt x="3741245" y="13679"/>
                  <a:pt x="3865253" y="0"/>
                </a:cubicBezTo>
                <a:cubicBezTo>
                  <a:pt x="3989261" y="-13679"/>
                  <a:pt x="4291035" y="103"/>
                  <a:pt x="4457229" y="0"/>
                </a:cubicBezTo>
                <a:cubicBezTo>
                  <a:pt x="4623423" y="-103"/>
                  <a:pt x="4957951" y="-32800"/>
                  <a:pt x="5153671" y="0"/>
                </a:cubicBezTo>
                <a:cubicBezTo>
                  <a:pt x="5349391" y="32800"/>
                  <a:pt x="5625413" y="-25902"/>
                  <a:pt x="5954580" y="0"/>
                </a:cubicBezTo>
                <a:cubicBezTo>
                  <a:pt x="6283747" y="25902"/>
                  <a:pt x="6299756" y="-18430"/>
                  <a:pt x="6442089" y="0"/>
                </a:cubicBezTo>
                <a:cubicBezTo>
                  <a:pt x="6584422" y="18430"/>
                  <a:pt x="6896199" y="-34619"/>
                  <a:pt x="7242997" y="0"/>
                </a:cubicBezTo>
                <a:cubicBezTo>
                  <a:pt x="7589795" y="34619"/>
                  <a:pt x="7538933" y="12438"/>
                  <a:pt x="7626041" y="0"/>
                </a:cubicBezTo>
                <a:cubicBezTo>
                  <a:pt x="7713149" y="-12438"/>
                  <a:pt x="8117171" y="-12434"/>
                  <a:pt x="8426949" y="0"/>
                </a:cubicBezTo>
                <a:cubicBezTo>
                  <a:pt x="8736727" y="12434"/>
                  <a:pt x="9065205" y="24809"/>
                  <a:pt x="9227857" y="0"/>
                </a:cubicBezTo>
                <a:cubicBezTo>
                  <a:pt x="9390509" y="-24809"/>
                  <a:pt x="10048587" y="-32940"/>
                  <a:pt x="10446631" y="0"/>
                </a:cubicBezTo>
                <a:cubicBezTo>
                  <a:pt x="10436581" y="227462"/>
                  <a:pt x="10470140" y="372508"/>
                  <a:pt x="10446631" y="474661"/>
                </a:cubicBezTo>
                <a:cubicBezTo>
                  <a:pt x="10423122" y="576814"/>
                  <a:pt x="10432106" y="755297"/>
                  <a:pt x="10446631" y="912810"/>
                </a:cubicBezTo>
                <a:cubicBezTo>
                  <a:pt x="10322086" y="903094"/>
                  <a:pt x="10241883" y="897623"/>
                  <a:pt x="10063588" y="912810"/>
                </a:cubicBezTo>
                <a:cubicBezTo>
                  <a:pt x="9885293" y="927997"/>
                  <a:pt x="9813769" y="926055"/>
                  <a:pt x="9680545" y="912810"/>
                </a:cubicBezTo>
                <a:cubicBezTo>
                  <a:pt x="9547321" y="899565"/>
                  <a:pt x="9219179" y="940746"/>
                  <a:pt x="8775170" y="912810"/>
                </a:cubicBezTo>
                <a:cubicBezTo>
                  <a:pt x="8331161" y="884874"/>
                  <a:pt x="8483913" y="907748"/>
                  <a:pt x="8392127" y="912810"/>
                </a:cubicBezTo>
                <a:cubicBezTo>
                  <a:pt x="8300341" y="917872"/>
                  <a:pt x="8137119" y="910041"/>
                  <a:pt x="8009084" y="912810"/>
                </a:cubicBezTo>
                <a:cubicBezTo>
                  <a:pt x="7881049" y="915579"/>
                  <a:pt x="7566926" y="905809"/>
                  <a:pt x="7417108" y="912810"/>
                </a:cubicBezTo>
                <a:cubicBezTo>
                  <a:pt x="7267290" y="919811"/>
                  <a:pt x="6887524" y="934543"/>
                  <a:pt x="6616200" y="912810"/>
                </a:cubicBezTo>
                <a:cubicBezTo>
                  <a:pt x="6344876" y="891077"/>
                  <a:pt x="6199021" y="878697"/>
                  <a:pt x="5815291" y="912810"/>
                </a:cubicBezTo>
                <a:cubicBezTo>
                  <a:pt x="5431561" y="946923"/>
                  <a:pt x="5422296" y="911330"/>
                  <a:pt x="5223316" y="912810"/>
                </a:cubicBezTo>
                <a:cubicBezTo>
                  <a:pt x="5024336" y="914290"/>
                  <a:pt x="4891016" y="917090"/>
                  <a:pt x="4631340" y="912810"/>
                </a:cubicBezTo>
                <a:cubicBezTo>
                  <a:pt x="4371664" y="908530"/>
                  <a:pt x="4100021" y="903852"/>
                  <a:pt x="3830431" y="912810"/>
                </a:cubicBezTo>
                <a:cubicBezTo>
                  <a:pt x="3560841" y="921768"/>
                  <a:pt x="3407677" y="883464"/>
                  <a:pt x="3238456" y="912810"/>
                </a:cubicBezTo>
                <a:cubicBezTo>
                  <a:pt x="3069235" y="942156"/>
                  <a:pt x="2599730" y="920636"/>
                  <a:pt x="2333081" y="912810"/>
                </a:cubicBezTo>
                <a:cubicBezTo>
                  <a:pt x="2066432" y="904984"/>
                  <a:pt x="1803143" y="928859"/>
                  <a:pt x="1636639" y="912810"/>
                </a:cubicBezTo>
                <a:cubicBezTo>
                  <a:pt x="1470135" y="896761"/>
                  <a:pt x="1362756" y="936973"/>
                  <a:pt x="1149129" y="912810"/>
                </a:cubicBezTo>
                <a:cubicBezTo>
                  <a:pt x="935502" y="888648"/>
                  <a:pt x="474228" y="870717"/>
                  <a:pt x="0" y="912810"/>
                </a:cubicBezTo>
                <a:cubicBezTo>
                  <a:pt x="1871" y="731944"/>
                  <a:pt x="-1837" y="574774"/>
                  <a:pt x="0" y="465533"/>
                </a:cubicBezTo>
                <a:cubicBezTo>
                  <a:pt x="1837" y="356292"/>
                  <a:pt x="-15399" y="172865"/>
                  <a:pt x="0" y="0"/>
                </a:cubicBezTo>
                <a:close/>
              </a:path>
              <a:path w="10446631" h="912810" stroke="0" extrusionOk="0">
                <a:moveTo>
                  <a:pt x="0" y="0"/>
                </a:moveTo>
                <a:cubicBezTo>
                  <a:pt x="329247" y="32063"/>
                  <a:pt x="552289" y="1157"/>
                  <a:pt x="696442" y="0"/>
                </a:cubicBezTo>
                <a:cubicBezTo>
                  <a:pt x="840595" y="-1157"/>
                  <a:pt x="1060578" y="-11448"/>
                  <a:pt x="1392884" y="0"/>
                </a:cubicBezTo>
                <a:cubicBezTo>
                  <a:pt x="1725190" y="11448"/>
                  <a:pt x="1790503" y="-12329"/>
                  <a:pt x="2089326" y="0"/>
                </a:cubicBezTo>
                <a:cubicBezTo>
                  <a:pt x="2388149" y="12329"/>
                  <a:pt x="2621412" y="21110"/>
                  <a:pt x="2785768" y="0"/>
                </a:cubicBezTo>
                <a:cubicBezTo>
                  <a:pt x="2950124" y="-21110"/>
                  <a:pt x="3315703" y="-1254"/>
                  <a:pt x="3586677" y="0"/>
                </a:cubicBezTo>
                <a:cubicBezTo>
                  <a:pt x="3857651" y="1254"/>
                  <a:pt x="4223202" y="-30456"/>
                  <a:pt x="4387585" y="0"/>
                </a:cubicBezTo>
                <a:cubicBezTo>
                  <a:pt x="4551968" y="30456"/>
                  <a:pt x="4590606" y="5183"/>
                  <a:pt x="4770628" y="0"/>
                </a:cubicBezTo>
                <a:cubicBezTo>
                  <a:pt x="4950650" y="-5183"/>
                  <a:pt x="5333833" y="7102"/>
                  <a:pt x="5676003" y="0"/>
                </a:cubicBezTo>
                <a:cubicBezTo>
                  <a:pt x="6018173" y="-7102"/>
                  <a:pt x="5886426" y="18270"/>
                  <a:pt x="6059046" y="0"/>
                </a:cubicBezTo>
                <a:cubicBezTo>
                  <a:pt x="6231666" y="-18270"/>
                  <a:pt x="6504915" y="38569"/>
                  <a:pt x="6859954" y="0"/>
                </a:cubicBezTo>
                <a:cubicBezTo>
                  <a:pt x="7214993" y="-38569"/>
                  <a:pt x="7428450" y="17881"/>
                  <a:pt x="7660863" y="0"/>
                </a:cubicBezTo>
                <a:cubicBezTo>
                  <a:pt x="7893276" y="-17881"/>
                  <a:pt x="8121126" y="-20735"/>
                  <a:pt x="8357305" y="0"/>
                </a:cubicBezTo>
                <a:cubicBezTo>
                  <a:pt x="8593484" y="20735"/>
                  <a:pt x="9053233" y="-28946"/>
                  <a:pt x="9262679" y="0"/>
                </a:cubicBezTo>
                <a:cubicBezTo>
                  <a:pt x="9472125" y="28946"/>
                  <a:pt x="10058545" y="-45755"/>
                  <a:pt x="10446631" y="0"/>
                </a:cubicBezTo>
                <a:cubicBezTo>
                  <a:pt x="10443564" y="94707"/>
                  <a:pt x="10438852" y="273106"/>
                  <a:pt x="10446631" y="429021"/>
                </a:cubicBezTo>
                <a:cubicBezTo>
                  <a:pt x="10454410" y="584936"/>
                  <a:pt x="10441104" y="793062"/>
                  <a:pt x="10446631" y="912810"/>
                </a:cubicBezTo>
                <a:cubicBezTo>
                  <a:pt x="10255250" y="900464"/>
                  <a:pt x="10010408" y="930457"/>
                  <a:pt x="9854655" y="912810"/>
                </a:cubicBezTo>
                <a:cubicBezTo>
                  <a:pt x="9698902" y="895163"/>
                  <a:pt x="9383225" y="927976"/>
                  <a:pt x="9262679" y="912810"/>
                </a:cubicBezTo>
                <a:cubicBezTo>
                  <a:pt x="9142133" y="897644"/>
                  <a:pt x="8940417" y="908670"/>
                  <a:pt x="8670704" y="912810"/>
                </a:cubicBezTo>
                <a:cubicBezTo>
                  <a:pt x="8400991" y="916950"/>
                  <a:pt x="8309226" y="921237"/>
                  <a:pt x="8183194" y="912810"/>
                </a:cubicBezTo>
                <a:cubicBezTo>
                  <a:pt x="8057162" y="904384"/>
                  <a:pt x="7933682" y="907979"/>
                  <a:pt x="7800151" y="912810"/>
                </a:cubicBezTo>
                <a:cubicBezTo>
                  <a:pt x="7666620" y="917641"/>
                  <a:pt x="7435791" y="906933"/>
                  <a:pt x="7103709" y="912810"/>
                </a:cubicBezTo>
                <a:cubicBezTo>
                  <a:pt x="6771627" y="918687"/>
                  <a:pt x="6661083" y="950130"/>
                  <a:pt x="6302801" y="912810"/>
                </a:cubicBezTo>
                <a:cubicBezTo>
                  <a:pt x="5944519" y="875490"/>
                  <a:pt x="6032621" y="897721"/>
                  <a:pt x="5919758" y="912810"/>
                </a:cubicBezTo>
                <a:cubicBezTo>
                  <a:pt x="5806895" y="927899"/>
                  <a:pt x="5572342" y="925581"/>
                  <a:pt x="5327782" y="912810"/>
                </a:cubicBezTo>
                <a:cubicBezTo>
                  <a:pt x="5083222" y="900039"/>
                  <a:pt x="5032106" y="917815"/>
                  <a:pt x="4840272" y="912810"/>
                </a:cubicBezTo>
                <a:cubicBezTo>
                  <a:pt x="4648438" y="907806"/>
                  <a:pt x="4155654" y="937580"/>
                  <a:pt x="3934898" y="912810"/>
                </a:cubicBezTo>
                <a:cubicBezTo>
                  <a:pt x="3714142" y="888040"/>
                  <a:pt x="3666867" y="907449"/>
                  <a:pt x="3447388" y="912810"/>
                </a:cubicBezTo>
                <a:cubicBezTo>
                  <a:pt x="3227909" y="918172"/>
                  <a:pt x="2953572" y="914340"/>
                  <a:pt x="2542014" y="912810"/>
                </a:cubicBezTo>
                <a:cubicBezTo>
                  <a:pt x="2130456" y="911280"/>
                  <a:pt x="2257721" y="921498"/>
                  <a:pt x="2054504" y="912810"/>
                </a:cubicBezTo>
                <a:cubicBezTo>
                  <a:pt x="1851287" y="904123"/>
                  <a:pt x="1759284" y="906343"/>
                  <a:pt x="1671461" y="912810"/>
                </a:cubicBezTo>
                <a:cubicBezTo>
                  <a:pt x="1583638" y="919277"/>
                  <a:pt x="1194450" y="956010"/>
                  <a:pt x="766086" y="912810"/>
                </a:cubicBezTo>
                <a:cubicBezTo>
                  <a:pt x="337722" y="869610"/>
                  <a:pt x="254273" y="899585"/>
                  <a:pt x="0" y="912810"/>
                </a:cubicBezTo>
                <a:cubicBezTo>
                  <a:pt x="-16541" y="746581"/>
                  <a:pt x="8680" y="614896"/>
                  <a:pt x="0" y="474661"/>
                </a:cubicBezTo>
                <a:cubicBezTo>
                  <a:pt x="-8680" y="334426"/>
                  <a:pt x="23728" y="11600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9999"/>
            </a:solidFill>
            <a:extLst>
              <a:ext uri="{C807C97D-BFC1-408E-A445-0C87EB9F89A2}">
                <ask:lineSketchStyleProps xmlns:ask="http://schemas.microsoft.com/office/drawing/2018/sketchyshapes" sd="378537895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Tính giá trị của biểu thức:</a:t>
            </a:r>
            <a:endParaRPr kumimoji="0" lang="en-US" sz="4000" b="1" i="1" u="none" strike="noStrike" kern="1200" cap="none" spc="0" normalizeH="0" baseline="0" noProof="0" dirty="0">
              <a:ln>
                <a:noFill/>
              </a:ln>
              <a:solidFill>
                <a:srgbClr val="A3EEFF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42DD4507-B21D-A2D7-4197-D7B46161E529}"/>
              </a:ext>
            </a:extLst>
          </p:cNvPr>
          <p:cNvSpPr/>
          <p:nvPr/>
        </p:nvSpPr>
        <p:spPr>
          <a:xfrm>
            <a:off x="819151" y="154339"/>
            <a:ext cx="1333500" cy="1045811"/>
          </a:xfrm>
          <a:prstGeom prst="triangle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535D67-D731-44AC-657F-CB453EDD5A9A}"/>
              </a:ext>
            </a:extLst>
          </p:cNvPr>
          <p:cNvSpPr txBox="1"/>
          <p:nvPr/>
        </p:nvSpPr>
        <p:spPr>
          <a:xfrm>
            <a:off x="704850" y="1971675"/>
            <a:ext cx="1027747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lphaLcParenR"/>
            </a:pPr>
            <a:r>
              <a:rPr lang="pt-BR" sz="3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8 103 × 5 – 4 135                             b) 24 360 : 8+ 9 600</a:t>
            </a:r>
          </a:p>
          <a:p>
            <a:pPr marL="514350" indent="-514350" algn="just">
              <a:buAutoNum type="alphaLcParenR"/>
            </a:pPr>
            <a:endParaRPr lang="pt-BR" sz="3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AutoNum type="alphaLcParenR"/>
            </a:pPr>
            <a:endParaRPr lang="pt-BR" sz="3400" b="1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AutoNum type="alphaLcParenR"/>
            </a:pPr>
            <a:endParaRPr lang="pt-BR" sz="3400" b="1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3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c) 839 + 6 215 x 4                                d) 17 286 - 45 234 : 9</a:t>
            </a:r>
          </a:p>
          <a:p>
            <a:endParaRPr lang="en-US" sz="3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7730AB-2FD1-7F81-399D-75E8378F0BA1}"/>
              </a:ext>
            </a:extLst>
          </p:cNvPr>
          <p:cNvSpPr txBox="1"/>
          <p:nvPr/>
        </p:nvSpPr>
        <p:spPr>
          <a:xfrm>
            <a:off x="819150" y="2667000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40 515 – 4 135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04A756-7FE4-29EC-E77E-77C4E31D3B29}"/>
              </a:ext>
            </a:extLst>
          </p:cNvPr>
          <p:cNvSpPr txBox="1"/>
          <p:nvPr/>
        </p:nvSpPr>
        <p:spPr>
          <a:xfrm>
            <a:off x="857250" y="3228975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36 380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C4BCD4-C66E-93F8-ECB4-C8773AFD5325}"/>
              </a:ext>
            </a:extLst>
          </p:cNvPr>
          <p:cNvSpPr txBox="1"/>
          <p:nvPr/>
        </p:nvSpPr>
        <p:spPr>
          <a:xfrm>
            <a:off x="7258050" y="2571750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3045 + 9 600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458D48-7C84-BD4A-95CD-682B3A36F322}"/>
              </a:ext>
            </a:extLst>
          </p:cNvPr>
          <p:cNvSpPr txBox="1"/>
          <p:nvPr/>
        </p:nvSpPr>
        <p:spPr>
          <a:xfrm>
            <a:off x="7296150" y="3133725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12 645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F66B3D-7090-4596-7B34-2B774203475A}"/>
              </a:ext>
            </a:extLst>
          </p:cNvPr>
          <p:cNvSpPr txBox="1"/>
          <p:nvPr/>
        </p:nvSpPr>
        <p:spPr>
          <a:xfrm>
            <a:off x="800100" y="4552950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839 + 24 860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D0F98-17EB-3E7A-73FC-348F7D64919A}"/>
              </a:ext>
            </a:extLst>
          </p:cNvPr>
          <p:cNvSpPr txBox="1"/>
          <p:nvPr/>
        </p:nvSpPr>
        <p:spPr>
          <a:xfrm>
            <a:off x="838200" y="5114925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25 699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0FDC9E-2899-6079-05E1-2CAF365E4FD9}"/>
              </a:ext>
            </a:extLst>
          </p:cNvPr>
          <p:cNvSpPr txBox="1"/>
          <p:nvPr/>
        </p:nvSpPr>
        <p:spPr>
          <a:xfrm>
            <a:off x="7162800" y="4657725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17 286 – 5 026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4FDBF-9243-5B9C-A39E-D6F4B7C591BC}"/>
              </a:ext>
            </a:extLst>
          </p:cNvPr>
          <p:cNvSpPr txBox="1"/>
          <p:nvPr/>
        </p:nvSpPr>
        <p:spPr>
          <a:xfrm>
            <a:off x="7200900" y="5219700"/>
            <a:ext cx="40100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12 260</a:t>
            </a:r>
          </a:p>
        </p:txBody>
      </p:sp>
    </p:spTree>
    <p:extLst>
      <p:ext uri="{BB962C8B-B14F-4D97-AF65-F5344CB8AC3E}">
        <p14:creationId xmlns:p14="http://schemas.microsoft.com/office/powerpoint/2010/main" val="178977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18996-1C08-1F76-3094-35E8DDAD3B41}"/>
              </a:ext>
            </a:extLst>
          </p:cNvPr>
          <p:cNvSpPr/>
          <p:nvPr/>
        </p:nvSpPr>
        <p:spPr>
          <a:xfrm>
            <a:off x="212993" y="206673"/>
            <a:ext cx="11766014" cy="6249338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5F4C2-FFF1-794A-8313-E52168AF893F}"/>
              </a:ext>
            </a:extLst>
          </p:cNvPr>
          <p:cNvSpPr/>
          <p:nvPr/>
        </p:nvSpPr>
        <p:spPr>
          <a:xfrm>
            <a:off x="1031453" y="306390"/>
            <a:ext cx="10446631" cy="1255710"/>
          </a:xfrm>
          <a:custGeom>
            <a:avLst/>
            <a:gdLst>
              <a:gd name="connsiteX0" fmla="*/ 0 w 10446631"/>
              <a:gd name="connsiteY0" fmla="*/ 0 h 1255710"/>
              <a:gd name="connsiteX1" fmla="*/ 800908 w 10446631"/>
              <a:gd name="connsiteY1" fmla="*/ 0 h 1255710"/>
              <a:gd name="connsiteX2" fmla="*/ 1706283 w 10446631"/>
              <a:gd name="connsiteY2" fmla="*/ 0 h 1255710"/>
              <a:gd name="connsiteX3" fmla="*/ 2298259 w 10446631"/>
              <a:gd name="connsiteY3" fmla="*/ 0 h 1255710"/>
              <a:gd name="connsiteX4" fmla="*/ 2994701 w 10446631"/>
              <a:gd name="connsiteY4" fmla="*/ 0 h 1255710"/>
              <a:gd name="connsiteX5" fmla="*/ 3377744 w 10446631"/>
              <a:gd name="connsiteY5" fmla="*/ 0 h 1255710"/>
              <a:gd name="connsiteX6" fmla="*/ 3865253 w 10446631"/>
              <a:gd name="connsiteY6" fmla="*/ 0 h 1255710"/>
              <a:gd name="connsiteX7" fmla="*/ 4457229 w 10446631"/>
              <a:gd name="connsiteY7" fmla="*/ 0 h 1255710"/>
              <a:gd name="connsiteX8" fmla="*/ 5153671 w 10446631"/>
              <a:gd name="connsiteY8" fmla="*/ 0 h 1255710"/>
              <a:gd name="connsiteX9" fmla="*/ 5954580 w 10446631"/>
              <a:gd name="connsiteY9" fmla="*/ 0 h 1255710"/>
              <a:gd name="connsiteX10" fmla="*/ 6442089 w 10446631"/>
              <a:gd name="connsiteY10" fmla="*/ 0 h 1255710"/>
              <a:gd name="connsiteX11" fmla="*/ 7242997 w 10446631"/>
              <a:gd name="connsiteY11" fmla="*/ 0 h 1255710"/>
              <a:gd name="connsiteX12" fmla="*/ 7626041 w 10446631"/>
              <a:gd name="connsiteY12" fmla="*/ 0 h 1255710"/>
              <a:gd name="connsiteX13" fmla="*/ 8426949 w 10446631"/>
              <a:gd name="connsiteY13" fmla="*/ 0 h 1255710"/>
              <a:gd name="connsiteX14" fmla="*/ 9227857 w 10446631"/>
              <a:gd name="connsiteY14" fmla="*/ 0 h 1255710"/>
              <a:gd name="connsiteX15" fmla="*/ 10446631 w 10446631"/>
              <a:gd name="connsiteY15" fmla="*/ 0 h 1255710"/>
              <a:gd name="connsiteX16" fmla="*/ 10446631 w 10446631"/>
              <a:gd name="connsiteY16" fmla="*/ 652969 h 1255710"/>
              <a:gd name="connsiteX17" fmla="*/ 10446631 w 10446631"/>
              <a:gd name="connsiteY17" fmla="*/ 1255710 h 1255710"/>
              <a:gd name="connsiteX18" fmla="*/ 10063588 w 10446631"/>
              <a:gd name="connsiteY18" fmla="*/ 1255710 h 1255710"/>
              <a:gd name="connsiteX19" fmla="*/ 9680545 w 10446631"/>
              <a:gd name="connsiteY19" fmla="*/ 1255710 h 1255710"/>
              <a:gd name="connsiteX20" fmla="*/ 8775170 w 10446631"/>
              <a:gd name="connsiteY20" fmla="*/ 1255710 h 1255710"/>
              <a:gd name="connsiteX21" fmla="*/ 8392127 w 10446631"/>
              <a:gd name="connsiteY21" fmla="*/ 1255710 h 1255710"/>
              <a:gd name="connsiteX22" fmla="*/ 8009084 w 10446631"/>
              <a:gd name="connsiteY22" fmla="*/ 1255710 h 1255710"/>
              <a:gd name="connsiteX23" fmla="*/ 7417108 w 10446631"/>
              <a:gd name="connsiteY23" fmla="*/ 1255710 h 1255710"/>
              <a:gd name="connsiteX24" fmla="*/ 6616200 w 10446631"/>
              <a:gd name="connsiteY24" fmla="*/ 1255710 h 1255710"/>
              <a:gd name="connsiteX25" fmla="*/ 5815291 w 10446631"/>
              <a:gd name="connsiteY25" fmla="*/ 1255710 h 1255710"/>
              <a:gd name="connsiteX26" fmla="*/ 5223316 w 10446631"/>
              <a:gd name="connsiteY26" fmla="*/ 1255710 h 1255710"/>
              <a:gd name="connsiteX27" fmla="*/ 4631340 w 10446631"/>
              <a:gd name="connsiteY27" fmla="*/ 1255710 h 1255710"/>
              <a:gd name="connsiteX28" fmla="*/ 3830431 w 10446631"/>
              <a:gd name="connsiteY28" fmla="*/ 1255710 h 1255710"/>
              <a:gd name="connsiteX29" fmla="*/ 3238456 w 10446631"/>
              <a:gd name="connsiteY29" fmla="*/ 1255710 h 1255710"/>
              <a:gd name="connsiteX30" fmla="*/ 2333081 w 10446631"/>
              <a:gd name="connsiteY30" fmla="*/ 1255710 h 1255710"/>
              <a:gd name="connsiteX31" fmla="*/ 1636639 w 10446631"/>
              <a:gd name="connsiteY31" fmla="*/ 1255710 h 1255710"/>
              <a:gd name="connsiteX32" fmla="*/ 1149129 w 10446631"/>
              <a:gd name="connsiteY32" fmla="*/ 1255710 h 1255710"/>
              <a:gd name="connsiteX33" fmla="*/ 0 w 10446631"/>
              <a:gd name="connsiteY33" fmla="*/ 1255710 h 1255710"/>
              <a:gd name="connsiteX34" fmla="*/ 0 w 10446631"/>
              <a:gd name="connsiteY34" fmla="*/ 640412 h 1255710"/>
              <a:gd name="connsiteX35" fmla="*/ 0 w 10446631"/>
              <a:gd name="connsiteY35" fmla="*/ 0 h 125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46631" h="1255710" fill="none" extrusionOk="0">
                <a:moveTo>
                  <a:pt x="0" y="0"/>
                </a:moveTo>
                <a:cubicBezTo>
                  <a:pt x="162973" y="31656"/>
                  <a:pt x="509637" y="-39788"/>
                  <a:pt x="800908" y="0"/>
                </a:cubicBezTo>
                <a:cubicBezTo>
                  <a:pt x="1092179" y="39788"/>
                  <a:pt x="1389840" y="40984"/>
                  <a:pt x="1706283" y="0"/>
                </a:cubicBezTo>
                <a:cubicBezTo>
                  <a:pt x="2022727" y="-40984"/>
                  <a:pt x="2037701" y="7350"/>
                  <a:pt x="2298259" y="0"/>
                </a:cubicBezTo>
                <a:cubicBezTo>
                  <a:pt x="2558817" y="-7350"/>
                  <a:pt x="2693525" y="-24863"/>
                  <a:pt x="2994701" y="0"/>
                </a:cubicBezTo>
                <a:cubicBezTo>
                  <a:pt x="3295877" y="24863"/>
                  <a:pt x="3274085" y="-11320"/>
                  <a:pt x="3377744" y="0"/>
                </a:cubicBezTo>
                <a:cubicBezTo>
                  <a:pt x="3481403" y="11320"/>
                  <a:pt x="3741245" y="13679"/>
                  <a:pt x="3865253" y="0"/>
                </a:cubicBezTo>
                <a:cubicBezTo>
                  <a:pt x="3989261" y="-13679"/>
                  <a:pt x="4291035" y="103"/>
                  <a:pt x="4457229" y="0"/>
                </a:cubicBezTo>
                <a:cubicBezTo>
                  <a:pt x="4623423" y="-103"/>
                  <a:pt x="4957951" y="-32800"/>
                  <a:pt x="5153671" y="0"/>
                </a:cubicBezTo>
                <a:cubicBezTo>
                  <a:pt x="5349391" y="32800"/>
                  <a:pt x="5625413" y="-25902"/>
                  <a:pt x="5954580" y="0"/>
                </a:cubicBezTo>
                <a:cubicBezTo>
                  <a:pt x="6283747" y="25902"/>
                  <a:pt x="6299756" y="-18430"/>
                  <a:pt x="6442089" y="0"/>
                </a:cubicBezTo>
                <a:cubicBezTo>
                  <a:pt x="6584422" y="18430"/>
                  <a:pt x="6896199" y="-34619"/>
                  <a:pt x="7242997" y="0"/>
                </a:cubicBezTo>
                <a:cubicBezTo>
                  <a:pt x="7589795" y="34619"/>
                  <a:pt x="7538933" y="12438"/>
                  <a:pt x="7626041" y="0"/>
                </a:cubicBezTo>
                <a:cubicBezTo>
                  <a:pt x="7713149" y="-12438"/>
                  <a:pt x="8117171" y="-12434"/>
                  <a:pt x="8426949" y="0"/>
                </a:cubicBezTo>
                <a:cubicBezTo>
                  <a:pt x="8736727" y="12434"/>
                  <a:pt x="9065205" y="24809"/>
                  <a:pt x="9227857" y="0"/>
                </a:cubicBezTo>
                <a:cubicBezTo>
                  <a:pt x="9390509" y="-24809"/>
                  <a:pt x="10048587" y="-32940"/>
                  <a:pt x="10446631" y="0"/>
                </a:cubicBezTo>
                <a:cubicBezTo>
                  <a:pt x="10414425" y="220076"/>
                  <a:pt x="10466490" y="425924"/>
                  <a:pt x="10446631" y="652969"/>
                </a:cubicBezTo>
                <a:cubicBezTo>
                  <a:pt x="10426772" y="880014"/>
                  <a:pt x="10455331" y="1001596"/>
                  <a:pt x="10446631" y="1255710"/>
                </a:cubicBezTo>
                <a:cubicBezTo>
                  <a:pt x="10322086" y="1245994"/>
                  <a:pt x="10241883" y="1240523"/>
                  <a:pt x="10063588" y="1255710"/>
                </a:cubicBezTo>
                <a:cubicBezTo>
                  <a:pt x="9885293" y="1270897"/>
                  <a:pt x="9813769" y="1268955"/>
                  <a:pt x="9680545" y="1255710"/>
                </a:cubicBezTo>
                <a:cubicBezTo>
                  <a:pt x="9547321" y="1242465"/>
                  <a:pt x="9219179" y="1283646"/>
                  <a:pt x="8775170" y="1255710"/>
                </a:cubicBezTo>
                <a:cubicBezTo>
                  <a:pt x="8331161" y="1227774"/>
                  <a:pt x="8483913" y="1250648"/>
                  <a:pt x="8392127" y="1255710"/>
                </a:cubicBezTo>
                <a:cubicBezTo>
                  <a:pt x="8300341" y="1260772"/>
                  <a:pt x="8137119" y="1252941"/>
                  <a:pt x="8009084" y="1255710"/>
                </a:cubicBezTo>
                <a:cubicBezTo>
                  <a:pt x="7881049" y="1258479"/>
                  <a:pt x="7566926" y="1248709"/>
                  <a:pt x="7417108" y="1255710"/>
                </a:cubicBezTo>
                <a:cubicBezTo>
                  <a:pt x="7267290" y="1262711"/>
                  <a:pt x="6887524" y="1277443"/>
                  <a:pt x="6616200" y="1255710"/>
                </a:cubicBezTo>
                <a:cubicBezTo>
                  <a:pt x="6344876" y="1233977"/>
                  <a:pt x="6199021" y="1221597"/>
                  <a:pt x="5815291" y="1255710"/>
                </a:cubicBezTo>
                <a:cubicBezTo>
                  <a:pt x="5431561" y="1289823"/>
                  <a:pt x="5422296" y="1254230"/>
                  <a:pt x="5223316" y="1255710"/>
                </a:cubicBezTo>
                <a:cubicBezTo>
                  <a:pt x="5024336" y="1257190"/>
                  <a:pt x="4891016" y="1259990"/>
                  <a:pt x="4631340" y="1255710"/>
                </a:cubicBezTo>
                <a:cubicBezTo>
                  <a:pt x="4371664" y="1251430"/>
                  <a:pt x="4100021" y="1246752"/>
                  <a:pt x="3830431" y="1255710"/>
                </a:cubicBezTo>
                <a:cubicBezTo>
                  <a:pt x="3560841" y="1264668"/>
                  <a:pt x="3407677" y="1226364"/>
                  <a:pt x="3238456" y="1255710"/>
                </a:cubicBezTo>
                <a:cubicBezTo>
                  <a:pt x="3069235" y="1285056"/>
                  <a:pt x="2599730" y="1263536"/>
                  <a:pt x="2333081" y="1255710"/>
                </a:cubicBezTo>
                <a:cubicBezTo>
                  <a:pt x="2066432" y="1247884"/>
                  <a:pt x="1803143" y="1271759"/>
                  <a:pt x="1636639" y="1255710"/>
                </a:cubicBezTo>
                <a:cubicBezTo>
                  <a:pt x="1470135" y="1239661"/>
                  <a:pt x="1362756" y="1279873"/>
                  <a:pt x="1149129" y="1255710"/>
                </a:cubicBezTo>
                <a:cubicBezTo>
                  <a:pt x="935502" y="1231548"/>
                  <a:pt x="474228" y="1213617"/>
                  <a:pt x="0" y="1255710"/>
                </a:cubicBezTo>
                <a:cubicBezTo>
                  <a:pt x="-2443" y="973259"/>
                  <a:pt x="6599" y="872997"/>
                  <a:pt x="0" y="640412"/>
                </a:cubicBezTo>
                <a:cubicBezTo>
                  <a:pt x="-6599" y="407827"/>
                  <a:pt x="12505" y="269624"/>
                  <a:pt x="0" y="0"/>
                </a:cubicBezTo>
                <a:close/>
              </a:path>
              <a:path w="10446631" h="1255710" stroke="0" extrusionOk="0">
                <a:moveTo>
                  <a:pt x="0" y="0"/>
                </a:moveTo>
                <a:cubicBezTo>
                  <a:pt x="329247" y="32063"/>
                  <a:pt x="552289" y="1157"/>
                  <a:pt x="696442" y="0"/>
                </a:cubicBezTo>
                <a:cubicBezTo>
                  <a:pt x="840595" y="-1157"/>
                  <a:pt x="1060578" y="-11448"/>
                  <a:pt x="1392884" y="0"/>
                </a:cubicBezTo>
                <a:cubicBezTo>
                  <a:pt x="1725190" y="11448"/>
                  <a:pt x="1790503" y="-12329"/>
                  <a:pt x="2089326" y="0"/>
                </a:cubicBezTo>
                <a:cubicBezTo>
                  <a:pt x="2388149" y="12329"/>
                  <a:pt x="2621412" y="21110"/>
                  <a:pt x="2785768" y="0"/>
                </a:cubicBezTo>
                <a:cubicBezTo>
                  <a:pt x="2950124" y="-21110"/>
                  <a:pt x="3315703" y="-1254"/>
                  <a:pt x="3586677" y="0"/>
                </a:cubicBezTo>
                <a:cubicBezTo>
                  <a:pt x="3857651" y="1254"/>
                  <a:pt x="4223202" y="-30456"/>
                  <a:pt x="4387585" y="0"/>
                </a:cubicBezTo>
                <a:cubicBezTo>
                  <a:pt x="4551968" y="30456"/>
                  <a:pt x="4590606" y="5183"/>
                  <a:pt x="4770628" y="0"/>
                </a:cubicBezTo>
                <a:cubicBezTo>
                  <a:pt x="4950650" y="-5183"/>
                  <a:pt x="5333833" y="7102"/>
                  <a:pt x="5676003" y="0"/>
                </a:cubicBezTo>
                <a:cubicBezTo>
                  <a:pt x="6018173" y="-7102"/>
                  <a:pt x="5886426" y="18270"/>
                  <a:pt x="6059046" y="0"/>
                </a:cubicBezTo>
                <a:cubicBezTo>
                  <a:pt x="6231666" y="-18270"/>
                  <a:pt x="6504915" y="38569"/>
                  <a:pt x="6859954" y="0"/>
                </a:cubicBezTo>
                <a:cubicBezTo>
                  <a:pt x="7214993" y="-38569"/>
                  <a:pt x="7428450" y="17881"/>
                  <a:pt x="7660863" y="0"/>
                </a:cubicBezTo>
                <a:cubicBezTo>
                  <a:pt x="7893276" y="-17881"/>
                  <a:pt x="8121126" y="-20735"/>
                  <a:pt x="8357305" y="0"/>
                </a:cubicBezTo>
                <a:cubicBezTo>
                  <a:pt x="8593484" y="20735"/>
                  <a:pt x="9053233" y="-28946"/>
                  <a:pt x="9262679" y="0"/>
                </a:cubicBezTo>
                <a:cubicBezTo>
                  <a:pt x="9472125" y="28946"/>
                  <a:pt x="10058545" y="-45755"/>
                  <a:pt x="10446631" y="0"/>
                </a:cubicBezTo>
                <a:cubicBezTo>
                  <a:pt x="10434229" y="264069"/>
                  <a:pt x="10467920" y="332726"/>
                  <a:pt x="10446631" y="590184"/>
                </a:cubicBezTo>
                <a:cubicBezTo>
                  <a:pt x="10425342" y="847642"/>
                  <a:pt x="10413427" y="1039780"/>
                  <a:pt x="10446631" y="1255710"/>
                </a:cubicBezTo>
                <a:cubicBezTo>
                  <a:pt x="10255250" y="1243364"/>
                  <a:pt x="10010408" y="1273357"/>
                  <a:pt x="9854655" y="1255710"/>
                </a:cubicBezTo>
                <a:cubicBezTo>
                  <a:pt x="9698902" y="1238063"/>
                  <a:pt x="9383225" y="1270876"/>
                  <a:pt x="9262679" y="1255710"/>
                </a:cubicBezTo>
                <a:cubicBezTo>
                  <a:pt x="9142133" y="1240544"/>
                  <a:pt x="8940417" y="1251570"/>
                  <a:pt x="8670704" y="1255710"/>
                </a:cubicBezTo>
                <a:cubicBezTo>
                  <a:pt x="8400991" y="1259850"/>
                  <a:pt x="8309226" y="1264137"/>
                  <a:pt x="8183194" y="1255710"/>
                </a:cubicBezTo>
                <a:cubicBezTo>
                  <a:pt x="8057162" y="1247284"/>
                  <a:pt x="7933682" y="1250879"/>
                  <a:pt x="7800151" y="1255710"/>
                </a:cubicBezTo>
                <a:cubicBezTo>
                  <a:pt x="7666620" y="1260541"/>
                  <a:pt x="7435791" y="1249833"/>
                  <a:pt x="7103709" y="1255710"/>
                </a:cubicBezTo>
                <a:cubicBezTo>
                  <a:pt x="6771627" y="1261587"/>
                  <a:pt x="6661083" y="1293030"/>
                  <a:pt x="6302801" y="1255710"/>
                </a:cubicBezTo>
                <a:cubicBezTo>
                  <a:pt x="5944519" y="1218390"/>
                  <a:pt x="6032621" y="1240621"/>
                  <a:pt x="5919758" y="1255710"/>
                </a:cubicBezTo>
                <a:cubicBezTo>
                  <a:pt x="5806895" y="1270799"/>
                  <a:pt x="5572342" y="1268481"/>
                  <a:pt x="5327782" y="1255710"/>
                </a:cubicBezTo>
                <a:cubicBezTo>
                  <a:pt x="5083222" y="1242939"/>
                  <a:pt x="5032106" y="1260715"/>
                  <a:pt x="4840272" y="1255710"/>
                </a:cubicBezTo>
                <a:cubicBezTo>
                  <a:pt x="4648438" y="1250706"/>
                  <a:pt x="4155654" y="1280480"/>
                  <a:pt x="3934898" y="1255710"/>
                </a:cubicBezTo>
                <a:cubicBezTo>
                  <a:pt x="3714142" y="1230940"/>
                  <a:pt x="3666867" y="1250349"/>
                  <a:pt x="3447388" y="1255710"/>
                </a:cubicBezTo>
                <a:cubicBezTo>
                  <a:pt x="3227909" y="1261072"/>
                  <a:pt x="2953572" y="1257240"/>
                  <a:pt x="2542014" y="1255710"/>
                </a:cubicBezTo>
                <a:cubicBezTo>
                  <a:pt x="2130456" y="1254180"/>
                  <a:pt x="2257721" y="1264398"/>
                  <a:pt x="2054504" y="1255710"/>
                </a:cubicBezTo>
                <a:cubicBezTo>
                  <a:pt x="1851287" y="1247023"/>
                  <a:pt x="1759284" y="1249243"/>
                  <a:pt x="1671461" y="1255710"/>
                </a:cubicBezTo>
                <a:cubicBezTo>
                  <a:pt x="1583638" y="1262177"/>
                  <a:pt x="1194450" y="1298910"/>
                  <a:pt x="766086" y="1255710"/>
                </a:cubicBezTo>
                <a:cubicBezTo>
                  <a:pt x="337722" y="1212510"/>
                  <a:pt x="254273" y="1242485"/>
                  <a:pt x="0" y="1255710"/>
                </a:cubicBezTo>
                <a:cubicBezTo>
                  <a:pt x="-26706" y="1078939"/>
                  <a:pt x="-3558" y="834310"/>
                  <a:pt x="0" y="652969"/>
                </a:cubicBezTo>
                <a:cubicBezTo>
                  <a:pt x="3558" y="471628"/>
                  <a:pt x="12056" y="30634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9999"/>
            </a:solidFill>
            <a:extLst>
              <a:ext uri="{C807C97D-BFC1-408E-A445-0C87EB9F89A2}">
                <ask:lineSketchStyleProps xmlns:ask="http://schemas.microsoft.com/office/drawing/2018/sketchyshapes" sd="378537895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hàng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1 350 kg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bán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thì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giảm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lần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hàng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đó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còn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lại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bao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nhiêu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ki-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lô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-gam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A3EEFF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2DD4507-B21D-A2D7-4197-D7B46161E529}"/>
              </a:ext>
            </a:extLst>
          </p:cNvPr>
          <p:cNvSpPr/>
          <p:nvPr/>
        </p:nvSpPr>
        <p:spPr>
          <a:xfrm>
            <a:off x="171450" y="0"/>
            <a:ext cx="1104900" cy="923925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2C4A478-F8C0-3B37-164F-37914BCA749F}"/>
              </a:ext>
            </a:extLst>
          </p:cNvPr>
          <p:cNvCxnSpPr/>
          <p:nvPr/>
        </p:nvCxnSpPr>
        <p:spPr>
          <a:xfrm>
            <a:off x="3895725" y="885825"/>
            <a:ext cx="252412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66D5E4-ABA7-F828-53B6-C38983983D98}"/>
              </a:ext>
            </a:extLst>
          </p:cNvPr>
          <p:cNvCxnSpPr>
            <a:cxnSpLocks/>
          </p:cNvCxnSpPr>
          <p:nvPr/>
        </p:nvCxnSpPr>
        <p:spPr>
          <a:xfrm>
            <a:off x="6724650" y="904875"/>
            <a:ext cx="17811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D8C4C5-01B9-A311-9088-7DE6FA029E17}"/>
              </a:ext>
            </a:extLst>
          </p:cNvPr>
          <p:cNvCxnSpPr>
            <a:cxnSpLocks/>
          </p:cNvCxnSpPr>
          <p:nvPr/>
        </p:nvCxnSpPr>
        <p:spPr>
          <a:xfrm>
            <a:off x="9648825" y="876300"/>
            <a:ext cx="15621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DD7152A-E8FF-6ABD-E7ED-0E0023BE15B2}"/>
              </a:ext>
            </a:extLst>
          </p:cNvPr>
          <p:cNvCxnSpPr>
            <a:cxnSpLocks/>
          </p:cNvCxnSpPr>
          <p:nvPr/>
        </p:nvCxnSpPr>
        <p:spPr>
          <a:xfrm>
            <a:off x="1790700" y="1371600"/>
            <a:ext cx="8667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0D089A7-E84A-FB64-070B-6038D85E37D8}"/>
              </a:ext>
            </a:extLst>
          </p:cNvPr>
          <p:cNvCxnSpPr>
            <a:cxnSpLocks/>
          </p:cNvCxnSpPr>
          <p:nvPr/>
        </p:nvCxnSpPr>
        <p:spPr>
          <a:xfrm>
            <a:off x="5629275" y="1390650"/>
            <a:ext cx="46386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95B85C5-5AB4-9263-4A9E-14C1DDF15F6E}"/>
              </a:ext>
            </a:extLst>
          </p:cNvPr>
          <p:cNvSpPr txBox="1"/>
          <p:nvPr/>
        </p:nvSpPr>
        <p:spPr>
          <a:xfrm>
            <a:off x="1438275" y="2114550"/>
            <a:ext cx="9182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giải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hàng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còn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lại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ki-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lô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-gam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gạo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1350 : 3 = 450 (kg)</a:t>
            </a:r>
          </a:p>
          <a:p>
            <a:pPr algn="r"/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450 kg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gạo</a:t>
            </a:r>
            <a:endParaRPr lang="en-US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41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749C-E9B1-A025-A8AD-FBE85DC2F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3C176-23B8-E8B6-CED7-C554D0D2D6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00">
            <a:hlinkClick r:id="" action="ppaction://media"/>
            <a:extLst>
              <a:ext uri="{FF2B5EF4-FFF2-40B4-BE49-F238E27FC236}">
                <a16:creationId xmlns:a16="http://schemas.microsoft.com/office/drawing/2014/main" id="{1D9219B8-45B1-A895-3F8A-6527918705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1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18996-1C08-1F76-3094-35E8DDAD3B41}"/>
              </a:ext>
            </a:extLst>
          </p:cNvPr>
          <p:cNvSpPr/>
          <p:nvPr/>
        </p:nvSpPr>
        <p:spPr>
          <a:xfrm>
            <a:off x="212993" y="206673"/>
            <a:ext cx="11766014" cy="6249338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5F4C2-FFF1-794A-8313-E52168AF893F}"/>
              </a:ext>
            </a:extLst>
          </p:cNvPr>
          <p:cNvSpPr/>
          <p:nvPr/>
        </p:nvSpPr>
        <p:spPr>
          <a:xfrm>
            <a:off x="1031453" y="306390"/>
            <a:ext cx="10446631" cy="1751010"/>
          </a:xfrm>
          <a:custGeom>
            <a:avLst/>
            <a:gdLst>
              <a:gd name="connsiteX0" fmla="*/ 0 w 10446631"/>
              <a:gd name="connsiteY0" fmla="*/ 0 h 1751010"/>
              <a:gd name="connsiteX1" fmla="*/ 800908 w 10446631"/>
              <a:gd name="connsiteY1" fmla="*/ 0 h 1751010"/>
              <a:gd name="connsiteX2" fmla="*/ 1497350 w 10446631"/>
              <a:gd name="connsiteY2" fmla="*/ 0 h 1751010"/>
              <a:gd name="connsiteX3" fmla="*/ 1880394 w 10446631"/>
              <a:gd name="connsiteY3" fmla="*/ 0 h 1751010"/>
              <a:gd name="connsiteX4" fmla="*/ 2367903 w 10446631"/>
              <a:gd name="connsiteY4" fmla="*/ 0 h 1751010"/>
              <a:gd name="connsiteX5" fmla="*/ 2959879 w 10446631"/>
              <a:gd name="connsiteY5" fmla="*/ 0 h 1751010"/>
              <a:gd name="connsiteX6" fmla="*/ 3656321 w 10446631"/>
              <a:gd name="connsiteY6" fmla="*/ 0 h 1751010"/>
              <a:gd name="connsiteX7" fmla="*/ 4457229 w 10446631"/>
              <a:gd name="connsiteY7" fmla="*/ 0 h 1751010"/>
              <a:gd name="connsiteX8" fmla="*/ 4944739 w 10446631"/>
              <a:gd name="connsiteY8" fmla="*/ 0 h 1751010"/>
              <a:gd name="connsiteX9" fmla="*/ 5745647 w 10446631"/>
              <a:gd name="connsiteY9" fmla="*/ 0 h 1751010"/>
              <a:gd name="connsiteX10" fmla="*/ 6128690 w 10446631"/>
              <a:gd name="connsiteY10" fmla="*/ 0 h 1751010"/>
              <a:gd name="connsiteX11" fmla="*/ 6929599 w 10446631"/>
              <a:gd name="connsiteY11" fmla="*/ 0 h 1751010"/>
              <a:gd name="connsiteX12" fmla="*/ 7730507 w 10446631"/>
              <a:gd name="connsiteY12" fmla="*/ 0 h 1751010"/>
              <a:gd name="connsiteX13" fmla="*/ 8531415 w 10446631"/>
              <a:gd name="connsiteY13" fmla="*/ 0 h 1751010"/>
              <a:gd name="connsiteX14" fmla="*/ 9436790 w 10446631"/>
              <a:gd name="connsiteY14" fmla="*/ 0 h 1751010"/>
              <a:gd name="connsiteX15" fmla="*/ 10446631 w 10446631"/>
              <a:gd name="connsiteY15" fmla="*/ 0 h 1751010"/>
              <a:gd name="connsiteX16" fmla="*/ 10446631 w 10446631"/>
              <a:gd name="connsiteY16" fmla="*/ 566160 h 1751010"/>
              <a:gd name="connsiteX17" fmla="*/ 10446631 w 10446631"/>
              <a:gd name="connsiteY17" fmla="*/ 1167340 h 1751010"/>
              <a:gd name="connsiteX18" fmla="*/ 10446631 w 10446631"/>
              <a:gd name="connsiteY18" fmla="*/ 1751010 h 1751010"/>
              <a:gd name="connsiteX19" fmla="*/ 9854655 w 10446631"/>
              <a:gd name="connsiteY19" fmla="*/ 1751010 h 1751010"/>
              <a:gd name="connsiteX20" fmla="*/ 9471612 w 10446631"/>
              <a:gd name="connsiteY20" fmla="*/ 1751010 h 1751010"/>
              <a:gd name="connsiteX21" fmla="*/ 8879636 w 10446631"/>
              <a:gd name="connsiteY21" fmla="*/ 1751010 h 1751010"/>
              <a:gd name="connsiteX22" fmla="*/ 8078728 w 10446631"/>
              <a:gd name="connsiteY22" fmla="*/ 1751010 h 1751010"/>
              <a:gd name="connsiteX23" fmla="*/ 7277820 w 10446631"/>
              <a:gd name="connsiteY23" fmla="*/ 1751010 h 1751010"/>
              <a:gd name="connsiteX24" fmla="*/ 6685844 w 10446631"/>
              <a:gd name="connsiteY24" fmla="*/ 1751010 h 1751010"/>
              <a:gd name="connsiteX25" fmla="*/ 6093868 w 10446631"/>
              <a:gd name="connsiteY25" fmla="*/ 1751010 h 1751010"/>
              <a:gd name="connsiteX26" fmla="*/ 5292960 w 10446631"/>
              <a:gd name="connsiteY26" fmla="*/ 1751010 h 1751010"/>
              <a:gd name="connsiteX27" fmla="*/ 4700984 w 10446631"/>
              <a:gd name="connsiteY27" fmla="*/ 1751010 h 1751010"/>
              <a:gd name="connsiteX28" fmla="*/ 3795609 w 10446631"/>
              <a:gd name="connsiteY28" fmla="*/ 1751010 h 1751010"/>
              <a:gd name="connsiteX29" fmla="*/ 3099167 w 10446631"/>
              <a:gd name="connsiteY29" fmla="*/ 1751010 h 1751010"/>
              <a:gd name="connsiteX30" fmla="*/ 2611658 w 10446631"/>
              <a:gd name="connsiteY30" fmla="*/ 1751010 h 1751010"/>
              <a:gd name="connsiteX31" fmla="*/ 1706283 w 10446631"/>
              <a:gd name="connsiteY31" fmla="*/ 1751010 h 1751010"/>
              <a:gd name="connsiteX32" fmla="*/ 1114307 w 10446631"/>
              <a:gd name="connsiteY32" fmla="*/ 1751010 h 1751010"/>
              <a:gd name="connsiteX33" fmla="*/ 0 w 10446631"/>
              <a:gd name="connsiteY33" fmla="*/ 1751010 h 1751010"/>
              <a:gd name="connsiteX34" fmla="*/ 0 w 10446631"/>
              <a:gd name="connsiteY34" fmla="*/ 1132320 h 1751010"/>
              <a:gd name="connsiteX35" fmla="*/ 0 w 10446631"/>
              <a:gd name="connsiteY35" fmla="*/ 566160 h 1751010"/>
              <a:gd name="connsiteX36" fmla="*/ 0 w 10446631"/>
              <a:gd name="connsiteY36" fmla="*/ 0 h 175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446631" h="1751010" fill="none" extrusionOk="0">
                <a:moveTo>
                  <a:pt x="0" y="0"/>
                </a:moveTo>
                <a:cubicBezTo>
                  <a:pt x="160536" y="36729"/>
                  <a:pt x="577448" y="17104"/>
                  <a:pt x="800908" y="0"/>
                </a:cubicBezTo>
                <a:cubicBezTo>
                  <a:pt x="1024368" y="-17104"/>
                  <a:pt x="1196174" y="-24863"/>
                  <a:pt x="1497350" y="0"/>
                </a:cubicBezTo>
                <a:cubicBezTo>
                  <a:pt x="1798526" y="24863"/>
                  <a:pt x="1769713" y="-13289"/>
                  <a:pt x="1880394" y="0"/>
                </a:cubicBezTo>
                <a:cubicBezTo>
                  <a:pt x="1991075" y="13289"/>
                  <a:pt x="2243895" y="13679"/>
                  <a:pt x="2367903" y="0"/>
                </a:cubicBezTo>
                <a:cubicBezTo>
                  <a:pt x="2491911" y="-13679"/>
                  <a:pt x="2793685" y="103"/>
                  <a:pt x="2959879" y="0"/>
                </a:cubicBezTo>
                <a:cubicBezTo>
                  <a:pt x="3126073" y="-103"/>
                  <a:pt x="3460601" y="-32800"/>
                  <a:pt x="3656321" y="0"/>
                </a:cubicBezTo>
                <a:cubicBezTo>
                  <a:pt x="3852041" y="32800"/>
                  <a:pt x="4128661" y="-24221"/>
                  <a:pt x="4457229" y="0"/>
                </a:cubicBezTo>
                <a:cubicBezTo>
                  <a:pt x="4785797" y="24221"/>
                  <a:pt x="4798669" y="-19774"/>
                  <a:pt x="4944739" y="0"/>
                </a:cubicBezTo>
                <a:cubicBezTo>
                  <a:pt x="5090809" y="19774"/>
                  <a:pt x="5398849" y="-34619"/>
                  <a:pt x="5745647" y="0"/>
                </a:cubicBezTo>
                <a:cubicBezTo>
                  <a:pt x="6092445" y="34619"/>
                  <a:pt x="6046872" y="12537"/>
                  <a:pt x="6128690" y="0"/>
                </a:cubicBezTo>
                <a:cubicBezTo>
                  <a:pt x="6210508" y="-12537"/>
                  <a:pt x="6614814" y="-12992"/>
                  <a:pt x="6929599" y="0"/>
                </a:cubicBezTo>
                <a:cubicBezTo>
                  <a:pt x="7244384" y="12992"/>
                  <a:pt x="7567855" y="24809"/>
                  <a:pt x="7730507" y="0"/>
                </a:cubicBezTo>
                <a:cubicBezTo>
                  <a:pt x="7893159" y="-24809"/>
                  <a:pt x="8246371" y="-33062"/>
                  <a:pt x="8531415" y="0"/>
                </a:cubicBezTo>
                <a:cubicBezTo>
                  <a:pt x="8816459" y="33062"/>
                  <a:pt x="9103127" y="-34919"/>
                  <a:pt x="9436790" y="0"/>
                </a:cubicBezTo>
                <a:cubicBezTo>
                  <a:pt x="9770453" y="34919"/>
                  <a:pt x="10156659" y="-25028"/>
                  <a:pt x="10446631" y="0"/>
                </a:cubicBezTo>
                <a:cubicBezTo>
                  <a:pt x="10445233" y="144603"/>
                  <a:pt x="10445276" y="350190"/>
                  <a:pt x="10446631" y="566160"/>
                </a:cubicBezTo>
                <a:cubicBezTo>
                  <a:pt x="10447986" y="782130"/>
                  <a:pt x="10456016" y="918027"/>
                  <a:pt x="10446631" y="1167340"/>
                </a:cubicBezTo>
                <a:cubicBezTo>
                  <a:pt x="10437246" y="1416653"/>
                  <a:pt x="10470142" y="1563069"/>
                  <a:pt x="10446631" y="1751010"/>
                </a:cubicBezTo>
                <a:cubicBezTo>
                  <a:pt x="10326475" y="1776112"/>
                  <a:pt x="10066845" y="1728062"/>
                  <a:pt x="9854655" y="1751010"/>
                </a:cubicBezTo>
                <a:cubicBezTo>
                  <a:pt x="9642465" y="1773958"/>
                  <a:pt x="9599647" y="1748241"/>
                  <a:pt x="9471612" y="1751010"/>
                </a:cubicBezTo>
                <a:cubicBezTo>
                  <a:pt x="9343577" y="1753779"/>
                  <a:pt x="9029454" y="1744009"/>
                  <a:pt x="8879636" y="1751010"/>
                </a:cubicBezTo>
                <a:cubicBezTo>
                  <a:pt x="8729818" y="1758011"/>
                  <a:pt x="8350052" y="1772743"/>
                  <a:pt x="8078728" y="1751010"/>
                </a:cubicBezTo>
                <a:cubicBezTo>
                  <a:pt x="7807404" y="1729277"/>
                  <a:pt x="7658661" y="1711910"/>
                  <a:pt x="7277820" y="1751010"/>
                </a:cubicBezTo>
                <a:cubicBezTo>
                  <a:pt x="6896979" y="1790110"/>
                  <a:pt x="6889448" y="1752393"/>
                  <a:pt x="6685844" y="1751010"/>
                </a:cubicBezTo>
                <a:cubicBezTo>
                  <a:pt x="6482240" y="1749627"/>
                  <a:pt x="6353544" y="1755290"/>
                  <a:pt x="6093868" y="1751010"/>
                </a:cubicBezTo>
                <a:cubicBezTo>
                  <a:pt x="5834192" y="1746730"/>
                  <a:pt x="5561472" y="1741960"/>
                  <a:pt x="5292960" y="1751010"/>
                </a:cubicBezTo>
                <a:cubicBezTo>
                  <a:pt x="5024448" y="1760060"/>
                  <a:pt x="4876142" y="1723249"/>
                  <a:pt x="4700984" y="1751010"/>
                </a:cubicBezTo>
                <a:cubicBezTo>
                  <a:pt x="4525826" y="1778771"/>
                  <a:pt x="4062258" y="1758836"/>
                  <a:pt x="3795609" y="1751010"/>
                </a:cubicBezTo>
                <a:cubicBezTo>
                  <a:pt x="3528960" y="1743184"/>
                  <a:pt x="3265671" y="1767059"/>
                  <a:pt x="3099167" y="1751010"/>
                </a:cubicBezTo>
                <a:cubicBezTo>
                  <a:pt x="2932663" y="1734961"/>
                  <a:pt x="2823425" y="1772666"/>
                  <a:pt x="2611658" y="1751010"/>
                </a:cubicBezTo>
                <a:cubicBezTo>
                  <a:pt x="2399891" y="1729354"/>
                  <a:pt x="1998274" y="1720207"/>
                  <a:pt x="1706283" y="1751010"/>
                </a:cubicBezTo>
                <a:cubicBezTo>
                  <a:pt x="1414292" y="1781813"/>
                  <a:pt x="1402750" y="1730353"/>
                  <a:pt x="1114307" y="1751010"/>
                </a:cubicBezTo>
                <a:cubicBezTo>
                  <a:pt x="825864" y="1771667"/>
                  <a:pt x="255505" y="1757468"/>
                  <a:pt x="0" y="1751010"/>
                </a:cubicBezTo>
                <a:cubicBezTo>
                  <a:pt x="3177" y="1476630"/>
                  <a:pt x="12785" y="1308583"/>
                  <a:pt x="0" y="1132320"/>
                </a:cubicBezTo>
                <a:cubicBezTo>
                  <a:pt x="-12785" y="956057"/>
                  <a:pt x="-876" y="748261"/>
                  <a:pt x="0" y="566160"/>
                </a:cubicBezTo>
                <a:cubicBezTo>
                  <a:pt x="876" y="384059"/>
                  <a:pt x="-13946" y="202695"/>
                  <a:pt x="0" y="0"/>
                </a:cubicBezTo>
                <a:close/>
              </a:path>
              <a:path w="10446631" h="1751010" stroke="0" extrusionOk="0">
                <a:moveTo>
                  <a:pt x="0" y="0"/>
                </a:moveTo>
                <a:cubicBezTo>
                  <a:pt x="329247" y="32063"/>
                  <a:pt x="552289" y="1157"/>
                  <a:pt x="696442" y="0"/>
                </a:cubicBezTo>
                <a:cubicBezTo>
                  <a:pt x="840595" y="-1157"/>
                  <a:pt x="1060578" y="-11448"/>
                  <a:pt x="1392884" y="0"/>
                </a:cubicBezTo>
                <a:cubicBezTo>
                  <a:pt x="1725190" y="11448"/>
                  <a:pt x="1790503" y="-12329"/>
                  <a:pt x="2089326" y="0"/>
                </a:cubicBezTo>
                <a:cubicBezTo>
                  <a:pt x="2388149" y="12329"/>
                  <a:pt x="2621412" y="21110"/>
                  <a:pt x="2785768" y="0"/>
                </a:cubicBezTo>
                <a:cubicBezTo>
                  <a:pt x="2950124" y="-21110"/>
                  <a:pt x="3315703" y="-1254"/>
                  <a:pt x="3586677" y="0"/>
                </a:cubicBezTo>
                <a:cubicBezTo>
                  <a:pt x="3857651" y="1254"/>
                  <a:pt x="4223202" y="-30456"/>
                  <a:pt x="4387585" y="0"/>
                </a:cubicBezTo>
                <a:cubicBezTo>
                  <a:pt x="4551968" y="30456"/>
                  <a:pt x="4590606" y="5183"/>
                  <a:pt x="4770628" y="0"/>
                </a:cubicBezTo>
                <a:cubicBezTo>
                  <a:pt x="4950650" y="-5183"/>
                  <a:pt x="5333833" y="7102"/>
                  <a:pt x="5676003" y="0"/>
                </a:cubicBezTo>
                <a:cubicBezTo>
                  <a:pt x="6018173" y="-7102"/>
                  <a:pt x="5886426" y="18270"/>
                  <a:pt x="6059046" y="0"/>
                </a:cubicBezTo>
                <a:cubicBezTo>
                  <a:pt x="6231666" y="-18270"/>
                  <a:pt x="6504915" y="38569"/>
                  <a:pt x="6859954" y="0"/>
                </a:cubicBezTo>
                <a:cubicBezTo>
                  <a:pt x="7214993" y="-38569"/>
                  <a:pt x="7428450" y="17881"/>
                  <a:pt x="7660863" y="0"/>
                </a:cubicBezTo>
                <a:cubicBezTo>
                  <a:pt x="7893276" y="-17881"/>
                  <a:pt x="8121126" y="-20735"/>
                  <a:pt x="8357305" y="0"/>
                </a:cubicBezTo>
                <a:cubicBezTo>
                  <a:pt x="8593484" y="20735"/>
                  <a:pt x="9053233" y="-28946"/>
                  <a:pt x="9262679" y="0"/>
                </a:cubicBezTo>
                <a:cubicBezTo>
                  <a:pt x="9472125" y="28946"/>
                  <a:pt x="10058545" y="-45755"/>
                  <a:pt x="10446631" y="0"/>
                </a:cubicBezTo>
                <a:cubicBezTo>
                  <a:pt x="10436617" y="241406"/>
                  <a:pt x="10433708" y="331450"/>
                  <a:pt x="10446631" y="531140"/>
                </a:cubicBezTo>
                <a:cubicBezTo>
                  <a:pt x="10459554" y="730830"/>
                  <a:pt x="10428318" y="943120"/>
                  <a:pt x="10446631" y="1097300"/>
                </a:cubicBezTo>
                <a:cubicBezTo>
                  <a:pt x="10464944" y="1251480"/>
                  <a:pt x="10448370" y="1430701"/>
                  <a:pt x="10446631" y="1751010"/>
                </a:cubicBezTo>
                <a:cubicBezTo>
                  <a:pt x="10277833" y="1743667"/>
                  <a:pt x="9897081" y="1732527"/>
                  <a:pt x="9750189" y="1751010"/>
                </a:cubicBezTo>
                <a:cubicBezTo>
                  <a:pt x="9603297" y="1769493"/>
                  <a:pt x="9434659" y="1748154"/>
                  <a:pt x="9158213" y="1751010"/>
                </a:cubicBezTo>
                <a:cubicBezTo>
                  <a:pt x="8881767" y="1753866"/>
                  <a:pt x="8790679" y="1755432"/>
                  <a:pt x="8670704" y="1751010"/>
                </a:cubicBezTo>
                <a:cubicBezTo>
                  <a:pt x="8550729" y="1746588"/>
                  <a:pt x="8421192" y="1746179"/>
                  <a:pt x="8287661" y="1751010"/>
                </a:cubicBezTo>
                <a:cubicBezTo>
                  <a:pt x="8154130" y="1755841"/>
                  <a:pt x="7923301" y="1745133"/>
                  <a:pt x="7591219" y="1751010"/>
                </a:cubicBezTo>
                <a:cubicBezTo>
                  <a:pt x="7259137" y="1756887"/>
                  <a:pt x="7153090" y="1713119"/>
                  <a:pt x="6790310" y="1751010"/>
                </a:cubicBezTo>
                <a:cubicBezTo>
                  <a:pt x="6427530" y="1788901"/>
                  <a:pt x="6520130" y="1735921"/>
                  <a:pt x="6407267" y="1751010"/>
                </a:cubicBezTo>
                <a:cubicBezTo>
                  <a:pt x="6294404" y="1766099"/>
                  <a:pt x="6059851" y="1763781"/>
                  <a:pt x="5815291" y="1751010"/>
                </a:cubicBezTo>
                <a:cubicBezTo>
                  <a:pt x="5570731" y="1738239"/>
                  <a:pt x="5519456" y="1752055"/>
                  <a:pt x="5327782" y="1751010"/>
                </a:cubicBezTo>
                <a:cubicBezTo>
                  <a:pt x="5136108" y="1749965"/>
                  <a:pt x="4644355" y="1778080"/>
                  <a:pt x="4422407" y="1751010"/>
                </a:cubicBezTo>
                <a:cubicBezTo>
                  <a:pt x="4200459" y="1723940"/>
                  <a:pt x="4146175" y="1744516"/>
                  <a:pt x="3934898" y="1751010"/>
                </a:cubicBezTo>
                <a:cubicBezTo>
                  <a:pt x="3723621" y="1757504"/>
                  <a:pt x="3442820" y="1755472"/>
                  <a:pt x="3029523" y="1751010"/>
                </a:cubicBezTo>
                <a:cubicBezTo>
                  <a:pt x="2616226" y="1746548"/>
                  <a:pt x="2740653" y="1752169"/>
                  <a:pt x="2542014" y="1751010"/>
                </a:cubicBezTo>
                <a:cubicBezTo>
                  <a:pt x="2343375" y="1749851"/>
                  <a:pt x="2252628" y="1746134"/>
                  <a:pt x="2158970" y="1751010"/>
                </a:cubicBezTo>
                <a:cubicBezTo>
                  <a:pt x="2065312" y="1755886"/>
                  <a:pt x="1681114" y="1791874"/>
                  <a:pt x="1253596" y="1751010"/>
                </a:cubicBezTo>
                <a:cubicBezTo>
                  <a:pt x="826078" y="1710146"/>
                  <a:pt x="950149" y="1756937"/>
                  <a:pt x="870553" y="1751010"/>
                </a:cubicBezTo>
                <a:cubicBezTo>
                  <a:pt x="790957" y="1745083"/>
                  <a:pt x="176045" y="1773755"/>
                  <a:pt x="0" y="1751010"/>
                </a:cubicBezTo>
                <a:cubicBezTo>
                  <a:pt x="-1095" y="1549733"/>
                  <a:pt x="-19491" y="1363224"/>
                  <a:pt x="0" y="1167340"/>
                </a:cubicBezTo>
                <a:cubicBezTo>
                  <a:pt x="19491" y="971456"/>
                  <a:pt x="-20182" y="711091"/>
                  <a:pt x="0" y="566160"/>
                </a:cubicBezTo>
                <a:cubicBezTo>
                  <a:pt x="20182" y="421229"/>
                  <a:pt x="27641" y="16430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9999"/>
            </a:solidFill>
            <a:extLst>
              <a:ext uri="{C807C97D-BFC1-408E-A445-0C87EB9F89A2}">
                <ask:lineSketchStyleProps xmlns:ask="http://schemas.microsoft.com/office/drawing/2018/sketchyshapes" sd="378537895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Hải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ngôi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nhà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hết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87 000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Hải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mua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lần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lần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18 200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Hải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còn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phải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mua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bao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nhiêu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nữa</a:t>
            </a:r>
            <a:r>
              <a:rPr lang="en-US" sz="32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A3EEFF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2DD4507-B21D-A2D7-4197-D7B46161E529}"/>
              </a:ext>
            </a:extLst>
          </p:cNvPr>
          <p:cNvSpPr/>
          <p:nvPr/>
        </p:nvSpPr>
        <p:spPr>
          <a:xfrm>
            <a:off x="171450" y="0"/>
            <a:ext cx="1104900" cy="923925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F715168-E15C-133B-E8EC-4165B6C1FFB0}"/>
              </a:ext>
            </a:extLst>
          </p:cNvPr>
          <p:cNvCxnSpPr>
            <a:cxnSpLocks/>
          </p:cNvCxnSpPr>
          <p:nvPr/>
        </p:nvCxnSpPr>
        <p:spPr>
          <a:xfrm>
            <a:off x="3971925" y="885825"/>
            <a:ext cx="64674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689A6D-584A-85EF-24B1-28DCDED05F2D}"/>
              </a:ext>
            </a:extLst>
          </p:cNvPr>
          <p:cNvCxnSpPr>
            <a:cxnSpLocks/>
          </p:cNvCxnSpPr>
          <p:nvPr/>
        </p:nvCxnSpPr>
        <p:spPr>
          <a:xfrm>
            <a:off x="2305050" y="1352550"/>
            <a:ext cx="2076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5C65F8-661A-23FC-A3D8-57A3BCCCA46D}"/>
              </a:ext>
            </a:extLst>
          </p:cNvPr>
          <p:cNvCxnSpPr>
            <a:cxnSpLocks/>
          </p:cNvCxnSpPr>
          <p:nvPr/>
        </p:nvCxnSpPr>
        <p:spPr>
          <a:xfrm>
            <a:off x="4619625" y="1352550"/>
            <a:ext cx="3276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4D1B2CD-3AF9-C5D4-4833-A17330753425}"/>
              </a:ext>
            </a:extLst>
          </p:cNvPr>
          <p:cNvCxnSpPr>
            <a:cxnSpLocks/>
          </p:cNvCxnSpPr>
          <p:nvPr/>
        </p:nvCxnSpPr>
        <p:spPr>
          <a:xfrm>
            <a:off x="4114800" y="1828800"/>
            <a:ext cx="47053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291B374-1E08-55D4-1465-EB3F17B6EA95}"/>
              </a:ext>
            </a:extLst>
          </p:cNvPr>
          <p:cNvSpPr txBox="1"/>
          <p:nvPr/>
        </p:nvSpPr>
        <p:spPr>
          <a:xfrm>
            <a:off x="1438275" y="2114550"/>
            <a:ext cx="91821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giải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Hải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mua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18 200 × 4 = 72 800 (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Hải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mua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thêm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87 000 – 72 800 = 14 200 (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r"/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14 200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gạch</a:t>
            </a:r>
            <a:endParaRPr lang="en-US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1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18996-1C08-1F76-3094-35E8DDAD3B41}"/>
              </a:ext>
            </a:extLst>
          </p:cNvPr>
          <p:cNvSpPr/>
          <p:nvPr/>
        </p:nvSpPr>
        <p:spPr>
          <a:xfrm>
            <a:off x="212993" y="206673"/>
            <a:ext cx="11766014" cy="6249338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5F4C2-FFF1-794A-8313-E52168AF893F}"/>
              </a:ext>
            </a:extLst>
          </p:cNvPr>
          <p:cNvSpPr/>
          <p:nvPr/>
        </p:nvSpPr>
        <p:spPr>
          <a:xfrm>
            <a:off x="1031453" y="306390"/>
            <a:ext cx="2788072" cy="684210"/>
          </a:xfrm>
          <a:custGeom>
            <a:avLst/>
            <a:gdLst>
              <a:gd name="connsiteX0" fmla="*/ 0 w 2788072"/>
              <a:gd name="connsiteY0" fmla="*/ 0 h 684210"/>
              <a:gd name="connsiteX1" fmla="*/ 752779 w 2788072"/>
              <a:gd name="connsiteY1" fmla="*/ 0 h 684210"/>
              <a:gd name="connsiteX2" fmla="*/ 1505559 w 2788072"/>
              <a:gd name="connsiteY2" fmla="*/ 0 h 684210"/>
              <a:gd name="connsiteX3" fmla="*/ 2788072 w 2788072"/>
              <a:gd name="connsiteY3" fmla="*/ 0 h 684210"/>
              <a:gd name="connsiteX4" fmla="*/ 2788072 w 2788072"/>
              <a:gd name="connsiteY4" fmla="*/ 684210 h 684210"/>
              <a:gd name="connsiteX5" fmla="*/ 2174696 w 2788072"/>
              <a:gd name="connsiteY5" fmla="*/ 684210 h 684210"/>
              <a:gd name="connsiteX6" fmla="*/ 1505559 w 2788072"/>
              <a:gd name="connsiteY6" fmla="*/ 684210 h 684210"/>
              <a:gd name="connsiteX7" fmla="*/ 752779 w 2788072"/>
              <a:gd name="connsiteY7" fmla="*/ 684210 h 684210"/>
              <a:gd name="connsiteX8" fmla="*/ 0 w 2788072"/>
              <a:gd name="connsiteY8" fmla="*/ 684210 h 684210"/>
              <a:gd name="connsiteX9" fmla="*/ 0 w 2788072"/>
              <a:gd name="connsiteY9" fmla="*/ 0 h 68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88072" h="684210" fill="none" extrusionOk="0">
                <a:moveTo>
                  <a:pt x="0" y="0"/>
                </a:moveTo>
                <a:cubicBezTo>
                  <a:pt x="256540" y="16905"/>
                  <a:pt x="522287" y="21560"/>
                  <a:pt x="752779" y="0"/>
                </a:cubicBezTo>
                <a:cubicBezTo>
                  <a:pt x="983271" y="-21560"/>
                  <a:pt x="1220316" y="697"/>
                  <a:pt x="1505559" y="0"/>
                </a:cubicBezTo>
                <a:cubicBezTo>
                  <a:pt x="1790802" y="-697"/>
                  <a:pt x="2197667" y="8285"/>
                  <a:pt x="2788072" y="0"/>
                </a:cubicBezTo>
                <a:cubicBezTo>
                  <a:pt x="2779301" y="312079"/>
                  <a:pt x="2780966" y="460379"/>
                  <a:pt x="2788072" y="684210"/>
                </a:cubicBezTo>
                <a:cubicBezTo>
                  <a:pt x="2630579" y="683114"/>
                  <a:pt x="2379386" y="683871"/>
                  <a:pt x="2174696" y="684210"/>
                </a:cubicBezTo>
                <a:cubicBezTo>
                  <a:pt x="1970006" y="684549"/>
                  <a:pt x="1764881" y="675012"/>
                  <a:pt x="1505559" y="684210"/>
                </a:cubicBezTo>
                <a:cubicBezTo>
                  <a:pt x="1246237" y="693408"/>
                  <a:pt x="992471" y="665972"/>
                  <a:pt x="752779" y="684210"/>
                </a:cubicBezTo>
                <a:cubicBezTo>
                  <a:pt x="513087" y="702448"/>
                  <a:pt x="319605" y="718876"/>
                  <a:pt x="0" y="684210"/>
                </a:cubicBezTo>
                <a:cubicBezTo>
                  <a:pt x="-12554" y="464929"/>
                  <a:pt x="-14011" y="265710"/>
                  <a:pt x="0" y="0"/>
                </a:cubicBezTo>
                <a:close/>
              </a:path>
              <a:path w="2788072" h="684210" stroke="0" extrusionOk="0">
                <a:moveTo>
                  <a:pt x="0" y="0"/>
                </a:moveTo>
                <a:cubicBezTo>
                  <a:pt x="167103" y="-11216"/>
                  <a:pt x="393550" y="7799"/>
                  <a:pt x="697018" y="0"/>
                </a:cubicBezTo>
                <a:cubicBezTo>
                  <a:pt x="1000486" y="-7799"/>
                  <a:pt x="1180383" y="19986"/>
                  <a:pt x="1394036" y="0"/>
                </a:cubicBezTo>
                <a:cubicBezTo>
                  <a:pt x="1607689" y="-19986"/>
                  <a:pt x="1921127" y="-8239"/>
                  <a:pt x="2091054" y="0"/>
                </a:cubicBezTo>
                <a:cubicBezTo>
                  <a:pt x="2260981" y="8239"/>
                  <a:pt x="2540013" y="-17924"/>
                  <a:pt x="2788072" y="0"/>
                </a:cubicBezTo>
                <a:cubicBezTo>
                  <a:pt x="2805770" y="176371"/>
                  <a:pt x="2780879" y="469759"/>
                  <a:pt x="2788072" y="684210"/>
                </a:cubicBezTo>
                <a:cubicBezTo>
                  <a:pt x="2545081" y="673233"/>
                  <a:pt x="2374954" y="651355"/>
                  <a:pt x="2063173" y="684210"/>
                </a:cubicBezTo>
                <a:cubicBezTo>
                  <a:pt x="1751392" y="717065"/>
                  <a:pt x="1647192" y="696320"/>
                  <a:pt x="1394036" y="684210"/>
                </a:cubicBezTo>
                <a:cubicBezTo>
                  <a:pt x="1140880" y="672100"/>
                  <a:pt x="847473" y="666676"/>
                  <a:pt x="669137" y="684210"/>
                </a:cubicBezTo>
                <a:cubicBezTo>
                  <a:pt x="490801" y="701744"/>
                  <a:pt x="193687" y="698946"/>
                  <a:pt x="0" y="684210"/>
                </a:cubicBezTo>
                <a:cubicBezTo>
                  <a:pt x="6938" y="511932"/>
                  <a:pt x="-31403" y="296693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9999"/>
            </a:solidFill>
            <a:extLst>
              <a:ext uri="{C807C97D-BFC1-408E-A445-0C87EB9F89A2}">
                <ask:lineSketchStyleProps xmlns:ask="http://schemas.microsoft.com/office/drawing/2018/sketchyshapes" sd="378537895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Đố</a:t>
            </a:r>
            <a:r>
              <a:rPr lang="en-US" sz="4800" b="1" i="1" dirty="0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i="1" dirty="0" err="1">
                <a:solidFill>
                  <a:srgbClr val="A3EEFF">
                    <a:lumMod val="2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rgbClr val="A3EEFF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2DD4507-B21D-A2D7-4197-D7B46161E529}"/>
              </a:ext>
            </a:extLst>
          </p:cNvPr>
          <p:cNvSpPr/>
          <p:nvPr/>
        </p:nvSpPr>
        <p:spPr>
          <a:xfrm>
            <a:off x="171450" y="0"/>
            <a:ext cx="1104900" cy="923925"/>
          </a:xfrm>
          <a:prstGeom prst="ellipse">
            <a:avLst/>
          </a:prstGeom>
          <a:solidFill>
            <a:srgbClr val="FFFF00"/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558C2D-022D-39C0-41BF-6E6D6064A24E}"/>
              </a:ext>
            </a:extLst>
          </p:cNvPr>
          <p:cNvSpPr txBox="1"/>
          <p:nvPr/>
        </p:nvSpPr>
        <p:spPr>
          <a:xfrm>
            <a:off x="571500" y="1314450"/>
            <a:ext cx="11296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Chọn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phép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“x; :”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thích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thay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“?”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1626AC-5294-8759-F7B0-F8069F609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2357437"/>
            <a:ext cx="8629650" cy="3689666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A5FF3B-7B14-429F-34E7-AA59C9DF187F}"/>
              </a:ext>
            </a:extLst>
          </p:cNvPr>
          <p:cNvSpPr/>
          <p:nvPr/>
        </p:nvSpPr>
        <p:spPr>
          <a:xfrm>
            <a:off x="3990975" y="3448050"/>
            <a:ext cx="371475" cy="35242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57E0573-C431-214E-F388-AEE72DDFCE88}"/>
              </a:ext>
            </a:extLst>
          </p:cNvPr>
          <p:cNvSpPr/>
          <p:nvPr/>
        </p:nvSpPr>
        <p:spPr>
          <a:xfrm>
            <a:off x="3267075" y="3448050"/>
            <a:ext cx="371475" cy="35242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5518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718996-1C08-1F76-3094-35E8DDAD3B41}"/>
              </a:ext>
            </a:extLst>
          </p:cNvPr>
          <p:cNvSpPr/>
          <p:nvPr/>
        </p:nvSpPr>
        <p:spPr>
          <a:xfrm>
            <a:off x="212993" y="206672"/>
            <a:ext cx="11766014" cy="6479877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71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17">
            <a:extLst>
              <a:ext uri="{FF2B5EF4-FFF2-40B4-BE49-F238E27FC236}">
                <a16:creationId xmlns:a16="http://schemas.microsoft.com/office/drawing/2014/main" id="{AD674A49-A8A9-4543-6560-BDCDD0B8C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33525" y="0"/>
            <a:ext cx="8731241" cy="41573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21ED9E-0A52-D0E4-C5D8-81B155D4A01E}"/>
              </a:ext>
            </a:extLst>
          </p:cNvPr>
          <p:cNvSpPr txBox="1"/>
          <p:nvPr/>
        </p:nvSpPr>
        <p:spPr>
          <a:xfrm>
            <a:off x="2618398" y="2333633"/>
            <a:ext cx="6439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7727B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Dặn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7727B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7727B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dò</a:t>
            </a:r>
            <a:r>
              <a:rPr kumimoji="0" lang="en-US" sz="2800" b="1" i="0" u="none" strike="noStrike" kern="1200" cap="none" spc="0" normalizeH="0" noProof="0">
                <a:ln>
                  <a:noFill/>
                </a:ln>
                <a:solidFill>
                  <a:srgbClr val="F7727B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:………………..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7727B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FDACFB1D-BFE2-A18A-B8AF-9162EB74A9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915400" y="4029613"/>
            <a:ext cx="2745066" cy="22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8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B19810D-BBC3-4D6A-80E9-CF9D43F74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2"/>
            <a:ext cx="12317691" cy="69195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1FA6DE-9409-4F21-BF61-C8084F94DC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500" b="71852" l="26250" r="40260">
                        <a14:foregroundMark x1="29219" y1="71852" x2="29219" y2="71852"/>
                        <a14:foregroundMark x1="33698" y1="52130" x2="33698" y2="52130"/>
                        <a14:foregroundMark x1="31042" y1="46296" x2="31042" y2="46296"/>
                        <a14:foregroundMark x1="31979" y1="53056" x2="31979" y2="53056"/>
                        <a14:foregroundMark x1="28281" y1="45833" x2="28281" y2="45833"/>
                        <a14:foregroundMark x1="38802" y1="46111" x2="38802" y2="46111"/>
                        <a14:foregroundMark x1="34063" y1="32500" x2="34063" y2="32500"/>
                        <a14:foregroundMark x1="40260" y1="49815" x2="40260" y2="4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37" t="28528" r="58857" b="25553"/>
          <a:stretch/>
        </p:blipFill>
        <p:spPr>
          <a:xfrm>
            <a:off x="1910948" y="3429000"/>
            <a:ext cx="763475" cy="12020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0DF917-6FE7-4D9C-8BC9-14B20D7DD8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4" t="4620" r="22417" b="50151"/>
          <a:stretch/>
        </p:blipFill>
        <p:spPr>
          <a:xfrm>
            <a:off x="3055436" y="3334635"/>
            <a:ext cx="1262827" cy="13194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7B59FA-4C2B-49D6-AEAA-BD512F21F4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3" t="29247" r="42546" b="27947"/>
          <a:stretch/>
        </p:blipFill>
        <p:spPr>
          <a:xfrm>
            <a:off x="5082019" y="2934513"/>
            <a:ext cx="992863" cy="161298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A731AC1-DC65-4F92-869D-F103B7824314}"/>
              </a:ext>
            </a:extLst>
          </p:cNvPr>
          <p:cNvGrpSpPr/>
          <p:nvPr/>
        </p:nvGrpSpPr>
        <p:grpSpPr>
          <a:xfrm>
            <a:off x="7748034" y="3569896"/>
            <a:ext cx="3499376" cy="1151826"/>
            <a:chOff x="7555185" y="3536442"/>
            <a:chExt cx="3499376" cy="115182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5F3191E-6C2F-47E5-8FBC-ED0F4C20BE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051751" y="3536443"/>
              <a:ext cx="1326556" cy="98711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D145A26-0BF7-4FFC-A653-FD34892BE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098677" y="3536442"/>
              <a:ext cx="1326556" cy="98711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68EA1E4-A9F4-45BD-BD06-178155CE6E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8601557" y="3689528"/>
              <a:ext cx="1326556" cy="98711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CFF8E94-EDAD-4F2E-B01F-9F70638A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7555185" y="3646472"/>
              <a:ext cx="1326556" cy="98711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369674B-73AC-457E-8548-75484ED8D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4352" b="61389" l="55000" r="82708">
                          <a14:foregroundMark x1="59583" y1="24352" x2="59583" y2="24352"/>
                          <a14:foregroundMark x1="56250" y1="31389" x2="56250" y2="31389"/>
                          <a14:foregroundMark x1="55781" y1="41944" x2="55781" y2="41944"/>
                          <a14:foregroundMark x1="55469" y1="49444" x2="55469" y2="49444"/>
                          <a14:foregroundMark x1="60781" y1="60185" x2="60781" y2="60185"/>
                          <a14:foregroundMark x1="69375" y1="60556" x2="69375" y2="60556"/>
                          <a14:foregroundMark x1="60677" y1="61389" x2="60677" y2="61389"/>
                          <a14:foregroundMark x1="55156" y1="40833" x2="55156" y2="40833"/>
                          <a14:foregroundMark x1="82031" y1="32593" x2="82031" y2="32593"/>
                          <a14:foregroundMark x1="82500" y1="42778" x2="82500" y2="42778"/>
                          <a14:foregroundMark x1="82708" y1="50185" x2="82708" y2="50185"/>
                          <a14:backgroundMark x1="73542" y1="49259" x2="73542" y2="49259"/>
                          <a14:backgroundMark x1="63750" y1="42315" x2="63750" y2="423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34" t="21634" r="15257" b="36683"/>
            <a:stretch/>
          </p:blipFill>
          <p:spPr>
            <a:xfrm>
              <a:off x="9728005" y="3701151"/>
              <a:ext cx="1326556" cy="987117"/>
            </a:xfrm>
            <a:prstGeom prst="rect">
              <a:avLst/>
            </a:prstGeom>
          </p:spPr>
        </p:pic>
      </p:grpSp>
      <p:pic>
        <p:nvPicPr>
          <p:cNvPr id="25" name="Picture 2">
            <a:extLst>
              <a:ext uri="{FF2B5EF4-FFF2-40B4-BE49-F238E27FC236}">
                <a16:creationId xmlns:a16="http://schemas.microsoft.com/office/drawing/2014/main" id="{8F58E563-5AD3-00CF-7771-74CCB4B3D9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345645" y="1469182"/>
            <a:ext cx="6601579" cy="5825894"/>
          </a:xfrm>
          <a:prstGeom prst="rect">
            <a:avLst/>
          </a:prstGeom>
        </p:spPr>
      </p:pic>
      <p:pic>
        <p:nvPicPr>
          <p:cNvPr id="26" name="Picture 10">
            <a:extLst>
              <a:ext uri="{FF2B5EF4-FFF2-40B4-BE49-F238E27FC236}">
                <a16:creationId xmlns:a16="http://schemas.microsoft.com/office/drawing/2014/main" id="{2249D6F4-FF5F-D610-6EA1-1126A3775B9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4859566" y="2915677"/>
            <a:ext cx="3484025" cy="3942321"/>
          </a:xfrm>
          <a:prstGeom prst="rect">
            <a:avLst/>
          </a:prstGeom>
        </p:spPr>
      </p:pic>
      <p:pic>
        <p:nvPicPr>
          <p:cNvPr id="29" name="Picture 35">
            <a:extLst>
              <a:ext uri="{FF2B5EF4-FFF2-40B4-BE49-F238E27FC236}">
                <a16:creationId xmlns:a16="http://schemas.microsoft.com/office/drawing/2014/main" id="{243CBA73-4B53-FBA0-4FA6-8F56A050CB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891505">
            <a:off x="6199534" y="611032"/>
            <a:ext cx="5515680" cy="46469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FA2EF9-2352-BB29-CD3F-EF0A2DCADDE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77180" y="1334915"/>
            <a:ext cx="5200339" cy="2511770"/>
          </a:xfrm>
          <a:prstGeom prst="rect">
            <a:avLst/>
          </a:prstGeom>
        </p:spPr>
      </p:pic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590B0CAA-EA14-DB64-7BC0-878248D4614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800" y="285750"/>
            <a:ext cx="1142999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75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eltkindertag! by Slidego">
  <a:themeElements>
    <a:clrScheme name="Simple Light">
      <a:dk1>
        <a:srgbClr val="000000"/>
      </a:dk1>
      <a:lt1>
        <a:srgbClr val="FFFFFF"/>
      </a:lt1>
      <a:dk2>
        <a:srgbClr val="A3EEFF"/>
      </a:dk2>
      <a:lt2>
        <a:srgbClr val="FFC600"/>
      </a:lt2>
      <a:accent1>
        <a:srgbClr val="FF8C00"/>
      </a:accent1>
      <a:accent2>
        <a:srgbClr val="F7727B"/>
      </a:accent2>
      <a:accent3>
        <a:srgbClr val="621B21"/>
      </a:accent3>
      <a:accent4>
        <a:srgbClr val="CEDE86"/>
      </a:accent4>
      <a:accent5>
        <a:srgbClr val="9DCA55"/>
      </a:accent5>
      <a:accent6>
        <a:srgbClr val="3D7D4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380</Words>
  <Application>Microsoft Office PowerPoint</Application>
  <PresentationFormat>Widescreen</PresentationFormat>
  <Paragraphs>63</Paragraphs>
  <Slides>15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Berkshire Swash</vt:lpstr>
      <vt:lpstr>Arial</vt:lpstr>
      <vt:lpstr>Calibri</vt:lpstr>
      <vt:lpstr>Calibri Light</vt:lpstr>
      <vt:lpstr>Cambria</vt:lpstr>
      <vt:lpstr>Lato</vt:lpstr>
      <vt:lpstr>Livvic</vt:lpstr>
      <vt:lpstr>Open Sans</vt:lpstr>
      <vt:lpstr>Patrick Hand</vt:lpstr>
      <vt:lpstr>Roboto</vt:lpstr>
      <vt:lpstr>Roboto Condensed Light</vt:lpstr>
      <vt:lpstr>Times New Roman</vt:lpstr>
      <vt:lpstr>1_Office Theme</vt:lpstr>
      <vt:lpstr>2_Office Theme</vt:lpstr>
      <vt:lpstr>Weltkindertag! by Slidego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18</cp:revision>
  <dcterms:created xsi:type="dcterms:W3CDTF">2023-02-07T10:13:07Z</dcterms:created>
  <dcterms:modified xsi:type="dcterms:W3CDTF">2026-03-26T04:31:04Z</dcterms:modified>
</cp:coreProperties>
</file>