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0" r:id="rId2"/>
    <p:sldMasterId id="2147483725" r:id="rId3"/>
    <p:sldMasterId id="2147483742" r:id="rId4"/>
    <p:sldMasterId id="2147483754" r:id="rId5"/>
  </p:sldMasterIdLst>
  <p:notesMasterIdLst>
    <p:notesMasterId r:id="rId28"/>
  </p:notesMasterIdLst>
  <p:sldIdLst>
    <p:sldId id="263" r:id="rId6"/>
    <p:sldId id="509" r:id="rId7"/>
    <p:sldId id="510" r:id="rId8"/>
    <p:sldId id="265" r:id="rId9"/>
    <p:sldId id="271" r:id="rId10"/>
    <p:sldId id="272" r:id="rId11"/>
    <p:sldId id="273" r:id="rId12"/>
    <p:sldId id="289" r:id="rId13"/>
    <p:sldId id="512" r:id="rId14"/>
    <p:sldId id="258" r:id="rId15"/>
    <p:sldId id="362" r:id="rId16"/>
    <p:sldId id="363" r:id="rId17"/>
    <p:sldId id="360" r:id="rId18"/>
    <p:sldId id="364" r:id="rId19"/>
    <p:sldId id="361" r:id="rId20"/>
    <p:sldId id="511" r:id="rId21"/>
    <p:sldId id="513" r:id="rId22"/>
    <p:sldId id="366" r:id="rId23"/>
    <p:sldId id="367" r:id="rId24"/>
    <p:sldId id="290" r:id="rId25"/>
    <p:sldId id="359" r:id="rId26"/>
    <p:sldId id="35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4E7A1-F770-403A-B44F-ABE2628A000E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4FFD4-C49B-4DE4-BDB2-D4736871B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34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chị</a:t>
            </a:r>
            <a:r>
              <a:rPr lang="en-US" dirty="0"/>
              <a:t> </a:t>
            </a:r>
            <a:r>
              <a:rPr lang="en-US" dirty="0" err="1"/>
              <a:t>Hằng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phát</a:t>
            </a:r>
            <a:r>
              <a:rPr lang="en-US" dirty="0"/>
              <a:t> </a:t>
            </a:r>
            <a:r>
              <a:rPr lang="en-US" dirty="0" err="1"/>
              <a:t>đèn</a:t>
            </a:r>
            <a:r>
              <a:rPr lang="en-US" dirty="0"/>
              <a:t> </a:t>
            </a:r>
            <a:r>
              <a:rPr lang="en-US" dirty="0" err="1"/>
              <a:t>trung</a:t>
            </a:r>
            <a:r>
              <a:rPr lang="en-US" dirty="0"/>
              <a:t> </a:t>
            </a:r>
            <a:r>
              <a:rPr lang="en-US" dirty="0" err="1"/>
              <a:t>thu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4FFD4-C49B-4DE4-BDB2-D4736871B2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41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chị</a:t>
            </a:r>
            <a:r>
              <a:rPr lang="en-US" dirty="0"/>
              <a:t> </a:t>
            </a:r>
            <a:r>
              <a:rPr lang="en-US" dirty="0" err="1"/>
              <a:t>Hằng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phát</a:t>
            </a:r>
            <a:r>
              <a:rPr lang="en-US" dirty="0"/>
              <a:t> </a:t>
            </a:r>
            <a:r>
              <a:rPr lang="en-US" dirty="0" err="1"/>
              <a:t>đèn</a:t>
            </a:r>
            <a:r>
              <a:rPr lang="en-US" dirty="0"/>
              <a:t> </a:t>
            </a:r>
            <a:r>
              <a:rPr lang="en-US" dirty="0" err="1"/>
              <a:t>trung</a:t>
            </a:r>
            <a:r>
              <a:rPr lang="en-US" dirty="0"/>
              <a:t> </a:t>
            </a:r>
            <a:r>
              <a:rPr lang="en-US" dirty="0" err="1"/>
              <a:t>thu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4FFD4-C49B-4DE4-BDB2-D4736871B2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42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tranthao121004@gmail.com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F776A-FDDA-4092-91BE-865F276CDB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797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4FFD4-C49B-4DE4-BDB2-D4736871B2C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36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/>
              <a:t>Thiết</a:t>
            </a:r>
            <a:r>
              <a:rPr lang="en-US" altLang="zh-CN" dirty="0"/>
              <a:t> </a:t>
            </a:r>
            <a:r>
              <a:rPr lang="en-US" altLang="zh-CN" dirty="0" err="1"/>
              <a:t>kế</a:t>
            </a:r>
            <a:r>
              <a:rPr lang="en-US" altLang="zh-CN" dirty="0"/>
              <a:t>: </a:t>
            </a:r>
            <a:r>
              <a:rPr lang="en-US" altLang="zh-CN" dirty="0" err="1"/>
              <a:t>Hương</a:t>
            </a:r>
            <a:r>
              <a:rPr lang="en-US" altLang="zh-CN" dirty="0"/>
              <a:t> </a:t>
            </a:r>
            <a:r>
              <a:rPr lang="en-US" altLang="zh-CN" dirty="0" err="1"/>
              <a:t>Thảo</a:t>
            </a:r>
            <a:r>
              <a:rPr lang="en-US" altLang="zh-CN" dirty="0"/>
              <a:t> – tranthao121004@gmail.com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4FFD4-C49B-4DE4-BDB2-D4736871B2C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9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4960217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10600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32903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663294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625954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673364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15561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31640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838346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05509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653367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2025/8/16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94640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2025/8/16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09620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966914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2025/8/16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62014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5334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78879-390F-43A6-AC14-B1CABED94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630C7-EC53-41C6-AD0A-31341F9D3E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A6998-DD6F-42CA-A737-516A60278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1D88-2D9B-4FA2-B80A-7455279D0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4E5A0-C953-46A5-A6F3-31FCC0CD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26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006CE-1CA2-4204-B0F3-2B0FBAE2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8AB5C-AB28-448B-A25F-E4E0AD09D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3ADDF-1A64-4D70-ACA9-47B3B8983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B8F4-5BDD-4136-945A-F922D5735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F3410-1C04-4EB0-9CB7-30689DD75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21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E26E-FFF6-4027-92B2-7B5EA644A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1C04B-EF1F-4529-AA8B-708B5FE21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F5190-FB41-4106-9714-2FDBA7DF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9320E-9EAF-4407-9F98-D5C2623D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B6BFE-3021-4D67-95D8-66523578E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60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C8B6E-923C-4A8F-8491-3C5C1A84B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BE3AD-E65C-41B5-915D-C2A727B60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B8FCB-2A22-429E-848A-414DC5637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909ED-35AD-4812-9D8A-5FE3C801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1775C-F4C6-47BC-8E3F-90F4F63F9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AEB8A-E5B3-46A2-94C5-EB2F0DB3C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15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A7914-5815-47F7-B777-1813DBB8F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8AED0-D0AA-467A-BF42-C30D14630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15CD6-6B52-41C9-8A22-316B29A9B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C64B15-C169-46D1-83C2-B8B16C135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ED00D-6F58-4021-A952-466949F570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455CE5-EFD7-47B4-B59C-0C3217984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B76652-AC25-484C-9C2D-6A34B4B8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B93B32-A344-4D10-906E-F434CE34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907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2663-0E0A-407E-AC0F-AFB7DBD6E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E2A8D4-4D5D-4C50-B09C-F8CE7074A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D5B044-6C88-4C1A-A951-A2D425291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560F14-7262-41D8-A656-F1BE3E22E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73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B0C0E2-DFB9-4B4D-B9B6-22588345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A05B86-3FF9-4C23-B37F-E4C9919A7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5773E-1C15-4F09-88C0-67A47FA2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20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0B8FA-76C8-4C14-B5ED-2BFC85CC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998EA-56EC-40B2-A915-F184D35EC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B6392-9310-4A6C-BCA6-2355481E26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4D11A-ACAD-4332-B5B7-B9303E127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C1F16-58AE-4EB0-AF1F-7B8B7B8AB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C6FC90-9D25-48C6-A691-C04D1DF7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30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1E5C4-34DD-45DA-AD1B-61583035B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C5D8F7-0017-4FE8-89C7-2C7FC378DD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A34A-E2E0-4B31-955F-BBE9DBF7BD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EF6CE-EB44-488B-92EF-6743F936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F206D-D557-4584-8EB9-C8BEACF96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269E0-AF85-45E8-96AF-DEA80BE1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49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81BD6-BC84-457D-9D42-5898817ED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E9D96-11D6-4368-881F-1F767277D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6B2D8-6CB0-46B5-9885-009F7BB80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A5F42-E113-4A46-8782-0328155B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83DA6-D277-46FC-B46C-E20D5F38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4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091882-5ECD-402C-86C5-DF90BE5B5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17C0AC-E4BF-46E6-B041-B80A73DB5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77395-EC73-4181-B953-B7E20B8C1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7BA78-E082-4E2D-A4AB-E386B4C10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8E85C-55DF-4760-95D9-E461AD315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43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613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399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4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921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517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489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251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324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595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954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83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6C87B3B-B048-C7D8-4D6D-B0B548B812E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717" y="81094"/>
            <a:ext cx="1571655" cy="15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9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C216538-35D9-4019-8BAA-F742114017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5" y="186198"/>
            <a:ext cx="1571655" cy="15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DC100E5-725A-4BEC-B104-6DD8E4C120DE}"/>
              </a:ext>
            </a:extLst>
          </p:cNvPr>
          <p:cNvGrpSpPr/>
          <p:nvPr userDrawn="1"/>
        </p:nvGrpSpPr>
        <p:grpSpPr>
          <a:xfrm>
            <a:off x="-678979" y="-345127"/>
            <a:ext cx="13787557" cy="7213173"/>
            <a:chOff x="-678979" y="-345127"/>
            <a:chExt cx="13787557" cy="721317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211FBDD-4A3C-469B-A4F9-F04C80BDF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7000" y="-2667000"/>
              <a:ext cx="6858000" cy="12192000"/>
            </a:xfrm>
            <a:prstGeom prst="rect">
              <a:avLst/>
            </a:prstGeom>
          </p:spPr>
        </p:pic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9D29A8B-2118-4884-976E-2B3BEEB5E4CF}"/>
                </a:ext>
              </a:extLst>
            </p:cNvPr>
            <p:cNvGrpSpPr/>
            <p:nvPr/>
          </p:nvGrpSpPr>
          <p:grpSpPr>
            <a:xfrm>
              <a:off x="-24568" y="6405779"/>
              <a:ext cx="10082716" cy="462267"/>
              <a:chOff x="-24568" y="6405779"/>
              <a:chExt cx="10082716" cy="462267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E803D0EA-DF3E-473D-82A7-B9E80C59F85B}"/>
                  </a:ext>
                </a:extLst>
              </p:cNvPr>
              <p:cNvGrpSpPr/>
              <p:nvPr/>
            </p:nvGrpSpPr>
            <p:grpSpPr>
              <a:xfrm>
                <a:off x="-24568" y="6409359"/>
                <a:ext cx="7860878" cy="458687"/>
                <a:chOff x="-24568" y="6155203"/>
                <a:chExt cx="12216568" cy="712844"/>
              </a:xfrm>
            </p:grpSpPr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id="{982FF40D-8BA0-4B8A-83B2-B67A23DB3165}"/>
                    </a:ext>
                  </a:extLst>
                </p:cNvPr>
                <p:cNvGrpSpPr/>
                <p:nvPr/>
              </p:nvGrpSpPr>
              <p:grpSpPr>
                <a:xfrm>
                  <a:off x="3259014" y="6155203"/>
                  <a:ext cx="8932986" cy="702797"/>
                  <a:chOff x="-1" y="5898802"/>
                  <a:chExt cx="12192000" cy="959198"/>
                </a:xfrm>
              </p:grpSpPr>
              <p:pic>
                <p:nvPicPr>
                  <p:cNvPr id="18" name="图片 17">
                    <a:extLst>
                      <a:ext uri="{FF2B5EF4-FFF2-40B4-BE49-F238E27FC236}">
                        <a16:creationId xmlns:a16="http://schemas.microsoft.com/office/drawing/2014/main" id="{A9C16A1B-7C40-4751-BE3F-52C138A761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7676940" y="5898803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19" name="图片 18">
                    <a:extLst>
                      <a:ext uri="{FF2B5EF4-FFF2-40B4-BE49-F238E27FC236}">
                        <a16:creationId xmlns:a16="http://schemas.microsoft.com/office/drawing/2014/main" id="{00DA50D2-43D6-480D-9EA1-6224D647A8D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7" t="86185" r="69" b="-3"/>
                  <a:stretch/>
                </p:blipFill>
                <p:spPr>
                  <a:xfrm>
                    <a:off x="3161880" y="5898802"/>
                    <a:ext cx="4515059" cy="959196"/>
                  </a:xfrm>
                  <a:prstGeom prst="rect">
                    <a:avLst/>
                  </a:prstGeom>
                </p:spPr>
              </p:pic>
              <p:pic>
                <p:nvPicPr>
                  <p:cNvPr id="20" name="图片 19">
                    <a:extLst>
                      <a:ext uri="{FF2B5EF4-FFF2-40B4-BE49-F238E27FC236}">
                        <a16:creationId xmlns:a16="http://schemas.microsoft.com/office/drawing/2014/main" id="{026BAFAB-4939-46F1-A586-6B5B9B1742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335" t="86185" r="69" b="-3"/>
                  <a:stretch/>
                </p:blipFill>
                <p:spPr>
                  <a:xfrm>
                    <a:off x="-1" y="5898804"/>
                    <a:ext cx="3428162" cy="959196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7" name="图片 16">
                  <a:extLst>
                    <a:ext uri="{FF2B5EF4-FFF2-40B4-BE49-F238E27FC236}">
                      <a16:creationId xmlns:a16="http://schemas.microsoft.com/office/drawing/2014/main" id="{99D0975A-25FD-449D-A5CD-D9CA88796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7" t="86185" r="69" b="-3"/>
                <a:stretch/>
              </p:blipFill>
              <p:spPr>
                <a:xfrm>
                  <a:off x="-24568" y="6165251"/>
                  <a:ext cx="3308150" cy="702796"/>
                </a:xfrm>
                <a:prstGeom prst="rect">
                  <a:avLst/>
                </a:prstGeom>
              </p:spPr>
            </p:pic>
          </p:grpSp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2E8B375C-C43A-41FB-B699-0008FF8371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7" t="86185" r="69" b="-3"/>
              <a:stretch/>
            </p:blipFill>
            <p:spPr>
              <a:xfrm>
                <a:off x="7929485" y="6405779"/>
                <a:ext cx="2128663" cy="452221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E5414FC-69D0-447D-8B9D-2AB1829D1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" t="86185" r="69" b="-3"/>
            <a:stretch/>
          </p:blipFill>
          <p:spPr>
            <a:xfrm>
              <a:off x="10070431" y="6398142"/>
              <a:ext cx="2128663" cy="45222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B4E7502-5EFC-433F-B309-5E179F96A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67" t="59748" r="6680" b="14788"/>
            <a:stretch/>
          </p:blipFill>
          <p:spPr>
            <a:xfrm rot="3502829">
              <a:off x="-245282" y="-117583"/>
              <a:ext cx="725196" cy="159258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3CB61D1-D4FC-47CA-9A86-BA5ECEA015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3" t="33604" r="27866" b="58072"/>
            <a:stretch/>
          </p:blipFill>
          <p:spPr>
            <a:xfrm rot="13336057" flipV="1">
              <a:off x="9933773" y="-345127"/>
              <a:ext cx="3174805" cy="1803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277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96A14B-AAEC-41E9-BC08-D92484B1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68B67A-3532-415A-9DCA-F5DCF49BC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3CFEF-C3A8-47D1-B2E3-050502DFB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E0E65-1202-4E43-8F58-8217D806B1D2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5335A-7089-437C-A2D9-54A8C868C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C4AB-0B28-4ECE-9665-D760844C3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81BD4-6B7A-45BD-8DB9-F24D3CCF7B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FCD302-D0E5-421B-82BB-3C28DFF65F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3" b="22051"/>
          <a:stretch/>
        </p:blipFill>
        <p:spPr>
          <a:xfrm>
            <a:off x="-152400" y="6900862"/>
            <a:ext cx="6248400" cy="182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7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D7DEF-F37C-4EEB-AB4D-10A8AEA9B5AF}" type="datetimeFigureOut">
              <a:rPr lang="en-US" smtClean="0"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8E04F-DE5F-472A-9AB2-F450063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19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gif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12.gif"/><Relationship Id="rId7" Type="http://schemas.openxmlformats.org/officeDocument/2006/relationships/image" Target="../media/image20.png"/><Relationship Id="rId12" Type="http://schemas.openxmlformats.org/officeDocument/2006/relationships/slide" Target="slide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5.gif"/><Relationship Id="rId3" Type="http://schemas.openxmlformats.org/officeDocument/2006/relationships/audio" Target="../media/audio1.wav"/><Relationship Id="rId7" Type="http://schemas.openxmlformats.org/officeDocument/2006/relationships/image" Target="../media/image12.gif"/><Relationship Id="rId12" Type="http://schemas.openxmlformats.org/officeDocument/2006/relationships/image" Target="../media/image16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11" Type="http://schemas.openxmlformats.org/officeDocument/2006/relationships/image" Target="../media/image20.png"/><Relationship Id="rId5" Type="http://schemas.openxmlformats.org/officeDocument/2006/relationships/audio" Target="../media/audio3.wav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15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5.gif"/><Relationship Id="rId3" Type="http://schemas.openxmlformats.org/officeDocument/2006/relationships/audio" Target="../media/audio1.wav"/><Relationship Id="rId7" Type="http://schemas.openxmlformats.org/officeDocument/2006/relationships/image" Target="../media/image12.gif"/><Relationship Id="rId12" Type="http://schemas.openxmlformats.org/officeDocument/2006/relationships/image" Target="../media/image16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11" Type="http://schemas.openxmlformats.org/officeDocument/2006/relationships/image" Target="../media/image20.png"/><Relationship Id="rId5" Type="http://schemas.openxmlformats.org/officeDocument/2006/relationships/audio" Target="../media/audio3.wav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15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12" Type="http://schemas.openxmlformats.org/officeDocument/2006/relationships/image" Target="../media/image14.png"/><Relationship Id="rId17" Type="http://schemas.openxmlformats.org/officeDocument/2006/relationships/image" Target="../media/image16.png"/><Relationship Id="rId2" Type="http://schemas.openxmlformats.org/officeDocument/2006/relationships/audio" Target="../media/audio1.wav"/><Relationship Id="rId16" Type="http://schemas.openxmlformats.org/officeDocument/2006/relationships/image" Target="../media/image25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gif"/><Relationship Id="rId11" Type="http://schemas.openxmlformats.org/officeDocument/2006/relationships/image" Target="../media/image18.png"/><Relationship Id="rId5" Type="http://schemas.openxmlformats.org/officeDocument/2006/relationships/image" Target="../media/image11.png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17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4.png"/><Relationship Id="rId1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2.gif"/><Relationship Id="rId12" Type="http://schemas.openxmlformats.org/officeDocument/2006/relationships/image" Target="../media/image18.png"/><Relationship Id="rId17" Type="http://schemas.openxmlformats.org/officeDocument/2006/relationships/image" Target="../media/image25.gif"/><Relationship Id="rId2" Type="http://schemas.openxmlformats.org/officeDocument/2006/relationships/audio" Target="../media/audio1.wav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11" Type="http://schemas.openxmlformats.org/officeDocument/2006/relationships/image" Target="../media/image20.png"/><Relationship Id="rId5" Type="http://schemas.openxmlformats.org/officeDocument/2006/relationships/audio" Target="../media/audio4.wav"/><Relationship Id="rId15" Type="http://schemas.openxmlformats.org/officeDocument/2006/relationships/image" Target="../media/image23.png"/><Relationship Id="rId10" Type="http://schemas.openxmlformats.org/officeDocument/2006/relationships/image" Target="../media/image17.png"/><Relationship Id="rId19" Type="http://schemas.openxmlformats.org/officeDocument/2006/relationships/image" Target="../media/image26.gif"/><Relationship Id="rId4" Type="http://schemas.openxmlformats.org/officeDocument/2006/relationships/audio" Target="../media/audio3.wav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3.jpe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5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3.png"/><Relationship Id="rId4" Type="http://schemas.openxmlformats.org/officeDocument/2006/relationships/image" Target="../media/image5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6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Phông Nền Trung Thu Vector Corel CDR Part21 | Cách Hay Nhất |  Phông nền, Nền, Chụp ảnh trẻ 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" t="3716" r="2781" b="5787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0B86DAD-C03B-7A7D-6A46-12D07EC59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186" y="2546244"/>
            <a:ext cx="8151058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0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3724" t="21106" r="16714" b="16951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38812" y="-107695"/>
            <a:ext cx="3328096" cy="3762375"/>
            <a:chOff x="256899" y="0"/>
            <a:chExt cx="2830987" cy="32003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421" y="0"/>
              <a:ext cx="2583465" cy="3055135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6" name="Oval 5"/>
            <p:cNvSpPr/>
            <p:nvPr/>
          </p:nvSpPr>
          <p:spPr>
            <a:xfrm>
              <a:off x="881930" y="2246313"/>
              <a:ext cx="592931" cy="3119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56899" y="2246313"/>
              <a:ext cx="770012" cy="954086"/>
            </a:xfrm>
            <a:prstGeom prst="ellipse">
              <a:avLst/>
            </a:prstGeom>
            <a:solidFill>
              <a:srgbClr val="8FC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074812" y="2260600"/>
              <a:ext cx="269875" cy="301730"/>
            </a:xfrm>
            <a:custGeom>
              <a:avLst/>
              <a:gdLst>
                <a:gd name="connsiteX0" fmla="*/ 269875 w 269875"/>
                <a:gd name="connsiteY0" fmla="*/ 0 h 301730"/>
                <a:gd name="connsiteX1" fmla="*/ 250825 w 269875"/>
                <a:gd name="connsiteY1" fmla="*/ 3175 h 301730"/>
                <a:gd name="connsiteX2" fmla="*/ 225425 w 269875"/>
                <a:gd name="connsiteY2" fmla="*/ 19050 h 301730"/>
                <a:gd name="connsiteX3" fmla="*/ 206375 w 269875"/>
                <a:gd name="connsiteY3" fmla="*/ 38100 h 301730"/>
                <a:gd name="connsiteX4" fmla="*/ 177800 w 269875"/>
                <a:gd name="connsiteY4" fmla="*/ 53975 h 301730"/>
                <a:gd name="connsiteX5" fmla="*/ 158750 w 269875"/>
                <a:gd name="connsiteY5" fmla="*/ 73025 h 301730"/>
                <a:gd name="connsiteX6" fmla="*/ 149225 w 269875"/>
                <a:gd name="connsiteY6" fmla="*/ 85725 h 301730"/>
                <a:gd name="connsiteX7" fmla="*/ 139700 w 269875"/>
                <a:gd name="connsiteY7" fmla="*/ 92075 h 301730"/>
                <a:gd name="connsiteX8" fmla="*/ 123825 w 269875"/>
                <a:gd name="connsiteY8" fmla="*/ 111125 h 301730"/>
                <a:gd name="connsiteX9" fmla="*/ 114300 w 269875"/>
                <a:gd name="connsiteY9" fmla="*/ 117475 h 301730"/>
                <a:gd name="connsiteX10" fmla="*/ 85725 w 269875"/>
                <a:gd name="connsiteY10" fmla="*/ 142875 h 301730"/>
                <a:gd name="connsiteX11" fmla="*/ 57150 w 269875"/>
                <a:gd name="connsiteY11" fmla="*/ 155575 h 301730"/>
                <a:gd name="connsiteX12" fmla="*/ 28575 w 269875"/>
                <a:gd name="connsiteY12" fmla="*/ 177800 h 301730"/>
                <a:gd name="connsiteX13" fmla="*/ 19050 w 269875"/>
                <a:gd name="connsiteY13" fmla="*/ 184150 h 301730"/>
                <a:gd name="connsiteX14" fmla="*/ 6350 w 269875"/>
                <a:gd name="connsiteY14" fmla="*/ 203200 h 301730"/>
                <a:gd name="connsiteX15" fmla="*/ 0 w 269875"/>
                <a:gd name="connsiteY15" fmla="*/ 212725 h 301730"/>
                <a:gd name="connsiteX16" fmla="*/ 6350 w 269875"/>
                <a:gd name="connsiteY16" fmla="*/ 257175 h 301730"/>
                <a:gd name="connsiteX17" fmla="*/ 12700 w 269875"/>
                <a:gd name="connsiteY17" fmla="*/ 276225 h 301730"/>
                <a:gd name="connsiteX18" fmla="*/ 19050 w 269875"/>
                <a:gd name="connsiteY18" fmla="*/ 285750 h 301730"/>
                <a:gd name="connsiteX19" fmla="*/ 28575 w 269875"/>
                <a:gd name="connsiteY19" fmla="*/ 298450 h 301730"/>
                <a:gd name="connsiteX20" fmla="*/ 47625 w 269875"/>
                <a:gd name="connsiteY20" fmla="*/ 301625 h 30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9875" h="301730">
                  <a:moveTo>
                    <a:pt x="269875" y="0"/>
                  </a:moveTo>
                  <a:cubicBezTo>
                    <a:pt x="263525" y="1058"/>
                    <a:pt x="256875" y="975"/>
                    <a:pt x="250825" y="3175"/>
                  </a:cubicBezTo>
                  <a:cubicBezTo>
                    <a:pt x="246613" y="4707"/>
                    <a:pt x="230850" y="15433"/>
                    <a:pt x="225425" y="19050"/>
                  </a:cubicBezTo>
                  <a:cubicBezTo>
                    <a:pt x="218478" y="29470"/>
                    <a:pt x="218884" y="31150"/>
                    <a:pt x="206375" y="38100"/>
                  </a:cubicBezTo>
                  <a:cubicBezTo>
                    <a:pt x="184294" y="50367"/>
                    <a:pt x="196260" y="37361"/>
                    <a:pt x="177800" y="53975"/>
                  </a:cubicBezTo>
                  <a:cubicBezTo>
                    <a:pt x="171125" y="59982"/>
                    <a:pt x="164138" y="65841"/>
                    <a:pt x="158750" y="73025"/>
                  </a:cubicBezTo>
                  <a:cubicBezTo>
                    <a:pt x="155575" y="77258"/>
                    <a:pt x="152967" y="81983"/>
                    <a:pt x="149225" y="85725"/>
                  </a:cubicBezTo>
                  <a:cubicBezTo>
                    <a:pt x="146527" y="88423"/>
                    <a:pt x="142875" y="89958"/>
                    <a:pt x="139700" y="92075"/>
                  </a:cubicBezTo>
                  <a:cubicBezTo>
                    <a:pt x="133456" y="101441"/>
                    <a:pt x="132992" y="103485"/>
                    <a:pt x="123825" y="111125"/>
                  </a:cubicBezTo>
                  <a:cubicBezTo>
                    <a:pt x="120894" y="113568"/>
                    <a:pt x="116998" y="114777"/>
                    <a:pt x="114300" y="117475"/>
                  </a:cubicBezTo>
                  <a:cubicBezTo>
                    <a:pt x="101275" y="130500"/>
                    <a:pt x="107622" y="135576"/>
                    <a:pt x="85725" y="142875"/>
                  </a:cubicBezTo>
                  <a:cubicBezTo>
                    <a:pt x="71881" y="147490"/>
                    <a:pt x="67213" y="147189"/>
                    <a:pt x="57150" y="155575"/>
                  </a:cubicBezTo>
                  <a:cubicBezTo>
                    <a:pt x="27307" y="180444"/>
                    <a:pt x="76723" y="145702"/>
                    <a:pt x="28575" y="177800"/>
                  </a:cubicBezTo>
                  <a:lnTo>
                    <a:pt x="19050" y="184150"/>
                  </a:lnTo>
                  <a:lnTo>
                    <a:pt x="6350" y="203200"/>
                  </a:lnTo>
                  <a:lnTo>
                    <a:pt x="0" y="212725"/>
                  </a:lnTo>
                  <a:cubicBezTo>
                    <a:pt x="1527" y="226467"/>
                    <a:pt x="2559" y="243275"/>
                    <a:pt x="6350" y="257175"/>
                  </a:cubicBezTo>
                  <a:cubicBezTo>
                    <a:pt x="8111" y="263633"/>
                    <a:pt x="8987" y="270656"/>
                    <a:pt x="12700" y="276225"/>
                  </a:cubicBezTo>
                  <a:cubicBezTo>
                    <a:pt x="14817" y="279400"/>
                    <a:pt x="16832" y="282645"/>
                    <a:pt x="19050" y="285750"/>
                  </a:cubicBezTo>
                  <a:cubicBezTo>
                    <a:pt x="22126" y="290056"/>
                    <a:pt x="24510" y="295062"/>
                    <a:pt x="28575" y="298450"/>
                  </a:cubicBezTo>
                  <a:cubicBezTo>
                    <a:pt x="33590" y="302629"/>
                    <a:pt x="41889" y="301625"/>
                    <a:pt x="47625" y="301625"/>
                  </a:cubicBezTo>
                </a:path>
              </a:pathLst>
            </a:cu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9620532">
              <a:off x="1478459" y="2415523"/>
              <a:ext cx="73288" cy="233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452637" y="2441575"/>
              <a:ext cx="101600" cy="11668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9337225" y="3217319"/>
            <a:ext cx="2925535" cy="2695872"/>
            <a:chOff x="9337225" y="3217319"/>
            <a:chExt cx="2925535" cy="269587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C90E"/>
                </a:clrFrom>
                <a:clrTo>
                  <a:srgbClr val="FFC90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337225" y="3217319"/>
              <a:ext cx="1668088" cy="269587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824893" y="3428999"/>
              <a:ext cx="1437867" cy="1323491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</p:grpSp>
      <p:grpSp>
        <p:nvGrpSpPr>
          <p:cNvPr id="53" name="Group 52"/>
          <p:cNvGrpSpPr/>
          <p:nvPr/>
        </p:nvGrpSpPr>
        <p:grpSpPr>
          <a:xfrm>
            <a:off x="4035420" y="4008711"/>
            <a:ext cx="3081020" cy="2723766"/>
            <a:chOff x="4035420" y="4008711"/>
            <a:chExt cx="3081020" cy="272376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EFE4B0"/>
                </a:clrFrom>
                <a:clrTo>
                  <a:srgbClr val="EFE4B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00596" y="4008711"/>
              <a:ext cx="1815844" cy="272376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7"/>
            <a:srcRect r="25406"/>
            <a:stretch/>
          </p:blipFill>
          <p:spPr>
            <a:xfrm>
              <a:off x="4035420" y="4533825"/>
              <a:ext cx="1501919" cy="2013464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7501009" y="3963318"/>
            <a:ext cx="2789705" cy="2817689"/>
            <a:chOff x="7501009" y="3963318"/>
            <a:chExt cx="2789705" cy="2817689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EFE4B0"/>
                </a:clrFrom>
                <a:clrTo>
                  <a:srgbClr val="EFE4B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01009" y="3963318"/>
              <a:ext cx="1761214" cy="2721877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9"/>
            <a:srcRect r="31131"/>
            <a:stretch/>
          </p:blipFill>
          <p:spPr>
            <a:xfrm rot="21109562" flipH="1">
              <a:off x="9060775" y="4724995"/>
              <a:ext cx="1229939" cy="2056012"/>
            </a:xfrm>
            <a:prstGeom prst="rect">
              <a:avLst/>
            </a:prstGeom>
          </p:spPr>
        </p:pic>
      </p:grpSp>
      <p:grpSp>
        <p:nvGrpSpPr>
          <p:cNvPr id="52" name="Group 51"/>
          <p:cNvGrpSpPr/>
          <p:nvPr/>
        </p:nvGrpSpPr>
        <p:grpSpPr>
          <a:xfrm>
            <a:off x="1629006" y="3393770"/>
            <a:ext cx="2629142" cy="2717440"/>
            <a:chOff x="1629006" y="3393770"/>
            <a:chExt cx="2629142" cy="271744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C90E"/>
                </a:clrFrom>
                <a:clrTo>
                  <a:srgbClr val="FFC90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2576714" y="3393770"/>
              <a:ext cx="1681434" cy="271744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29006" y="3836851"/>
              <a:ext cx="1141474" cy="1123673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A20F24F-6504-42BB-8F6A-FB8A746A9D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656" y="1709961"/>
            <a:ext cx="10845724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2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3724" t="21106" r="16714" b="16951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38812" y="-107695"/>
            <a:ext cx="3328096" cy="3762375"/>
            <a:chOff x="256899" y="0"/>
            <a:chExt cx="2830987" cy="32003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421" y="0"/>
              <a:ext cx="2583465" cy="3055135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6" name="Oval 5"/>
            <p:cNvSpPr/>
            <p:nvPr/>
          </p:nvSpPr>
          <p:spPr>
            <a:xfrm>
              <a:off x="881930" y="2246313"/>
              <a:ext cx="592931" cy="3119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56899" y="2246313"/>
              <a:ext cx="770012" cy="954086"/>
            </a:xfrm>
            <a:prstGeom prst="ellipse">
              <a:avLst/>
            </a:prstGeom>
            <a:solidFill>
              <a:srgbClr val="8FC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074812" y="2260600"/>
              <a:ext cx="269875" cy="301730"/>
            </a:xfrm>
            <a:custGeom>
              <a:avLst/>
              <a:gdLst>
                <a:gd name="connsiteX0" fmla="*/ 269875 w 269875"/>
                <a:gd name="connsiteY0" fmla="*/ 0 h 301730"/>
                <a:gd name="connsiteX1" fmla="*/ 250825 w 269875"/>
                <a:gd name="connsiteY1" fmla="*/ 3175 h 301730"/>
                <a:gd name="connsiteX2" fmla="*/ 225425 w 269875"/>
                <a:gd name="connsiteY2" fmla="*/ 19050 h 301730"/>
                <a:gd name="connsiteX3" fmla="*/ 206375 w 269875"/>
                <a:gd name="connsiteY3" fmla="*/ 38100 h 301730"/>
                <a:gd name="connsiteX4" fmla="*/ 177800 w 269875"/>
                <a:gd name="connsiteY4" fmla="*/ 53975 h 301730"/>
                <a:gd name="connsiteX5" fmla="*/ 158750 w 269875"/>
                <a:gd name="connsiteY5" fmla="*/ 73025 h 301730"/>
                <a:gd name="connsiteX6" fmla="*/ 149225 w 269875"/>
                <a:gd name="connsiteY6" fmla="*/ 85725 h 301730"/>
                <a:gd name="connsiteX7" fmla="*/ 139700 w 269875"/>
                <a:gd name="connsiteY7" fmla="*/ 92075 h 301730"/>
                <a:gd name="connsiteX8" fmla="*/ 123825 w 269875"/>
                <a:gd name="connsiteY8" fmla="*/ 111125 h 301730"/>
                <a:gd name="connsiteX9" fmla="*/ 114300 w 269875"/>
                <a:gd name="connsiteY9" fmla="*/ 117475 h 301730"/>
                <a:gd name="connsiteX10" fmla="*/ 85725 w 269875"/>
                <a:gd name="connsiteY10" fmla="*/ 142875 h 301730"/>
                <a:gd name="connsiteX11" fmla="*/ 57150 w 269875"/>
                <a:gd name="connsiteY11" fmla="*/ 155575 h 301730"/>
                <a:gd name="connsiteX12" fmla="*/ 28575 w 269875"/>
                <a:gd name="connsiteY12" fmla="*/ 177800 h 301730"/>
                <a:gd name="connsiteX13" fmla="*/ 19050 w 269875"/>
                <a:gd name="connsiteY13" fmla="*/ 184150 h 301730"/>
                <a:gd name="connsiteX14" fmla="*/ 6350 w 269875"/>
                <a:gd name="connsiteY14" fmla="*/ 203200 h 301730"/>
                <a:gd name="connsiteX15" fmla="*/ 0 w 269875"/>
                <a:gd name="connsiteY15" fmla="*/ 212725 h 301730"/>
                <a:gd name="connsiteX16" fmla="*/ 6350 w 269875"/>
                <a:gd name="connsiteY16" fmla="*/ 257175 h 301730"/>
                <a:gd name="connsiteX17" fmla="*/ 12700 w 269875"/>
                <a:gd name="connsiteY17" fmla="*/ 276225 h 301730"/>
                <a:gd name="connsiteX18" fmla="*/ 19050 w 269875"/>
                <a:gd name="connsiteY18" fmla="*/ 285750 h 301730"/>
                <a:gd name="connsiteX19" fmla="*/ 28575 w 269875"/>
                <a:gd name="connsiteY19" fmla="*/ 298450 h 301730"/>
                <a:gd name="connsiteX20" fmla="*/ 47625 w 269875"/>
                <a:gd name="connsiteY20" fmla="*/ 301625 h 30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9875" h="301730">
                  <a:moveTo>
                    <a:pt x="269875" y="0"/>
                  </a:moveTo>
                  <a:cubicBezTo>
                    <a:pt x="263525" y="1058"/>
                    <a:pt x="256875" y="975"/>
                    <a:pt x="250825" y="3175"/>
                  </a:cubicBezTo>
                  <a:cubicBezTo>
                    <a:pt x="246613" y="4707"/>
                    <a:pt x="230850" y="15433"/>
                    <a:pt x="225425" y="19050"/>
                  </a:cubicBezTo>
                  <a:cubicBezTo>
                    <a:pt x="218478" y="29470"/>
                    <a:pt x="218884" y="31150"/>
                    <a:pt x="206375" y="38100"/>
                  </a:cubicBezTo>
                  <a:cubicBezTo>
                    <a:pt x="184294" y="50367"/>
                    <a:pt x="196260" y="37361"/>
                    <a:pt x="177800" y="53975"/>
                  </a:cubicBezTo>
                  <a:cubicBezTo>
                    <a:pt x="171125" y="59982"/>
                    <a:pt x="164138" y="65841"/>
                    <a:pt x="158750" y="73025"/>
                  </a:cubicBezTo>
                  <a:cubicBezTo>
                    <a:pt x="155575" y="77258"/>
                    <a:pt x="152967" y="81983"/>
                    <a:pt x="149225" y="85725"/>
                  </a:cubicBezTo>
                  <a:cubicBezTo>
                    <a:pt x="146527" y="88423"/>
                    <a:pt x="142875" y="89958"/>
                    <a:pt x="139700" y="92075"/>
                  </a:cubicBezTo>
                  <a:cubicBezTo>
                    <a:pt x="133456" y="101441"/>
                    <a:pt x="132992" y="103485"/>
                    <a:pt x="123825" y="111125"/>
                  </a:cubicBezTo>
                  <a:cubicBezTo>
                    <a:pt x="120894" y="113568"/>
                    <a:pt x="116998" y="114777"/>
                    <a:pt x="114300" y="117475"/>
                  </a:cubicBezTo>
                  <a:cubicBezTo>
                    <a:pt x="101275" y="130500"/>
                    <a:pt x="107622" y="135576"/>
                    <a:pt x="85725" y="142875"/>
                  </a:cubicBezTo>
                  <a:cubicBezTo>
                    <a:pt x="71881" y="147490"/>
                    <a:pt x="67213" y="147189"/>
                    <a:pt x="57150" y="155575"/>
                  </a:cubicBezTo>
                  <a:cubicBezTo>
                    <a:pt x="27307" y="180444"/>
                    <a:pt x="76723" y="145702"/>
                    <a:pt x="28575" y="177800"/>
                  </a:cubicBezTo>
                  <a:lnTo>
                    <a:pt x="19050" y="184150"/>
                  </a:lnTo>
                  <a:lnTo>
                    <a:pt x="6350" y="203200"/>
                  </a:lnTo>
                  <a:lnTo>
                    <a:pt x="0" y="212725"/>
                  </a:lnTo>
                  <a:cubicBezTo>
                    <a:pt x="1527" y="226467"/>
                    <a:pt x="2559" y="243275"/>
                    <a:pt x="6350" y="257175"/>
                  </a:cubicBezTo>
                  <a:cubicBezTo>
                    <a:pt x="8111" y="263633"/>
                    <a:pt x="8987" y="270656"/>
                    <a:pt x="12700" y="276225"/>
                  </a:cubicBezTo>
                  <a:cubicBezTo>
                    <a:pt x="14817" y="279400"/>
                    <a:pt x="16832" y="282645"/>
                    <a:pt x="19050" y="285750"/>
                  </a:cubicBezTo>
                  <a:cubicBezTo>
                    <a:pt x="22126" y="290056"/>
                    <a:pt x="24510" y="295062"/>
                    <a:pt x="28575" y="298450"/>
                  </a:cubicBezTo>
                  <a:cubicBezTo>
                    <a:pt x="33590" y="302629"/>
                    <a:pt x="41889" y="301625"/>
                    <a:pt x="47625" y="301625"/>
                  </a:cubicBezTo>
                </a:path>
              </a:pathLst>
            </a:cu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9620532">
              <a:off x="1478459" y="2415523"/>
              <a:ext cx="73288" cy="233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452637" y="2441575"/>
              <a:ext cx="101600" cy="11668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37225" y="3217319"/>
            <a:ext cx="1668088" cy="269587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0596" y="4008711"/>
            <a:ext cx="1815844" cy="27237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1009" y="3963318"/>
            <a:ext cx="1761214" cy="272187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633" y="2360235"/>
            <a:ext cx="1141474" cy="112367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8"/>
          <a:srcRect r="25406"/>
          <a:stretch/>
        </p:blipFill>
        <p:spPr>
          <a:xfrm>
            <a:off x="422187" y="2644984"/>
            <a:ext cx="1169653" cy="156803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9"/>
          <a:srcRect r="31131"/>
          <a:stretch/>
        </p:blipFill>
        <p:spPr>
          <a:xfrm rot="19993501" flipH="1">
            <a:off x="2802462" y="1505054"/>
            <a:ext cx="1229939" cy="205601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589811">
            <a:off x="2522585" y="1983661"/>
            <a:ext cx="1318366" cy="121349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76714" y="3393770"/>
            <a:ext cx="1681434" cy="2717440"/>
          </a:xfrm>
          <a:prstGeom prst="rect">
            <a:avLst/>
          </a:prstGeom>
        </p:spPr>
      </p:pic>
      <p:pic>
        <p:nvPicPr>
          <p:cNvPr id="24" name="Picture 4" descr="Download Software Development Services - Covent Garden PNG Image ...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891" y="1549300"/>
            <a:ext cx="2082218" cy="2082218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53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l="3724" t="21106" r="16714" b="16951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38812" y="-107695"/>
            <a:ext cx="3328096" cy="3762375"/>
            <a:chOff x="256899" y="0"/>
            <a:chExt cx="2830987" cy="32003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421" y="0"/>
              <a:ext cx="2583465" cy="3055135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6" name="Oval 5"/>
            <p:cNvSpPr/>
            <p:nvPr/>
          </p:nvSpPr>
          <p:spPr>
            <a:xfrm>
              <a:off x="881930" y="2246313"/>
              <a:ext cx="592931" cy="3119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56899" y="2246313"/>
              <a:ext cx="770012" cy="954086"/>
            </a:xfrm>
            <a:prstGeom prst="ellipse">
              <a:avLst/>
            </a:prstGeom>
            <a:solidFill>
              <a:srgbClr val="8FC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074812" y="2260600"/>
              <a:ext cx="269875" cy="301730"/>
            </a:xfrm>
            <a:custGeom>
              <a:avLst/>
              <a:gdLst>
                <a:gd name="connsiteX0" fmla="*/ 269875 w 269875"/>
                <a:gd name="connsiteY0" fmla="*/ 0 h 301730"/>
                <a:gd name="connsiteX1" fmla="*/ 250825 w 269875"/>
                <a:gd name="connsiteY1" fmla="*/ 3175 h 301730"/>
                <a:gd name="connsiteX2" fmla="*/ 225425 w 269875"/>
                <a:gd name="connsiteY2" fmla="*/ 19050 h 301730"/>
                <a:gd name="connsiteX3" fmla="*/ 206375 w 269875"/>
                <a:gd name="connsiteY3" fmla="*/ 38100 h 301730"/>
                <a:gd name="connsiteX4" fmla="*/ 177800 w 269875"/>
                <a:gd name="connsiteY4" fmla="*/ 53975 h 301730"/>
                <a:gd name="connsiteX5" fmla="*/ 158750 w 269875"/>
                <a:gd name="connsiteY5" fmla="*/ 73025 h 301730"/>
                <a:gd name="connsiteX6" fmla="*/ 149225 w 269875"/>
                <a:gd name="connsiteY6" fmla="*/ 85725 h 301730"/>
                <a:gd name="connsiteX7" fmla="*/ 139700 w 269875"/>
                <a:gd name="connsiteY7" fmla="*/ 92075 h 301730"/>
                <a:gd name="connsiteX8" fmla="*/ 123825 w 269875"/>
                <a:gd name="connsiteY8" fmla="*/ 111125 h 301730"/>
                <a:gd name="connsiteX9" fmla="*/ 114300 w 269875"/>
                <a:gd name="connsiteY9" fmla="*/ 117475 h 301730"/>
                <a:gd name="connsiteX10" fmla="*/ 85725 w 269875"/>
                <a:gd name="connsiteY10" fmla="*/ 142875 h 301730"/>
                <a:gd name="connsiteX11" fmla="*/ 57150 w 269875"/>
                <a:gd name="connsiteY11" fmla="*/ 155575 h 301730"/>
                <a:gd name="connsiteX12" fmla="*/ 28575 w 269875"/>
                <a:gd name="connsiteY12" fmla="*/ 177800 h 301730"/>
                <a:gd name="connsiteX13" fmla="*/ 19050 w 269875"/>
                <a:gd name="connsiteY13" fmla="*/ 184150 h 301730"/>
                <a:gd name="connsiteX14" fmla="*/ 6350 w 269875"/>
                <a:gd name="connsiteY14" fmla="*/ 203200 h 301730"/>
                <a:gd name="connsiteX15" fmla="*/ 0 w 269875"/>
                <a:gd name="connsiteY15" fmla="*/ 212725 h 301730"/>
                <a:gd name="connsiteX16" fmla="*/ 6350 w 269875"/>
                <a:gd name="connsiteY16" fmla="*/ 257175 h 301730"/>
                <a:gd name="connsiteX17" fmla="*/ 12700 w 269875"/>
                <a:gd name="connsiteY17" fmla="*/ 276225 h 301730"/>
                <a:gd name="connsiteX18" fmla="*/ 19050 w 269875"/>
                <a:gd name="connsiteY18" fmla="*/ 285750 h 301730"/>
                <a:gd name="connsiteX19" fmla="*/ 28575 w 269875"/>
                <a:gd name="connsiteY19" fmla="*/ 298450 h 301730"/>
                <a:gd name="connsiteX20" fmla="*/ 47625 w 269875"/>
                <a:gd name="connsiteY20" fmla="*/ 301625 h 30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9875" h="301730">
                  <a:moveTo>
                    <a:pt x="269875" y="0"/>
                  </a:moveTo>
                  <a:cubicBezTo>
                    <a:pt x="263525" y="1058"/>
                    <a:pt x="256875" y="975"/>
                    <a:pt x="250825" y="3175"/>
                  </a:cubicBezTo>
                  <a:cubicBezTo>
                    <a:pt x="246613" y="4707"/>
                    <a:pt x="230850" y="15433"/>
                    <a:pt x="225425" y="19050"/>
                  </a:cubicBezTo>
                  <a:cubicBezTo>
                    <a:pt x="218478" y="29470"/>
                    <a:pt x="218884" y="31150"/>
                    <a:pt x="206375" y="38100"/>
                  </a:cubicBezTo>
                  <a:cubicBezTo>
                    <a:pt x="184294" y="50367"/>
                    <a:pt x="196260" y="37361"/>
                    <a:pt x="177800" y="53975"/>
                  </a:cubicBezTo>
                  <a:cubicBezTo>
                    <a:pt x="171125" y="59982"/>
                    <a:pt x="164138" y="65841"/>
                    <a:pt x="158750" y="73025"/>
                  </a:cubicBezTo>
                  <a:cubicBezTo>
                    <a:pt x="155575" y="77258"/>
                    <a:pt x="152967" y="81983"/>
                    <a:pt x="149225" y="85725"/>
                  </a:cubicBezTo>
                  <a:cubicBezTo>
                    <a:pt x="146527" y="88423"/>
                    <a:pt x="142875" y="89958"/>
                    <a:pt x="139700" y="92075"/>
                  </a:cubicBezTo>
                  <a:cubicBezTo>
                    <a:pt x="133456" y="101441"/>
                    <a:pt x="132992" y="103485"/>
                    <a:pt x="123825" y="111125"/>
                  </a:cubicBezTo>
                  <a:cubicBezTo>
                    <a:pt x="120894" y="113568"/>
                    <a:pt x="116998" y="114777"/>
                    <a:pt x="114300" y="117475"/>
                  </a:cubicBezTo>
                  <a:cubicBezTo>
                    <a:pt x="101275" y="130500"/>
                    <a:pt x="107622" y="135576"/>
                    <a:pt x="85725" y="142875"/>
                  </a:cubicBezTo>
                  <a:cubicBezTo>
                    <a:pt x="71881" y="147490"/>
                    <a:pt x="67213" y="147189"/>
                    <a:pt x="57150" y="155575"/>
                  </a:cubicBezTo>
                  <a:cubicBezTo>
                    <a:pt x="27307" y="180444"/>
                    <a:pt x="76723" y="145702"/>
                    <a:pt x="28575" y="177800"/>
                  </a:cubicBezTo>
                  <a:lnTo>
                    <a:pt x="19050" y="184150"/>
                  </a:lnTo>
                  <a:lnTo>
                    <a:pt x="6350" y="203200"/>
                  </a:lnTo>
                  <a:lnTo>
                    <a:pt x="0" y="212725"/>
                  </a:lnTo>
                  <a:cubicBezTo>
                    <a:pt x="1527" y="226467"/>
                    <a:pt x="2559" y="243275"/>
                    <a:pt x="6350" y="257175"/>
                  </a:cubicBezTo>
                  <a:cubicBezTo>
                    <a:pt x="8111" y="263633"/>
                    <a:pt x="8987" y="270656"/>
                    <a:pt x="12700" y="276225"/>
                  </a:cubicBezTo>
                  <a:cubicBezTo>
                    <a:pt x="14817" y="279400"/>
                    <a:pt x="16832" y="282645"/>
                    <a:pt x="19050" y="285750"/>
                  </a:cubicBezTo>
                  <a:cubicBezTo>
                    <a:pt x="22126" y="290056"/>
                    <a:pt x="24510" y="295062"/>
                    <a:pt x="28575" y="298450"/>
                  </a:cubicBezTo>
                  <a:cubicBezTo>
                    <a:pt x="33590" y="302629"/>
                    <a:pt x="41889" y="301625"/>
                    <a:pt x="47625" y="301625"/>
                  </a:cubicBezTo>
                </a:path>
              </a:pathLst>
            </a:cu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9620532">
              <a:off x="1478459" y="2415523"/>
              <a:ext cx="73288" cy="233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452637" y="2441575"/>
              <a:ext cx="101600" cy="11668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0877" y="3943078"/>
            <a:ext cx="1668088" cy="269587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1656" y="3943078"/>
            <a:ext cx="1815844" cy="27237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1009" y="3963318"/>
            <a:ext cx="1761214" cy="272187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633" y="2360235"/>
            <a:ext cx="1141474" cy="112367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2"/>
          <a:srcRect r="25406"/>
          <a:stretch/>
        </p:blipFill>
        <p:spPr>
          <a:xfrm>
            <a:off x="422187" y="2644984"/>
            <a:ext cx="1169653" cy="156803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13"/>
          <a:srcRect r="31131"/>
          <a:stretch/>
        </p:blipFill>
        <p:spPr>
          <a:xfrm rot="19993501" flipH="1">
            <a:off x="2802462" y="1505054"/>
            <a:ext cx="1229939" cy="205601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589811">
            <a:off x="2522585" y="1983661"/>
            <a:ext cx="1318366" cy="121349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76714" y="3393770"/>
            <a:ext cx="1681434" cy="2717440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E9B33D0-3132-4FDB-BE40-702C6522C26F}"/>
              </a:ext>
            </a:extLst>
          </p:cNvPr>
          <p:cNvSpPr/>
          <p:nvPr/>
        </p:nvSpPr>
        <p:spPr>
          <a:xfrm>
            <a:off x="4460959" y="125523"/>
            <a:ext cx="7521132" cy="143984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06 NK PowerSkills">
            <a:extLst>
              <a:ext uri="{FF2B5EF4-FFF2-40B4-BE49-F238E27FC236}">
                <a16:creationId xmlns:a16="http://schemas.microsoft.com/office/drawing/2014/main" id="{36064B48-86B3-488C-A1BE-071D4D9A41BE}"/>
              </a:ext>
            </a:extLst>
          </p:cNvPr>
          <p:cNvSpPr txBox="1"/>
          <p:nvPr/>
        </p:nvSpPr>
        <p:spPr>
          <a:xfrm>
            <a:off x="4742603" y="219050"/>
            <a:ext cx="68942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Tết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Thu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7" name="Đ Ghé thăm Fb.com/nkpowerskills">
            <a:extLst>
              <a:ext uri="{FF2B5EF4-FFF2-40B4-BE49-F238E27FC236}">
                <a16:creationId xmlns:a16="http://schemas.microsoft.com/office/drawing/2014/main" id="{FA0A2D0B-7661-4EDE-9C12-0C3DBE2E4B7F}"/>
              </a:ext>
            </a:extLst>
          </p:cNvPr>
          <p:cNvSpPr/>
          <p:nvPr/>
        </p:nvSpPr>
        <p:spPr>
          <a:xfrm>
            <a:off x="8312367" y="2673642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lvl="0"/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D.Tết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trông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trăng</a:t>
            </a:r>
            <a:endParaRPr lang="en-US" sz="32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Ghé thăm Fb.com/nkpowerskills">
            <a:extLst>
              <a:ext uri="{FF2B5EF4-FFF2-40B4-BE49-F238E27FC236}">
                <a16:creationId xmlns:a16="http://schemas.microsoft.com/office/drawing/2014/main" id="{1CB1D181-9A22-4CBA-8D37-66C45043E56B}"/>
              </a:ext>
            </a:extLst>
          </p:cNvPr>
          <p:cNvSpPr/>
          <p:nvPr/>
        </p:nvSpPr>
        <p:spPr>
          <a:xfrm>
            <a:off x="4440559" y="2673642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Tết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guyên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đán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Ghé thăm Fb.com/nkpowerskills">
            <a:extLst>
              <a:ext uri="{FF2B5EF4-FFF2-40B4-BE49-F238E27FC236}">
                <a16:creationId xmlns:a16="http://schemas.microsoft.com/office/drawing/2014/main" id="{701F2EBA-5D2A-4285-8E31-9C37E68A69AA}"/>
              </a:ext>
            </a:extLst>
          </p:cNvPr>
          <p:cNvSpPr/>
          <p:nvPr/>
        </p:nvSpPr>
        <p:spPr>
          <a:xfrm>
            <a:off x="4443378" y="1661640"/>
            <a:ext cx="3680713" cy="95291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Tết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thiếu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nhi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3" name="Ghé thăm Fb.com/nkpowerskills">
            <a:extLst>
              <a:ext uri="{FF2B5EF4-FFF2-40B4-BE49-F238E27FC236}">
                <a16:creationId xmlns:a16="http://schemas.microsoft.com/office/drawing/2014/main" id="{2A15BFDB-4DE8-4AB1-B9EC-E614DAD9BACC}"/>
              </a:ext>
            </a:extLst>
          </p:cNvPr>
          <p:cNvSpPr/>
          <p:nvPr/>
        </p:nvSpPr>
        <p:spPr>
          <a:xfrm>
            <a:off x="8301378" y="1649248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Tết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oan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ngọ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4" name="Picture 4" descr="Káº¿t quáº£ hÃ¬nh áº£nh cho right icon">
            <a:extLst>
              <a:ext uri="{FF2B5EF4-FFF2-40B4-BE49-F238E27FC236}">
                <a16:creationId xmlns:a16="http://schemas.microsoft.com/office/drawing/2014/main" id="{9E09A448-01CC-4879-B429-B53D2902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792" y="2920690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Káº¿t quáº£ hÃ¬nh áº£nh cho wrong icon">
            <a:extLst>
              <a:ext uri="{FF2B5EF4-FFF2-40B4-BE49-F238E27FC236}">
                <a16:creationId xmlns:a16="http://schemas.microsoft.com/office/drawing/2014/main" id="{F5C071CD-68F6-4FD6-BDEC-5B3747AB9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792" y="1861027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Káº¿t quáº£ hÃ¬nh áº£nh cho wrong icon">
            <a:extLst>
              <a:ext uri="{FF2B5EF4-FFF2-40B4-BE49-F238E27FC236}">
                <a16:creationId xmlns:a16="http://schemas.microsoft.com/office/drawing/2014/main" id="{C77A419A-2143-4345-B52B-DB7BCD6C0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06" y="1958299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Káº¿t quáº£ hÃ¬nh áº£nh cho wrong icon">
            <a:extLst>
              <a:ext uri="{FF2B5EF4-FFF2-40B4-BE49-F238E27FC236}">
                <a16:creationId xmlns:a16="http://schemas.microsoft.com/office/drawing/2014/main" id="{ED288A81-AB1F-492F-956E-D304A8391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704" y="2920690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01 NK PowerSkills">
            <a:extLst>
              <a:ext uri="{FF2B5EF4-FFF2-40B4-BE49-F238E27FC236}">
                <a16:creationId xmlns:a16="http://schemas.microsoft.com/office/drawing/2014/main" id="{C196AC2C-04F4-4548-98DE-1C0C6C143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73489" y="3626554"/>
            <a:ext cx="2977886" cy="293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0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6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"/>
                            </p:stCondLst>
                            <p:childTnLst>
                              <p:par>
                                <p:cTn id="86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93 L 2.5E-6 -0.00093 C 0.00651 -0.00301 0.01302 -0.00579 0.01992 -0.00672 C 0.03463 -0.00926 0.06445 -0.01042 0.06445 -0.01042 C 0.07812 -0.00949 0.09192 -0.00949 0.10586 -0.00672 C 0.12018 -0.0044 0.1345 2.22222E-6 0.14922 0.00092 C 0.20846 0.00324 0.26797 0.00185 0.32747 0.00278 C 0.33229 0.00463 0.33711 0.00694 0.34205 0.00856 C 0.37969 0.01875 0.38047 0.01759 0.41562 0.02176 C 0.48528 0.03842 0.45794 0.03055 0.49804 0.04282 C 0.51133 0.05578 0.50169 0.04699 0.52148 0.0618 C 0.52812 0.0669 0.53567 0.06944 0.5414 0.07731 C 0.55338 0.09236 0.55442 0.09305 0.56823 0.11551 C 0.57409 0.125 0.57942 0.13588 0.58594 0.14398 C 0.60495 0.16666 0.59349 0.15208 0.61836 0.18981 C 0.62174 0.19491 0.62565 0.19884 0.62838 0.20509 C 0.63971 0.22916 0.62578 0.19861 0.63724 0.22616 C 0.63867 0.22916 0.64036 0.23241 0.64179 0.23588 C 0.64375 0.24004 0.64531 0.24491 0.64739 0.24907 C 0.64987 0.2544 0.65286 0.25856 0.65521 0.26435 C 0.65924 0.275 0.66159 0.28819 0.66627 0.29861 C 0.67291 0.31366 0.68008 0.32546 0.68411 0.34259 C 0.68567 0.34884 0.68528 0.35509 0.68633 0.3618 C 0.68724 0.36666 0.68828 0.37199 0.68971 0.37708 C 0.69023 0.37893 0.69153 0.38032 0.69179 0.38264 C 0.69258 0.38703 0.69179 0.39143 0.69179 0.39629 " pathEditMode="relative" rAng="0" ptsTypes="AAAAAAAAAAAAAAAAAAAAAAAAAA">
                                      <p:cBhvr>
                                        <p:cTn id="1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09" y="1937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  <p:bldP spid="37" grpId="0" animBg="1"/>
      <p:bldP spid="39" grpId="0" animBg="1"/>
      <p:bldP spid="40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l="3724" t="21106" r="16714" b="16951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38812" y="-107695"/>
            <a:ext cx="3328096" cy="3762375"/>
            <a:chOff x="256899" y="0"/>
            <a:chExt cx="2830987" cy="32003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421" y="0"/>
              <a:ext cx="2583465" cy="3055135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6" name="Oval 5"/>
            <p:cNvSpPr/>
            <p:nvPr/>
          </p:nvSpPr>
          <p:spPr>
            <a:xfrm>
              <a:off x="881930" y="2246313"/>
              <a:ext cx="592931" cy="3119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56899" y="2246313"/>
              <a:ext cx="770012" cy="954086"/>
            </a:xfrm>
            <a:prstGeom prst="ellipse">
              <a:avLst/>
            </a:prstGeom>
            <a:solidFill>
              <a:srgbClr val="8FC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074812" y="2260600"/>
              <a:ext cx="269875" cy="301730"/>
            </a:xfrm>
            <a:custGeom>
              <a:avLst/>
              <a:gdLst>
                <a:gd name="connsiteX0" fmla="*/ 269875 w 269875"/>
                <a:gd name="connsiteY0" fmla="*/ 0 h 301730"/>
                <a:gd name="connsiteX1" fmla="*/ 250825 w 269875"/>
                <a:gd name="connsiteY1" fmla="*/ 3175 h 301730"/>
                <a:gd name="connsiteX2" fmla="*/ 225425 w 269875"/>
                <a:gd name="connsiteY2" fmla="*/ 19050 h 301730"/>
                <a:gd name="connsiteX3" fmla="*/ 206375 w 269875"/>
                <a:gd name="connsiteY3" fmla="*/ 38100 h 301730"/>
                <a:gd name="connsiteX4" fmla="*/ 177800 w 269875"/>
                <a:gd name="connsiteY4" fmla="*/ 53975 h 301730"/>
                <a:gd name="connsiteX5" fmla="*/ 158750 w 269875"/>
                <a:gd name="connsiteY5" fmla="*/ 73025 h 301730"/>
                <a:gd name="connsiteX6" fmla="*/ 149225 w 269875"/>
                <a:gd name="connsiteY6" fmla="*/ 85725 h 301730"/>
                <a:gd name="connsiteX7" fmla="*/ 139700 w 269875"/>
                <a:gd name="connsiteY7" fmla="*/ 92075 h 301730"/>
                <a:gd name="connsiteX8" fmla="*/ 123825 w 269875"/>
                <a:gd name="connsiteY8" fmla="*/ 111125 h 301730"/>
                <a:gd name="connsiteX9" fmla="*/ 114300 w 269875"/>
                <a:gd name="connsiteY9" fmla="*/ 117475 h 301730"/>
                <a:gd name="connsiteX10" fmla="*/ 85725 w 269875"/>
                <a:gd name="connsiteY10" fmla="*/ 142875 h 301730"/>
                <a:gd name="connsiteX11" fmla="*/ 57150 w 269875"/>
                <a:gd name="connsiteY11" fmla="*/ 155575 h 301730"/>
                <a:gd name="connsiteX12" fmla="*/ 28575 w 269875"/>
                <a:gd name="connsiteY12" fmla="*/ 177800 h 301730"/>
                <a:gd name="connsiteX13" fmla="*/ 19050 w 269875"/>
                <a:gd name="connsiteY13" fmla="*/ 184150 h 301730"/>
                <a:gd name="connsiteX14" fmla="*/ 6350 w 269875"/>
                <a:gd name="connsiteY14" fmla="*/ 203200 h 301730"/>
                <a:gd name="connsiteX15" fmla="*/ 0 w 269875"/>
                <a:gd name="connsiteY15" fmla="*/ 212725 h 301730"/>
                <a:gd name="connsiteX16" fmla="*/ 6350 w 269875"/>
                <a:gd name="connsiteY16" fmla="*/ 257175 h 301730"/>
                <a:gd name="connsiteX17" fmla="*/ 12700 w 269875"/>
                <a:gd name="connsiteY17" fmla="*/ 276225 h 301730"/>
                <a:gd name="connsiteX18" fmla="*/ 19050 w 269875"/>
                <a:gd name="connsiteY18" fmla="*/ 285750 h 301730"/>
                <a:gd name="connsiteX19" fmla="*/ 28575 w 269875"/>
                <a:gd name="connsiteY19" fmla="*/ 298450 h 301730"/>
                <a:gd name="connsiteX20" fmla="*/ 47625 w 269875"/>
                <a:gd name="connsiteY20" fmla="*/ 301625 h 30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9875" h="301730">
                  <a:moveTo>
                    <a:pt x="269875" y="0"/>
                  </a:moveTo>
                  <a:cubicBezTo>
                    <a:pt x="263525" y="1058"/>
                    <a:pt x="256875" y="975"/>
                    <a:pt x="250825" y="3175"/>
                  </a:cubicBezTo>
                  <a:cubicBezTo>
                    <a:pt x="246613" y="4707"/>
                    <a:pt x="230850" y="15433"/>
                    <a:pt x="225425" y="19050"/>
                  </a:cubicBezTo>
                  <a:cubicBezTo>
                    <a:pt x="218478" y="29470"/>
                    <a:pt x="218884" y="31150"/>
                    <a:pt x="206375" y="38100"/>
                  </a:cubicBezTo>
                  <a:cubicBezTo>
                    <a:pt x="184294" y="50367"/>
                    <a:pt x="196260" y="37361"/>
                    <a:pt x="177800" y="53975"/>
                  </a:cubicBezTo>
                  <a:cubicBezTo>
                    <a:pt x="171125" y="59982"/>
                    <a:pt x="164138" y="65841"/>
                    <a:pt x="158750" y="73025"/>
                  </a:cubicBezTo>
                  <a:cubicBezTo>
                    <a:pt x="155575" y="77258"/>
                    <a:pt x="152967" y="81983"/>
                    <a:pt x="149225" y="85725"/>
                  </a:cubicBezTo>
                  <a:cubicBezTo>
                    <a:pt x="146527" y="88423"/>
                    <a:pt x="142875" y="89958"/>
                    <a:pt x="139700" y="92075"/>
                  </a:cubicBezTo>
                  <a:cubicBezTo>
                    <a:pt x="133456" y="101441"/>
                    <a:pt x="132992" y="103485"/>
                    <a:pt x="123825" y="111125"/>
                  </a:cubicBezTo>
                  <a:cubicBezTo>
                    <a:pt x="120894" y="113568"/>
                    <a:pt x="116998" y="114777"/>
                    <a:pt x="114300" y="117475"/>
                  </a:cubicBezTo>
                  <a:cubicBezTo>
                    <a:pt x="101275" y="130500"/>
                    <a:pt x="107622" y="135576"/>
                    <a:pt x="85725" y="142875"/>
                  </a:cubicBezTo>
                  <a:cubicBezTo>
                    <a:pt x="71881" y="147490"/>
                    <a:pt x="67213" y="147189"/>
                    <a:pt x="57150" y="155575"/>
                  </a:cubicBezTo>
                  <a:cubicBezTo>
                    <a:pt x="27307" y="180444"/>
                    <a:pt x="76723" y="145702"/>
                    <a:pt x="28575" y="177800"/>
                  </a:cubicBezTo>
                  <a:lnTo>
                    <a:pt x="19050" y="184150"/>
                  </a:lnTo>
                  <a:lnTo>
                    <a:pt x="6350" y="203200"/>
                  </a:lnTo>
                  <a:lnTo>
                    <a:pt x="0" y="212725"/>
                  </a:lnTo>
                  <a:cubicBezTo>
                    <a:pt x="1527" y="226467"/>
                    <a:pt x="2559" y="243275"/>
                    <a:pt x="6350" y="257175"/>
                  </a:cubicBezTo>
                  <a:cubicBezTo>
                    <a:pt x="8111" y="263633"/>
                    <a:pt x="8987" y="270656"/>
                    <a:pt x="12700" y="276225"/>
                  </a:cubicBezTo>
                  <a:cubicBezTo>
                    <a:pt x="14817" y="279400"/>
                    <a:pt x="16832" y="282645"/>
                    <a:pt x="19050" y="285750"/>
                  </a:cubicBezTo>
                  <a:cubicBezTo>
                    <a:pt x="22126" y="290056"/>
                    <a:pt x="24510" y="295062"/>
                    <a:pt x="28575" y="298450"/>
                  </a:cubicBezTo>
                  <a:cubicBezTo>
                    <a:pt x="33590" y="302629"/>
                    <a:pt x="41889" y="301625"/>
                    <a:pt x="47625" y="301625"/>
                  </a:cubicBezTo>
                </a:path>
              </a:pathLst>
            </a:cu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9620532">
              <a:off x="1478459" y="2415523"/>
              <a:ext cx="73288" cy="233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452637" y="2441575"/>
              <a:ext cx="101600" cy="11668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0877" y="3943078"/>
            <a:ext cx="1668088" cy="269587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1656" y="3943078"/>
            <a:ext cx="1815844" cy="27237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1009" y="3963318"/>
            <a:ext cx="1761214" cy="272187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633" y="2360235"/>
            <a:ext cx="1141474" cy="112367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2"/>
          <a:srcRect r="25406"/>
          <a:stretch/>
        </p:blipFill>
        <p:spPr>
          <a:xfrm>
            <a:off x="422187" y="2644984"/>
            <a:ext cx="1169653" cy="156803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13"/>
          <a:srcRect r="31131"/>
          <a:stretch/>
        </p:blipFill>
        <p:spPr>
          <a:xfrm rot="19993501" flipH="1">
            <a:off x="2802462" y="1505054"/>
            <a:ext cx="1229939" cy="205601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589811">
            <a:off x="11035065" y="4684265"/>
            <a:ext cx="1318366" cy="121349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5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76714" y="3393770"/>
            <a:ext cx="1681434" cy="2717440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E9B33D0-3132-4FDB-BE40-702C6522C26F}"/>
              </a:ext>
            </a:extLst>
          </p:cNvPr>
          <p:cNvSpPr/>
          <p:nvPr/>
        </p:nvSpPr>
        <p:spPr>
          <a:xfrm>
            <a:off x="4460959" y="125523"/>
            <a:ext cx="7521132" cy="143984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06 NK PowerSkills">
            <a:extLst>
              <a:ext uri="{FF2B5EF4-FFF2-40B4-BE49-F238E27FC236}">
                <a16:creationId xmlns:a16="http://schemas.microsoft.com/office/drawing/2014/main" id="{36064B48-86B3-488C-A1BE-071D4D9A41BE}"/>
              </a:ext>
            </a:extLst>
          </p:cNvPr>
          <p:cNvSpPr txBox="1"/>
          <p:nvPr/>
        </p:nvSpPr>
        <p:spPr>
          <a:xfrm>
            <a:off x="4742603" y="219050"/>
            <a:ext cx="6959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Tết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Thu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gốc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7" name="Đ Ghé thăm Fb.com/nkpowerskills">
            <a:extLst>
              <a:ext uri="{FF2B5EF4-FFF2-40B4-BE49-F238E27FC236}">
                <a16:creationId xmlns:a16="http://schemas.microsoft.com/office/drawing/2014/main" id="{FA0A2D0B-7661-4EDE-9C12-0C3DBE2E4B7F}"/>
              </a:ext>
            </a:extLst>
          </p:cNvPr>
          <p:cNvSpPr/>
          <p:nvPr/>
        </p:nvSpPr>
        <p:spPr>
          <a:xfrm>
            <a:off x="8249352" y="1672121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Trung</a:t>
            </a: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Quốc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Ghé thăm Fb.com/nkpowerskills">
            <a:extLst>
              <a:ext uri="{FF2B5EF4-FFF2-40B4-BE49-F238E27FC236}">
                <a16:creationId xmlns:a16="http://schemas.microsoft.com/office/drawing/2014/main" id="{1CB1D181-9A22-4CBA-8D37-66C45043E56B}"/>
              </a:ext>
            </a:extLst>
          </p:cNvPr>
          <p:cNvSpPr/>
          <p:nvPr/>
        </p:nvSpPr>
        <p:spPr>
          <a:xfrm>
            <a:off x="4440559" y="2673642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Hàn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quốc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Ghé thăm Fb.com/nkpowerskills">
            <a:extLst>
              <a:ext uri="{FF2B5EF4-FFF2-40B4-BE49-F238E27FC236}">
                <a16:creationId xmlns:a16="http://schemas.microsoft.com/office/drawing/2014/main" id="{701F2EBA-5D2A-4285-8E31-9C37E68A69AA}"/>
              </a:ext>
            </a:extLst>
          </p:cNvPr>
          <p:cNvSpPr/>
          <p:nvPr/>
        </p:nvSpPr>
        <p:spPr>
          <a:xfrm>
            <a:off x="4443378" y="1661640"/>
            <a:ext cx="3680713" cy="95291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Việt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Nam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3" name="Ghé thăm Fb.com/nkpowerskills">
            <a:extLst>
              <a:ext uri="{FF2B5EF4-FFF2-40B4-BE49-F238E27FC236}">
                <a16:creationId xmlns:a16="http://schemas.microsoft.com/office/drawing/2014/main" id="{2A15BFDB-4DE8-4AB1-B9EC-E614DAD9BACC}"/>
              </a:ext>
            </a:extLst>
          </p:cNvPr>
          <p:cNvSpPr/>
          <p:nvPr/>
        </p:nvSpPr>
        <p:spPr>
          <a:xfrm>
            <a:off x="8316279" y="2751723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Nhật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Bản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4" name="Picture 4" descr="Káº¿t quáº£ hÃ¬nh áº£nh cho right icon">
            <a:extLst>
              <a:ext uri="{FF2B5EF4-FFF2-40B4-BE49-F238E27FC236}">
                <a16:creationId xmlns:a16="http://schemas.microsoft.com/office/drawing/2014/main" id="{9E09A448-01CC-4879-B429-B53D2902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148" y="1539963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Káº¿t quáº£ hÃ¬nh áº£nh cho wrong icon">
            <a:extLst>
              <a:ext uri="{FF2B5EF4-FFF2-40B4-BE49-F238E27FC236}">
                <a16:creationId xmlns:a16="http://schemas.microsoft.com/office/drawing/2014/main" id="{F5C071CD-68F6-4FD6-BDEC-5B3747AB9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836" y="2889006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Káº¿t quáº£ hÃ¬nh áº£nh cho wrong icon">
            <a:extLst>
              <a:ext uri="{FF2B5EF4-FFF2-40B4-BE49-F238E27FC236}">
                <a16:creationId xmlns:a16="http://schemas.microsoft.com/office/drawing/2014/main" id="{C77A419A-2143-4345-B52B-DB7BCD6C0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06" y="1958299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Káº¿t quáº£ hÃ¬nh áº£nh cho wrong icon">
            <a:extLst>
              <a:ext uri="{FF2B5EF4-FFF2-40B4-BE49-F238E27FC236}">
                <a16:creationId xmlns:a16="http://schemas.microsoft.com/office/drawing/2014/main" id="{ED288A81-AB1F-492F-956E-D304A8391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704" y="2920690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01 NK PowerSkills">
            <a:extLst>
              <a:ext uri="{FF2B5EF4-FFF2-40B4-BE49-F238E27FC236}">
                <a16:creationId xmlns:a16="http://schemas.microsoft.com/office/drawing/2014/main" id="{C196AC2C-04F4-4548-98DE-1C0C6C143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94688" y="3552771"/>
            <a:ext cx="2977886" cy="293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24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6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"/>
                            </p:stCondLst>
                            <p:childTnLst>
                              <p:par>
                                <p:cTn id="86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25 -0.06921 L -0.05625 -0.06875 C -0.04935 -0.0699 -0.04258 -0.07129 -0.03555 -0.07106 C -0.02149 -0.07083 0.00716 -0.06713 0.00716 -0.0669 L 0.04167 -0.05277 L 0.06133 -0.04444 C 0.0681 -0.04166 0.07487 -0.03703 0.08203 -0.03634 L 0.10169 -0.03426 C 0.1681 -0.0169 0.09726 -0.03472 0.16393 -0.0199 C 0.18125 -0.01597 0.19831 -0.01041 0.21575 -0.00764 L 0.26653 0.0007 C 0.2707 0.00185 0.29088 0.00787 0.29765 0.01088 C 0.30338 0.0132 0.30898 0.01644 0.31497 0.01922 C 0.32096 0.02153 0.32721 0.02292 0.33333 0.02523 C 0.33646 0.02639 0.33945 0.02778 0.34258 0.0294 C 0.34831 0.03473 0.35403 0.04028 0.35989 0.04584 C 0.36393 0.04931 0.36888 0.05093 0.37252 0.05602 C 0.37617 0.06088 0.37838 0.06875 0.38177 0.07454 C 0.38763 0.08403 0.39466 0.09121 0.40026 0.10116 C 0.40768 0.11459 0.41302 0.13148 0.42096 0.14422 C 0.42864 0.15672 0.44414 0.17963 0.4487 0.19769 C 0.45013 0.20371 0.45117 0.21042 0.45325 0.21598 C 0.45781 0.22801 0.4638 0.23843 0.46823 0.25093 C 0.48984 0.3125 0.47187 0.25718 0.48555 0.30834 C 0.48711 0.31459 0.48971 0.32014 0.49127 0.32685 C 0.49388 0.3382 0.49453 0.35116 0.49831 0.36158 C 0.50989 0.39398 0.50364 0.38334 0.51445 0.39861 C 0.5151 0.40185 0.51601 0.40533 0.51667 0.4088 C 0.51719 0.41135 0.51732 0.41435 0.51784 0.41713 C 0.51849 0.42037 0.51927 0.42385 0.52018 0.42732 C 0.52174 0.43473 0.52031 0.43172 0.52252 0.43565 " pathEditMode="relative" rAng="0" ptsTypes="AAAAAAAAAAAAAAAAAAAAAAAAAAAAAAA">
                                      <p:cBhvr>
                                        <p:cTn id="12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32" y="251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  <p:bldP spid="37" grpId="0" animBg="1"/>
      <p:bldP spid="39" grpId="0" animBg="1"/>
      <p:bldP spid="40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/>
          <a:srcRect l="3724" t="21106" r="16714" b="16951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38812" y="-107695"/>
            <a:ext cx="3328096" cy="3762375"/>
            <a:chOff x="256899" y="0"/>
            <a:chExt cx="2830987" cy="32003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421" y="0"/>
              <a:ext cx="2583465" cy="3055135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6" name="Oval 5"/>
            <p:cNvSpPr/>
            <p:nvPr/>
          </p:nvSpPr>
          <p:spPr>
            <a:xfrm>
              <a:off x="881930" y="2246313"/>
              <a:ext cx="592931" cy="3119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56899" y="2246313"/>
              <a:ext cx="770012" cy="954086"/>
            </a:xfrm>
            <a:prstGeom prst="ellipse">
              <a:avLst/>
            </a:prstGeom>
            <a:solidFill>
              <a:srgbClr val="8FC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074812" y="2260600"/>
              <a:ext cx="269875" cy="301730"/>
            </a:xfrm>
            <a:custGeom>
              <a:avLst/>
              <a:gdLst>
                <a:gd name="connsiteX0" fmla="*/ 269875 w 269875"/>
                <a:gd name="connsiteY0" fmla="*/ 0 h 301730"/>
                <a:gd name="connsiteX1" fmla="*/ 250825 w 269875"/>
                <a:gd name="connsiteY1" fmla="*/ 3175 h 301730"/>
                <a:gd name="connsiteX2" fmla="*/ 225425 w 269875"/>
                <a:gd name="connsiteY2" fmla="*/ 19050 h 301730"/>
                <a:gd name="connsiteX3" fmla="*/ 206375 w 269875"/>
                <a:gd name="connsiteY3" fmla="*/ 38100 h 301730"/>
                <a:gd name="connsiteX4" fmla="*/ 177800 w 269875"/>
                <a:gd name="connsiteY4" fmla="*/ 53975 h 301730"/>
                <a:gd name="connsiteX5" fmla="*/ 158750 w 269875"/>
                <a:gd name="connsiteY5" fmla="*/ 73025 h 301730"/>
                <a:gd name="connsiteX6" fmla="*/ 149225 w 269875"/>
                <a:gd name="connsiteY6" fmla="*/ 85725 h 301730"/>
                <a:gd name="connsiteX7" fmla="*/ 139700 w 269875"/>
                <a:gd name="connsiteY7" fmla="*/ 92075 h 301730"/>
                <a:gd name="connsiteX8" fmla="*/ 123825 w 269875"/>
                <a:gd name="connsiteY8" fmla="*/ 111125 h 301730"/>
                <a:gd name="connsiteX9" fmla="*/ 114300 w 269875"/>
                <a:gd name="connsiteY9" fmla="*/ 117475 h 301730"/>
                <a:gd name="connsiteX10" fmla="*/ 85725 w 269875"/>
                <a:gd name="connsiteY10" fmla="*/ 142875 h 301730"/>
                <a:gd name="connsiteX11" fmla="*/ 57150 w 269875"/>
                <a:gd name="connsiteY11" fmla="*/ 155575 h 301730"/>
                <a:gd name="connsiteX12" fmla="*/ 28575 w 269875"/>
                <a:gd name="connsiteY12" fmla="*/ 177800 h 301730"/>
                <a:gd name="connsiteX13" fmla="*/ 19050 w 269875"/>
                <a:gd name="connsiteY13" fmla="*/ 184150 h 301730"/>
                <a:gd name="connsiteX14" fmla="*/ 6350 w 269875"/>
                <a:gd name="connsiteY14" fmla="*/ 203200 h 301730"/>
                <a:gd name="connsiteX15" fmla="*/ 0 w 269875"/>
                <a:gd name="connsiteY15" fmla="*/ 212725 h 301730"/>
                <a:gd name="connsiteX16" fmla="*/ 6350 w 269875"/>
                <a:gd name="connsiteY16" fmla="*/ 257175 h 301730"/>
                <a:gd name="connsiteX17" fmla="*/ 12700 w 269875"/>
                <a:gd name="connsiteY17" fmla="*/ 276225 h 301730"/>
                <a:gd name="connsiteX18" fmla="*/ 19050 w 269875"/>
                <a:gd name="connsiteY18" fmla="*/ 285750 h 301730"/>
                <a:gd name="connsiteX19" fmla="*/ 28575 w 269875"/>
                <a:gd name="connsiteY19" fmla="*/ 298450 h 301730"/>
                <a:gd name="connsiteX20" fmla="*/ 47625 w 269875"/>
                <a:gd name="connsiteY20" fmla="*/ 301625 h 30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9875" h="301730">
                  <a:moveTo>
                    <a:pt x="269875" y="0"/>
                  </a:moveTo>
                  <a:cubicBezTo>
                    <a:pt x="263525" y="1058"/>
                    <a:pt x="256875" y="975"/>
                    <a:pt x="250825" y="3175"/>
                  </a:cubicBezTo>
                  <a:cubicBezTo>
                    <a:pt x="246613" y="4707"/>
                    <a:pt x="230850" y="15433"/>
                    <a:pt x="225425" y="19050"/>
                  </a:cubicBezTo>
                  <a:cubicBezTo>
                    <a:pt x="218478" y="29470"/>
                    <a:pt x="218884" y="31150"/>
                    <a:pt x="206375" y="38100"/>
                  </a:cubicBezTo>
                  <a:cubicBezTo>
                    <a:pt x="184294" y="50367"/>
                    <a:pt x="196260" y="37361"/>
                    <a:pt x="177800" y="53975"/>
                  </a:cubicBezTo>
                  <a:cubicBezTo>
                    <a:pt x="171125" y="59982"/>
                    <a:pt x="164138" y="65841"/>
                    <a:pt x="158750" y="73025"/>
                  </a:cubicBezTo>
                  <a:cubicBezTo>
                    <a:pt x="155575" y="77258"/>
                    <a:pt x="152967" y="81983"/>
                    <a:pt x="149225" y="85725"/>
                  </a:cubicBezTo>
                  <a:cubicBezTo>
                    <a:pt x="146527" y="88423"/>
                    <a:pt x="142875" y="89958"/>
                    <a:pt x="139700" y="92075"/>
                  </a:cubicBezTo>
                  <a:cubicBezTo>
                    <a:pt x="133456" y="101441"/>
                    <a:pt x="132992" y="103485"/>
                    <a:pt x="123825" y="111125"/>
                  </a:cubicBezTo>
                  <a:cubicBezTo>
                    <a:pt x="120894" y="113568"/>
                    <a:pt x="116998" y="114777"/>
                    <a:pt x="114300" y="117475"/>
                  </a:cubicBezTo>
                  <a:cubicBezTo>
                    <a:pt x="101275" y="130500"/>
                    <a:pt x="107622" y="135576"/>
                    <a:pt x="85725" y="142875"/>
                  </a:cubicBezTo>
                  <a:cubicBezTo>
                    <a:pt x="71881" y="147490"/>
                    <a:pt x="67213" y="147189"/>
                    <a:pt x="57150" y="155575"/>
                  </a:cubicBezTo>
                  <a:cubicBezTo>
                    <a:pt x="27307" y="180444"/>
                    <a:pt x="76723" y="145702"/>
                    <a:pt x="28575" y="177800"/>
                  </a:cubicBezTo>
                  <a:lnTo>
                    <a:pt x="19050" y="184150"/>
                  </a:lnTo>
                  <a:lnTo>
                    <a:pt x="6350" y="203200"/>
                  </a:lnTo>
                  <a:lnTo>
                    <a:pt x="0" y="212725"/>
                  </a:lnTo>
                  <a:cubicBezTo>
                    <a:pt x="1527" y="226467"/>
                    <a:pt x="2559" y="243275"/>
                    <a:pt x="6350" y="257175"/>
                  </a:cubicBezTo>
                  <a:cubicBezTo>
                    <a:pt x="8111" y="263633"/>
                    <a:pt x="8987" y="270656"/>
                    <a:pt x="12700" y="276225"/>
                  </a:cubicBezTo>
                  <a:cubicBezTo>
                    <a:pt x="14817" y="279400"/>
                    <a:pt x="16832" y="282645"/>
                    <a:pt x="19050" y="285750"/>
                  </a:cubicBezTo>
                  <a:cubicBezTo>
                    <a:pt x="22126" y="290056"/>
                    <a:pt x="24510" y="295062"/>
                    <a:pt x="28575" y="298450"/>
                  </a:cubicBezTo>
                  <a:cubicBezTo>
                    <a:pt x="33590" y="302629"/>
                    <a:pt x="41889" y="301625"/>
                    <a:pt x="47625" y="301625"/>
                  </a:cubicBezTo>
                </a:path>
              </a:pathLst>
            </a:cu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9620532">
              <a:off x="1478459" y="2415523"/>
              <a:ext cx="73288" cy="233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452637" y="2441575"/>
              <a:ext cx="101600" cy="11668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7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0877" y="3943078"/>
            <a:ext cx="1668088" cy="269587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1656" y="3943078"/>
            <a:ext cx="1815844" cy="27237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9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1009" y="3963318"/>
            <a:ext cx="1761214" cy="272187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633" y="2360235"/>
            <a:ext cx="1141474" cy="112367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11"/>
          <a:srcRect r="31131"/>
          <a:stretch/>
        </p:blipFill>
        <p:spPr>
          <a:xfrm rot="19993501" flipH="1">
            <a:off x="9171263" y="4564327"/>
            <a:ext cx="1229939" cy="205601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589811">
            <a:off x="11035065" y="4684265"/>
            <a:ext cx="1318366" cy="121349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76714" y="3393770"/>
            <a:ext cx="1681434" cy="2717440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E9B33D0-3132-4FDB-BE40-702C6522C26F}"/>
              </a:ext>
            </a:extLst>
          </p:cNvPr>
          <p:cNvSpPr/>
          <p:nvPr/>
        </p:nvSpPr>
        <p:spPr>
          <a:xfrm>
            <a:off x="4460959" y="125523"/>
            <a:ext cx="7521132" cy="143984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06 NK PowerSkills">
            <a:extLst>
              <a:ext uri="{FF2B5EF4-FFF2-40B4-BE49-F238E27FC236}">
                <a16:creationId xmlns:a16="http://schemas.microsoft.com/office/drawing/2014/main" id="{36064B48-86B3-488C-A1BE-071D4D9A41BE}"/>
              </a:ext>
            </a:extLst>
          </p:cNvPr>
          <p:cNvSpPr txBox="1"/>
          <p:nvPr/>
        </p:nvSpPr>
        <p:spPr>
          <a:xfrm>
            <a:off x="4496707" y="219050"/>
            <a:ext cx="73578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cánh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nến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đêm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rằm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Tám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trẻ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con hay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" name="Đ Ghé thăm Fb.com/nkpowerskills">
            <a:extLst>
              <a:ext uri="{FF2B5EF4-FFF2-40B4-BE49-F238E27FC236}">
                <a16:creationId xmlns:a16="http://schemas.microsoft.com/office/drawing/2014/main" id="{FA0A2D0B-7661-4EDE-9C12-0C3DBE2E4B7F}"/>
              </a:ext>
            </a:extLst>
          </p:cNvPr>
          <p:cNvSpPr/>
          <p:nvPr/>
        </p:nvSpPr>
        <p:spPr>
          <a:xfrm>
            <a:off x="8312367" y="2673642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Đèn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ông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sao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Ghé thăm Fb.com/nkpowerskills">
            <a:extLst>
              <a:ext uri="{FF2B5EF4-FFF2-40B4-BE49-F238E27FC236}">
                <a16:creationId xmlns:a16="http://schemas.microsoft.com/office/drawing/2014/main" id="{1CB1D181-9A22-4CBA-8D37-66C45043E56B}"/>
              </a:ext>
            </a:extLst>
          </p:cNvPr>
          <p:cNvSpPr/>
          <p:nvPr/>
        </p:nvSpPr>
        <p:spPr>
          <a:xfrm>
            <a:off x="4440559" y="2673642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Bánh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nướng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Ghé thăm Fb.com/nkpowerskills">
            <a:extLst>
              <a:ext uri="{FF2B5EF4-FFF2-40B4-BE49-F238E27FC236}">
                <a16:creationId xmlns:a16="http://schemas.microsoft.com/office/drawing/2014/main" id="{701F2EBA-5D2A-4285-8E31-9C37E68A69AA}"/>
              </a:ext>
            </a:extLst>
          </p:cNvPr>
          <p:cNvSpPr/>
          <p:nvPr/>
        </p:nvSpPr>
        <p:spPr>
          <a:xfrm>
            <a:off x="4443378" y="1661640"/>
            <a:ext cx="3680713" cy="95291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Bánh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dẻo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3" name="Ghé thăm Fb.com/nkpowerskills">
            <a:extLst>
              <a:ext uri="{FF2B5EF4-FFF2-40B4-BE49-F238E27FC236}">
                <a16:creationId xmlns:a16="http://schemas.microsoft.com/office/drawing/2014/main" id="{2A15BFDB-4DE8-4AB1-B9EC-E614DAD9BACC}"/>
              </a:ext>
            </a:extLst>
          </p:cNvPr>
          <p:cNvSpPr/>
          <p:nvPr/>
        </p:nvSpPr>
        <p:spPr>
          <a:xfrm>
            <a:off x="8301378" y="1649248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Đèn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pin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4" name="Picture 4" descr="Káº¿t quáº£ hÃ¬nh áº£nh cho right icon">
            <a:extLst>
              <a:ext uri="{FF2B5EF4-FFF2-40B4-BE49-F238E27FC236}">
                <a16:creationId xmlns:a16="http://schemas.microsoft.com/office/drawing/2014/main" id="{9E09A448-01CC-4879-B429-B53D2902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792" y="2920690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Káº¿t quáº£ hÃ¬nh áº£nh cho wrong icon">
            <a:extLst>
              <a:ext uri="{FF2B5EF4-FFF2-40B4-BE49-F238E27FC236}">
                <a16:creationId xmlns:a16="http://schemas.microsoft.com/office/drawing/2014/main" id="{F5C071CD-68F6-4FD6-BDEC-5B3747AB9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792" y="1861027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Káº¿t quáº£ hÃ¬nh áº£nh cho wrong icon">
            <a:extLst>
              <a:ext uri="{FF2B5EF4-FFF2-40B4-BE49-F238E27FC236}">
                <a16:creationId xmlns:a16="http://schemas.microsoft.com/office/drawing/2014/main" id="{C77A419A-2143-4345-B52B-DB7BCD6C0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06" y="1958299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Káº¿t quáº£ hÃ¬nh áº£nh cho wrong icon">
            <a:extLst>
              <a:ext uri="{FF2B5EF4-FFF2-40B4-BE49-F238E27FC236}">
                <a16:creationId xmlns:a16="http://schemas.microsoft.com/office/drawing/2014/main" id="{ED288A81-AB1F-492F-956E-D304A8391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704" y="2920690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01 NK PowerSkills">
            <a:extLst>
              <a:ext uri="{FF2B5EF4-FFF2-40B4-BE49-F238E27FC236}">
                <a16:creationId xmlns:a16="http://schemas.microsoft.com/office/drawing/2014/main" id="{C196AC2C-04F4-4548-98DE-1C0C6C143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2397" y="2329912"/>
            <a:ext cx="2977886" cy="293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7"/>
          <a:srcRect r="25406"/>
          <a:stretch/>
        </p:blipFill>
        <p:spPr>
          <a:xfrm>
            <a:off x="422187" y="2644984"/>
            <a:ext cx="1169653" cy="156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94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6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"/>
                            </p:stCondLst>
                            <p:childTnLst>
                              <p:par>
                                <p:cTn id="86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0.00139 L -2.08333E-6 -0.00116 C 0.01068 -0.0088 0.01888 -0.01597 0.03034 -0.01597 C 0.05768 -0.01597 0.08477 -0.00949 0.11159 -0.00347 C 0.11875 0.00093 0.14662 0.01921 0.15391 0.02593 C 0.17175 0.04236 0.18972 0.05926 0.20664 0.0787 C 0.22136 0.09537 0.23034 0.1044 0.24362 0.12292 C 0.24896 0.13032 0.25456 0.1375 0.25938 0.1463 C 0.26849 0.16181 0.2763 0.18472 0.28268 0.20509 C 0.28685 0.21806 0.29154 0.23056 0.29427 0.24514 C 0.29701 0.2588 0.29531 0.25255 0.29948 0.26412 C 0.3 0.26667 0.30013 0.26991 0.30065 0.27269 C 0.30404 0.28588 0.30391 0.27639 0.30391 0.28333 " pathEditMode="relative" rAng="0" ptsTypes="AAAAAAAAAAAAA">
                                      <p:cBhvr>
                                        <p:cTn id="12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95" y="134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  <p:bldP spid="37" grpId="0" animBg="1"/>
      <p:bldP spid="39" grpId="0" animBg="1"/>
      <p:bldP spid="40" grpId="0" animBg="1"/>
      <p:bldP spid="4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/>
          <a:srcRect l="3724" t="21106" r="16714" b="16951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38812" y="-107695"/>
            <a:ext cx="3328096" cy="3762375"/>
            <a:chOff x="256899" y="0"/>
            <a:chExt cx="2830987" cy="32003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421" y="0"/>
              <a:ext cx="2583465" cy="3055135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6" name="Oval 5"/>
            <p:cNvSpPr/>
            <p:nvPr/>
          </p:nvSpPr>
          <p:spPr>
            <a:xfrm>
              <a:off x="881930" y="2246313"/>
              <a:ext cx="592931" cy="3119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56899" y="2246313"/>
              <a:ext cx="770012" cy="954086"/>
            </a:xfrm>
            <a:prstGeom prst="ellipse">
              <a:avLst/>
            </a:prstGeom>
            <a:solidFill>
              <a:srgbClr val="8FC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1074812" y="2260600"/>
              <a:ext cx="269875" cy="301730"/>
            </a:xfrm>
            <a:custGeom>
              <a:avLst/>
              <a:gdLst>
                <a:gd name="connsiteX0" fmla="*/ 269875 w 269875"/>
                <a:gd name="connsiteY0" fmla="*/ 0 h 301730"/>
                <a:gd name="connsiteX1" fmla="*/ 250825 w 269875"/>
                <a:gd name="connsiteY1" fmla="*/ 3175 h 301730"/>
                <a:gd name="connsiteX2" fmla="*/ 225425 w 269875"/>
                <a:gd name="connsiteY2" fmla="*/ 19050 h 301730"/>
                <a:gd name="connsiteX3" fmla="*/ 206375 w 269875"/>
                <a:gd name="connsiteY3" fmla="*/ 38100 h 301730"/>
                <a:gd name="connsiteX4" fmla="*/ 177800 w 269875"/>
                <a:gd name="connsiteY4" fmla="*/ 53975 h 301730"/>
                <a:gd name="connsiteX5" fmla="*/ 158750 w 269875"/>
                <a:gd name="connsiteY5" fmla="*/ 73025 h 301730"/>
                <a:gd name="connsiteX6" fmla="*/ 149225 w 269875"/>
                <a:gd name="connsiteY6" fmla="*/ 85725 h 301730"/>
                <a:gd name="connsiteX7" fmla="*/ 139700 w 269875"/>
                <a:gd name="connsiteY7" fmla="*/ 92075 h 301730"/>
                <a:gd name="connsiteX8" fmla="*/ 123825 w 269875"/>
                <a:gd name="connsiteY8" fmla="*/ 111125 h 301730"/>
                <a:gd name="connsiteX9" fmla="*/ 114300 w 269875"/>
                <a:gd name="connsiteY9" fmla="*/ 117475 h 301730"/>
                <a:gd name="connsiteX10" fmla="*/ 85725 w 269875"/>
                <a:gd name="connsiteY10" fmla="*/ 142875 h 301730"/>
                <a:gd name="connsiteX11" fmla="*/ 57150 w 269875"/>
                <a:gd name="connsiteY11" fmla="*/ 155575 h 301730"/>
                <a:gd name="connsiteX12" fmla="*/ 28575 w 269875"/>
                <a:gd name="connsiteY12" fmla="*/ 177800 h 301730"/>
                <a:gd name="connsiteX13" fmla="*/ 19050 w 269875"/>
                <a:gd name="connsiteY13" fmla="*/ 184150 h 301730"/>
                <a:gd name="connsiteX14" fmla="*/ 6350 w 269875"/>
                <a:gd name="connsiteY14" fmla="*/ 203200 h 301730"/>
                <a:gd name="connsiteX15" fmla="*/ 0 w 269875"/>
                <a:gd name="connsiteY15" fmla="*/ 212725 h 301730"/>
                <a:gd name="connsiteX16" fmla="*/ 6350 w 269875"/>
                <a:gd name="connsiteY16" fmla="*/ 257175 h 301730"/>
                <a:gd name="connsiteX17" fmla="*/ 12700 w 269875"/>
                <a:gd name="connsiteY17" fmla="*/ 276225 h 301730"/>
                <a:gd name="connsiteX18" fmla="*/ 19050 w 269875"/>
                <a:gd name="connsiteY18" fmla="*/ 285750 h 301730"/>
                <a:gd name="connsiteX19" fmla="*/ 28575 w 269875"/>
                <a:gd name="connsiteY19" fmla="*/ 298450 h 301730"/>
                <a:gd name="connsiteX20" fmla="*/ 47625 w 269875"/>
                <a:gd name="connsiteY20" fmla="*/ 301625 h 30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69875" h="301730">
                  <a:moveTo>
                    <a:pt x="269875" y="0"/>
                  </a:moveTo>
                  <a:cubicBezTo>
                    <a:pt x="263525" y="1058"/>
                    <a:pt x="256875" y="975"/>
                    <a:pt x="250825" y="3175"/>
                  </a:cubicBezTo>
                  <a:cubicBezTo>
                    <a:pt x="246613" y="4707"/>
                    <a:pt x="230850" y="15433"/>
                    <a:pt x="225425" y="19050"/>
                  </a:cubicBezTo>
                  <a:cubicBezTo>
                    <a:pt x="218478" y="29470"/>
                    <a:pt x="218884" y="31150"/>
                    <a:pt x="206375" y="38100"/>
                  </a:cubicBezTo>
                  <a:cubicBezTo>
                    <a:pt x="184294" y="50367"/>
                    <a:pt x="196260" y="37361"/>
                    <a:pt x="177800" y="53975"/>
                  </a:cubicBezTo>
                  <a:cubicBezTo>
                    <a:pt x="171125" y="59982"/>
                    <a:pt x="164138" y="65841"/>
                    <a:pt x="158750" y="73025"/>
                  </a:cubicBezTo>
                  <a:cubicBezTo>
                    <a:pt x="155575" y="77258"/>
                    <a:pt x="152967" y="81983"/>
                    <a:pt x="149225" y="85725"/>
                  </a:cubicBezTo>
                  <a:cubicBezTo>
                    <a:pt x="146527" y="88423"/>
                    <a:pt x="142875" y="89958"/>
                    <a:pt x="139700" y="92075"/>
                  </a:cubicBezTo>
                  <a:cubicBezTo>
                    <a:pt x="133456" y="101441"/>
                    <a:pt x="132992" y="103485"/>
                    <a:pt x="123825" y="111125"/>
                  </a:cubicBezTo>
                  <a:cubicBezTo>
                    <a:pt x="120894" y="113568"/>
                    <a:pt x="116998" y="114777"/>
                    <a:pt x="114300" y="117475"/>
                  </a:cubicBezTo>
                  <a:cubicBezTo>
                    <a:pt x="101275" y="130500"/>
                    <a:pt x="107622" y="135576"/>
                    <a:pt x="85725" y="142875"/>
                  </a:cubicBezTo>
                  <a:cubicBezTo>
                    <a:pt x="71881" y="147490"/>
                    <a:pt x="67213" y="147189"/>
                    <a:pt x="57150" y="155575"/>
                  </a:cubicBezTo>
                  <a:cubicBezTo>
                    <a:pt x="27307" y="180444"/>
                    <a:pt x="76723" y="145702"/>
                    <a:pt x="28575" y="177800"/>
                  </a:cubicBezTo>
                  <a:lnTo>
                    <a:pt x="19050" y="184150"/>
                  </a:lnTo>
                  <a:lnTo>
                    <a:pt x="6350" y="203200"/>
                  </a:lnTo>
                  <a:lnTo>
                    <a:pt x="0" y="212725"/>
                  </a:lnTo>
                  <a:cubicBezTo>
                    <a:pt x="1527" y="226467"/>
                    <a:pt x="2559" y="243275"/>
                    <a:pt x="6350" y="257175"/>
                  </a:cubicBezTo>
                  <a:cubicBezTo>
                    <a:pt x="8111" y="263633"/>
                    <a:pt x="8987" y="270656"/>
                    <a:pt x="12700" y="276225"/>
                  </a:cubicBezTo>
                  <a:cubicBezTo>
                    <a:pt x="14817" y="279400"/>
                    <a:pt x="16832" y="282645"/>
                    <a:pt x="19050" y="285750"/>
                  </a:cubicBezTo>
                  <a:cubicBezTo>
                    <a:pt x="22126" y="290056"/>
                    <a:pt x="24510" y="295062"/>
                    <a:pt x="28575" y="298450"/>
                  </a:cubicBezTo>
                  <a:cubicBezTo>
                    <a:pt x="33590" y="302629"/>
                    <a:pt x="41889" y="301625"/>
                    <a:pt x="47625" y="301625"/>
                  </a:cubicBezTo>
                </a:path>
              </a:pathLst>
            </a:cu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19620532">
              <a:off x="1478459" y="2415523"/>
              <a:ext cx="73288" cy="233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452637" y="2441575"/>
              <a:ext cx="101600" cy="11668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8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0877" y="3943078"/>
            <a:ext cx="1668088" cy="269587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1656" y="3943078"/>
            <a:ext cx="1815844" cy="27237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>
            <a:clrChange>
              <a:clrFrom>
                <a:srgbClr val="EFE4B0"/>
              </a:clrFrom>
              <a:clrTo>
                <a:srgbClr val="EFE4B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1009" y="3963318"/>
            <a:ext cx="1761214" cy="272187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633" y="2360235"/>
            <a:ext cx="1141474" cy="1123673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12"/>
          <a:srcRect r="31131"/>
          <a:stretch/>
        </p:blipFill>
        <p:spPr>
          <a:xfrm rot="19993501" flipH="1">
            <a:off x="9171263" y="4564327"/>
            <a:ext cx="1229939" cy="2056012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589811">
            <a:off x="11035065" y="4684265"/>
            <a:ext cx="1318366" cy="121349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>
            <a:clrChange>
              <a:clrFrom>
                <a:srgbClr val="FFC90E"/>
              </a:clrFrom>
              <a:clrTo>
                <a:srgbClr val="FFC90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576714" y="3393770"/>
            <a:ext cx="1681434" cy="2717440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E9B33D0-3132-4FDB-BE40-702C6522C26F}"/>
              </a:ext>
            </a:extLst>
          </p:cNvPr>
          <p:cNvSpPr/>
          <p:nvPr/>
        </p:nvSpPr>
        <p:spPr>
          <a:xfrm>
            <a:off x="4460959" y="125523"/>
            <a:ext cx="7521132" cy="1439847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06 NK PowerSkills">
            <a:extLst>
              <a:ext uri="{FF2B5EF4-FFF2-40B4-BE49-F238E27FC236}">
                <a16:creationId xmlns:a16="http://schemas.microsoft.com/office/drawing/2014/main" id="{36064B48-86B3-488C-A1BE-071D4D9A41BE}"/>
              </a:ext>
            </a:extLst>
          </p:cNvPr>
          <p:cNvSpPr txBox="1"/>
          <p:nvPr/>
        </p:nvSpPr>
        <p:spPr>
          <a:xfrm>
            <a:off x="4742603" y="219050"/>
            <a:ext cx="7239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Bánh gì vui tết trẻ con. Trông trăng cắt bánh thơm ngon cả nhà?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" name="Đ Ghé thăm Fb.com/nkpowerskills">
            <a:extLst>
              <a:ext uri="{FF2B5EF4-FFF2-40B4-BE49-F238E27FC236}">
                <a16:creationId xmlns:a16="http://schemas.microsoft.com/office/drawing/2014/main" id="{FA0A2D0B-7661-4EDE-9C12-0C3DBE2E4B7F}"/>
              </a:ext>
            </a:extLst>
          </p:cNvPr>
          <p:cNvSpPr/>
          <p:nvPr/>
        </p:nvSpPr>
        <p:spPr>
          <a:xfrm>
            <a:off x="4415611" y="2824681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B. Bánh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rung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thu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Ghé thăm Fb.com/nkpowerskills">
            <a:extLst>
              <a:ext uri="{FF2B5EF4-FFF2-40B4-BE49-F238E27FC236}">
                <a16:creationId xmlns:a16="http://schemas.microsoft.com/office/drawing/2014/main" id="{1CB1D181-9A22-4CBA-8D37-66C45043E56B}"/>
              </a:ext>
            </a:extLst>
          </p:cNvPr>
          <p:cNvSpPr/>
          <p:nvPr/>
        </p:nvSpPr>
        <p:spPr>
          <a:xfrm>
            <a:off x="8381616" y="2815772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D. Bánh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tét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Ghé thăm Fb.com/nkpowerskills">
            <a:extLst>
              <a:ext uri="{FF2B5EF4-FFF2-40B4-BE49-F238E27FC236}">
                <a16:creationId xmlns:a16="http://schemas.microsoft.com/office/drawing/2014/main" id="{701F2EBA-5D2A-4285-8E31-9C37E68A69AA}"/>
              </a:ext>
            </a:extLst>
          </p:cNvPr>
          <p:cNvSpPr/>
          <p:nvPr/>
        </p:nvSpPr>
        <p:spPr>
          <a:xfrm>
            <a:off x="4443378" y="1661640"/>
            <a:ext cx="3680713" cy="95291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A. Bánh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bông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lan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3" name="Ghé thăm Fb.com/nkpowerskills">
            <a:extLst>
              <a:ext uri="{FF2B5EF4-FFF2-40B4-BE49-F238E27FC236}">
                <a16:creationId xmlns:a16="http://schemas.microsoft.com/office/drawing/2014/main" id="{2A15BFDB-4DE8-4AB1-B9EC-E614DAD9BACC}"/>
              </a:ext>
            </a:extLst>
          </p:cNvPr>
          <p:cNvSpPr/>
          <p:nvPr/>
        </p:nvSpPr>
        <p:spPr>
          <a:xfrm>
            <a:off x="8301378" y="1649248"/>
            <a:ext cx="3680713" cy="95291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c. Bánh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ga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tô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4" name="Picture 4" descr="Káº¿t quáº£ hÃ¬nh áº£nh cho right icon">
            <a:extLst>
              <a:ext uri="{FF2B5EF4-FFF2-40B4-BE49-F238E27FC236}">
                <a16:creationId xmlns:a16="http://schemas.microsoft.com/office/drawing/2014/main" id="{9E09A448-01CC-4879-B429-B53D2902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579" y="2815772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6" descr="Káº¿t quáº£ hÃ¬nh áº£nh cho wrong icon">
            <a:extLst>
              <a:ext uri="{FF2B5EF4-FFF2-40B4-BE49-F238E27FC236}">
                <a16:creationId xmlns:a16="http://schemas.microsoft.com/office/drawing/2014/main" id="{F5C071CD-68F6-4FD6-BDEC-5B3747AB9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7792" y="1861027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6" descr="Káº¿t quáº£ hÃ¬nh áº£nh cho wrong icon">
            <a:extLst>
              <a:ext uri="{FF2B5EF4-FFF2-40B4-BE49-F238E27FC236}">
                <a16:creationId xmlns:a16="http://schemas.microsoft.com/office/drawing/2014/main" id="{C77A419A-2143-4345-B52B-DB7BCD6C0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06" y="1958299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Káº¿t quáº£ hÃ¬nh áº£nh cho wrong icon">
            <a:extLst>
              <a:ext uri="{FF2B5EF4-FFF2-40B4-BE49-F238E27FC236}">
                <a16:creationId xmlns:a16="http://schemas.microsoft.com/office/drawing/2014/main" id="{ED288A81-AB1F-492F-956E-D304A8391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440" y="2791917"/>
            <a:ext cx="952912" cy="95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01 NK PowerSkills">
            <a:extLst>
              <a:ext uri="{FF2B5EF4-FFF2-40B4-BE49-F238E27FC236}">
                <a16:creationId xmlns:a16="http://schemas.microsoft.com/office/drawing/2014/main" id="{C196AC2C-04F4-4548-98DE-1C0C6C143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63664" y="2322751"/>
            <a:ext cx="2977886" cy="293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8"/>
          <a:srcRect r="25406"/>
          <a:stretch/>
        </p:blipFill>
        <p:spPr>
          <a:xfrm>
            <a:off x="4112173" y="4587698"/>
            <a:ext cx="1169653" cy="1568030"/>
          </a:xfrm>
          <a:prstGeom prst="rect">
            <a:avLst/>
          </a:prstGeom>
        </p:spPr>
      </p:pic>
      <p:pic>
        <p:nvPicPr>
          <p:cNvPr id="32" name="Picture 12" descr="Káº¿t quáº£ hÃ¬nh áº£nh cho win text gif">
            <a:extLst>
              <a:ext uri="{FF2B5EF4-FFF2-40B4-BE49-F238E27FC236}">
                <a16:creationId xmlns:a16="http://schemas.microsoft.com/office/drawing/2014/main" id="{345183B8-E764-4800-8FAC-D1E3A83DB5A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172" y="1304903"/>
            <a:ext cx="4850825" cy="48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52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34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60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77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"/>
                            </p:stCondLst>
                            <p:childTnLst>
                              <p:par>
                                <p:cTn id="86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3.125E-6 0.00023 C 0.00351 -0.00579 0.00625 -0.01111 0.01015 -0.01111 C 0.0194 -0.01111 0.02851 -0.00625 0.03763 -0.00162 C 0.03997 0.00185 0.04948 0.01597 0.05195 0.02106 C 0.05794 0.03379 0.06393 0.04676 0.06966 0.0618 C 0.07461 0.07476 0.07773 0.08171 0.08216 0.09606 C 0.08398 0.10162 0.08593 0.10717 0.0875 0.11412 C 0.09062 0.12592 0.09323 0.14375 0.09531 0.15949 C 0.09674 0.16944 0.0983 0.17916 0.09935 0.19027 C 0.10026 0.20092 0.09961 0.19606 0.10104 0.20486 C 0.10117 0.20694 0.1013 0.20949 0.10143 0.21157 C 0.1026 0.22176 0.1026 0.21435 0.1026 0.2199 " pathEditMode="relative" rAng="0" ptsTypes="AAAAAAAAAAAAA">
                                      <p:cBhvr>
                                        <p:cTn id="12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" y="104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  <p:bldP spid="37" grpId="0" animBg="1"/>
      <p:bldP spid="39" grpId="0" animBg="1"/>
      <p:bldP spid="40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930900"/>
          </a:xfrm>
          <a:prstGeom prst="rect">
            <a:avLst/>
          </a:prstGeom>
        </p:spPr>
      </p:pic>
      <p:pic>
        <p:nvPicPr>
          <p:cNvPr id="3" name="图片 2" descr="组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5" y="0"/>
            <a:ext cx="11146971" cy="6858000"/>
          </a:xfrm>
          <a:prstGeom prst="rect">
            <a:avLst/>
          </a:prstGeom>
        </p:spPr>
      </p:pic>
      <p:sp>
        <p:nvSpPr>
          <p:cNvPr id="18" name="文本框 18">
            <a:extLst>
              <a:ext uri="{FF2B5EF4-FFF2-40B4-BE49-F238E27FC236}">
                <a16:creationId xmlns:a16="http://schemas.microsoft.com/office/drawing/2014/main" id="{55A816FD-685A-4D9E-BE19-B29D3C82F607}"/>
              </a:ext>
            </a:extLst>
          </p:cNvPr>
          <p:cNvSpPr txBox="1"/>
          <p:nvPr/>
        </p:nvSpPr>
        <p:spPr>
          <a:xfrm>
            <a:off x="2525308" y="373102"/>
            <a:ext cx="71413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Thứ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Ngày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</a:t>
            </a: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Tháng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Năm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…..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4FEBB0B-DDAC-4367-A79D-7D77EA074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471" y="1080791"/>
            <a:ext cx="8047417" cy="7498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89DDBB-1C1E-4021-80CB-915A9658F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951" y="2038991"/>
            <a:ext cx="6852498" cy="278001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ckground Phông Nền Trung Thu Vector Corel CDR Part21 | Cách Hay Nhất |  Phông nền, Nền, Chụp ảnh trẻ e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" t="3716" r="2781" b="5787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50E280E-097A-BBF7-FC2D-B4626956F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242" y="2198829"/>
            <a:ext cx="8151058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80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组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9309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4033" y="476885"/>
            <a:ext cx="11163935" cy="5904230"/>
          </a:xfrm>
          <a:prstGeom prst="rect">
            <a:avLst/>
          </a:prstGeom>
          <a:solidFill>
            <a:srgbClr val="F2F2F2"/>
          </a:solidFill>
          <a:ln w="76200">
            <a:solidFill>
              <a:srgbClr val="FFF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148422" y="661347"/>
            <a:ext cx="8454264" cy="788748"/>
            <a:chOff x="7897" y="2523"/>
            <a:chExt cx="9182" cy="1242"/>
          </a:xfrm>
        </p:grpSpPr>
        <p:sp>
          <p:nvSpPr>
            <p:cNvPr id="25" name="矩形: 圆角 24"/>
            <p:cNvSpPr/>
            <p:nvPr/>
          </p:nvSpPr>
          <p:spPr>
            <a:xfrm>
              <a:off x="7996" y="2635"/>
              <a:ext cx="9083" cy="1018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747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235" y="2830"/>
              <a:ext cx="7314" cy="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Chia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Trung</a:t>
              </a:r>
              <a:r>
                <a:rPr lang="en-US" sz="2800" b="1" dirty="0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thu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897" y="2523"/>
              <a:ext cx="1242" cy="1242"/>
              <a:chOff x="5054789" y="1642303"/>
              <a:chExt cx="707886" cy="707886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5054789" y="1642303"/>
                <a:ext cx="707886" cy="707886"/>
              </a:xfrm>
              <a:prstGeom prst="ellipse">
                <a:avLst/>
              </a:prstGeom>
              <a:solidFill>
                <a:srgbClr val="0747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212687" y="1659931"/>
                <a:ext cx="392091" cy="6342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1</a:t>
                </a: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111215" y="1698729"/>
                <a:ext cx="595034" cy="59503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057BC25-67E0-4C44-9AAA-CE6EAAD33EFB}"/>
              </a:ext>
            </a:extLst>
          </p:cNvPr>
          <p:cNvGrpSpPr/>
          <p:nvPr/>
        </p:nvGrpSpPr>
        <p:grpSpPr>
          <a:xfrm>
            <a:off x="815895" y="1926258"/>
            <a:ext cx="3636715" cy="3598970"/>
            <a:chOff x="8126350" y="1467127"/>
            <a:chExt cx="2765067" cy="2752924"/>
          </a:xfrm>
        </p:grpSpPr>
        <p:pic>
          <p:nvPicPr>
            <p:cNvPr id="35" name="图片 2" descr="2">
              <a:extLst>
                <a:ext uri="{FF2B5EF4-FFF2-40B4-BE49-F238E27FC236}">
                  <a16:creationId xmlns:a16="http://schemas.microsoft.com/office/drawing/2014/main" id="{DD09A51D-BFC0-469F-9EA3-C7963B69C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26350" y="1467127"/>
              <a:ext cx="2765067" cy="2343882"/>
            </a:xfrm>
            <a:prstGeom prst="rect">
              <a:avLst/>
            </a:prstGeom>
          </p:spPr>
        </p:pic>
        <p:sp>
          <p:nvSpPr>
            <p:cNvPr id="36" name="Rounded Rectangle 17">
              <a:extLst>
                <a:ext uri="{FF2B5EF4-FFF2-40B4-BE49-F238E27FC236}">
                  <a16:creationId xmlns:a16="http://schemas.microsoft.com/office/drawing/2014/main" id="{CA2DCCF7-5486-4743-894F-2553639273C6}"/>
                </a:ext>
              </a:extLst>
            </p:cNvPr>
            <p:cNvSpPr/>
            <p:nvPr/>
          </p:nvSpPr>
          <p:spPr>
            <a:xfrm>
              <a:off x="8126350" y="3132350"/>
              <a:ext cx="2571800" cy="1087701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Thảo</a:t>
              </a:r>
              <a:r>
                <a:rPr lang="en-US" sz="4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luận</a:t>
              </a:r>
              <a:r>
                <a:rPr lang="en-US" sz="4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nhóm</a:t>
              </a:r>
              <a:r>
                <a:rPr lang="en-US" sz="4400" b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đôi</a:t>
              </a:r>
              <a:endParaRPr lang="en-US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6D3B801-2B92-4DC0-906D-02204F132D63}"/>
              </a:ext>
            </a:extLst>
          </p:cNvPr>
          <p:cNvGrpSpPr/>
          <p:nvPr/>
        </p:nvGrpSpPr>
        <p:grpSpPr>
          <a:xfrm>
            <a:off x="4198418" y="2340280"/>
            <a:ext cx="7353310" cy="1250339"/>
            <a:chOff x="3977443" y="-1656991"/>
            <a:chExt cx="3108271" cy="786121"/>
          </a:xfrm>
        </p:grpSpPr>
        <p:sp>
          <p:nvSpPr>
            <p:cNvPr id="38" name="矩形: 圆角 6">
              <a:extLst>
                <a:ext uri="{FF2B5EF4-FFF2-40B4-BE49-F238E27FC236}">
                  <a16:creationId xmlns:a16="http://schemas.microsoft.com/office/drawing/2014/main" id="{DCC48A6E-E2F2-4839-9D92-78EB697FD8FC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F3B7BA6-9024-4A32-9B2C-CFFCAD794A62}"/>
                </a:ext>
              </a:extLst>
            </p:cNvPr>
            <p:cNvSpPr txBox="1"/>
            <p:nvPr/>
          </p:nvSpPr>
          <p:spPr>
            <a:xfrm>
              <a:off x="4149092" y="-1561023"/>
              <a:ext cx="2764972" cy="677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Kể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diễn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vào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Tết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Trung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thu</a:t>
              </a:r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A09CD81-081B-453F-AF3F-3CA746DBE6FE}"/>
              </a:ext>
            </a:extLst>
          </p:cNvPr>
          <p:cNvGrpSpPr/>
          <p:nvPr/>
        </p:nvGrpSpPr>
        <p:grpSpPr>
          <a:xfrm>
            <a:off x="4324657" y="4079921"/>
            <a:ext cx="7353310" cy="1250339"/>
            <a:chOff x="3977443" y="-1656991"/>
            <a:chExt cx="3108271" cy="786121"/>
          </a:xfrm>
        </p:grpSpPr>
        <p:sp>
          <p:nvSpPr>
            <p:cNvPr id="50" name="矩形: 圆角 6">
              <a:extLst>
                <a:ext uri="{FF2B5EF4-FFF2-40B4-BE49-F238E27FC236}">
                  <a16:creationId xmlns:a16="http://schemas.microsoft.com/office/drawing/2014/main" id="{8C4DA484-7E20-4CCE-936A-2B79B0709A9E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B528502-74EF-4364-9DE4-F0C466C9D1D6}"/>
                </a:ext>
              </a:extLst>
            </p:cNvPr>
            <p:cNvSpPr txBox="1"/>
            <p:nvPr/>
          </p:nvSpPr>
          <p:spPr>
            <a:xfrm>
              <a:off x="4149092" y="-1561023"/>
              <a:ext cx="2764972" cy="677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Chia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sẻ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cảm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xúc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khi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tham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vui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Tết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Trung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>
                  <a:latin typeface="Arial" panose="020B0604020202020204" pitchFamily="34" charset="0"/>
                  <a:cs typeface="Arial" panose="020B0604020202020204" pitchFamily="34" charset="0"/>
                </a:rPr>
                <a:t>thu</a:t>
              </a:r>
              <a:r>
                <a:rPr lang="en-US" altLang="zh-CN" sz="32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2F77F305-41D6-4811-B0A7-87B496F513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0AE2D6-F871-4EB0-84BE-A1D82FADA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4642" y="3905050"/>
            <a:ext cx="2867358" cy="29529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1040F07-71B0-4F9C-A4E5-EE1E82C92E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6359" y="3610260"/>
            <a:ext cx="2867358" cy="324606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D76B61D-6F1A-4785-9743-76A0BE7D49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916032" y="1942241"/>
            <a:ext cx="1878754" cy="382443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DE92251-9090-476B-ABE5-A73C16749C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59649" y="3667703"/>
            <a:ext cx="2873317" cy="313452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E607861-D351-4371-A9A8-27D70B7185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3086334" y="3723472"/>
            <a:ext cx="2867358" cy="31328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B38DF2-B6CE-4943-87F9-C5BAA35B56E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8243" y="1381486"/>
            <a:ext cx="4986960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52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组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9309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4033" y="476885"/>
            <a:ext cx="11163935" cy="5904230"/>
          </a:xfrm>
          <a:prstGeom prst="rect">
            <a:avLst/>
          </a:prstGeom>
          <a:solidFill>
            <a:srgbClr val="F2F2F2"/>
          </a:solidFill>
          <a:ln w="76200">
            <a:solidFill>
              <a:srgbClr val="FFF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Ý NGHĨA TẾT TRUNG THU TRONG VĂN HÓA VIỆT _ HOẠT HÌNH LỊCH SỬ TRỌN BỘ 2021">
            <a:hlinkClick r:id="" action="ppaction://media"/>
            <a:extLst>
              <a:ext uri="{FF2B5EF4-FFF2-40B4-BE49-F238E27FC236}">
                <a16:creationId xmlns:a16="http://schemas.microsoft.com/office/drawing/2014/main" id="{8A0A3878-9C39-4564-A050-54BA3E9F5B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420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381115"/>
            <a:chOff x="0" y="0"/>
            <a:chExt cx="19200" cy="10049"/>
          </a:xfrm>
        </p:grpSpPr>
        <p:pic>
          <p:nvPicPr>
            <p:cNvPr id="2" name="图片 1" descr="组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934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36" y="751"/>
              <a:ext cx="18515" cy="9298"/>
            </a:xfrm>
            <a:prstGeom prst="rect">
              <a:avLst/>
            </a:prstGeom>
            <a:solidFill>
              <a:srgbClr val="F2F2F2"/>
            </a:solidFill>
            <a:ln w="76200">
              <a:solidFill>
                <a:srgbClr val="FFF8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83690" y="3081655"/>
            <a:ext cx="9299575" cy="2822575"/>
            <a:chOff x="2940" y="3882"/>
            <a:chExt cx="14645" cy="4445"/>
          </a:xfrm>
        </p:grpSpPr>
        <p:sp>
          <p:nvSpPr>
            <p:cNvPr id="6" name="矩形 5"/>
            <p:cNvSpPr/>
            <p:nvPr/>
          </p:nvSpPr>
          <p:spPr>
            <a:xfrm>
              <a:off x="2940" y="3882"/>
              <a:ext cx="14645" cy="4445"/>
            </a:xfrm>
            <a:prstGeom prst="rect">
              <a:avLst/>
            </a:prstGeom>
            <a:solidFill>
              <a:srgbClr val="074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 panose="00020600040101010101" pitchFamily="18" charset="-122"/>
                <a:ea typeface="阿里巴巴普惠体 R" panose="00020600040101010101" pitchFamily="18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465" y="4429"/>
              <a:ext cx="13562" cy="36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anose="020B0503020204020204" pitchFamily="34" charset="-122"/>
                  <a:cs typeface="阿里巴巴普惠体 Light" panose="00020600040101010101" pitchFamily="18" charset="-122"/>
                  <a:sym typeface="+mn-ea"/>
                </a:rPr>
                <a:t>Tết Trung thu có nhiều hình ảnh tiêu biểu, quen thuộc với mỗi người dân Việt Nam như mâm quả, trăng sáng, rước đèn, bày cỗ Trung thu,…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微软雅黑" panose="020B0503020204020204" pitchFamily="34" charset="-122"/>
                <a:cs typeface="阿里巴巴普惠体 Light" panose="00020600040101010101" pitchFamily="18" charset="-122"/>
                <a:sym typeface="+mn-ea"/>
              </a:endParaRPr>
            </a:p>
          </p:txBody>
        </p:sp>
      </p:grpSp>
      <p:pic>
        <p:nvPicPr>
          <p:cNvPr id="8" name="图片 7" descr="组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860" y="-798195"/>
            <a:ext cx="8601075" cy="413829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组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9309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4033" y="476885"/>
            <a:ext cx="11163935" cy="5904230"/>
          </a:xfrm>
          <a:prstGeom prst="rect">
            <a:avLst/>
          </a:prstGeom>
          <a:solidFill>
            <a:srgbClr val="F2F2F2"/>
          </a:solidFill>
          <a:ln w="76200">
            <a:solidFill>
              <a:srgbClr val="FFF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61591" y="646860"/>
            <a:ext cx="11016376" cy="788748"/>
            <a:chOff x="7897" y="2523"/>
            <a:chExt cx="10476" cy="1242"/>
          </a:xfrm>
        </p:grpSpPr>
        <p:sp>
          <p:nvSpPr>
            <p:cNvPr id="25" name="矩形: 圆角 24"/>
            <p:cNvSpPr/>
            <p:nvPr/>
          </p:nvSpPr>
          <p:spPr>
            <a:xfrm>
              <a:off x="7996" y="2635"/>
              <a:ext cx="10257" cy="1018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747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235" y="2830"/>
              <a:ext cx="9138" cy="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Gọi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tên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loại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mâm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ngày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tết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Trung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897" y="2523"/>
              <a:ext cx="1242" cy="1242"/>
              <a:chOff x="5054790" y="1642303"/>
              <a:chExt cx="707884" cy="707886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5054790" y="1642303"/>
                <a:ext cx="707884" cy="707886"/>
              </a:xfrm>
              <a:prstGeom prst="ellipse">
                <a:avLst/>
              </a:prstGeom>
              <a:solidFill>
                <a:srgbClr val="0747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277019" y="1659931"/>
                <a:ext cx="263427" cy="6353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2</a:t>
                </a: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111215" y="1698729"/>
                <a:ext cx="595034" cy="59503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pic>
        <p:nvPicPr>
          <p:cNvPr id="1026" name="Picture 2" descr="Cách làm chó bưởi trang trí mâm ngũ quả Trung Thu vừa đẹp vừa yêu - Công  thức Món ngon">
            <a:extLst>
              <a:ext uri="{FF2B5EF4-FFF2-40B4-BE49-F238E27FC236}">
                <a16:creationId xmlns:a16="http://schemas.microsoft.com/office/drawing/2014/main" id="{405A17FC-9173-46DB-B415-FD6D25744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75" y="2198914"/>
            <a:ext cx="4841184" cy="363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893F156-664A-44EE-A64B-67BC2E5DD812}"/>
              </a:ext>
            </a:extLst>
          </p:cNvPr>
          <p:cNvGrpSpPr/>
          <p:nvPr/>
        </p:nvGrpSpPr>
        <p:grpSpPr>
          <a:xfrm>
            <a:off x="5830786" y="1871937"/>
            <a:ext cx="5620985" cy="2177549"/>
            <a:chOff x="3977443" y="-1656991"/>
            <a:chExt cx="3108271" cy="786121"/>
          </a:xfrm>
        </p:grpSpPr>
        <p:sp>
          <p:nvSpPr>
            <p:cNvPr id="26" name="矩形: 圆角 6">
              <a:extLst>
                <a:ext uri="{FF2B5EF4-FFF2-40B4-BE49-F238E27FC236}">
                  <a16:creationId xmlns:a16="http://schemas.microsoft.com/office/drawing/2014/main" id="{20ADDD63-6EDE-46DB-9533-CB53F290759E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D653B03-C337-4339-B8DA-81168EABB62F}"/>
                </a:ext>
              </a:extLst>
            </p:cNvPr>
            <p:cNvSpPr txBox="1"/>
            <p:nvPr/>
          </p:nvSpPr>
          <p:spPr>
            <a:xfrm>
              <a:off x="4158792" y="-1611564"/>
              <a:ext cx="2764972" cy="6555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Em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đã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từng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ăn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loại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quả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trong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đó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? </a:t>
              </a:r>
              <a:r>
                <a:rPr lang="en-US" sz="2800" b="0" spc="-15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Mùi</a:t>
              </a:r>
              <a:r>
                <a:rPr lang="en-US" sz="2800" b="0" spc="-15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vị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nó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thế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? </a:t>
              </a:r>
              <a:r>
                <a:rPr lang="en-US" sz="2800" b="0" spc="-15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Nó</a:t>
              </a:r>
              <a:r>
                <a:rPr lang="en-US" sz="2800" b="0" spc="-15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màu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gì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?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Em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thích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loại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quả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đó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0" dirty="0" err="1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không</a:t>
              </a:r>
              <a:r>
                <a:rPr lang="en-US" sz="2800" b="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?</a:t>
              </a:r>
              <a:endParaRPr lang="en-US" sz="2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091078-8618-45B0-97E1-1FF7E18CE08B}"/>
              </a:ext>
            </a:extLst>
          </p:cNvPr>
          <p:cNvGrpSpPr/>
          <p:nvPr/>
        </p:nvGrpSpPr>
        <p:grpSpPr>
          <a:xfrm>
            <a:off x="6056982" y="4583258"/>
            <a:ext cx="5620985" cy="1154292"/>
            <a:chOff x="3977443" y="-1656991"/>
            <a:chExt cx="3108271" cy="786121"/>
          </a:xfrm>
        </p:grpSpPr>
        <p:sp>
          <p:nvSpPr>
            <p:cNvPr id="29" name="矩形: 圆角 6">
              <a:extLst>
                <a:ext uri="{FF2B5EF4-FFF2-40B4-BE49-F238E27FC236}">
                  <a16:creationId xmlns:a16="http://schemas.microsoft.com/office/drawing/2014/main" id="{51AB298B-85C4-48CB-A357-44FCC41B0B0C}"/>
                </a:ext>
              </a:extLst>
            </p:cNvPr>
            <p:cNvSpPr/>
            <p:nvPr/>
          </p:nvSpPr>
          <p:spPr>
            <a:xfrm>
              <a:off x="3977443" y="-1656991"/>
              <a:ext cx="3108271" cy="786121"/>
            </a:xfrm>
            <a:prstGeom prst="roundRect">
              <a:avLst>
                <a:gd name="adj" fmla="val 50000"/>
              </a:avLst>
            </a:prstGeom>
            <a:solidFill>
              <a:srgbClr val="85E834"/>
            </a:solidFill>
            <a:ln w="34925" cap="rnd">
              <a:solidFill>
                <a:srgbClr val="139F4E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CA536C2-8C17-4598-A9B0-CF7EC7377F42}"/>
                </a:ext>
              </a:extLst>
            </p:cNvPr>
            <p:cNvSpPr txBox="1"/>
            <p:nvPr/>
          </p:nvSpPr>
          <p:spPr>
            <a:xfrm>
              <a:off x="4158792" y="-1611564"/>
              <a:ext cx="2764972" cy="4771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loại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quả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thường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bày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thế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3200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3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37745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381115"/>
            <a:chOff x="0" y="0"/>
            <a:chExt cx="19200" cy="10049"/>
          </a:xfrm>
        </p:grpSpPr>
        <p:pic>
          <p:nvPicPr>
            <p:cNvPr id="2" name="图片 1" descr="组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934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36" y="751"/>
              <a:ext cx="18515" cy="9298"/>
            </a:xfrm>
            <a:prstGeom prst="rect">
              <a:avLst/>
            </a:prstGeom>
            <a:solidFill>
              <a:srgbClr val="F2F2F2"/>
            </a:solidFill>
            <a:ln w="76200">
              <a:solidFill>
                <a:srgbClr val="FFF8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CBA61E-9DB7-4C4A-A736-FAD768E4D6AD}"/>
              </a:ext>
            </a:extLst>
          </p:cNvPr>
          <p:cNvSpPr/>
          <p:nvPr/>
        </p:nvSpPr>
        <p:spPr>
          <a:xfrm>
            <a:off x="1436914" y="664029"/>
            <a:ext cx="9622972" cy="85997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Trên</a:t>
            </a:r>
            <a:r>
              <a:rPr lang="en-US" sz="3600" b="1" dirty="0"/>
              <a:t> </a:t>
            </a:r>
            <a:r>
              <a:rPr lang="en-US" sz="3600" b="1" dirty="0" err="1"/>
              <a:t>mâm</a:t>
            </a:r>
            <a:r>
              <a:rPr lang="en-US" sz="3600" b="1" dirty="0"/>
              <a:t> </a:t>
            </a:r>
            <a:r>
              <a:rPr lang="en-US" sz="3600" b="1" dirty="0" err="1"/>
              <a:t>cỗ</a:t>
            </a:r>
            <a:r>
              <a:rPr lang="en-US" sz="3600" b="1" dirty="0"/>
              <a:t> </a:t>
            </a:r>
            <a:r>
              <a:rPr lang="en-US" sz="3600" b="1" dirty="0" err="1"/>
              <a:t>Trung</a:t>
            </a:r>
            <a:r>
              <a:rPr lang="en-US" sz="3600" b="1" dirty="0"/>
              <a:t> </a:t>
            </a:r>
            <a:r>
              <a:rPr lang="en-US" sz="3600" b="1" dirty="0" err="1"/>
              <a:t>thu</a:t>
            </a:r>
            <a:r>
              <a:rPr lang="en-US" sz="3600" b="1" dirty="0"/>
              <a:t> </a:t>
            </a:r>
            <a:r>
              <a:rPr lang="en-US" sz="3600" b="1" dirty="0" err="1"/>
              <a:t>có</a:t>
            </a:r>
            <a:r>
              <a:rPr lang="en-US" sz="3600" b="1" dirty="0"/>
              <a:t>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loại</a:t>
            </a:r>
            <a:r>
              <a:rPr lang="en-US" sz="3600" b="1" dirty="0"/>
              <a:t> bánh </a:t>
            </a:r>
            <a:r>
              <a:rPr lang="en-US" sz="3600" b="1" dirty="0" err="1"/>
              <a:t>gì</a:t>
            </a:r>
            <a:r>
              <a:rPr lang="en-US" sz="3600" b="1" dirty="0"/>
              <a:t>?</a:t>
            </a:r>
          </a:p>
        </p:txBody>
      </p:sp>
      <p:pic>
        <p:nvPicPr>
          <p:cNvPr id="1026" name="Picture 2" descr="Cách bày trang trí mâm cỗ Trung thu truyền thống đẹp nhất 2022">
            <a:extLst>
              <a:ext uri="{FF2B5EF4-FFF2-40B4-BE49-F238E27FC236}">
                <a16:creationId xmlns:a16="http://schemas.microsoft.com/office/drawing/2014/main" id="{BBE9D108-8B8D-4A65-AD92-8D0748DEA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42" y="1980928"/>
            <a:ext cx="5924958" cy="394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ách bày mâm cỗ Trung thu truyền thống đẹp lung linh">
            <a:extLst>
              <a:ext uri="{FF2B5EF4-FFF2-40B4-BE49-F238E27FC236}">
                <a16:creationId xmlns:a16="http://schemas.microsoft.com/office/drawing/2014/main" id="{4365C6E0-8A60-4720-81C9-C3231A616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980928"/>
            <a:ext cx="5715000" cy="394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381115"/>
            <a:chOff x="0" y="0"/>
            <a:chExt cx="19200" cy="10049"/>
          </a:xfrm>
        </p:grpSpPr>
        <p:pic>
          <p:nvPicPr>
            <p:cNvPr id="2" name="图片 1" descr="组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934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36" y="751"/>
              <a:ext cx="18515" cy="9298"/>
            </a:xfrm>
            <a:prstGeom prst="rect">
              <a:avLst/>
            </a:prstGeom>
            <a:solidFill>
              <a:srgbClr val="F2F2F2"/>
            </a:solidFill>
            <a:ln w="76200">
              <a:solidFill>
                <a:srgbClr val="FFF8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CBA61E-9DB7-4C4A-A736-FAD768E4D6AD}"/>
              </a:ext>
            </a:extLst>
          </p:cNvPr>
          <p:cNvSpPr/>
          <p:nvPr/>
        </p:nvSpPr>
        <p:spPr>
          <a:xfrm>
            <a:off x="1436914" y="664029"/>
            <a:ext cx="9622972" cy="979714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Khi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tham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gia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hoạt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động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Tết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Trung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thu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các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cảm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thấy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thế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nào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Mẫu giấy mời tham dự tết Trung thu 2020 - Mobitool">
            <a:extLst>
              <a:ext uri="{FF2B5EF4-FFF2-40B4-BE49-F238E27FC236}">
                <a16:creationId xmlns:a16="http://schemas.microsoft.com/office/drawing/2014/main" id="{53A6D695-2F3B-4F67-A7BD-46D9C7414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289302"/>
            <a:ext cx="5758543" cy="364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ết trung thu 2020 ngày mấy? Sự tích Tết Trung Thu?">
            <a:extLst>
              <a:ext uri="{FF2B5EF4-FFF2-40B4-BE49-F238E27FC236}">
                <a16:creationId xmlns:a16="http://schemas.microsoft.com/office/drawing/2014/main" id="{6D5040CD-4B8A-417A-AB4A-B3D93BBB4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2289301"/>
            <a:ext cx="5689995" cy="364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097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child waving&#10;&#10;AI-generated content may be incorrect.">
            <a:extLst>
              <a:ext uri="{FF2B5EF4-FFF2-40B4-BE49-F238E27FC236}">
                <a16:creationId xmlns:a16="http://schemas.microsoft.com/office/drawing/2014/main" id="{D2E788BF-BAED-F50A-E890-7F64252A0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468" y="0"/>
            <a:ext cx="3929063" cy="6858000"/>
          </a:xfrm>
          <a:prstGeom prst="rect">
            <a:avLst/>
          </a:prstGeom>
        </p:spPr>
      </p:pic>
      <p:pic>
        <p:nvPicPr>
          <p:cNvPr id="4" name="1">
            <a:hlinkClick r:id="" action="ppaction://media"/>
            <a:extLst>
              <a:ext uri="{FF2B5EF4-FFF2-40B4-BE49-F238E27FC236}">
                <a16:creationId xmlns:a16="http://schemas.microsoft.com/office/drawing/2014/main" id="{623B9E41-CCF1-FE65-C35E-D66BBFA17F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2320" y="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78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381115"/>
            <a:chOff x="0" y="0"/>
            <a:chExt cx="19200" cy="10049"/>
          </a:xfrm>
        </p:grpSpPr>
        <p:pic>
          <p:nvPicPr>
            <p:cNvPr id="2" name="图片 1" descr="组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9200" cy="934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36" y="751"/>
              <a:ext cx="18515" cy="9298"/>
            </a:xfrm>
            <a:prstGeom prst="rect">
              <a:avLst/>
            </a:prstGeom>
            <a:solidFill>
              <a:srgbClr val="F2F2F2"/>
            </a:solidFill>
            <a:ln w="76200">
              <a:solidFill>
                <a:srgbClr val="FFF8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3" name="图片 12" descr="组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955" y="1750060"/>
            <a:ext cx="4095750" cy="41249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079469-2F51-46C1-8934-FEC9BA935D50}"/>
              </a:ext>
            </a:extLst>
          </p:cNvPr>
          <p:cNvSpPr txBox="1"/>
          <p:nvPr/>
        </p:nvSpPr>
        <p:spPr>
          <a:xfrm>
            <a:off x="6215743" y="2198914"/>
            <a:ext cx="4582886" cy="243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矩形: 圆角 6">
            <a:extLst>
              <a:ext uri="{FF2B5EF4-FFF2-40B4-BE49-F238E27FC236}">
                <a16:creationId xmlns:a16="http://schemas.microsoft.com/office/drawing/2014/main" id="{868F9DE3-29C9-47C2-A8C5-3EB480E5AF8E}"/>
              </a:ext>
            </a:extLst>
          </p:cNvPr>
          <p:cNvSpPr/>
          <p:nvPr/>
        </p:nvSpPr>
        <p:spPr>
          <a:xfrm>
            <a:off x="5528673" y="1961893"/>
            <a:ext cx="6228079" cy="2058995"/>
          </a:xfrm>
          <a:prstGeom prst="roundRect">
            <a:avLst>
              <a:gd name="adj" fmla="val 50000"/>
            </a:avLst>
          </a:prstGeom>
          <a:noFill/>
          <a:ln w="76200" cap="rnd">
            <a:solidFill>
              <a:srgbClr val="139F4E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DFEA8-AD2B-4FFC-8F22-BA56DBF69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763" y="2177143"/>
            <a:ext cx="4919898" cy="193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51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组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9309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14033" y="476885"/>
            <a:ext cx="11163935" cy="5904230"/>
          </a:xfrm>
          <a:prstGeom prst="rect">
            <a:avLst/>
          </a:prstGeom>
          <a:solidFill>
            <a:srgbClr val="F2F2F2"/>
          </a:solidFill>
          <a:ln w="76200">
            <a:solidFill>
              <a:srgbClr val="FFF8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66680" y="687295"/>
            <a:ext cx="8831768" cy="788748"/>
            <a:chOff x="7897" y="2523"/>
            <a:chExt cx="9592" cy="1242"/>
          </a:xfrm>
        </p:grpSpPr>
        <p:sp>
          <p:nvSpPr>
            <p:cNvPr id="25" name="矩形: 圆角 24"/>
            <p:cNvSpPr/>
            <p:nvPr/>
          </p:nvSpPr>
          <p:spPr>
            <a:xfrm>
              <a:off x="7996" y="2635"/>
              <a:ext cx="9493" cy="1018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747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235" y="2830"/>
              <a:ext cx="8158" cy="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Thực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hành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đèn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lồng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đón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tết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Trung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897" y="2523"/>
              <a:ext cx="1242" cy="1242"/>
              <a:chOff x="5054789" y="1642303"/>
              <a:chExt cx="707886" cy="707886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5054789" y="1642303"/>
                <a:ext cx="707886" cy="707886"/>
              </a:xfrm>
              <a:prstGeom prst="ellipse">
                <a:avLst/>
              </a:prstGeom>
              <a:solidFill>
                <a:srgbClr val="0747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258302" y="1659931"/>
                <a:ext cx="300861" cy="6353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111215" y="1698729"/>
                <a:ext cx="595034" cy="595034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pic>
        <p:nvPicPr>
          <p:cNvPr id="20" name="Hướng dẫn làm đèn lồng">
            <a:hlinkClick r:id="" action="ppaction://media"/>
            <a:extLst>
              <a:ext uri="{FF2B5EF4-FFF2-40B4-BE49-F238E27FC236}">
                <a16:creationId xmlns:a16="http://schemas.microsoft.com/office/drawing/2014/main" id="{BF284BD7-473E-462B-B624-BA27F149EA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7115" y="1599880"/>
            <a:ext cx="8789437" cy="474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85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326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381115"/>
            <a:chOff x="0" y="0"/>
            <a:chExt cx="19200" cy="10049"/>
          </a:xfrm>
        </p:grpSpPr>
        <p:pic>
          <p:nvPicPr>
            <p:cNvPr id="2" name="图片 1" descr="组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934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36" y="751"/>
              <a:ext cx="18515" cy="9298"/>
            </a:xfrm>
            <a:prstGeom prst="rect">
              <a:avLst/>
            </a:prstGeom>
            <a:solidFill>
              <a:srgbClr val="F2F2F2"/>
            </a:solidFill>
            <a:ln w="76200">
              <a:solidFill>
                <a:srgbClr val="FFF8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12045" y="2082575"/>
            <a:ext cx="5517355" cy="3422875"/>
          </a:xfrm>
          <a:prstGeom prst="rect">
            <a:avLst/>
          </a:prstGeom>
          <a:noFill/>
          <a:ln>
            <a:solidFill>
              <a:srgbClr val="0747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阿里巴巴普惠体 R" panose="00020600040101010101" pitchFamily="18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9796" y="2368325"/>
            <a:ext cx="53018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vi-VN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Qua thực hành làm đèn lồng </a:t>
            </a:r>
            <a:r>
              <a:rPr lang="en-US" altLang="zh-CN" sz="3200" dirty="0" err="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các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3200" dirty="0" err="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em</a:t>
            </a:r>
            <a:r>
              <a:rPr lang="vi-VN" altLang="zh-CN" sz="32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rèn luyện được sự khéo léo, cẩn thận. Có rất nhiều kiểu đèn lồng. Chúng ta có thể sáng tạo ra đèn lồng của riêng mình.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62683" y="1657125"/>
            <a:ext cx="4816078" cy="669166"/>
          </a:xfrm>
          <a:prstGeom prst="rect">
            <a:avLst/>
          </a:prstGeom>
          <a:solidFill>
            <a:srgbClr val="07476D"/>
          </a:solidFill>
          <a:ln w="254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Kết</a:t>
            </a:r>
            <a:r>
              <a:rPr kumimoji="0" lang="en-US" altLang="zh-CN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kumimoji="0" lang="en-US" altLang="zh-CN" sz="32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luận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2" name="图片 11" descr="组 2 拷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495" y="477520"/>
            <a:ext cx="2040890" cy="5751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8" grpId="0"/>
      <p:bldP spid="6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12192000" cy="6381115"/>
            <a:chOff x="0" y="0"/>
            <a:chExt cx="19200" cy="10049"/>
          </a:xfrm>
        </p:grpSpPr>
        <p:pic>
          <p:nvPicPr>
            <p:cNvPr id="2" name="图片 1" descr="组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9200" cy="934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336" y="751"/>
              <a:ext cx="18515" cy="9298"/>
            </a:xfrm>
            <a:prstGeom prst="rect">
              <a:avLst/>
            </a:prstGeom>
            <a:solidFill>
              <a:srgbClr val="F2F2F2"/>
            </a:solidFill>
            <a:ln w="76200">
              <a:solidFill>
                <a:srgbClr val="FFF8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6" name="图片 5" descr="E:\PPT\PPT\外\7月9号中秋节PPT模板\组 2.png组 2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359105" y="395605"/>
            <a:ext cx="1258855" cy="303339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086674F-5660-4F3D-93C2-F8AAE488AE30}"/>
              </a:ext>
            </a:extLst>
          </p:cNvPr>
          <p:cNvGrpSpPr/>
          <p:nvPr/>
        </p:nvGrpSpPr>
        <p:grpSpPr>
          <a:xfrm>
            <a:off x="707163" y="714829"/>
            <a:ext cx="8284029" cy="1778000"/>
            <a:chOff x="1295400" y="2465352"/>
            <a:chExt cx="7848600" cy="1997792"/>
          </a:xfrm>
        </p:grpSpPr>
        <p:sp>
          <p:nvSpPr>
            <p:cNvPr id="7" name="矩形 6"/>
            <p:cNvSpPr/>
            <p:nvPr/>
          </p:nvSpPr>
          <p:spPr>
            <a:xfrm>
              <a:off x="1295400" y="2465352"/>
              <a:ext cx="7848600" cy="1997792"/>
            </a:xfrm>
            <a:prstGeom prst="rect">
              <a:avLst/>
            </a:prstGeom>
            <a:solidFill>
              <a:srgbClr val="0747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 R" panose="00020600040101010101" pitchFamily="18" charset="-122"/>
                <a:ea typeface="阿里巴巴普惠体 R" panose="00020600040101010101" pitchFamily="18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22399" y="2708818"/>
              <a:ext cx="7514771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Về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nhà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: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Lựa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chọn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một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việc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để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chuẩn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bị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vui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tết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Trung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thu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cùng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gia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CN" sz="3600" dirty="0" err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đình</a:t>
              </a:r>
              <a:r>
                <a:rPr lang="en-US" altLang="zh-CN" sz="3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.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16" name="Cloud 15">
            <a:extLst>
              <a:ext uri="{FF2B5EF4-FFF2-40B4-BE49-F238E27FC236}">
                <a16:creationId xmlns:a16="http://schemas.microsoft.com/office/drawing/2014/main" id="{D32A98C6-5FF3-41DD-8F4B-FF1062296CBC}"/>
              </a:ext>
            </a:extLst>
          </p:cNvPr>
          <p:cNvSpPr/>
          <p:nvPr/>
        </p:nvSpPr>
        <p:spPr>
          <a:xfrm>
            <a:off x="360680" y="3180926"/>
            <a:ext cx="3779520" cy="2307392"/>
          </a:xfrm>
          <a:prstGeom prst="cloud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Bày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mâm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ngũ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C7199100-5034-4958-B184-7766D08FAB16}"/>
              </a:ext>
            </a:extLst>
          </p:cNvPr>
          <p:cNvSpPr/>
          <p:nvPr/>
        </p:nvSpPr>
        <p:spPr>
          <a:xfrm>
            <a:off x="4287520" y="3093934"/>
            <a:ext cx="3779520" cy="2307392"/>
          </a:xfrm>
          <a:prstGeom prst="cloud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5A454028-7588-4D77-9651-F9D8B0EC5F49}"/>
              </a:ext>
            </a:extLst>
          </p:cNvPr>
          <p:cNvSpPr/>
          <p:nvPr/>
        </p:nvSpPr>
        <p:spPr>
          <a:xfrm>
            <a:off x="8301673" y="2840643"/>
            <a:ext cx="3779520" cy="2307392"/>
          </a:xfrm>
          <a:prstGeom prst="cloud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Ngăm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trăng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đêm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rằm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组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30900"/>
          </a:xfrm>
          <a:prstGeom prst="rect">
            <a:avLst/>
          </a:prstGeom>
        </p:spPr>
      </p:pic>
      <p:pic>
        <p:nvPicPr>
          <p:cNvPr id="3" name="图片 2" descr="组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371" y="0"/>
            <a:ext cx="9612086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AFDE09-36A1-421B-8548-3D281AFF9D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7314" y="734680"/>
            <a:ext cx="6185305" cy="393708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429</Words>
  <Application>Microsoft Office PowerPoint</Application>
  <PresentationFormat>Widescreen</PresentationFormat>
  <Paragraphs>50</Paragraphs>
  <Slides>22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等线</vt:lpstr>
      <vt:lpstr>微软雅黑</vt:lpstr>
      <vt:lpstr>阿里巴巴普惠体 R</vt:lpstr>
      <vt:lpstr>Arial</vt:lpstr>
      <vt:lpstr>Calibri</vt:lpstr>
      <vt:lpstr>Calibri Light</vt:lpstr>
      <vt:lpstr>Times New Roman</vt:lpstr>
      <vt:lpstr>2_Office Theme</vt:lpstr>
      <vt:lpstr>自定义设计方案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Thao Tran</cp:lastModifiedBy>
  <cp:revision>33</cp:revision>
  <dcterms:created xsi:type="dcterms:W3CDTF">2021-06-09T04:20:56Z</dcterms:created>
  <dcterms:modified xsi:type="dcterms:W3CDTF">2025-08-16T07:32:23Z</dcterms:modified>
</cp:coreProperties>
</file>