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743" r:id="rId2"/>
    <p:sldMasterId id="2147483769" r:id="rId3"/>
    <p:sldMasterId id="2147483772" r:id="rId4"/>
  </p:sldMasterIdLst>
  <p:notesMasterIdLst>
    <p:notesMasterId r:id="rId26"/>
  </p:notesMasterIdLst>
  <p:sldIdLst>
    <p:sldId id="257" r:id="rId5"/>
    <p:sldId id="3199" r:id="rId6"/>
    <p:sldId id="3196" r:id="rId7"/>
    <p:sldId id="293" r:id="rId8"/>
    <p:sldId id="3198" r:id="rId9"/>
    <p:sldId id="338" r:id="rId10"/>
    <p:sldId id="3201" r:id="rId11"/>
    <p:sldId id="298" r:id="rId12"/>
    <p:sldId id="339" r:id="rId13"/>
    <p:sldId id="342" r:id="rId14"/>
    <p:sldId id="341" r:id="rId15"/>
    <p:sldId id="3195" r:id="rId16"/>
    <p:sldId id="3197" r:id="rId17"/>
    <p:sldId id="262" r:id="rId18"/>
    <p:sldId id="256" r:id="rId19"/>
    <p:sldId id="3200" r:id="rId20"/>
    <p:sldId id="258" r:id="rId21"/>
    <p:sldId id="259" r:id="rId22"/>
    <p:sldId id="260" r:id="rId23"/>
    <p:sldId id="278" r:id="rId24"/>
    <p:sldId id="297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5DF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93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9279BA-7650-4699-AFD9-391B4FB8E3AC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07CD21-CEB1-48D5-9B6C-B2B5540623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56693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930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890683-1CDB-376B-648A-E36FFC98E5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>
            <a:extLst>
              <a:ext uri="{FF2B5EF4-FFF2-40B4-BE49-F238E27FC236}">
                <a16:creationId xmlns:a16="http://schemas.microsoft.com/office/drawing/2014/main" id="{B3F1EEB1-3E43-CCDF-081A-8DDB3046186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>
            <a:extLst>
              <a:ext uri="{FF2B5EF4-FFF2-40B4-BE49-F238E27FC236}">
                <a16:creationId xmlns:a16="http://schemas.microsoft.com/office/drawing/2014/main" id="{33BA9DD0-CCAE-A1F3-B772-3427525205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3BCB32-2757-74F0-2FEF-7EF6760B4F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655055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364604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004429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5701FA-A99B-4EA7-BD9A-49A04217BC0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81067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207CD21-CEB1-48D5-9B6C-B2B5540623C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732204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E81C92-FB04-4531-AA7B-867E9634CAD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71251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E1ECB1-5A5B-4C6B-8360-EEF4E78043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5BFCC059-4D8E-4C87-A4D1-E4C9E1D594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904FCF4-9A9C-407F-A896-63764D12F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9A6E786-3F61-4FD7-AF4B-5CAEC066F4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D126972-3EDC-4D3D-817C-4CCC7969F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1677495"/>
      </p:ext>
    </p:extLst>
  </p:cSld>
  <p:clrMapOvr>
    <a:masterClrMapping/>
  </p:clrMapOvr>
  <p:transition spd="slow" advClick="0" advTm="1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41A1C3F-F90A-43A4-9ECD-F00719B56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48D4E4-35F0-4517-A710-16EC966268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D82627A-5DA8-42DB-A0E5-883D1EDEEB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6709759C-075D-43BD-B60D-906336D331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E769EA7-A4C8-47A7-9F4D-3E4EF4FEB3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4148601"/>
      </p:ext>
    </p:extLst>
  </p:cSld>
  <p:clrMapOvr>
    <a:masterClrMapping/>
  </p:clrMapOvr>
  <p:transition spd="slow" advClick="0" advTm="1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030536-6B8C-499F-B691-282A56B223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92699D7-1ACB-40EF-8948-18C67F14DC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A09C0F2B-275E-4EFF-8736-59FDF65204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C6CBD68-7556-4277-A9CC-0E3698CDD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7552142-513F-4E0A-A832-EC32ABA8CB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5275207"/>
      </p:ext>
    </p:extLst>
  </p:cSld>
  <p:clrMapOvr>
    <a:masterClrMapping/>
  </p:clrMapOvr>
  <p:transition spd="slow" advClick="0" advTm="1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8DA5A0C-41EF-4EF1-B9B9-E309AF8245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98F9A6-7009-487C-9335-9B2655AF34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42523A4-6D85-4E26-BAD9-B5DED0F0D8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F1B68CC-03DA-4133-9A62-45795BDC5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7433D43-A8D0-4374-ACF8-E247BE39B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B94F08B-6269-48AE-88E7-BDBB0876FD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2508883"/>
      </p:ext>
    </p:extLst>
  </p:cSld>
  <p:clrMapOvr>
    <a:masterClrMapping/>
  </p:clrMapOvr>
  <p:transition spd="slow" advClick="0" advTm="1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544134E-0BE5-46C0-929C-F9D4A023FD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B12113C5-ADEA-4974-BB14-86DAC381EA1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C9390FF6-61F4-44DF-9C58-15C7C9EAC01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5084E920-1203-43C5-9836-AEA95526337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91FAE36B-07A4-4C4E-9A5F-B58F269982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2C6239AA-BEC2-47D5-B295-1C438B9D2A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2D37E89F-FD72-4884-A2DC-4121C65FDE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F4094C68-E649-4A58-B70D-88A2035232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4355619"/>
      </p:ext>
    </p:extLst>
  </p:cSld>
  <p:clrMapOvr>
    <a:masterClrMapping/>
  </p:clrMapOvr>
  <p:transition spd="slow" advClick="0" advTm="1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65F94A4-B8D7-43C1-80C9-73E124F4F7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A684A534-7F72-44DB-AAA0-39763DA8C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ED8F81B8-2C1B-46DA-9FC4-FA4EA6C314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4DEF5E0-2338-4BAC-8681-B56466F2D3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4925567"/>
      </p:ext>
    </p:extLst>
  </p:cSld>
  <p:clrMapOvr>
    <a:masterClrMapping/>
  </p:clrMapOvr>
  <p:transition spd="slow" advClick="0" advTm="1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AE1E47-1B45-4380-AE38-48F51410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744B09-219A-4BAE-A64A-BA6F51CC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B1853-F3A0-4843-A7DD-B071FABAE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49115146"/>
      </p:ext>
    </p:extLst>
  </p:cSld>
  <p:clrMapOvr>
    <a:masterClrMapping/>
  </p:clrMapOvr>
  <p:transition spd="slow" advClick="0" advTm="1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95AE1E47-1B45-4380-AE38-48F51410E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5744B09-219A-4BAE-A64A-BA6F51CC35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B1853-F3A0-4843-A7DD-B071FABAEC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055926"/>
      </p:ext>
    </p:extLst>
  </p:cSld>
  <p:clrMapOvr>
    <a:masterClrMapping/>
  </p:clrMapOvr>
  <p:transition spd="slow" advClick="0" advTm="1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A05EE-C361-48B2-881C-5FEDBCF95C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66B7BA2-C07B-486A-AEBA-E8A379FAE2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9609B8D7-C342-4349-A52B-0F630C4968F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21A0A05-2E78-4B68-9275-72A6981317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E8D064B-850C-449A-B16D-36BA1C5A1F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919E08-2488-46A8-8B39-E8E3B1A728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0226921"/>
      </p:ext>
    </p:extLst>
  </p:cSld>
  <p:clrMapOvr>
    <a:masterClrMapping/>
  </p:clrMapOvr>
  <p:transition spd="slow" advClick="0" advTm="1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719821D-3169-462D-BDC5-707DAA3731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C25970DE-180B-463A-842D-4B948B1E48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27048C78-1503-4FD7-8859-990F963DFC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84969D1-8A89-4051-A7A3-053E791C47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2B7B8CF-C72E-438F-A999-E8DA54826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F73A437-B948-459B-B14D-44D796DEEF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3833373"/>
      </p:ext>
    </p:extLst>
  </p:cSld>
  <p:clrMapOvr>
    <a:masterClrMapping/>
  </p:clrMapOvr>
  <p:transition spd="slow" advClick="0" advTm="1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517C0B-618B-4B07-8FEE-212F45DF64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76156C6-4F3E-4B26-BEF6-C658183E3C3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0B155B-888E-4B42-8139-225B7CE490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0848B8B-A45D-48D2-B95C-C234023486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2847D2-37FF-491E-86F7-2A77B2A5E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2490487"/>
      </p:ext>
    </p:extLst>
  </p:cSld>
  <p:clrMapOvr>
    <a:masterClrMapping/>
  </p:clrMapOvr>
  <p:transition spd="slow" advClick="0" advTm="1000">
    <p:push dir="u"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61B51B0E-C5ED-4931-852F-A8DA7E1DB9A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165174B4-31E8-4BEF-8942-FD3548C70B7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2B8F4D3-431E-44CF-A028-C91E2137E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5D0F09A-E73B-492B-B10B-3218D86A8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99BE3E4A-3F9F-4FA6-A0A2-122D22E57C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44014"/>
      </p:ext>
    </p:extLst>
  </p:cSld>
  <p:clrMapOvr>
    <a:masterClrMapping/>
  </p:clrMapOvr>
  <p:transition spd="slow" advClick="0" advTm="1000">
    <p:push dir="u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07B3DA7-099A-5C26-0006-FF8880B4F8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7"/>
          <a:stretch/>
        </p:blipFill>
        <p:spPr>
          <a:xfrm>
            <a:off x="-1" y="-5108"/>
            <a:ext cx="12192001" cy="686310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74547FE6-2731-ED4B-7D0F-A1139EAD1077}"/>
              </a:ext>
            </a:extLst>
          </p:cNvPr>
          <p:cNvSpPr/>
          <p:nvPr userDrawn="1"/>
        </p:nvSpPr>
        <p:spPr>
          <a:xfrm>
            <a:off x="285749" y="927100"/>
            <a:ext cx="11620500" cy="5626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A8DDABA2-1961-7920-64C1-A630B3A0C2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260">
            <a:off x="-49181" y="-58254"/>
            <a:ext cx="2207401" cy="2207401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751DE79A-DBDC-AC99-BED4-0FCA29D64562}"/>
              </a:ext>
            </a:extLst>
          </p:cNvPr>
          <p:cNvGrpSpPr/>
          <p:nvPr userDrawn="1"/>
        </p:nvGrpSpPr>
        <p:grpSpPr>
          <a:xfrm>
            <a:off x="10412537" y="5056128"/>
            <a:ext cx="1980059" cy="1721382"/>
            <a:chOff x="8236467" y="3278909"/>
            <a:chExt cx="3984357" cy="3463837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B5C14D32-6BAB-A9B9-470B-310FA6052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4052" y="3278909"/>
              <a:ext cx="2836772" cy="2836772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BFB4A24-C465-E647-4CD4-0A4A54FBB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67" y="5043319"/>
              <a:ext cx="3395458" cy="16994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25245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7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07B3DA7-099A-5C26-0006-FF8880B4F8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7"/>
          <a:stretch/>
        </p:blipFill>
        <p:spPr>
          <a:xfrm>
            <a:off x="-1" y="-5108"/>
            <a:ext cx="12192001" cy="686310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74547FE6-2731-ED4B-7D0F-A1139EAD1077}"/>
              </a:ext>
            </a:extLst>
          </p:cNvPr>
          <p:cNvSpPr/>
          <p:nvPr userDrawn="1"/>
        </p:nvSpPr>
        <p:spPr>
          <a:xfrm>
            <a:off x="285749" y="927100"/>
            <a:ext cx="11620500" cy="5626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A8DDABA2-1961-7920-64C1-A630B3A0C2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260">
            <a:off x="-49181" y="-58254"/>
            <a:ext cx="2207401" cy="2207401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751DE79A-DBDC-AC99-BED4-0FCA29D64562}"/>
              </a:ext>
            </a:extLst>
          </p:cNvPr>
          <p:cNvGrpSpPr/>
          <p:nvPr userDrawn="1"/>
        </p:nvGrpSpPr>
        <p:grpSpPr>
          <a:xfrm>
            <a:off x="10412537" y="5056128"/>
            <a:ext cx="1980059" cy="1721382"/>
            <a:chOff x="8236467" y="3278909"/>
            <a:chExt cx="3984357" cy="3463837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B5C14D32-6BAB-A9B9-470B-310FA6052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4052" y="3278909"/>
              <a:ext cx="2836772" cy="2836772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BFB4A24-C465-E647-4CD4-0A4A54FBB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67" y="5043319"/>
              <a:ext cx="3395458" cy="1699427"/>
            </a:xfrm>
            <a:prstGeom prst="rect">
              <a:avLst/>
            </a:prstGeom>
          </p:spPr>
        </p:pic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00359317-0C5C-D8EC-053A-A5E4F4510CD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238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4_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707B3DA7-099A-5C26-0006-FF8880B4F8E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407"/>
          <a:stretch/>
        </p:blipFill>
        <p:spPr>
          <a:xfrm>
            <a:off x="-1" y="-5108"/>
            <a:ext cx="12192001" cy="6863107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id="{74547FE6-2731-ED4B-7D0F-A1139EAD1077}"/>
              </a:ext>
            </a:extLst>
          </p:cNvPr>
          <p:cNvSpPr/>
          <p:nvPr userDrawn="1"/>
        </p:nvSpPr>
        <p:spPr>
          <a:xfrm>
            <a:off x="285749" y="927100"/>
            <a:ext cx="11620500" cy="56261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>
            <a:extLst>
              <a:ext uri="{FF2B5EF4-FFF2-40B4-BE49-F238E27FC236}">
                <a16:creationId xmlns:a16="http://schemas.microsoft.com/office/drawing/2014/main" id="{A8DDABA2-1961-7920-64C1-A630B3A0C20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14260">
            <a:off x="-49181" y="-58254"/>
            <a:ext cx="2207401" cy="2207401"/>
          </a:xfrm>
          <a:prstGeom prst="rect">
            <a:avLst/>
          </a:prstGeom>
        </p:spPr>
      </p:pic>
      <p:grpSp>
        <p:nvGrpSpPr>
          <p:cNvPr id="28" name="组合 27">
            <a:extLst>
              <a:ext uri="{FF2B5EF4-FFF2-40B4-BE49-F238E27FC236}">
                <a16:creationId xmlns:a16="http://schemas.microsoft.com/office/drawing/2014/main" id="{751DE79A-DBDC-AC99-BED4-0FCA29D64562}"/>
              </a:ext>
            </a:extLst>
          </p:cNvPr>
          <p:cNvGrpSpPr/>
          <p:nvPr userDrawn="1"/>
        </p:nvGrpSpPr>
        <p:grpSpPr>
          <a:xfrm>
            <a:off x="10412537" y="5056128"/>
            <a:ext cx="1980059" cy="1721382"/>
            <a:chOff x="8236467" y="3278909"/>
            <a:chExt cx="3984357" cy="3463837"/>
          </a:xfrm>
        </p:grpSpPr>
        <p:pic>
          <p:nvPicPr>
            <p:cNvPr id="29" name="图片 28">
              <a:extLst>
                <a:ext uri="{FF2B5EF4-FFF2-40B4-BE49-F238E27FC236}">
                  <a16:creationId xmlns:a16="http://schemas.microsoft.com/office/drawing/2014/main" id="{B5C14D32-6BAB-A9B9-470B-310FA605249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4052" y="3278909"/>
              <a:ext cx="2836772" cy="2836772"/>
            </a:xfrm>
            <a:prstGeom prst="rect">
              <a:avLst/>
            </a:prstGeom>
          </p:spPr>
        </p:pic>
        <p:pic>
          <p:nvPicPr>
            <p:cNvPr id="30" name="图片 29">
              <a:extLst>
                <a:ext uri="{FF2B5EF4-FFF2-40B4-BE49-F238E27FC236}">
                  <a16:creationId xmlns:a16="http://schemas.microsoft.com/office/drawing/2014/main" id="{4BFB4A24-C465-E647-4CD4-0A4A54FBB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36467" y="5043319"/>
              <a:ext cx="3395458" cy="1699427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14AFA3BD-9F7E-96F1-66D7-BD118F8E3B3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571321" y="6098214"/>
            <a:ext cx="2188654" cy="890093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0359317-0C5C-D8EC-053A-A5E4F4510CDC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10881259" y="0"/>
            <a:ext cx="1542422" cy="518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282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2047171"/>
      </p:ext>
    </p:extLst>
  </p:cSld>
  <p:clrMapOvr>
    <a:masterClrMapping/>
  </p:clrMapOvr>
  <p:transition spd="slow"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304801" y="4237568"/>
            <a:ext cx="1422399" cy="243416"/>
          </a:xfrm>
          <a:prstGeom prst="rect">
            <a:avLst/>
          </a:prstGeom>
        </p:spPr>
        <p:txBody>
          <a:bodyPr/>
          <a:lstStyle/>
          <a:p>
            <a:pPr defTabSz="609677"/>
            <a:fld id="{1D8BD707-D9CF-40AE-B4C6-C98DA3205C09}" type="datetimeFigureOut">
              <a:rPr lang="en-US" sz="3375" smtClean="0">
                <a:solidFill>
                  <a:prstClr val="black">
                    <a:tint val="75000"/>
                  </a:prstClr>
                </a:solidFill>
              </a:rPr>
              <a:pPr defTabSz="609677"/>
              <a:t>5/10/2025</a:t>
            </a:fld>
            <a:endParaRPr lang="en-US" sz="3375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082801" y="4237568"/>
            <a:ext cx="1930401" cy="243416"/>
          </a:xfrm>
          <a:prstGeom prst="rect">
            <a:avLst/>
          </a:prstGeom>
        </p:spPr>
        <p:txBody>
          <a:bodyPr/>
          <a:lstStyle/>
          <a:p>
            <a:pPr defTabSz="609677"/>
            <a:endParaRPr lang="en-US" sz="3375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4368802" y="4237568"/>
            <a:ext cx="1422399" cy="243416"/>
          </a:xfrm>
          <a:prstGeom prst="rect">
            <a:avLst/>
          </a:prstGeom>
        </p:spPr>
        <p:txBody>
          <a:bodyPr/>
          <a:lstStyle/>
          <a:p>
            <a:pPr defTabSz="609677"/>
            <a:fld id="{B6F15528-21DE-4FAA-801E-634DDDAF4B2B}" type="slidenum">
              <a:rPr lang="en-US" sz="3375" smtClean="0">
                <a:solidFill>
                  <a:prstClr val="black">
                    <a:tint val="75000"/>
                  </a:prstClr>
                </a:solidFill>
              </a:rPr>
              <a:pPr defTabSz="609677"/>
              <a:t>‹#›</a:t>
            </a:fld>
            <a:endParaRPr lang="en-US" sz="3375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56208572"/>
      </p:ext>
    </p:extLst>
  </p:cSld>
  <p:clrMapOvr>
    <a:masterClrMapping/>
  </p:clrMapOvr>
  <p:transition spd="slow"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29584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24188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8996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41463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86287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81526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0787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81131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5636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2959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5027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13" Type="http://schemas.openxmlformats.org/officeDocument/2006/relationships/image" Target="../media/image8.png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27000" r="-2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AC74BBE8-1815-4000-8008-945E8B561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3E314DF-819C-4FF1-9C2E-69194E155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CA1525E-7C66-46A7-89CD-0A0836A4BF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BAB08-D03A-4FEF-8092-001CB785BBAB}" type="datetimeFigureOut">
              <a:rPr lang="zh-CN" altLang="en-US" smtClean="0"/>
              <a:t>2025/10/5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3269161-46AB-416B-9C71-590B71BBF5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347D277-5155-4804-A42E-790F5C4F807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AB37BB-E8A6-440B-8775-2A002C97BC5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3375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725" r:id="rId8"/>
    <p:sldLayoutId id="2147483726" r:id="rId9"/>
    <p:sldLayoutId id="2147483727" r:id="rId10"/>
    <p:sldLayoutId id="2147483728" r:id="rId11"/>
    <p:sldLayoutId id="2147483729" r:id="rId12"/>
  </p:sldLayoutIdLst>
  <p:transition spd="slow" advClick="0" advTm="1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9290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4" r:id="rId1"/>
    <p:sldLayoutId id="2147483749" r:id="rId2"/>
    <p:sldLayoutId id="2147483752" r:id="rId3"/>
  </p:sldLayoutIdLst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55184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0" r:id="rId1"/>
    <p:sldLayoutId id="2147483771" r:id="rId2"/>
  </p:sldLayoutIdLst>
  <p:transition spd="slow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4BF3D8-21A2-4F99-AFFC-1529CB0E7233}" type="datetimeFigureOut">
              <a:rPr lang="en-US" smtClean="0"/>
              <a:t>5/10/2025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7536320-7C94-4AA0-866D-A386231E58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296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1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13" Type="http://schemas.openxmlformats.org/officeDocument/2006/relationships/image" Target="../media/image33.png"/><Relationship Id="rId3" Type="http://schemas.openxmlformats.org/officeDocument/2006/relationships/audio" Target="../media/audio1.wav"/><Relationship Id="rId7" Type="http://schemas.openxmlformats.org/officeDocument/2006/relationships/image" Target="../media/image41.png"/><Relationship Id="rId12" Type="http://schemas.openxmlformats.org/officeDocument/2006/relationships/image" Target="../media/image4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32.png"/><Relationship Id="rId11" Type="http://schemas.openxmlformats.org/officeDocument/2006/relationships/image" Target="../media/image45.png"/><Relationship Id="rId5" Type="http://schemas.openxmlformats.org/officeDocument/2006/relationships/image" Target="../media/image390.png"/><Relationship Id="rId10" Type="http://schemas.openxmlformats.org/officeDocument/2006/relationships/image" Target="../media/image44.png"/><Relationship Id="rId4" Type="http://schemas.openxmlformats.org/officeDocument/2006/relationships/image" Target="../media/image380.png"/><Relationship Id="rId9" Type="http://schemas.openxmlformats.org/officeDocument/2006/relationships/image" Target="../media/image43.png"/><Relationship Id="rId1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slide" Target="slide16.xml"/><Relationship Id="rId13" Type="http://schemas.openxmlformats.org/officeDocument/2006/relationships/image" Target="../media/image47.png"/><Relationship Id="rId3" Type="http://schemas.openxmlformats.org/officeDocument/2006/relationships/image" Target="../media/image35.png"/><Relationship Id="rId7" Type="http://schemas.openxmlformats.org/officeDocument/2006/relationships/image" Target="../media/image37.png"/><Relationship Id="rId12" Type="http://schemas.openxmlformats.org/officeDocument/2006/relationships/image" Target="../media/image40.png"/><Relationship Id="rId2" Type="http://schemas.openxmlformats.org/officeDocument/2006/relationships/slide" Target="slide20.xml"/><Relationship Id="rId1" Type="http://schemas.openxmlformats.org/officeDocument/2006/relationships/slideLayout" Target="../slideLayouts/slideLayout24.xml"/><Relationship Id="rId6" Type="http://schemas.openxmlformats.org/officeDocument/2006/relationships/slide" Target="slide17.xml"/><Relationship Id="rId11" Type="http://schemas.openxmlformats.org/officeDocument/2006/relationships/image" Target="../media/image39.png"/><Relationship Id="rId5" Type="http://schemas.openxmlformats.org/officeDocument/2006/relationships/image" Target="../media/image36.png"/><Relationship Id="rId10" Type="http://schemas.openxmlformats.org/officeDocument/2006/relationships/slide" Target="slide18.xml"/><Relationship Id="rId4" Type="http://schemas.openxmlformats.org/officeDocument/2006/relationships/slide" Target="slide19.xml"/><Relationship Id="rId9" Type="http://schemas.openxmlformats.org/officeDocument/2006/relationships/image" Target="../media/image38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png"/><Relationship Id="rId3" Type="http://schemas.openxmlformats.org/officeDocument/2006/relationships/audio" Target="../media/audio3.wav"/><Relationship Id="rId7" Type="http://schemas.openxmlformats.org/officeDocument/2006/relationships/slide" Target="slide17.xml"/><Relationship Id="rId12" Type="http://schemas.openxmlformats.org/officeDocument/2006/relationships/image" Target="../media/image39.png"/><Relationship Id="rId2" Type="http://schemas.openxmlformats.org/officeDocument/2006/relationships/audio" Target="../media/audio2.wav"/><Relationship Id="rId16" Type="http://schemas.openxmlformats.org/officeDocument/2006/relationships/slide" Target="slide20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6.png"/><Relationship Id="rId11" Type="http://schemas.openxmlformats.org/officeDocument/2006/relationships/slide" Target="slide18.xml"/><Relationship Id="rId5" Type="http://schemas.openxmlformats.org/officeDocument/2006/relationships/slide" Target="slide19.xml"/><Relationship Id="rId15" Type="http://schemas.openxmlformats.org/officeDocument/2006/relationships/image" Target="../media/image49.png"/><Relationship Id="rId10" Type="http://schemas.openxmlformats.org/officeDocument/2006/relationships/image" Target="../media/image38.png"/><Relationship Id="rId4" Type="http://schemas.openxmlformats.org/officeDocument/2006/relationships/image" Target="../media/image48.png"/><Relationship Id="rId9" Type="http://schemas.openxmlformats.org/officeDocument/2006/relationships/slide" Target="slide16.xml"/><Relationship Id="rId14" Type="http://schemas.openxmlformats.org/officeDocument/2006/relationships/image" Target="../media/image4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37.pn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4.xml"/><Relationship Id="rId6" Type="http://schemas.openxmlformats.org/officeDocument/2006/relationships/slide" Target="slide15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5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jpeg"/><Relationship Id="rId5" Type="http://schemas.openxmlformats.org/officeDocument/2006/relationships/image" Target="../media/image37.png"/><Relationship Id="rId4" Type="http://schemas.openxmlformats.org/officeDocument/2006/relationships/slide" Target="slide1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5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jpeg"/><Relationship Id="rId5" Type="http://schemas.openxmlformats.org/officeDocument/2006/relationships/image" Target="../media/image37.png"/><Relationship Id="rId4" Type="http://schemas.openxmlformats.org/officeDocument/2006/relationships/slide" Target="slide1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51.jpeg"/><Relationship Id="rId2" Type="http://schemas.openxmlformats.org/officeDocument/2006/relationships/audio" Target="../media/audio4.wav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50.jpeg"/><Relationship Id="rId5" Type="http://schemas.openxmlformats.org/officeDocument/2006/relationships/image" Target="../media/image37.png"/><Relationship Id="rId4" Type="http://schemas.openxmlformats.org/officeDocument/2006/relationships/slide" Target="slide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56.png"/><Relationship Id="rId5" Type="http://schemas.openxmlformats.org/officeDocument/2006/relationships/image" Target="../media/image14.png"/><Relationship Id="rId4" Type="http://schemas.openxmlformats.org/officeDocument/2006/relationships/image" Target="../media/image5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AE6789B-E98D-45F4-B917-10B2C6782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  <a:ln>
            <a:noFill/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7D9166-884F-49D6-56CD-9629341D22C5}"/>
              </a:ext>
            </a:extLst>
          </p:cNvPr>
          <p:cNvSpPr txBox="1"/>
          <p:nvPr/>
        </p:nvSpPr>
        <p:spPr>
          <a:xfrm>
            <a:off x="2062263" y="1074508"/>
            <a:ext cx="766539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15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3 SFU Futura_05" panose="00000800000000000000" pitchFamily="2" charset="0"/>
                <a:ea typeface="+mn-ea"/>
                <a:cs typeface="+mn-cs"/>
              </a:rPr>
              <a:t>KHỞI ĐỘNG</a:t>
            </a:r>
            <a:endParaRPr kumimoji="0" lang="en-SG" sz="15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3 SFU Futura_05" panose="00000800000000000000" pitchFamily="2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1807229"/>
      </p:ext>
    </p:extLst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naptik_7556818499960704272_v2">
            <a:hlinkClick r:id="" action="ppaction://media"/>
            <a:extLst>
              <a:ext uri="{FF2B5EF4-FFF2-40B4-BE49-F238E27FC236}">
                <a16:creationId xmlns:a16="http://schemas.microsoft.com/office/drawing/2014/main" id="{870E09D7-A2D6-635B-877A-553BD1013BD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t="34356" r="104" b="34180"/>
          <a:stretch/>
        </p:blipFill>
        <p:spPr>
          <a:xfrm>
            <a:off x="-1" y="0"/>
            <a:ext cx="1219200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93285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852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79581C9-FC5D-4A73-AAC4-8CD24C3006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6797FE1-0FDE-4C1B-9F9D-173B6BFCCD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0885" y="3642823"/>
            <a:ext cx="3639987" cy="363998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08" y="2986822"/>
            <a:ext cx="2339912" cy="3871178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7121" y="5939731"/>
            <a:ext cx="932769" cy="957155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6"/>
          <a:srcRect l="31320" t="-4423" r="41092" b="75882"/>
          <a:stretch/>
        </p:blipFill>
        <p:spPr>
          <a:xfrm>
            <a:off x="4696869" y="807465"/>
            <a:ext cx="2798258" cy="1407405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9059EEAB-9245-82BA-E239-4A979759DA6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854338" y="2240280"/>
            <a:ext cx="8529043" cy="3883489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37CAD4A-DC4D-CD36-A4AE-DC6B3FBA23E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0823" y="1440895"/>
            <a:ext cx="2609314" cy="10729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6323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EAE6789B-E98D-45F4-B917-10B2C67822F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  <a:ln>
            <a:noFill/>
          </a:ln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23780C-B5A9-34F0-5ACF-7CA19E7F50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4281" y="644957"/>
            <a:ext cx="9845893" cy="63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8068684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Thiết kế chưa có tên (2)">
            <a:hlinkClick r:id="" action="ppaction://media"/>
            <a:extLst>
              <a:ext uri="{FF2B5EF4-FFF2-40B4-BE49-F238E27FC236}">
                <a16:creationId xmlns:a16="http://schemas.microsoft.com/office/drawing/2014/main" id="{98FD00B8-77D1-0529-3DB0-DDAA8DEABD9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80497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78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66914" y="101600"/>
            <a:ext cx="11858171" cy="6756400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pic>
        <p:nvPicPr>
          <p:cNvPr id="2" name="Picture 1" descr="A picture containing text, doll, toy, clipart&#10;&#10;Description automatically generated">
            <a:extLst>
              <a:ext uri="{FF2B5EF4-FFF2-40B4-BE49-F238E27FC236}">
                <a16:creationId xmlns:a16="http://schemas.microsoft.com/office/drawing/2014/main" id="{2AFAC5A0-A45D-C86E-DDBC-B1AD73C705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97" y="2519461"/>
            <a:ext cx="1257952" cy="2887301"/>
          </a:xfrm>
          <a:prstGeom prst="rect">
            <a:avLst/>
          </a:prstGeom>
        </p:spPr>
      </p:pic>
      <p:pic>
        <p:nvPicPr>
          <p:cNvPr id="3" name="Picture 2" descr="Icon&#10;&#10;Description automatically generated">
            <a:extLst>
              <a:ext uri="{FF2B5EF4-FFF2-40B4-BE49-F238E27FC236}">
                <a16:creationId xmlns:a16="http://schemas.microsoft.com/office/drawing/2014/main" id="{EAF1FA59-DC66-0929-C226-BA5038C8D6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0072" y="2253288"/>
            <a:ext cx="2031654" cy="1969544"/>
          </a:xfrm>
          <a:prstGeom prst="rect">
            <a:avLst/>
          </a:prstGeom>
        </p:spPr>
      </p:pic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1D034B2E-D4C5-F662-DF10-152B17E5DC8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0581" y="2307407"/>
            <a:ext cx="2132549" cy="1898262"/>
          </a:xfrm>
          <a:prstGeom prst="rect">
            <a:avLst/>
          </a:prstGeom>
        </p:spPr>
      </p:pic>
      <p:pic>
        <p:nvPicPr>
          <p:cNvPr id="5" name="Picture 4" descr="Icon&#10;&#10;Description automatically generated">
            <a:extLst>
              <a:ext uri="{FF2B5EF4-FFF2-40B4-BE49-F238E27FC236}">
                <a16:creationId xmlns:a16="http://schemas.microsoft.com/office/drawing/2014/main" id="{E378850D-DA86-1674-6C23-85804EB2A06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27279" y="2343024"/>
            <a:ext cx="2084968" cy="1862645"/>
          </a:xfrm>
          <a:prstGeom prst="rect">
            <a:avLst/>
          </a:prstGeom>
        </p:spPr>
      </p:pic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24C2FEFD-CED7-3AA4-55A6-AA4E41206E7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5911" y="2305794"/>
            <a:ext cx="2132549" cy="1899876"/>
          </a:xfrm>
          <a:prstGeom prst="rect">
            <a:avLst/>
          </a:prstGeom>
        </p:spPr>
      </p:pic>
      <p:pic>
        <p:nvPicPr>
          <p:cNvPr id="7" name="Picture 6" descr="A picture containing text, doll, toy, clipart&#10;&#10;Description automatically generated">
            <a:extLst>
              <a:ext uri="{FF2B5EF4-FFF2-40B4-BE49-F238E27FC236}">
                <a16:creationId xmlns:a16="http://schemas.microsoft.com/office/drawing/2014/main" id="{4333D062-C3CC-C047-377D-CD2A4D1324A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29281" y="2710367"/>
            <a:ext cx="1635148" cy="2753302"/>
          </a:xfrm>
          <a:prstGeom prst="rect">
            <a:avLst/>
          </a:prstGeom>
        </p:spPr>
      </p:pic>
      <p:pic>
        <p:nvPicPr>
          <p:cNvPr id="8" name="Picture 7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48F663E3-6CB3-7D97-BA54-36A5B2B467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6482" y="3642250"/>
            <a:ext cx="358403" cy="350520"/>
          </a:xfrm>
          <a:prstGeom prst="rect">
            <a:avLst/>
          </a:prstGeom>
        </p:spPr>
      </p:pic>
      <p:pic>
        <p:nvPicPr>
          <p:cNvPr id="9" name="Picture 8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6ADAE13A-65C2-293E-163C-C26457A08E4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456" y="3642250"/>
            <a:ext cx="358403" cy="350520"/>
          </a:xfrm>
          <a:prstGeom prst="rect">
            <a:avLst/>
          </a:prstGeom>
        </p:spPr>
      </p:pic>
      <p:pic>
        <p:nvPicPr>
          <p:cNvPr id="10" name="Picture 9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C0646168-6F36-67F8-428B-2835B239365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8735" y="3642250"/>
            <a:ext cx="358403" cy="350520"/>
          </a:xfrm>
          <a:prstGeom prst="rect">
            <a:avLst/>
          </a:prstGeom>
        </p:spPr>
      </p:pic>
      <p:pic>
        <p:nvPicPr>
          <p:cNvPr id="11" name="Picture 10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CA0D3743-B256-BCCD-4274-8539F4E9BCE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3196" y="3642250"/>
            <a:ext cx="358403" cy="350520"/>
          </a:xfrm>
          <a:prstGeom prst="rect">
            <a:avLst/>
          </a:prstGeom>
        </p:spPr>
      </p:pic>
      <p:pic>
        <p:nvPicPr>
          <p:cNvPr id="12" name="Picture 11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14F44CA2-7C30-435A-1039-641DCC40DB4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799" y="3398048"/>
            <a:ext cx="358403" cy="350520"/>
          </a:xfrm>
          <a:prstGeom prst="rect">
            <a:avLst/>
          </a:prstGeom>
        </p:spPr>
      </p:pic>
      <p:pic>
        <p:nvPicPr>
          <p:cNvPr id="13" name="Picture 12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0B690505-B951-3B37-A6DC-3C157012DB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155" y="3384404"/>
            <a:ext cx="358403" cy="350520"/>
          </a:xfrm>
          <a:prstGeom prst="rect">
            <a:avLst/>
          </a:prstGeom>
        </p:spPr>
      </p:pic>
      <p:pic>
        <p:nvPicPr>
          <p:cNvPr id="15" name="Picture 14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9742C2FF-FA79-F196-67EC-E4D2CDF558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9577" y="3411692"/>
            <a:ext cx="358403" cy="350520"/>
          </a:xfrm>
          <a:prstGeom prst="rect">
            <a:avLst/>
          </a:prstGeom>
        </p:spPr>
      </p:pic>
      <p:pic>
        <p:nvPicPr>
          <p:cNvPr id="19" name="Picture 18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B6531A99-DC1C-9081-2819-A632AEF6FD6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97555" y="3162807"/>
            <a:ext cx="358403" cy="350520"/>
          </a:xfrm>
          <a:prstGeom prst="rect">
            <a:avLst/>
          </a:prstGeom>
        </p:spPr>
      </p:pic>
      <p:pic>
        <p:nvPicPr>
          <p:cNvPr id="22" name="Picture 21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67E788CC-5C79-AF00-BC07-F4836CFA1E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0997" y="3149163"/>
            <a:ext cx="358403" cy="350520"/>
          </a:xfrm>
          <a:prstGeom prst="rect">
            <a:avLst/>
          </a:prstGeom>
        </p:spPr>
      </p:pic>
      <p:pic>
        <p:nvPicPr>
          <p:cNvPr id="24" name="Picture 23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40A0499A-F71C-0349-E42D-FEEC57A806B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17155" y="2939071"/>
            <a:ext cx="358403" cy="350520"/>
          </a:xfrm>
          <a:prstGeom prst="rect">
            <a:avLst/>
          </a:prstGeom>
        </p:spPr>
      </p:pic>
      <p:pic>
        <p:nvPicPr>
          <p:cNvPr id="25" name="Picture 24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C6C80298-95B2-07DA-B0BD-E51C57B7BFA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5278" y="3586952"/>
            <a:ext cx="358403" cy="350520"/>
          </a:xfrm>
          <a:prstGeom prst="rect">
            <a:avLst/>
          </a:prstGeom>
        </p:spPr>
      </p:pic>
      <p:pic>
        <p:nvPicPr>
          <p:cNvPr id="27" name="Picture 26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B9CD6204-6447-DD21-0880-B3ED101957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23252" y="3586952"/>
            <a:ext cx="358403" cy="350520"/>
          </a:xfrm>
          <a:prstGeom prst="rect">
            <a:avLst/>
          </a:prstGeom>
        </p:spPr>
      </p:pic>
      <p:pic>
        <p:nvPicPr>
          <p:cNvPr id="29" name="Picture 28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09B25DBF-A9A6-B830-7DB5-15D10D1E411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7531" y="3586952"/>
            <a:ext cx="358403" cy="350520"/>
          </a:xfrm>
          <a:prstGeom prst="rect">
            <a:avLst/>
          </a:prstGeom>
        </p:spPr>
      </p:pic>
      <p:pic>
        <p:nvPicPr>
          <p:cNvPr id="35" name="Picture 34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124BC090-8A8E-AB6B-6DA2-F5F12952D32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1992" y="3586952"/>
            <a:ext cx="358403" cy="350520"/>
          </a:xfrm>
          <a:prstGeom prst="rect">
            <a:avLst/>
          </a:prstGeom>
        </p:spPr>
      </p:pic>
      <p:pic>
        <p:nvPicPr>
          <p:cNvPr id="36" name="Picture 35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CEE0D690-4970-DD63-C173-0F2BC32139F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12595" y="3342750"/>
            <a:ext cx="358403" cy="350520"/>
          </a:xfrm>
          <a:prstGeom prst="rect">
            <a:avLst/>
          </a:prstGeom>
        </p:spPr>
      </p:pic>
      <p:pic>
        <p:nvPicPr>
          <p:cNvPr id="37" name="Picture 36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DDBF7AAE-D09D-04CE-0DD0-39013003B61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951" y="3329106"/>
            <a:ext cx="358403" cy="350520"/>
          </a:xfrm>
          <a:prstGeom prst="rect">
            <a:avLst/>
          </a:prstGeom>
        </p:spPr>
      </p:pic>
      <p:pic>
        <p:nvPicPr>
          <p:cNvPr id="40" name="Picture 39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8EEF927B-675B-797F-F14B-8AFD891B3C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38373" y="3356394"/>
            <a:ext cx="358403" cy="350520"/>
          </a:xfrm>
          <a:prstGeom prst="rect">
            <a:avLst/>
          </a:prstGeom>
        </p:spPr>
      </p:pic>
      <p:pic>
        <p:nvPicPr>
          <p:cNvPr id="41" name="Picture 40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BB626EB3-A3E1-919A-52D0-DC64819F8E5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6351" y="3107509"/>
            <a:ext cx="358403" cy="350520"/>
          </a:xfrm>
          <a:prstGeom prst="rect">
            <a:avLst/>
          </a:prstGeom>
        </p:spPr>
      </p:pic>
      <p:pic>
        <p:nvPicPr>
          <p:cNvPr id="42" name="Picture 41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9C611F0C-C6EB-85E1-D28F-224509BAF7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9793" y="3093865"/>
            <a:ext cx="358403" cy="350520"/>
          </a:xfrm>
          <a:prstGeom prst="rect">
            <a:avLst/>
          </a:prstGeom>
        </p:spPr>
      </p:pic>
      <p:pic>
        <p:nvPicPr>
          <p:cNvPr id="43" name="Picture 42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301AB4C7-EB4A-E819-1319-531EEABB911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5951" y="2883773"/>
            <a:ext cx="358403" cy="350520"/>
          </a:xfrm>
          <a:prstGeom prst="rect">
            <a:avLst/>
          </a:prstGeom>
        </p:spPr>
      </p:pic>
      <p:pic>
        <p:nvPicPr>
          <p:cNvPr id="46" name="Picture 45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53C0CABB-EC92-0DC5-0915-4DB8C92D8E6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3544" y="3573308"/>
            <a:ext cx="358403" cy="350520"/>
          </a:xfrm>
          <a:prstGeom prst="rect">
            <a:avLst/>
          </a:prstGeom>
        </p:spPr>
      </p:pic>
      <p:pic>
        <p:nvPicPr>
          <p:cNvPr id="47" name="Picture 46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9954C84C-2D42-1070-A414-3CBDCDE682C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1518" y="3573308"/>
            <a:ext cx="358403" cy="350520"/>
          </a:xfrm>
          <a:prstGeom prst="rect">
            <a:avLst/>
          </a:prstGeom>
        </p:spPr>
      </p:pic>
      <p:pic>
        <p:nvPicPr>
          <p:cNvPr id="48" name="Picture 47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5009A5E1-0B64-A451-117A-0A3D6C8ABC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797" y="3573308"/>
            <a:ext cx="358403" cy="350520"/>
          </a:xfrm>
          <a:prstGeom prst="rect">
            <a:avLst/>
          </a:prstGeom>
        </p:spPr>
      </p:pic>
      <p:pic>
        <p:nvPicPr>
          <p:cNvPr id="49" name="Picture 48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65E7DC00-033E-AF04-58FE-E3574BEE512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0258" y="3573308"/>
            <a:ext cx="358403" cy="350520"/>
          </a:xfrm>
          <a:prstGeom prst="rect">
            <a:avLst/>
          </a:prstGeom>
        </p:spPr>
      </p:pic>
      <p:pic>
        <p:nvPicPr>
          <p:cNvPr id="50" name="Picture 49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98B337C4-FFFC-F359-EC92-4E13F95DA35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861" y="3329106"/>
            <a:ext cx="358403" cy="350520"/>
          </a:xfrm>
          <a:prstGeom prst="rect">
            <a:avLst/>
          </a:prstGeom>
        </p:spPr>
      </p:pic>
      <p:pic>
        <p:nvPicPr>
          <p:cNvPr id="51" name="Picture 50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23382ABB-30C7-87AA-319F-86885508D93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217" y="3315462"/>
            <a:ext cx="358403" cy="350520"/>
          </a:xfrm>
          <a:prstGeom prst="rect">
            <a:avLst/>
          </a:prstGeom>
        </p:spPr>
      </p:pic>
      <p:pic>
        <p:nvPicPr>
          <p:cNvPr id="52" name="Picture 51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3CDDB059-1DCB-8B1E-1FD0-0E6DCB7D229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6639" y="3342750"/>
            <a:ext cx="358403" cy="350520"/>
          </a:xfrm>
          <a:prstGeom prst="rect">
            <a:avLst/>
          </a:prstGeom>
        </p:spPr>
      </p:pic>
      <p:pic>
        <p:nvPicPr>
          <p:cNvPr id="53" name="Picture 52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36B93D39-9BBB-89E2-7A4A-ABEBFA232C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617" y="3093865"/>
            <a:ext cx="358403" cy="350520"/>
          </a:xfrm>
          <a:prstGeom prst="rect">
            <a:avLst/>
          </a:prstGeom>
        </p:spPr>
      </p:pic>
      <p:pic>
        <p:nvPicPr>
          <p:cNvPr id="54" name="Picture 53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42CE629B-3F32-7FBF-A022-9CC320EED22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8059" y="3080221"/>
            <a:ext cx="358403" cy="350520"/>
          </a:xfrm>
          <a:prstGeom prst="rect">
            <a:avLst/>
          </a:prstGeom>
        </p:spPr>
      </p:pic>
      <p:pic>
        <p:nvPicPr>
          <p:cNvPr id="55" name="Picture 54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3B338318-BB86-95E6-A3AC-C668110779F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4217" y="2870129"/>
            <a:ext cx="358403" cy="350520"/>
          </a:xfrm>
          <a:prstGeom prst="rect">
            <a:avLst/>
          </a:prstGeom>
        </p:spPr>
      </p:pic>
      <p:pic>
        <p:nvPicPr>
          <p:cNvPr id="56" name="Picture 55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D1ED07C5-1160-8D2E-1C8F-5E53C9A5AB6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8962" y="3559664"/>
            <a:ext cx="358403" cy="350520"/>
          </a:xfrm>
          <a:prstGeom prst="rect">
            <a:avLst/>
          </a:prstGeom>
        </p:spPr>
      </p:pic>
      <p:pic>
        <p:nvPicPr>
          <p:cNvPr id="57" name="Picture 56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1AB47D3C-D6C8-3782-E5E7-C8391B434F2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936" y="3559664"/>
            <a:ext cx="358403" cy="350520"/>
          </a:xfrm>
          <a:prstGeom prst="rect">
            <a:avLst/>
          </a:prstGeom>
        </p:spPr>
      </p:pic>
      <p:pic>
        <p:nvPicPr>
          <p:cNvPr id="58" name="Picture 57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2E35C8A9-EDD9-819E-A1C8-85908E94814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1215" y="3559664"/>
            <a:ext cx="358403" cy="350520"/>
          </a:xfrm>
          <a:prstGeom prst="rect">
            <a:avLst/>
          </a:prstGeom>
        </p:spPr>
      </p:pic>
      <p:pic>
        <p:nvPicPr>
          <p:cNvPr id="59" name="Picture 58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C024E989-DFB0-D9D6-4A3E-78EFA207D4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95676" y="3559664"/>
            <a:ext cx="358403" cy="350520"/>
          </a:xfrm>
          <a:prstGeom prst="rect">
            <a:avLst/>
          </a:prstGeom>
        </p:spPr>
      </p:pic>
      <p:pic>
        <p:nvPicPr>
          <p:cNvPr id="60" name="Picture 59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4B86CED2-9A74-1190-608C-9BAA59ECBF5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86279" y="3315462"/>
            <a:ext cx="358403" cy="350520"/>
          </a:xfrm>
          <a:prstGeom prst="rect">
            <a:avLst/>
          </a:prstGeom>
        </p:spPr>
      </p:pic>
      <p:pic>
        <p:nvPicPr>
          <p:cNvPr id="61" name="Picture 60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197C6161-649D-0291-CFEB-988E80D5B48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635" y="3301818"/>
            <a:ext cx="358403" cy="350520"/>
          </a:xfrm>
          <a:prstGeom prst="rect">
            <a:avLst/>
          </a:prstGeom>
        </p:spPr>
      </p:pic>
      <p:pic>
        <p:nvPicPr>
          <p:cNvPr id="62" name="Picture 61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6553CB5F-6A5D-792D-11D0-7E5A95BD14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2057" y="3329106"/>
            <a:ext cx="358403" cy="350520"/>
          </a:xfrm>
          <a:prstGeom prst="rect">
            <a:avLst/>
          </a:prstGeom>
        </p:spPr>
      </p:pic>
      <p:pic>
        <p:nvPicPr>
          <p:cNvPr id="63" name="Picture 62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BC380FC0-37A4-6166-FE23-5EFB53219EC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0035" y="3080221"/>
            <a:ext cx="358403" cy="350520"/>
          </a:xfrm>
          <a:prstGeom prst="rect">
            <a:avLst/>
          </a:prstGeom>
        </p:spPr>
      </p:pic>
      <p:pic>
        <p:nvPicPr>
          <p:cNvPr id="64" name="Picture 63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7B91A9C9-BD07-6EE1-C92D-1CCF0185655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3477" y="3066577"/>
            <a:ext cx="358403" cy="350520"/>
          </a:xfrm>
          <a:prstGeom prst="rect">
            <a:avLst/>
          </a:prstGeom>
        </p:spPr>
      </p:pic>
      <p:pic>
        <p:nvPicPr>
          <p:cNvPr id="65" name="Picture 64" descr="A red apple with water droplets on it&#10;&#10;Description automatically generated with medium confidence">
            <a:extLst>
              <a:ext uri="{FF2B5EF4-FFF2-40B4-BE49-F238E27FC236}">
                <a16:creationId xmlns:a16="http://schemas.microsoft.com/office/drawing/2014/main" id="{03A893D3-3881-D761-BDBD-F96FFBAC82F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635" y="2856485"/>
            <a:ext cx="358403" cy="350520"/>
          </a:xfrm>
          <a:prstGeom prst="rect">
            <a:avLst/>
          </a:prstGeom>
        </p:spPr>
      </p:pic>
      <p:sp>
        <p:nvSpPr>
          <p:cNvPr id="66" name="Speech Bubble: Rectangle with Corners Rounded 65">
            <a:extLst>
              <a:ext uri="{FF2B5EF4-FFF2-40B4-BE49-F238E27FC236}">
                <a16:creationId xmlns:a16="http://schemas.microsoft.com/office/drawing/2014/main" id="{045D9A67-B6FD-3B6F-02C9-D9273DC5C0F7}"/>
              </a:ext>
            </a:extLst>
          </p:cNvPr>
          <p:cNvSpPr/>
          <p:nvPr/>
        </p:nvSpPr>
        <p:spPr>
          <a:xfrm>
            <a:off x="376378" y="1662531"/>
            <a:ext cx="2819978" cy="659565"/>
          </a:xfrm>
          <a:prstGeom prst="wedgeRoundRectCallout">
            <a:avLst>
              <a:gd name="adj1" fmla="val -35244"/>
              <a:gd name="adj2" fmla="val 76364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48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cà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chua</a:t>
            </a:r>
            <a:endParaRPr lang="en-US" sz="2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Speech Bubble: Rectangle with Corners Rounded 66">
            <a:extLst>
              <a:ext uri="{FF2B5EF4-FFF2-40B4-BE49-F238E27FC236}">
                <a16:creationId xmlns:a16="http://schemas.microsoft.com/office/drawing/2014/main" id="{3BE24EE6-BC21-1967-05B1-AFA2E12D766C}"/>
              </a:ext>
            </a:extLst>
          </p:cNvPr>
          <p:cNvSpPr/>
          <p:nvPr/>
        </p:nvSpPr>
        <p:spPr>
          <a:xfrm>
            <a:off x="7376385" y="1324610"/>
            <a:ext cx="4367305" cy="1052284"/>
          </a:xfrm>
          <a:prstGeom prst="wedgeRoundRectCallout">
            <a:avLst>
              <a:gd name="adj1" fmla="val 37272"/>
              <a:gd name="adj2" fmla="val 67013"/>
              <a:gd name="adj3" fmla="val 16667"/>
            </a:avLst>
          </a:prstGeom>
          <a:ln w="28575"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Chia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đều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48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cà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chua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vào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2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khay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Hỏi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mỗi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khay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có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bao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nhiêu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quả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cà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200" dirty="0" err="1">
                <a:latin typeface="Arial" panose="020B0604020202020204" pitchFamily="34" charset="0"/>
                <a:cs typeface="Arial" panose="020B0604020202020204" pitchFamily="34" charset="0"/>
              </a:rPr>
              <a:t>chua</a:t>
            </a:r>
            <a:r>
              <a:rPr lang="en-US" sz="2200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68" name="Picture 67" descr="A picture containing indoor, orange, ceramic ware, dishware&#10;&#10;Description automatically generated">
            <a:extLst>
              <a:ext uri="{FF2B5EF4-FFF2-40B4-BE49-F238E27FC236}">
                <a16:creationId xmlns:a16="http://schemas.microsoft.com/office/drawing/2014/main" id="{2BC108A4-5905-A832-E8F6-E2A1ECB2E29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4115" y="4619925"/>
            <a:ext cx="2094968" cy="1047484"/>
          </a:xfrm>
          <a:prstGeom prst="rect">
            <a:avLst/>
          </a:prstGeom>
        </p:spPr>
      </p:pic>
      <p:pic>
        <p:nvPicPr>
          <p:cNvPr id="69" name="Picture 68" descr="A picture containing indoor, orange, ceramic ware, dishware&#10;&#10;Description automatically generated">
            <a:extLst>
              <a:ext uri="{FF2B5EF4-FFF2-40B4-BE49-F238E27FC236}">
                <a16:creationId xmlns:a16="http://schemas.microsoft.com/office/drawing/2014/main" id="{BC1976CE-10D1-C821-4ABB-13904DE0CB0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693" y="4641829"/>
            <a:ext cx="2084968" cy="1042484"/>
          </a:xfrm>
          <a:prstGeom prst="rect">
            <a:avLst/>
          </a:prstGeom>
        </p:spPr>
      </p:pic>
      <p:grpSp>
        <p:nvGrpSpPr>
          <p:cNvPr id="70" name="Group 69">
            <a:extLst>
              <a:ext uri="{FF2B5EF4-FFF2-40B4-BE49-F238E27FC236}">
                <a16:creationId xmlns:a16="http://schemas.microsoft.com/office/drawing/2014/main" id="{621C88EB-4C96-E1A7-3698-190A35525A29}"/>
              </a:ext>
            </a:extLst>
          </p:cNvPr>
          <p:cNvGrpSpPr/>
          <p:nvPr/>
        </p:nvGrpSpPr>
        <p:grpSpPr>
          <a:xfrm>
            <a:off x="3527582" y="4035864"/>
            <a:ext cx="692038" cy="618138"/>
            <a:chOff x="3640749" y="2873545"/>
            <a:chExt cx="692038" cy="618138"/>
          </a:xfrm>
        </p:grpSpPr>
        <p:pic>
          <p:nvPicPr>
            <p:cNvPr id="71" name="Picture 70" descr="A red apple with water droplets on it&#10;&#10;Description automatically generated with medium confidence">
              <a:extLst>
                <a:ext uri="{FF2B5EF4-FFF2-40B4-BE49-F238E27FC236}">
                  <a16:creationId xmlns:a16="http://schemas.microsoft.com/office/drawing/2014/main" id="{BABF08F8-B28A-EC1D-C940-4C9D23B8D82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89962">
              <a:off x="3648047" y="3141163"/>
              <a:ext cx="358403" cy="350520"/>
            </a:xfrm>
            <a:prstGeom prst="rect">
              <a:avLst/>
            </a:prstGeom>
          </p:spPr>
        </p:pic>
        <p:pic>
          <p:nvPicPr>
            <p:cNvPr id="72" name="Picture 71" descr="A red apple with water droplets on it&#10;&#10;Description automatically generated with medium confidence">
              <a:extLst>
                <a:ext uri="{FF2B5EF4-FFF2-40B4-BE49-F238E27FC236}">
                  <a16:creationId xmlns:a16="http://schemas.microsoft.com/office/drawing/2014/main" id="{2A1217D7-9A3B-1FD8-11B3-C29B2192B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249">
              <a:off x="3974384" y="3127566"/>
              <a:ext cx="358403" cy="350520"/>
            </a:xfrm>
            <a:prstGeom prst="rect">
              <a:avLst/>
            </a:prstGeom>
          </p:spPr>
        </p:pic>
        <p:pic>
          <p:nvPicPr>
            <p:cNvPr id="73" name="Picture 72" descr="A red apple with water droplets on it&#10;&#10;Description automatically generated with medium confidence">
              <a:extLst>
                <a:ext uri="{FF2B5EF4-FFF2-40B4-BE49-F238E27FC236}">
                  <a16:creationId xmlns:a16="http://schemas.microsoft.com/office/drawing/2014/main" id="{4F4B7DC7-4A83-CAD0-989D-A35999944A7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98292">
              <a:off x="3640749" y="2887142"/>
              <a:ext cx="358403" cy="350520"/>
            </a:xfrm>
            <a:prstGeom prst="rect">
              <a:avLst/>
            </a:prstGeom>
          </p:spPr>
        </p:pic>
        <p:pic>
          <p:nvPicPr>
            <p:cNvPr id="74" name="Picture 73" descr="A red apple with water droplets on it&#10;&#10;Description automatically generated with medium confidence">
              <a:extLst>
                <a:ext uri="{FF2B5EF4-FFF2-40B4-BE49-F238E27FC236}">
                  <a16:creationId xmlns:a16="http://schemas.microsoft.com/office/drawing/2014/main" id="{19452811-3A2A-E60D-0AE0-9C21C76DB1A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7677">
              <a:off x="3967086" y="2873545"/>
              <a:ext cx="358403" cy="350520"/>
            </a:xfrm>
            <a:prstGeom prst="rect">
              <a:avLst/>
            </a:prstGeom>
          </p:spPr>
        </p:pic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DEA09BB8-7FBA-D866-6BBA-485DC752C4DC}"/>
              </a:ext>
            </a:extLst>
          </p:cNvPr>
          <p:cNvGrpSpPr/>
          <p:nvPr/>
        </p:nvGrpSpPr>
        <p:grpSpPr>
          <a:xfrm>
            <a:off x="7515911" y="4005057"/>
            <a:ext cx="692038" cy="618138"/>
            <a:chOff x="3640749" y="2873545"/>
            <a:chExt cx="692038" cy="618138"/>
          </a:xfrm>
        </p:grpSpPr>
        <p:pic>
          <p:nvPicPr>
            <p:cNvPr id="76" name="Picture 75" descr="A red apple with water droplets on it&#10;&#10;Description automatically generated with medium confidence">
              <a:extLst>
                <a:ext uri="{FF2B5EF4-FFF2-40B4-BE49-F238E27FC236}">
                  <a16:creationId xmlns:a16="http://schemas.microsoft.com/office/drawing/2014/main" id="{D521A96F-9D5C-5A00-410C-2E039970145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0289962">
              <a:off x="3648047" y="3141163"/>
              <a:ext cx="358403" cy="350520"/>
            </a:xfrm>
            <a:prstGeom prst="rect">
              <a:avLst/>
            </a:prstGeom>
          </p:spPr>
        </p:pic>
        <p:pic>
          <p:nvPicPr>
            <p:cNvPr id="77" name="Picture 76" descr="A red apple with water droplets on it&#10;&#10;Description automatically generated with medium confidence">
              <a:extLst>
                <a:ext uri="{FF2B5EF4-FFF2-40B4-BE49-F238E27FC236}">
                  <a16:creationId xmlns:a16="http://schemas.microsoft.com/office/drawing/2014/main" id="{46939072-5CA2-C550-4F23-28DFD4354B6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12249">
              <a:off x="3974384" y="3127566"/>
              <a:ext cx="358403" cy="350520"/>
            </a:xfrm>
            <a:prstGeom prst="rect">
              <a:avLst/>
            </a:prstGeom>
          </p:spPr>
        </p:pic>
        <p:pic>
          <p:nvPicPr>
            <p:cNvPr id="78" name="Picture 77" descr="A red apple with water droplets on it&#10;&#10;Description automatically generated with medium confidence">
              <a:extLst>
                <a:ext uri="{FF2B5EF4-FFF2-40B4-BE49-F238E27FC236}">
                  <a16:creationId xmlns:a16="http://schemas.microsoft.com/office/drawing/2014/main" id="{E823BECC-26D3-D7E2-CB1B-130B3C72DD7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9398292">
              <a:off x="3640749" y="2887142"/>
              <a:ext cx="358403" cy="350520"/>
            </a:xfrm>
            <a:prstGeom prst="rect">
              <a:avLst/>
            </a:prstGeom>
          </p:spPr>
        </p:pic>
        <p:pic>
          <p:nvPicPr>
            <p:cNvPr id="79" name="Picture 78" descr="A red apple with water droplets on it&#10;&#10;Description automatically generated with medium confidence">
              <a:extLst>
                <a:ext uri="{FF2B5EF4-FFF2-40B4-BE49-F238E27FC236}">
                  <a16:creationId xmlns:a16="http://schemas.microsoft.com/office/drawing/2014/main" id="{EC736D75-73BD-1C18-0C93-C32102B2F87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137677">
              <a:off x="3967086" y="2873545"/>
              <a:ext cx="358403" cy="35052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058618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" grpId="0" animBg="1"/>
      <p:bldP spid="6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80420D-C49F-715B-57C8-B984108B82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F837481-2259-00E6-6852-513B60A7385C}"/>
              </a:ext>
            </a:extLst>
          </p:cNvPr>
          <p:cNvSpPr/>
          <p:nvPr/>
        </p:nvSpPr>
        <p:spPr>
          <a:xfrm>
            <a:off x="166914" y="101600"/>
            <a:ext cx="11858171" cy="6756400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6B1742B-B885-3CC4-3C20-7A3B6F0BDA1A}"/>
              </a:ext>
            </a:extLst>
          </p:cNvPr>
          <p:cNvGrpSpPr/>
          <p:nvPr/>
        </p:nvGrpSpPr>
        <p:grpSpPr>
          <a:xfrm>
            <a:off x="3153747" y="1120345"/>
            <a:ext cx="2645499" cy="780628"/>
            <a:chOff x="6327284" y="3615487"/>
            <a:chExt cx="2645499" cy="780628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0BA7DA4B-B5D1-2D63-7351-59C76C443653}"/>
                </a:ext>
              </a:extLst>
            </p:cNvPr>
            <p:cNvSpPr/>
            <p:nvPr/>
          </p:nvSpPr>
          <p:spPr>
            <a:xfrm>
              <a:off x="6327284" y="3615488"/>
              <a:ext cx="2645499" cy="780627"/>
            </a:xfrm>
            <a:prstGeom prst="roundRect">
              <a:avLst>
                <a:gd name="adj" fmla="val 50000"/>
              </a:avLst>
            </a:prstGeom>
            <a:solidFill>
              <a:srgbClr val="F1534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0669A26-277C-3673-617F-35EFDD2DF86C}"/>
                </a:ext>
              </a:extLst>
            </p:cNvPr>
            <p:cNvSpPr txBox="1"/>
            <p:nvPr/>
          </p:nvSpPr>
          <p:spPr>
            <a:xfrm>
              <a:off x="6440924" y="3615487"/>
              <a:ext cx="2418217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l-NL" sz="4000" b="1" kern="0" dirty="0">
                  <a:solidFill>
                    <a:schemeClr val="bg1"/>
                  </a:solidFill>
                  <a:latin typeface="Cambria" panose="02040503050406030204" pitchFamily="18" charset="0"/>
                </a:rPr>
                <a:t>48 : 2 = ?</a:t>
              </a:r>
              <a:endParaRPr kumimoji="0" 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1FE2A4B7-048C-77C3-264D-04F36B9784D5}"/>
              </a:ext>
            </a:extLst>
          </p:cNvPr>
          <p:cNvSpPr txBox="1"/>
          <p:nvPr/>
        </p:nvSpPr>
        <p:spPr>
          <a:xfrm>
            <a:off x="787538" y="1794047"/>
            <a:ext cx="105865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48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E023DAA5-5649-C520-5F4D-320CD8A0E1BA}"/>
              </a:ext>
            </a:extLst>
          </p:cNvPr>
          <p:cNvGrpSpPr/>
          <p:nvPr/>
        </p:nvGrpSpPr>
        <p:grpSpPr>
          <a:xfrm>
            <a:off x="1853071" y="1972638"/>
            <a:ext cx="1139601" cy="2013273"/>
            <a:chOff x="1998717" y="2045380"/>
            <a:chExt cx="1139601" cy="2013273"/>
          </a:xfrm>
        </p:grpSpPr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0905246D-3C11-824D-B3BE-5886CCCB8F03}"/>
                </a:ext>
              </a:extLst>
            </p:cNvPr>
            <p:cNvCxnSpPr>
              <a:cxnSpLocks/>
            </p:cNvCxnSpPr>
            <p:nvPr/>
          </p:nvCxnSpPr>
          <p:spPr>
            <a:xfrm>
              <a:off x="2021305" y="2045380"/>
              <a:ext cx="0" cy="2013273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9D27428-B6FE-C596-49A8-6DE6D7DAE4A5}"/>
                </a:ext>
              </a:extLst>
            </p:cNvPr>
            <p:cNvCxnSpPr>
              <a:cxnSpLocks/>
            </p:cNvCxnSpPr>
            <p:nvPr/>
          </p:nvCxnSpPr>
          <p:spPr>
            <a:xfrm>
              <a:off x="1998717" y="2719506"/>
              <a:ext cx="1139601" cy="0"/>
            </a:xfrm>
            <a:prstGeom prst="line">
              <a:avLst/>
            </a:prstGeom>
            <a:ln w="571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id="{2958BDBF-983E-A4BC-7790-4162A85E0C8C}"/>
              </a:ext>
            </a:extLst>
          </p:cNvPr>
          <p:cNvSpPr txBox="1"/>
          <p:nvPr/>
        </p:nvSpPr>
        <p:spPr>
          <a:xfrm>
            <a:off x="1933402" y="1723434"/>
            <a:ext cx="93572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B1D14D-E652-CBB0-9ABE-E91662EDCFA4}"/>
              </a:ext>
            </a:extLst>
          </p:cNvPr>
          <p:cNvSpPr txBox="1"/>
          <p:nvPr/>
        </p:nvSpPr>
        <p:spPr>
          <a:xfrm>
            <a:off x="1916319" y="2615242"/>
            <a:ext cx="694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rgbClr val="ED362A"/>
                </a:solidFill>
                <a:latin typeface="Cambria" panose="02040503050406030204" pitchFamily="18" charset="0"/>
              </a:rPr>
              <a:t>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3A9A2B2-0FE5-BAC5-464A-33A94AD01376}"/>
              </a:ext>
            </a:extLst>
          </p:cNvPr>
          <p:cNvSpPr txBox="1"/>
          <p:nvPr/>
        </p:nvSpPr>
        <p:spPr>
          <a:xfrm>
            <a:off x="2368996" y="2615242"/>
            <a:ext cx="69467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rgbClr val="ED362A"/>
                </a:solidFill>
                <a:latin typeface="Cambria" panose="02040503050406030204" pitchFamily="18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632691B-A3CC-A03F-962C-0061DEE65F36}"/>
              </a:ext>
            </a:extLst>
          </p:cNvPr>
          <p:cNvSpPr txBox="1"/>
          <p:nvPr/>
        </p:nvSpPr>
        <p:spPr>
          <a:xfrm>
            <a:off x="787538" y="2555324"/>
            <a:ext cx="665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4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74D415F-E754-AB78-7E77-0C7C5AE3B6A1}"/>
              </a:ext>
            </a:extLst>
          </p:cNvPr>
          <p:cNvSpPr txBox="1"/>
          <p:nvPr/>
        </p:nvSpPr>
        <p:spPr>
          <a:xfrm>
            <a:off x="816409" y="3331008"/>
            <a:ext cx="665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0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4E4C342-6DB0-52DF-89FC-61BD700FEAE6}"/>
              </a:ext>
            </a:extLst>
          </p:cNvPr>
          <p:cNvSpPr txBox="1"/>
          <p:nvPr/>
        </p:nvSpPr>
        <p:spPr>
          <a:xfrm>
            <a:off x="1239319" y="3321256"/>
            <a:ext cx="665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8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E7422B7-2BA2-0C9C-949D-9D28F8BA8E4E}"/>
              </a:ext>
            </a:extLst>
          </p:cNvPr>
          <p:cNvSpPr txBox="1"/>
          <p:nvPr/>
        </p:nvSpPr>
        <p:spPr>
          <a:xfrm>
            <a:off x="1239319" y="4143687"/>
            <a:ext cx="665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8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C726808-D06D-FCD1-EA71-F5966D0740F4}"/>
              </a:ext>
            </a:extLst>
          </p:cNvPr>
          <p:cNvSpPr txBox="1"/>
          <p:nvPr/>
        </p:nvSpPr>
        <p:spPr>
          <a:xfrm>
            <a:off x="1230194" y="4956016"/>
            <a:ext cx="6652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5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Cambria" panose="02040503050406030204" pitchFamily="18" charset="0"/>
              </a:rPr>
              <a:t>0</a:t>
            </a:r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B2010AD3-BAFD-7EB7-7B0A-69C4213216CD}"/>
              </a:ext>
            </a:extLst>
          </p:cNvPr>
          <p:cNvCxnSpPr>
            <a:cxnSpLocks/>
          </p:cNvCxnSpPr>
          <p:nvPr/>
        </p:nvCxnSpPr>
        <p:spPr>
          <a:xfrm flipH="1">
            <a:off x="787538" y="3429000"/>
            <a:ext cx="971997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7C64FB5-4252-24BB-CCD1-F142EA66B80D}"/>
              </a:ext>
            </a:extLst>
          </p:cNvPr>
          <p:cNvCxnSpPr>
            <a:cxnSpLocks/>
          </p:cNvCxnSpPr>
          <p:nvPr/>
        </p:nvCxnSpPr>
        <p:spPr>
          <a:xfrm flipH="1">
            <a:off x="787538" y="4993340"/>
            <a:ext cx="110291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C326462A-B47F-CFEE-33C2-869760E59BAB}"/>
              </a:ext>
            </a:extLst>
          </p:cNvPr>
          <p:cNvSpPr txBox="1"/>
          <p:nvPr/>
        </p:nvSpPr>
        <p:spPr>
          <a:xfrm>
            <a:off x="4154543" y="2017885"/>
            <a:ext cx="566846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000" b="1" kern="0" dirty="0">
                <a:latin typeface="Cambria" panose="02040503050406030204" pitchFamily="18" charset="0"/>
              </a:rPr>
              <a:t>4 chia 2 được 2, viết 2.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D00BE96-A915-2FAE-2983-7E04A79D9232}"/>
              </a:ext>
            </a:extLst>
          </p:cNvPr>
          <p:cNvSpPr txBox="1"/>
          <p:nvPr/>
        </p:nvSpPr>
        <p:spPr>
          <a:xfrm>
            <a:off x="4132936" y="2725771"/>
            <a:ext cx="773902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000" b="1" kern="0" dirty="0">
                <a:latin typeface="Cambria" panose="02040503050406030204" pitchFamily="18" charset="0"/>
              </a:rPr>
              <a:t>2 nhân 2 bằng 4; 4 trừ 4 bằng 0.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8FC4923-4A50-CF58-D0A8-D5224EFCDBDB}"/>
              </a:ext>
            </a:extLst>
          </p:cNvPr>
          <p:cNvSpPr txBox="1"/>
          <p:nvPr/>
        </p:nvSpPr>
        <p:spPr>
          <a:xfrm>
            <a:off x="4154543" y="3478654"/>
            <a:ext cx="722973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000" b="1" kern="0" dirty="0">
                <a:latin typeface="Cambria" panose="02040503050406030204" pitchFamily="18" charset="0"/>
              </a:rPr>
              <a:t>Hạ 8; 8 chia 2 được 4, viết 4.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8E9301B-65F0-E87A-7F50-CE742BF1DCF2}"/>
              </a:ext>
            </a:extLst>
          </p:cNvPr>
          <p:cNvSpPr txBox="1"/>
          <p:nvPr/>
        </p:nvSpPr>
        <p:spPr>
          <a:xfrm>
            <a:off x="4154543" y="4141543"/>
            <a:ext cx="77174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4000" b="1" kern="0" dirty="0">
                <a:latin typeface="Cambria" panose="02040503050406030204" pitchFamily="18" charset="0"/>
              </a:rPr>
              <a:t>4 nhân 2 bằng 8, 8 trừ 8 bằng 0.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176CD11E-BAFA-D0B4-3BD4-42FFDC854544}"/>
              </a:ext>
            </a:extLst>
          </p:cNvPr>
          <p:cNvSpPr/>
          <p:nvPr/>
        </p:nvSpPr>
        <p:spPr>
          <a:xfrm>
            <a:off x="3883794" y="2297926"/>
            <a:ext cx="238191" cy="238191"/>
          </a:xfrm>
          <a:prstGeom prst="ellipse">
            <a:avLst/>
          </a:prstGeom>
          <a:solidFill>
            <a:srgbClr val="0584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844BCE24-7696-C0B4-2836-6060761899D6}"/>
              </a:ext>
            </a:extLst>
          </p:cNvPr>
          <p:cNvSpPr/>
          <p:nvPr/>
        </p:nvSpPr>
        <p:spPr>
          <a:xfrm>
            <a:off x="3883794" y="3747720"/>
            <a:ext cx="238191" cy="238191"/>
          </a:xfrm>
          <a:prstGeom prst="ellipse">
            <a:avLst/>
          </a:prstGeom>
          <a:solidFill>
            <a:srgbClr val="0584C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3ADF742E-27D5-76D9-195F-CA5977BD5B6F}"/>
              </a:ext>
            </a:extLst>
          </p:cNvPr>
          <p:cNvGrpSpPr/>
          <p:nvPr/>
        </p:nvGrpSpPr>
        <p:grpSpPr>
          <a:xfrm>
            <a:off x="3079627" y="5347340"/>
            <a:ext cx="3641213" cy="923330"/>
            <a:chOff x="6371922" y="3615487"/>
            <a:chExt cx="3641213" cy="923330"/>
          </a:xfrm>
        </p:grpSpPr>
        <p:sp>
          <p:nvSpPr>
            <p:cNvPr id="42" name="Rectangle: Rounded Corners 41">
              <a:extLst>
                <a:ext uri="{FF2B5EF4-FFF2-40B4-BE49-F238E27FC236}">
                  <a16:creationId xmlns:a16="http://schemas.microsoft.com/office/drawing/2014/main" id="{7C6476A4-AFCD-689F-A910-545381B2232B}"/>
                </a:ext>
              </a:extLst>
            </p:cNvPr>
            <p:cNvSpPr/>
            <p:nvPr/>
          </p:nvSpPr>
          <p:spPr>
            <a:xfrm>
              <a:off x="6371922" y="3615487"/>
              <a:ext cx="3641213" cy="923330"/>
            </a:xfrm>
            <a:prstGeom prst="roundRect">
              <a:avLst>
                <a:gd name="adj" fmla="val 50000"/>
              </a:avLst>
            </a:prstGeom>
            <a:noFill/>
            <a:ln w="28575">
              <a:solidFill>
                <a:srgbClr val="F15349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050">
                <a:solidFill>
                  <a:srgbClr val="0584C3"/>
                </a:solidFill>
              </a:endParaRP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CB3A3A5C-2A35-0F50-0DF3-08850CD5E2E6}"/>
                </a:ext>
              </a:extLst>
            </p:cNvPr>
            <p:cNvSpPr txBox="1"/>
            <p:nvPr/>
          </p:nvSpPr>
          <p:spPr>
            <a:xfrm>
              <a:off x="6440924" y="3615487"/>
              <a:ext cx="2536975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nl-NL" sz="5400" b="1" kern="0" dirty="0">
                  <a:solidFill>
                    <a:srgbClr val="0584C3"/>
                  </a:solidFill>
                  <a:latin typeface="Cambria" panose="02040503050406030204" pitchFamily="18" charset="0"/>
                </a:rPr>
                <a:t>48 : 2 =</a:t>
              </a:r>
              <a:endPara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584C3"/>
                </a:solidFill>
                <a:effectLst/>
                <a:uLnTx/>
                <a:uFillTx/>
                <a:latin typeface="Cambria" panose="02040503050406030204" pitchFamily="18" charset="0"/>
              </a:endParaRPr>
            </a:p>
          </p:txBody>
        </p:sp>
      </p:grpSp>
      <p:sp>
        <p:nvSpPr>
          <p:cNvPr id="46" name="TextBox 45">
            <a:extLst>
              <a:ext uri="{FF2B5EF4-FFF2-40B4-BE49-F238E27FC236}">
                <a16:creationId xmlns:a16="http://schemas.microsoft.com/office/drawing/2014/main" id="{49A2E18C-1CC1-4BB7-0AA1-4A5E421393CC}"/>
              </a:ext>
            </a:extLst>
          </p:cNvPr>
          <p:cNvSpPr txBox="1"/>
          <p:nvPr/>
        </p:nvSpPr>
        <p:spPr>
          <a:xfrm>
            <a:off x="5736960" y="5347340"/>
            <a:ext cx="58276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l-NL" sz="5400" b="1" kern="0" dirty="0">
                <a:solidFill>
                  <a:srgbClr val="0584C3"/>
                </a:solidFill>
                <a:latin typeface="Cambria" panose="02040503050406030204" pitchFamily="18" charset="0"/>
              </a:rPr>
              <a:t>?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584C3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743B3E79-EDCF-5EF1-E8BE-61DC2A8C44E6}"/>
              </a:ext>
            </a:extLst>
          </p:cNvPr>
          <p:cNvSpPr txBox="1"/>
          <p:nvPr/>
        </p:nvSpPr>
        <p:spPr>
          <a:xfrm>
            <a:off x="5368762" y="5347340"/>
            <a:ext cx="131916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5400" b="1" i="0" u="none" strike="noStrike" kern="0" cap="none" spc="0" normalizeH="0" baseline="0" noProof="0" dirty="0">
                <a:ln>
                  <a:noFill/>
                </a:ln>
                <a:solidFill>
                  <a:srgbClr val="F15349"/>
                </a:solidFill>
                <a:effectLst/>
                <a:uLnTx/>
                <a:uFillTx/>
                <a:latin typeface="Cambria" panose="02040503050406030204" pitchFamily="18" charset="0"/>
              </a:rPr>
              <a:t>24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15349"/>
              </a:solidFill>
              <a:effectLst/>
              <a:uLnTx/>
              <a:uFillTx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451210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00"/>
                            </p:stCondLst>
                            <p:childTnLst>
                              <p:par>
                                <p:cTn id="7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4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1000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000"/>
                            </p:stCondLst>
                            <p:childTnLst>
                              <p:par>
                                <p:cTn id="10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  <p:bldP spid="10" grpId="0"/>
      <p:bldP spid="11" grpId="0"/>
      <p:bldP spid="12" grpId="0"/>
      <p:bldP spid="13" grpId="0"/>
      <p:bldP spid="15" grpId="0"/>
      <p:bldP spid="19" grpId="0"/>
      <p:bldP spid="22" grpId="0"/>
      <p:bldP spid="27" grpId="0"/>
      <p:bldP spid="29" grpId="0"/>
      <p:bldP spid="35" grpId="0"/>
      <p:bldP spid="36" grpId="0"/>
      <p:bldP spid="37" grpId="0" animBg="1"/>
      <p:bldP spid="40" grpId="0" animBg="1"/>
      <p:bldP spid="46" grpId="0"/>
      <p:bldP spid="46" grpId="1"/>
      <p:bldP spid="4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A102D-4792-3C5E-3151-94A3EB6193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8355D2AE-E854-8AA4-BDB9-6FA29AF7174C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92AED819-FEC9-5632-552F-7C03B6C3C4A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12002" y="466281"/>
            <a:ext cx="8967993" cy="6303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03393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66914" y="426720"/>
            <a:ext cx="11858171" cy="5740400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4069DE-BC62-4A81-9F27-9BFFDB999E3D}"/>
              </a:ext>
            </a:extLst>
          </p:cNvPr>
          <p:cNvGrpSpPr/>
          <p:nvPr/>
        </p:nvGrpSpPr>
        <p:grpSpPr>
          <a:xfrm>
            <a:off x="621568" y="570700"/>
            <a:ext cx="619044" cy="584775"/>
            <a:chOff x="621568" y="794220"/>
            <a:chExt cx="619044" cy="584775"/>
          </a:xfrm>
        </p:grpSpPr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C80DE60-5192-4898-928D-70DA648E3B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68" y="835857"/>
              <a:ext cx="532424" cy="53242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4E65BE7D-D01D-4B5A-B0CB-1FF86BFE2779}"/>
                </a:ext>
              </a:extLst>
            </p:cNvPr>
            <p:cNvSpPr txBox="1"/>
            <p:nvPr/>
          </p:nvSpPr>
          <p:spPr>
            <a:xfrm>
              <a:off x="685096" y="794220"/>
              <a:ext cx="5555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1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1D2B37BF-3C8C-48F2-AF50-0D82D5C0A0B3}"/>
              </a:ext>
            </a:extLst>
          </p:cNvPr>
          <p:cNvSpPr txBox="1"/>
          <p:nvPr/>
        </p:nvSpPr>
        <p:spPr>
          <a:xfrm>
            <a:off x="1153992" y="539921"/>
            <a:ext cx="17159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Tính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09EB4D8-AA8C-47BA-9AD8-3A0BEFB2B62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9756" y="1511635"/>
            <a:ext cx="2293607" cy="291913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502E512-621A-4CC4-8AE8-D4FC46AEB2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03623" y="1269635"/>
            <a:ext cx="2293606" cy="31611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050B8FD-020B-47C3-A375-5B8A9169A8B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30272" y="1368563"/>
            <a:ext cx="2205728" cy="3062207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2C6A5F3-C6EE-4D5E-A1CF-4304C370C48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69043" y="1368563"/>
            <a:ext cx="2178507" cy="3014582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C22F834-0CFD-4BE8-A5D1-6994B0152FC8}"/>
              </a:ext>
            </a:extLst>
          </p:cNvPr>
          <p:cNvSpPr txBox="1"/>
          <p:nvPr/>
        </p:nvSpPr>
        <p:spPr>
          <a:xfrm>
            <a:off x="4404360" y="2133600"/>
            <a:ext cx="233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F9712C97-B7D6-4744-99FD-EC33471BE3D2}"/>
              </a:ext>
            </a:extLst>
          </p:cNvPr>
          <p:cNvSpPr txBox="1"/>
          <p:nvPr/>
        </p:nvSpPr>
        <p:spPr>
          <a:xfrm>
            <a:off x="3892534" y="2021840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6962EBFB-1B75-469A-9366-BACB4C927742}"/>
              </a:ext>
            </a:extLst>
          </p:cNvPr>
          <p:cNvCxnSpPr/>
          <p:nvPr/>
        </p:nvCxnSpPr>
        <p:spPr>
          <a:xfrm>
            <a:off x="3845549" y="2407920"/>
            <a:ext cx="46229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46AFCE14-FB0B-4D61-BDC5-B2669B9272B0}"/>
              </a:ext>
            </a:extLst>
          </p:cNvPr>
          <p:cNvSpPr txBox="1"/>
          <p:nvPr/>
        </p:nvSpPr>
        <p:spPr>
          <a:xfrm>
            <a:off x="3885433" y="2364432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CD11C216-86DD-44B6-ACD9-1BEAB9C12664}"/>
              </a:ext>
            </a:extLst>
          </p:cNvPr>
          <p:cNvSpPr txBox="1"/>
          <p:nvPr/>
        </p:nvSpPr>
        <p:spPr>
          <a:xfrm>
            <a:off x="4058155" y="2364431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5067CB2C-B31A-4539-97F9-93160AE995C1}"/>
              </a:ext>
            </a:extLst>
          </p:cNvPr>
          <p:cNvSpPr txBox="1"/>
          <p:nvPr/>
        </p:nvSpPr>
        <p:spPr>
          <a:xfrm>
            <a:off x="4571258" y="2133600"/>
            <a:ext cx="233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9B68212C-CBB2-466C-9BB4-E55596DBF35E}"/>
              </a:ext>
            </a:extLst>
          </p:cNvPr>
          <p:cNvSpPr txBox="1"/>
          <p:nvPr/>
        </p:nvSpPr>
        <p:spPr>
          <a:xfrm>
            <a:off x="4058155" y="2683662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C12DA98-71AC-4A59-ADFA-9BA5A1650E00}"/>
              </a:ext>
            </a:extLst>
          </p:cNvPr>
          <p:cNvCxnSpPr/>
          <p:nvPr/>
        </p:nvCxnSpPr>
        <p:spPr>
          <a:xfrm>
            <a:off x="3874893" y="3058160"/>
            <a:ext cx="51892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7F6CB160-8677-4ABC-9F96-C5F2BB790F76}"/>
              </a:ext>
            </a:extLst>
          </p:cNvPr>
          <p:cNvSpPr txBox="1"/>
          <p:nvPr/>
        </p:nvSpPr>
        <p:spPr>
          <a:xfrm>
            <a:off x="4076694" y="3039562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A67156D-9465-4C73-8E6C-0E158A22239A}"/>
              </a:ext>
            </a:extLst>
          </p:cNvPr>
          <p:cNvSpPr txBox="1"/>
          <p:nvPr/>
        </p:nvSpPr>
        <p:spPr>
          <a:xfrm>
            <a:off x="3762258" y="3901076"/>
            <a:ext cx="185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86 : 2 = 43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C24F414-787F-47DB-AC15-6DC299B0EBE7}"/>
              </a:ext>
            </a:extLst>
          </p:cNvPr>
          <p:cNvSpPr txBox="1"/>
          <p:nvPr/>
        </p:nvSpPr>
        <p:spPr>
          <a:xfrm>
            <a:off x="7330440" y="2201629"/>
            <a:ext cx="233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977E4951-F280-428A-89CC-18DC69B50CB0}"/>
              </a:ext>
            </a:extLst>
          </p:cNvPr>
          <p:cNvSpPr txBox="1"/>
          <p:nvPr/>
        </p:nvSpPr>
        <p:spPr>
          <a:xfrm>
            <a:off x="6852904" y="2089869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2EACE76-40C1-4984-BF9A-979948A4C63C}"/>
              </a:ext>
            </a:extLst>
          </p:cNvPr>
          <p:cNvCxnSpPr/>
          <p:nvPr/>
        </p:nvCxnSpPr>
        <p:spPr>
          <a:xfrm>
            <a:off x="6771629" y="2475949"/>
            <a:ext cx="46229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8AC46079-FAAB-4879-88E1-CECCDC32C89D}"/>
              </a:ext>
            </a:extLst>
          </p:cNvPr>
          <p:cNvSpPr txBox="1"/>
          <p:nvPr/>
        </p:nvSpPr>
        <p:spPr>
          <a:xfrm>
            <a:off x="6811513" y="2432461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5E282765-3FD2-4175-8494-21BD17F86BF6}"/>
              </a:ext>
            </a:extLst>
          </p:cNvPr>
          <p:cNvSpPr txBox="1"/>
          <p:nvPr/>
        </p:nvSpPr>
        <p:spPr>
          <a:xfrm>
            <a:off x="6984235" y="2432460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249CDDC2-C5D5-4B91-90DD-FE42FF1521DE}"/>
              </a:ext>
            </a:extLst>
          </p:cNvPr>
          <p:cNvSpPr txBox="1"/>
          <p:nvPr/>
        </p:nvSpPr>
        <p:spPr>
          <a:xfrm>
            <a:off x="7497338" y="2201629"/>
            <a:ext cx="233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62224F7-0526-46EF-AF76-DDDD8BC047AB}"/>
              </a:ext>
            </a:extLst>
          </p:cNvPr>
          <p:cNvSpPr txBox="1"/>
          <p:nvPr/>
        </p:nvSpPr>
        <p:spPr>
          <a:xfrm>
            <a:off x="6984235" y="2751691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AE46977E-7988-4F71-985F-D189AD6817A7}"/>
              </a:ext>
            </a:extLst>
          </p:cNvPr>
          <p:cNvCxnSpPr/>
          <p:nvPr/>
        </p:nvCxnSpPr>
        <p:spPr>
          <a:xfrm>
            <a:off x="6800973" y="3126189"/>
            <a:ext cx="51892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64CC440B-AEDD-40D6-B747-D46BC7C2751B}"/>
              </a:ext>
            </a:extLst>
          </p:cNvPr>
          <p:cNvSpPr txBox="1"/>
          <p:nvPr/>
        </p:nvSpPr>
        <p:spPr>
          <a:xfrm>
            <a:off x="7002774" y="3107591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2CB7BDCB-F965-4FDC-B1A7-E74AF629D6EE}"/>
              </a:ext>
            </a:extLst>
          </p:cNvPr>
          <p:cNvSpPr txBox="1"/>
          <p:nvPr/>
        </p:nvSpPr>
        <p:spPr>
          <a:xfrm>
            <a:off x="6688338" y="3916223"/>
            <a:ext cx="185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48 : 4 = 12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2B83B657-2331-438A-BE98-E24760C2B845}"/>
              </a:ext>
            </a:extLst>
          </p:cNvPr>
          <p:cNvSpPr txBox="1"/>
          <p:nvPr/>
        </p:nvSpPr>
        <p:spPr>
          <a:xfrm>
            <a:off x="10297186" y="2170785"/>
            <a:ext cx="233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8329C6FE-71B7-4DD6-BD71-5A679D3CF660}"/>
              </a:ext>
            </a:extLst>
          </p:cNvPr>
          <p:cNvSpPr txBox="1"/>
          <p:nvPr/>
        </p:nvSpPr>
        <p:spPr>
          <a:xfrm>
            <a:off x="9819650" y="2059025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276433A0-3B76-47EA-9BBA-ACA3767FDF84}"/>
              </a:ext>
            </a:extLst>
          </p:cNvPr>
          <p:cNvCxnSpPr/>
          <p:nvPr/>
        </p:nvCxnSpPr>
        <p:spPr>
          <a:xfrm>
            <a:off x="9738375" y="2445105"/>
            <a:ext cx="462291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id="{6AD8EBA4-DC17-4565-9E46-4F643684D24C}"/>
              </a:ext>
            </a:extLst>
          </p:cNvPr>
          <p:cNvSpPr txBox="1"/>
          <p:nvPr/>
        </p:nvSpPr>
        <p:spPr>
          <a:xfrm>
            <a:off x="9778259" y="2401617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834C86D3-02D3-47B4-90EF-38B0346AFB9E}"/>
              </a:ext>
            </a:extLst>
          </p:cNvPr>
          <p:cNvSpPr txBox="1"/>
          <p:nvPr/>
        </p:nvSpPr>
        <p:spPr>
          <a:xfrm>
            <a:off x="9950981" y="2401616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B263B4D7-B52A-42AB-A5D8-6DEF3BC09B1A}"/>
              </a:ext>
            </a:extLst>
          </p:cNvPr>
          <p:cNvSpPr txBox="1"/>
          <p:nvPr/>
        </p:nvSpPr>
        <p:spPr>
          <a:xfrm>
            <a:off x="10464084" y="2170785"/>
            <a:ext cx="233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563D45FD-D7A5-4960-B5D8-42906C9881AF}"/>
              </a:ext>
            </a:extLst>
          </p:cNvPr>
          <p:cNvSpPr txBox="1"/>
          <p:nvPr/>
        </p:nvSpPr>
        <p:spPr>
          <a:xfrm>
            <a:off x="9950981" y="2720847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BA24548E-F852-4DF0-A9B7-3821F16A28DD}"/>
              </a:ext>
            </a:extLst>
          </p:cNvPr>
          <p:cNvCxnSpPr/>
          <p:nvPr/>
        </p:nvCxnSpPr>
        <p:spPr>
          <a:xfrm>
            <a:off x="9767719" y="3095345"/>
            <a:ext cx="518927" cy="0"/>
          </a:xfrm>
          <a:prstGeom prst="line">
            <a:avLst/>
          </a:prstGeom>
          <a:ln w="1905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9398D340-1ED0-488B-8156-F58F06AF9A91}"/>
              </a:ext>
            </a:extLst>
          </p:cNvPr>
          <p:cNvSpPr txBox="1"/>
          <p:nvPr/>
        </p:nvSpPr>
        <p:spPr>
          <a:xfrm>
            <a:off x="9969520" y="3076747"/>
            <a:ext cx="15240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E5B02270-460A-4AA0-BF94-8F95D3745271}"/>
              </a:ext>
            </a:extLst>
          </p:cNvPr>
          <p:cNvSpPr txBox="1"/>
          <p:nvPr/>
        </p:nvSpPr>
        <p:spPr>
          <a:xfrm>
            <a:off x="9655084" y="3885379"/>
            <a:ext cx="18516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77 : 7 = 11</a:t>
            </a:r>
          </a:p>
        </p:txBody>
      </p:sp>
    </p:spTree>
    <p:extLst>
      <p:ext uri="{BB962C8B-B14F-4D97-AF65-F5344CB8AC3E}">
        <p14:creationId xmlns:p14="http://schemas.microsoft.com/office/powerpoint/2010/main" val="25006982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0" fill="hold">
                      <p:stCondLst>
                        <p:cond delay="indefinite"/>
                      </p:stCondLst>
                      <p:childTnLst>
                        <p:par>
                          <p:cTn id="151" fill="hold">
                            <p:stCondLst>
                              <p:cond delay="0"/>
                            </p:stCondLst>
                            <p:childTnLst>
                              <p:par>
                                <p:cTn id="15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5" fill="hold">
                      <p:stCondLst>
                        <p:cond delay="indefinite"/>
                      </p:stCondLst>
                      <p:childTnLst>
                        <p:par>
                          <p:cTn id="156" fill="hold">
                            <p:stCondLst>
                              <p:cond delay="0"/>
                            </p:stCondLst>
                            <p:childTnLst>
                              <p:par>
                                <p:cTn id="1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0" fill="hold">
                      <p:stCondLst>
                        <p:cond delay="indefinite"/>
                      </p:stCondLst>
                      <p:childTnLst>
                        <p:par>
                          <p:cTn id="161" fill="hold">
                            <p:stCondLst>
                              <p:cond delay="0"/>
                            </p:stCondLst>
                            <p:childTnLst>
                              <p:par>
                                <p:cTn id="1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5" fill="hold">
                      <p:stCondLst>
                        <p:cond delay="indefinite"/>
                      </p:stCondLst>
                      <p:childTnLst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0" fill="hold">
                      <p:stCondLst>
                        <p:cond delay="indefinite"/>
                      </p:stCondLst>
                      <p:childTnLst>
                        <p:par>
                          <p:cTn id="171" fill="hold">
                            <p:stCondLst>
                              <p:cond delay="0"/>
                            </p:stCondLst>
                            <p:childTnLst>
                              <p:par>
                                <p:cTn id="1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23" grpId="0"/>
      <p:bldP spid="26" grpId="0"/>
      <p:bldP spid="27" grpId="0"/>
      <p:bldP spid="28" grpId="0"/>
      <p:bldP spid="29" grpId="0"/>
      <p:bldP spid="35" grpId="0"/>
      <p:bldP spid="22" grpId="0"/>
      <p:bldP spid="49" grpId="0"/>
      <p:bldP spid="50" grpId="0"/>
      <p:bldP spid="52" grpId="0"/>
      <p:bldP spid="53" grpId="0"/>
      <p:bldP spid="54" grpId="0"/>
      <p:bldP spid="55" grpId="0"/>
      <p:bldP spid="57" grpId="0"/>
      <p:bldP spid="58" grpId="0"/>
      <p:bldP spid="59" grpId="0"/>
      <p:bldP spid="60" grpId="0"/>
      <p:bldP spid="62" grpId="0"/>
      <p:bldP spid="63" grpId="0"/>
      <p:bldP spid="64" grpId="0"/>
      <p:bldP spid="65" grpId="0"/>
      <p:bldP spid="67" grpId="0"/>
      <p:bldP spid="6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66914" y="692622"/>
            <a:ext cx="11858171" cy="5063309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3CA9AED-7348-4DDF-A03A-D85F129B25E4}"/>
              </a:ext>
            </a:extLst>
          </p:cNvPr>
          <p:cNvGrpSpPr/>
          <p:nvPr/>
        </p:nvGrpSpPr>
        <p:grpSpPr>
          <a:xfrm>
            <a:off x="621568" y="794220"/>
            <a:ext cx="619044" cy="584775"/>
            <a:chOff x="621568" y="794220"/>
            <a:chExt cx="619044" cy="58477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480ECCB9-4A74-4F89-B171-665679B9ED6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68" y="835857"/>
              <a:ext cx="532424" cy="532424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685096" y="794220"/>
              <a:ext cx="555516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3F72734-5882-4560-AA96-EA8EBC38BD3F}"/>
              </a:ext>
            </a:extLst>
          </p:cNvPr>
          <p:cNvSpPr txBox="1"/>
          <p:nvPr/>
        </p:nvSpPr>
        <p:spPr>
          <a:xfrm>
            <a:off x="1217520" y="763441"/>
            <a:ext cx="3290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Tính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nhẩm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A199D7B-F313-45B2-934E-8A0AA7AD4956}"/>
              </a:ext>
            </a:extLst>
          </p:cNvPr>
          <p:cNvSpPr/>
          <p:nvPr/>
        </p:nvSpPr>
        <p:spPr>
          <a:xfrm>
            <a:off x="294640" y="1794266"/>
            <a:ext cx="4856480" cy="1767840"/>
          </a:xfrm>
          <a:prstGeom prst="rect">
            <a:avLst/>
          </a:prstGeom>
          <a:solidFill>
            <a:srgbClr val="45DFEB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EA0485-C280-402E-AF73-CD64843164BF}"/>
              </a:ext>
            </a:extLst>
          </p:cNvPr>
          <p:cNvSpPr txBox="1"/>
          <p:nvPr/>
        </p:nvSpPr>
        <p:spPr>
          <a:xfrm>
            <a:off x="294640" y="1946705"/>
            <a:ext cx="30642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Mẫu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 90 : 3 = 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1AECBA2-3F7A-499B-9452-A23D87E32822}"/>
              </a:ext>
            </a:extLst>
          </p:cNvPr>
          <p:cNvSpPr txBox="1"/>
          <p:nvPr/>
        </p:nvSpPr>
        <p:spPr>
          <a:xfrm>
            <a:off x="684580" y="2449861"/>
            <a:ext cx="4354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Nhẩm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 9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chục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: 3 = 3 </a:t>
            </a:r>
            <a:r>
              <a:rPr 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chục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CAA9E10-AB55-4297-B15D-7944E4E08024}"/>
              </a:ext>
            </a:extLst>
          </p:cNvPr>
          <p:cNvSpPr txBox="1"/>
          <p:nvPr/>
        </p:nvSpPr>
        <p:spPr>
          <a:xfrm>
            <a:off x="924386" y="2962666"/>
            <a:ext cx="43544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90 : 3 = 30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DF83ED-259F-45C4-8268-7FC61CC6ED8A}"/>
              </a:ext>
            </a:extLst>
          </p:cNvPr>
          <p:cNvSpPr txBox="1"/>
          <p:nvPr/>
        </p:nvSpPr>
        <p:spPr>
          <a:xfrm>
            <a:off x="5908592" y="1869760"/>
            <a:ext cx="5882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60 : 2                        80 : 4</a:t>
            </a:r>
          </a:p>
          <a:p>
            <a:r>
              <a:rPr lang="en-US" sz="3600" dirty="0">
                <a:latin typeface="Arial" panose="020B0604020202020204" pitchFamily="34" charset="0"/>
                <a:cs typeface="Arial" panose="020B0604020202020204" pitchFamily="34" charset="0"/>
              </a:rPr>
              <a:t>90 : 9                        60 : 2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5B368DE-9E32-436A-BAA9-AF4C8CD3FE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40601" y="3490966"/>
            <a:ext cx="4041998" cy="3286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347253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13" grpId="0"/>
      <p:bldP spid="1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ounded Rectangle 19"/>
          <p:cNvSpPr/>
          <p:nvPr/>
        </p:nvSpPr>
        <p:spPr>
          <a:xfrm>
            <a:off x="166914" y="477520"/>
            <a:ext cx="11858171" cy="5770880"/>
          </a:xfrm>
          <a:prstGeom prst="roundRect">
            <a:avLst/>
          </a:prstGeom>
          <a:solidFill>
            <a:srgbClr val="F8FCFD"/>
          </a:solidFill>
          <a:ln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A128AEA9-688A-43DE-83EC-875F7212D90A}"/>
              </a:ext>
            </a:extLst>
          </p:cNvPr>
          <p:cNvSpPr/>
          <p:nvPr/>
        </p:nvSpPr>
        <p:spPr>
          <a:xfrm>
            <a:off x="304800" y="1083066"/>
            <a:ext cx="4947920" cy="1767840"/>
          </a:xfrm>
          <a:prstGeom prst="rect">
            <a:avLst/>
          </a:prstGeom>
          <a:solidFill>
            <a:srgbClr val="45DFEB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BB62BA-35A9-4B97-BFC9-D50155706110}"/>
              </a:ext>
            </a:extLst>
          </p:cNvPr>
          <p:cNvSpPr txBox="1"/>
          <p:nvPr/>
        </p:nvSpPr>
        <p:spPr>
          <a:xfrm>
            <a:off x="1292372" y="1174278"/>
            <a:ext cx="306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60 : 2 = ?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620B850-976B-4495-8AD9-AA5F61FFE4AE}"/>
              </a:ext>
            </a:extLst>
          </p:cNvPr>
          <p:cNvSpPr txBox="1"/>
          <p:nvPr/>
        </p:nvSpPr>
        <p:spPr>
          <a:xfrm>
            <a:off x="294480" y="1754813"/>
            <a:ext cx="50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Nhẩm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: 6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chục</a:t>
            </a:r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: 2 = 3 </a:t>
            </a:r>
            <a:r>
              <a:rPr lang="en-US" sz="3200" dirty="0" err="1">
                <a:latin typeface="Arial" panose="020B0604020202020204" pitchFamily="34" charset="0"/>
                <a:cs typeface="Arial" panose="020B0604020202020204" pitchFamily="34" charset="0"/>
              </a:rPr>
              <a:t>chục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7EE42C-D972-4289-93CE-7CAAF061971B}"/>
              </a:ext>
            </a:extLst>
          </p:cNvPr>
          <p:cNvSpPr txBox="1"/>
          <p:nvPr/>
        </p:nvSpPr>
        <p:spPr>
          <a:xfrm>
            <a:off x="802466" y="2229403"/>
            <a:ext cx="4354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60 : 2 = 30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174A49F-728F-496E-9596-4C01D3D353EE}"/>
              </a:ext>
            </a:extLst>
          </p:cNvPr>
          <p:cNvSpPr/>
          <p:nvPr/>
        </p:nvSpPr>
        <p:spPr>
          <a:xfrm>
            <a:off x="6441614" y="1046338"/>
            <a:ext cx="4947920" cy="1767840"/>
          </a:xfrm>
          <a:prstGeom prst="rect">
            <a:avLst/>
          </a:prstGeom>
          <a:solidFill>
            <a:srgbClr val="45DFEB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C58AD59-26C0-4372-9E53-F2B401BBD616}"/>
              </a:ext>
            </a:extLst>
          </p:cNvPr>
          <p:cNvSpPr txBox="1"/>
          <p:nvPr/>
        </p:nvSpPr>
        <p:spPr>
          <a:xfrm>
            <a:off x="7429186" y="1137550"/>
            <a:ext cx="306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80 : 4 = ?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BA5A9B-B339-4554-8E7C-B748B7BCAF1B}"/>
              </a:ext>
            </a:extLst>
          </p:cNvPr>
          <p:cNvSpPr txBox="1"/>
          <p:nvPr/>
        </p:nvSpPr>
        <p:spPr>
          <a:xfrm>
            <a:off x="6431294" y="1718085"/>
            <a:ext cx="50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Nhẩm: 8 chục : 4 = 2 chục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0704359-511A-477E-9C12-216625078580}"/>
              </a:ext>
            </a:extLst>
          </p:cNvPr>
          <p:cNvSpPr txBox="1"/>
          <p:nvPr/>
        </p:nvSpPr>
        <p:spPr>
          <a:xfrm>
            <a:off x="6939280" y="2192675"/>
            <a:ext cx="4354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80 : 4 = 20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D4B78EB-2449-45D7-B1CB-B7FCF985D4ED}"/>
              </a:ext>
            </a:extLst>
          </p:cNvPr>
          <p:cNvSpPr/>
          <p:nvPr/>
        </p:nvSpPr>
        <p:spPr>
          <a:xfrm>
            <a:off x="304800" y="3466242"/>
            <a:ext cx="4947920" cy="1767840"/>
          </a:xfrm>
          <a:prstGeom prst="rect">
            <a:avLst/>
          </a:prstGeom>
          <a:solidFill>
            <a:srgbClr val="45DFEB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376EB477-C4F9-4071-8DA2-8244308AD6C4}"/>
              </a:ext>
            </a:extLst>
          </p:cNvPr>
          <p:cNvSpPr txBox="1"/>
          <p:nvPr/>
        </p:nvSpPr>
        <p:spPr>
          <a:xfrm>
            <a:off x="1292372" y="3557454"/>
            <a:ext cx="306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90 : 9 = ?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EA8B131-13F0-4B87-A0C8-45ABC28E1EAC}"/>
              </a:ext>
            </a:extLst>
          </p:cNvPr>
          <p:cNvSpPr txBox="1"/>
          <p:nvPr/>
        </p:nvSpPr>
        <p:spPr>
          <a:xfrm>
            <a:off x="294480" y="4137989"/>
            <a:ext cx="50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Nhẩm: 9 chục : 9 = 1 chục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EAA08A9-4B8F-403B-AF09-297FB8095313}"/>
              </a:ext>
            </a:extLst>
          </p:cNvPr>
          <p:cNvSpPr txBox="1"/>
          <p:nvPr/>
        </p:nvSpPr>
        <p:spPr>
          <a:xfrm>
            <a:off x="802466" y="4612579"/>
            <a:ext cx="4354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 90 : 9 = 10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F1C1DF2B-2228-4990-9AD8-69790CEE37E0}"/>
              </a:ext>
            </a:extLst>
          </p:cNvPr>
          <p:cNvSpPr/>
          <p:nvPr/>
        </p:nvSpPr>
        <p:spPr>
          <a:xfrm>
            <a:off x="6451934" y="3543425"/>
            <a:ext cx="4947920" cy="1767840"/>
          </a:xfrm>
          <a:prstGeom prst="rect">
            <a:avLst/>
          </a:prstGeom>
          <a:solidFill>
            <a:srgbClr val="45DFEB"/>
          </a:solidFill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1C4D4F8-3E28-4E4E-B708-ADA2CF7FFE40}"/>
              </a:ext>
            </a:extLst>
          </p:cNvPr>
          <p:cNvSpPr txBox="1"/>
          <p:nvPr/>
        </p:nvSpPr>
        <p:spPr>
          <a:xfrm>
            <a:off x="7439506" y="3634637"/>
            <a:ext cx="306421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60 : 3 = ?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CA9C6AB-98CD-426A-A761-D34C92136D65}"/>
              </a:ext>
            </a:extLst>
          </p:cNvPr>
          <p:cNvSpPr txBox="1"/>
          <p:nvPr/>
        </p:nvSpPr>
        <p:spPr>
          <a:xfrm>
            <a:off x="6441614" y="4215172"/>
            <a:ext cx="5060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Nhẩm: 6 chục : 3 = 2 chục</a:t>
            </a:r>
            <a:endParaRPr lang="en-US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E09F744F-A04F-4B61-8783-1A1A5F6976E2}"/>
              </a:ext>
            </a:extLst>
          </p:cNvPr>
          <p:cNvSpPr txBox="1"/>
          <p:nvPr/>
        </p:nvSpPr>
        <p:spPr>
          <a:xfrm>
            <a:off x="6949600" y="4689762"/>
            <a:ext cx="4354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" panose="020B0604020202020204" pitchFamily="34" charset="0"/>
                <a:cs typeface="Arial" panose="020B0604020202020204" pitchFamily="34" charset="0"/>
              </a:rPr>
              <a:t> 60 : 3 = 20 </a:t>
            </a:r>
          </a:p>
        </p:txBody>
      </p:sp>
    </p:spTree>
    <p:extLst>
      <p:ext uri="{BB962C8B-B14F-4D97-AF65-F5344CB8AC3E}">
        <p14:creationId xmlns:p14="http://schemas.microsoft.com/office/powerpoint/2010/main" val="153995880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 animBg="1"/>
      <p:bldP spid="16" grpId="0"/>
      <p:bldP spid="17" grpId="0"/>
      <p:bldP spid="18" grpId="0"/>
      <p:bldP spid="19" grpId="0" animBg="1"/>
      <p:bldP spid="21" grpId="0"/>
      <p:bldP spid="22" grpId="0"/>
      <p:bldP spid="23" grpId="0"/>
      <p:bldP spid="24" grpId="0" animBg="1"/>
      <p:bldP spid="27" grpId="0"/>
      <p:bldP spid="29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F55EA8E5-EBD7-49B2-9846-55ADE23F8ADC}"/>
              </a:ext>
            </a:extLst>
          </p:cNvPr>
          <p:cNvSpPr/>
          <p:nvPr/>
        </p:nvSpPr>
        <p:spPr>
          <a:xfrm>
            <a:off x="6967412" y="1534774"/>
            <a:ext cx="3925555" cy="1183915"/>
          </a:xfrm>
          <a:prstGeom prst="roundRect">
            <a:avLst>
              <a:gd name="adj" fmla="val 39090"/>
            </a:avLst>
          </a:prstGeom>
          <a:solidFill>
            <a:srgbClr val="C2D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2C9DA5-5B6A-04FB-BAF9-CD65676DBA1B}"/>
                  </a:ext>
                </a:extLst>
              </p:cNvPr>
              <p:cNvSpPr txBox="1"/>
              <p:nvPr/>
            </p:nvSpPr>
            <p:spPr>
              <a:xfrm>
                <a:off x="9054040" y="1751475"/>
                <a:ext cx="173685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4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sz="4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+mn-cs"/>
                  </a:rPr>
                  <a:t>55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 Medium"/>
                  <a:cs typeface="+mn-cs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42C9DA5-5B6A-04FB-BAF9-CD65676DBA1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54040" y="1751475"/>
                <a:ext cx="1736855" cy="830997"/>
              </a:xfrm>
              <a:prstGeom prst="rect">
                <a:avLst/>
              </a:prstGeom>
              <a:blipFill>
                <a:blip r:embed="rId4"/>
                <a:stretch>
                  <a:fillRect t="-16788" r="-9825" b="-3722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803E25E-34ED-BD66-59AF-FA37A5E3F2EF}"/>
                  </a:ext>
                </a:extLst>
              </p:cNvPr>
              <p:cNvSpPr txBox="1"/>
              <p:nvPr/>
            </p:nvSpPr>
            <p:spPr>
              <a:xfrm>
                <a:off x="7202310" y="1740601"/>
                <a:ext cx="207251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1534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𝟏𝟏</m:t>
                      </m:r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𝟓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 Medium"/>
                  <a:cs typeface="+mn-cs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803E25E-34ED-BD66-59AF-FA37A5E3F2E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02310" y="1740601"/>
                <a:ext cx="2072515" cy="8309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C6CFACA-B44F-C858-9DC4-E18035B32944}"/>
              </a:ext>
            </a:extLst>
          </p:cNvPr>
          <p:cNvGrpSpPr/>
          <p:nvPr/>
        </p:nvGrpSpPr>
        <p:grpSpPr>
          <a:xfrm>
            <a:off x="7312703" y="1762441"/>
            <a:ext cx="815472" cy="744927"/>
            <a:chOff x="3208176" y="5138974"/>
            <a:chExt cx="815472" cy="744927"/>
          </a:xfrm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EDAB2ECD-3E04-10CC-1995-367E1210AE75}"/>
                </a:ext>
              </a:extLst>
            </p:cNvPr>
            <p:cNvSpPr/>
            <p:nvPr/>
          </p:nvSpPr>
          <p:spPr>
            <a:xfrm>
              <a:off x="3208176" y="5138974"/>
              <a:ext cx="815472" cy="74492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9DB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739FCE81-5861-9BEF-7F5B-D953429D179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343" r="73390"/>
            <a:stretch/>
          </p:blipFill>
          <p:spPr>
            <a:xfrm rot="907134">
              <a:off x="3426322" y="5233482"/>
              <a:ext cx="357512" cy="641806"/>
            </a:xfrm>
            <a:prstGeom prst="rect">
              <a:avLst/>
            </a:prstGeom>
          </p:spPr>
        </p:pic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38A570F-8F27-4561-EE2C-8FDB58DAD715}"/>
              </a:ext>
            </a:extLst>
          </p:cNvPr>
          <p:cNvSpPr/>
          <p:nvPr/>
        </p:nvSpPr>
        <p:spPr>
          <a:xfrm>
            <a:off x="4247351" y="2885644"/>
            <a:ext cx="3925555" cy="1183915"/>
          </a:xfrm>
          <a:prstGeom prst="roundRect">
            <a:avLst>
              <a:gd name="adj" fmla="val 39090"/>
            </a:avLst>
          </a:prstGeom>
          <a:solidFill>
            <a:srgbClr val="C2D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71C265-739D-53BF-EF68-4B97F1A65B0B}"/>
                  </a:ext>
                </a:extLst>
              </p:cNvPr>
              <p:cNvSpPr txBox="1"/>
              <p:nvPr/>
            </p:nvSpPr>
            <p:spPr>
              <a:xfrm>
                <a:off x="6343192" y="3086821"/>
                <a:ext cx="171823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4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sz="4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+mn-cs"/>
                  </a:rPr>
                  <a:t>63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 Medium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771C265-739D-53BF-EF68-4B97F1A65B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43192" y="3086821"/>
                <a:ext cx="1718237" cy="830997"/>
              </a:xfrm>
              <a:prstGeom prst="rect">
                <a:avLst/>
              </a:prstGeom>
              <a:blipFill>
                <a:blip r:embed="rId7"/>
                <a:stretch>
                  <a:fillRect t="-18978" r="-11032" b="-350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905E2CB-451B-6926-9317-1F7516E392B7}"/>
                  </a:ext>
                </a:extLst>
              </p:cNvPr>
              <p:cNvSpPr txBox="1"/>
              <p:nvPr/>
            </p:nvSpPr>
            <p:spPr>
              <a:xfrm>
                <a:off x="4491462" y="3075947"/>
                <a:ext cx="207251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𝟑</m:t>
                      </m:r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1534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𝟐𝟏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 Medium"/>
                  <a:cs typeface="+mn-cs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9905E2CB-451B-6926-9317-1F7516E392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91462" y="3075947"/>
                <a:ext cx="2072515" cy="83099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9" name="Group 8">
            <a:extLst>
              <a:ext uri="{FF2B5EF4-FFF2-40B4-BE49-F238E27FC236}">
                <a16:creationId xmlns:a16="http://schemas.microsoft.com/office/drawing/2014/main" id="{12AFE7D2-5432-55E3-4E98-86D8D39689F4}"/>
              </a:ext>
            </a:extLst>
          </p:cNvPr>
          <p:cNvGrpSpPr/>
          <p:nvPr/>
        </p:nvGrpSpPr>
        <p:grpSpPr>
          <a:xfrm>
            <a:off x="5625274" y="3118704"/>
            <a:ext cx="815472" cy="767229"/>
            <a:chOff x="3259227" y="5108059"/>
            <a:chExt cx="815472" cy="767229"/>
          </a:xfrm>
        </p:grpSpPr>
        <p:sp>
          <p:nvSpPr>
            <p:cNvPr id="10" name="Rectangle: Rounded Corners 9">
              <a:extLst>
                <a:ext uri="{FF2B5EF4-FFF2-40B4-BE49-F238E27FC236}">
                  <a16:creationId xmlns:a16="http://schemas.microsoft.com/office/drawing/2014/main" id="{BE4D2209-9DEE-7AEA-AEB9-97A6DCE5936A}"/>
                </a:ext>
              </a:extLst>
            </p:cNvPr>
            <p:cNvSpPr/>
            <p:nvPr/>
          </p:nvSpPr>
          <p:spPr>
            <a:xfrm>
              <a:off x="3259227" y="5108059"/>
              <a:ext cx="815472" cy="74492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9DB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09D9D56F-1C89-F2CB-DDC0-44FDE4F81ED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343" r="73390"/>
            <a:stretch/>
          </p:blipFill>
          <p:spPr>
            <a:xfrm rot="907134">
              <a:off x="3470566" y="5233482"/>
              <a:ext cx="357512" cy="641806"/>
            </a:xfrm>
            <a:prstGeom prst="rect">
              <a:avLst/>
            </a:prstGeom>
          </p:spPr>
        </p:pic>
      </p:grp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87B9823A-E911-074D-FBB2-083F31953650}"/>
              </a:ext>
            </a:extLst>
          </p:cNvPr>
          <p:cNvSpPr/>
          <p:nvPr/>
        </p:nvSpPr>
        <p:spPr>
          <a:xfrm>
            <a:off x="7401758" y="4143249"/>
            <a:ext cx="3925555" cy="1183915"/>
          </a:xfrm>
          <a:prstGeom prst="roundRect">
            <a:avLst>
              <a:gd name="adj" fmla="val 39090"/>
            </a:avLst>
          </a:prstGeom>
          <a:solidFill>
            <a:srgbClr val="C2D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1131ACC-D12E-DEF9-7F91-F00C3D9F4CC1}"/>
                  </a:ext>
                </a:extLst>
              </p:cNvPr>
              <p:cNvSpPr txBox="1"/>
              <p:nvPr/>
            </p:nvSpPr>
            <p:spPr>
              <a:xfrm>
                <a:off x="9497599" y="4388670"/>
                <a:ext cx="1718237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4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sz="4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+mn-cs"/>
                  </a:rPr>
                  <a:t>42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 Medium"/>
                  <a:cs typeface="+mn-cs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C1131ACC-D12E-DEF9-7F91-F00C3D9F4CC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97599" y="4388670"/>
                <a:ext cx="1718237" cy="830997"/>
              </a:xfrm>
              <a:prstGeom prst="rect">
                <a:avLst/>
              </a:prstGeom>
              <a:blipFill>
                <a:blip r:embed="rId9"/>
                <a:stretch>
                  <a:fillRect t="-19118" r="-10993" b="-36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CE3C5B-B650-6442-0044-7623F3454473}"/>
                  </a:ext>
                </a:extLst>
              </p:cNvPr>
              <p:cNvSpPr txBox="1"/>
              <p:nvPr/>
            </p:nvSpPr>
            <p:spPr>
              <a:xfrm>
                <a:off x="7645869" y="4377796"/>
                <a:ext cx="207251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𝟐</m:t>
                      </m:r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1534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𝟐𝟏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 Medium"/>
                  <a:cs typeface="+mn-cs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6DCE3C5B-B650-6442-0044-7623F34544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5869" y="4377796"/>
                <a:ext cx="2072515" cy="83099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1392A443-95D3-14CA-8B0A-9ADC19685E19}"/>
              </a:ext>
            </a:extLst>
          </p:cNvPr>
          <p:cNvGrpSpPr/>
          <p:nvPr/>
        </p:nvGrpSpPr>
        <p:grpSpPr>
          <a:xfrm>
            <a:off x="8845752" y="4441564"/>
            <a:ext cx="815472" cy="767229"/>
            <a:chOff x="3259227" y="5108059"/>
            <a:chExt cx="815472" cy="767229"/>
          </a:xfrm>
        </p:grpSpPr>
        <p:sp>
          <p:nvSpPr>
            <p:cNvPr id="32" name="Rectangle: Rounded Corners 31">
              <a:extLst>
                <a:ext uri="{FF2B5EF4-FFF2-40B4-BE49-F238E27FC236}">
                  <a16:creationId xmlns:a16="http://schemas.microsoft.com/office/drawing/2014/main" id="{915061B5-2C71-F8F3-7FCF-827E113A17A1}"/>
                </a:ext>
              </a:extLst>
            </p:cNvPr>
            <p:cNvSpPr/>
            <p:nvPr/>
          </p:nvSpPr>
          <p:spPr>
            <a:xfrm>
              <a:off x="3259227" y="5108059"/>
              <a:ext cx="815472" cy="74492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9DB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A077499C-AEDB-E5CC-E5D0-E3FD5F4031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343" r="73390"/>
            <a:stretch/>
          </p:blipFill>
          <p:spPr>
            <a:xfrm rot="907134">
              <a:off x="3470566" y="5233482"/>
              <a:ext cx="357512" cy="641806"/>
            </a:xfrm>
            <a:prstGeom prst="rect">
              <a:avLst/>
            </a:prstGeom>
          </p:spPr>
        </p:pic>
      </p:grp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CB91BCDE-6D8E-31A1-F282-D96CA8983C4C}"/>
              </a:ext>
            </a:extLst>
          </p:cNvPr>
          <p:cNvSpPr/>
          <p:nvPr/>
        </p:nvSpPr>
        <p:spPr>
          <a:xfrm>
            <a:off x="3538114" y="5090171"/>
            <a:ext cx="3925555" cy="1183915"/>
          </a:xfrm>
          <a:prstGeom prst="roundRect">
            <a:avLst>
              <a:gd name="adj" fmla="val 39090"/>
            </a:avLst>
          </a:prstGeom>
          <a:solidFill>
            <a:srgbClr val="C2D5A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Medium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89E882D-28E1-5FC5-3770-1206DF46E76A}"/>
                  </a:ext>
                </a:extLst>
              </p:cNvPr>
              <p:cNvSpPr txBox="1"/>
              <p:nvPr/>
            </p:nvSpPr>
            <p:spPr>
              <a:xfrm>
                <a:off x="5726814" y="5265307"/>
                <a:ext cx="173685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kumimoji="0" lang="en-US" sz="4800" b="1" i="1" u="none" strike="noStrike" kern="1200" cap="none" spc="0" normalizeH="0" baseline="0" noProof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 </m:t>
                    </m:r>
                    <m:r>
                      <a:rPr kumimoji="0" lang="en-US" sz="4800" b="1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  <a:ea typeface="Cambria Math" panose="02040503050406030204" pitchFamily="18" charset="0"/>
                        <a:cs typeface="+mn-cs"/>
                      </a:rPr>
                      <m:t>= </m:t>
                    </m:r>
                  </m:oMath>
                </a14:m>
                <a:r>
                  <a:rPr kumimoji="0" lang="en-US" sz="4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mbria" panose="02040503050406030204" pitchFamily="18" charset="0"/>
                    <a:cs typeface="+mn-cs"/>
                  </a:rPr>
                  <a:t>84</a:t>
                </a:r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 Medium"/>
                  <a:cs typeface="+mn-cs"/>
                </a:endParaRPr>
              </a:p>
            </p:txBody>
          </p:sp>
        </mc:Choice>
        <mc:Fallback xmlns="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B89E882D-28E1-5FC5-3770-1206DF46E76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26814" y="5265307"/>
                <a:ext cx="1736855" cy="830997"/>
              </a:xfrm>
              <a:prstGeom prst="rect">
                <a:avLst/>
              </a:prstGeom>
              <a:blipFill>
                <a:blip r:embed="rId11"/>
                <a:stretch>
                  <a:fillRect t="-19118" r="-9825" b="-3602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233FCFA-EC60-3404-3DAC-2B605E91AFF8}"/>
                  </a:ext>
                </a:extLst>
              </p:cNvPr>
              <p:cNvSpPr txBox="1"/>
              <p:nvPr/>
            </p:nvSpPr>
            <p:spPr>
              <a:xfrm>
                <a:off x="3875084" y="5254433"/>
                <a:ext cx="2072515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srgbClr val="F15349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𝟐𝟏</m:t>
                      </m:r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×</m:t>
                      </m:r>
                      <m:r>
                        <a:rPr kumimoji="0" lang="en-US" sz="4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𝟒</m:t>
                      </m:r>
                    </m:oMath>
                  </m:oMathPara>
                </a14:m>
                <a:endPara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思源黑体 CN Medium"/>
                  <a:cs typeface="+mn-cs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233FCFA-EC60-3404-3DAC-2B605E91AF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5084" y="5254433"/>
                <a:ext cx="2072515" cy="83099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7" name="Group 36">
            <a:extLst>
              <a:ext uri="{FF2B5EF4-FFF2-40B4-BE49-F238E27FC236}">
                <a16:creationId xmlns:a16="http://schemas.microsoft.com/office/drawing/2014/main" id="{41934D29-9DE3-50C8-FD2B-7BF0CF6F21B3}"/>
              </a:ext>
            </a:extLst>
          </p:cNvPr>
          <p:cNvGrpSpPr/>
          <p:nvPr/>
        </p:nvGrpSpPr>
        <p:grpSpPr>
          <a:xfrm>
            <a:off x="3896393" y="5339328"/>
            <a:ext cx="815472" cy="744927"/>
            <a:chOff x="3208176" y="5138974"/>
            <a:chExt cx="815472" cy="744927"/>
          </a:xfrm>
        </p:grpSpPr>
        <p:sp>
          <p:nvSpPr>
            <p:cNvPr id="38" name="Rectangle: Rounded Corners 37">
              <a:extLst>
                <a:ext uri="{FF2B5EF4-FFF2-40B4-BE49-F238E27FC236}">
                  <a16:creationId xmlns:a16="http://schemas.microsoft.com/office/drawing/2014/main" id="{88161348-9B34-369F-FC99-381E3826D254}"/>
                </a:ext>
              </a:extLst>
            </p:cNvPr>
            <p:cNvSpPr/>
            <p:nvPr/>
          </p:nvSpPr>
          <p:spPr>
            <a:xfrm>
              <a:off x="3208176" y="5138974"/>
              <a:ext cx="815472" cy="744927"/>
            </a:xfrm>
            <a:prstGeom prst="roundRect">
              <a:avLst/>
            </a:prstGeom>
            <a:solidFill>
              <a:schemeClr val="bg1"/>
            </a:solidFill>
            <a:ln w="38100">
              <a:solidFill>
                <a:srgbClr val="F9DB6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endParaRPr>
            </a:p>
          </p:txBody>
        </p:sp>
        <p:pic>
          <p:nvPicPr>
            <p:cNvPr id="39" name="Picture 38">
              <a:extLst>
                <a:ext uri="{FF2B5EF4-FFF2-40B4-BE49-F238E27FC236}">
                  <a16:creationId xmlns:a16="http://schemas.microsoft.com/office/drawing/2014/main" id="{04692E78-01D4-205B-2927-3FB7582DD3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343" r="73390"/>
            <a:stretch/>
          </p:blipFill>
          <p:spPr>
            <a:xfrm rot="907134">
              <a:off x="3426322" y="5233482"/>
              <a:ext cx="357512" cy="641806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57C508A9-2E20-CBFD-88B1-9919B98AA32C}"/>
              </a:ext>
            </a:extLst>
          </p:cNvPr>
          <p:cNvPicPr>
            <a:picLocks noChangeAspect="1"/>
          </p:cNvPicPr>
          <p:nvPr/>
        </p:nvPicPr>
        <p:blipFill rotWithShape="1">
          <a:blip r:embed="rId1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879" t="-7843" b="-1"/>
          <a:stretch/>
        </p:blipFill>
        <p:spPr>
          <a:xfrm flipH="1">
            <a:off x="607606" y="1922966"/>
            <a:ext cx="4187608" cy="3213263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CE73E660-C735-7587-38F3-5C26B4AE13AE}"/>
              </a:ext>
            </a:extLst>
          </p:cNvPr>
          <p:cNvGrpSpPr/>
          <p:nvPr/>
        </p:nvGrpSpPr>
        <p:grpSpPr>
          <a:xfrm>
            <a:off x="678718" y="1068540"/>
            <a:ext cx="619044" cy="707886"/>
            <a:chOff x="621568" y="748500"/>
            <a:chExt cx="619044" cy="707886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6C08A06E-DFBE-0099-1515-30449E6DC2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1568" y="835857"/>
              <a:ext cx="532424" cy="532424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23484CD4-62E2-8EEB-3D7E-364B8646D432}"/>
                </a:ext>
              </a:extLst>
            </p:cNvPr>
            <p:cNvSpPr txBox="1"/>
            <p:nvPr/>
          </p:nvSpPr>
          <p:spPr>
            <a:xfrm>
              <a:off x="685096" y="748500"/>
              <a:ext cx="55551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00"/>
                  </a:solidFill>
                  <a:effectLst/>
                  <a:uLnTx/>
                  <a:uFillTx/>
                  <a:latin typeface="Calibri" panose="020F0502020204030204" pitchFamily="34" charset="0"/>
                  <a:ea typeface="+mn-ea"/>
                  <a:cs typeface="Calibri" panose="020F0502020204030204" pitchFamily="34" charset="0"/>
                </a:rPr>
                <a:t>3</a:t>
              </a:r>
            </a:p>
          </p:txBody>
        </p: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5905FB82-B84F-78C7-5BEB-C67C2B0AD9B5}"/>
              </a:ext>
            </a:extLst>
          </p:cNvPr>
          <p:cNvSpPr txBox="1"/>
          <p:nvPr/>
        </p:nvSpPr>
        <p:spPr>
          <a:xfrm>
            <a:off x="1274670" y="1083481"/>
            <a:ext cx="3290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Tìm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thừa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số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80554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9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5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1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15" grpId="0"/>
      <p:bldP spid="16" grpId="0"/>
      <p:bldP spid="26" grpId="0" animBg="1"/>
      <p:bldP spid="8" grpId="0"/>
      <p:bldP spid="12" grpId="0"/>
      <p:bldP spid="28" grpId="0" animBg="1"/>
      <p:bldP spid="29" grpId="0"/>
      <p:bldP spid="30" grpId="0"/>
      <p:bldP spid="34" grpId="0" animBg="1"/>
      <p:bldP spid="35" grpId="0"/>
      <p:bldP spid="3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758C8A-D48D-9A32-AF93-8E08EFB0B2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4293C9CD-C744-D357-F68C-6C3C92BAAC4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  <a:ln>
            <a:noFill/>
          </a:ln>
        </p:spPr>
      </p:pic>
      <p:pic>
        <p:nvPicPr>
          <p:cNvPr id="5" name="Picture 4" descr="A green and red text on a black background&#10;&#10;AI-generated content may be incorrect.">
            <a:extLst>
              <a:ext uri="{FF2B5EF4-FFF2-40B4-BE49-F238E27FC236}">
                <a16:creationId xmlns:a16="http://schemas.microsoft.com/office/drawing/2014/main" id="{288806C5-680C-DDB7-EE62-0CFB413839E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0468" y="864619"/>
            <a:ext cx="7193903" cy="5791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346225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5">
            <a:hlinkClick r:id="rId2" action="ppaction://hlinksldjump"/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14161" y="1515917"/>
            <a:ext cx="1986010" cy="2943969"/>
          </a:xfrm>
          <a:prstGeom prst="rect">
            <a:avLst/>
          </a:prstGeom>
        </p:spPr>
      </p:pic>
      <p:pic>
        <p:nvPicPr>
          <p:cNvPr id="8" name="4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125" y="2846588"/>
            <a:ext cx="1503968" cy="3816522"/>
          </a:xfrm>
          <a:prstGeom prst="rect">
            <a:avLst/>
          </a:prstGeom>
        </p:spPr>
      </p:pic>
      <p:pic>
        <p:nvPicPr>
          <p:cNvPr id="9" name="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945" y="3494005"/>
            <a:ext cx="1792180" cy="2056708"/>
          </a:xfrm>
          <a:prstGeom prst="rect">
            <a:avLst/>
          </a:prstGeom>
        </p:spPr>
      </p:pic>
      <p:pic>
        <p:nvPicPr>
          <p:cNvPr id="10" name="1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647" y="1755357"/>
            <a:ext cx="948208" cy="2966000"/>
          </a:xfrm>
          <a:prstGeom prst="rect">
            <a:avLst/>
          </a:prstGeom>
        </p:spPr>
      </p:pic>
      <p:pic>
        <p:nvPicPr>
          <p:cNvPr id="11" name="3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255" y="141376"/>
            <a:ext cx="1583740" cy="294397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01" t="9818" r="6958" b="3986"/>
          <a:stretch/>
        </p:blipFill>
        <p:spPr>
          <a:xfrm rot="21121116">
            <a:off x="443663" y="2546055"/>
            <a:ext cx="2579286" cy="397258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968450" y="3957840"/>
            <a:ext cx="5999154" cy="96916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5121">
            <a:off x="1440928" y="3608821"/>
            <a:ext cx="1846338" cy="357948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668346" y="2094452"/>
            <a:ext cx="10848652" cy="1752600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173964" y="2606685"/>
            <a:ext cx="983741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6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BÉ TẬP BẮN CUNG</a:t>
            </a:r>
          </a:p>
        </p:txBody>
      </p:sp>
    </p:spTree>
    <p:extLst>
      <p:ext uri="{BB962C8B-B14F-4D97-AF65-F5344CB8AC3E}">
        <p14:creationId xmlns:p14="http://schemas.microsoft.com/office/powerpoint/2010/main" val="37374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/>
          <a:srcRect l="1143" t="1569" r="1420" b="1692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4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1125" y="2846588"/>
            <a:ext cx="1503968" cy="3816522"/>
          </a:xfrm>
          <a:prstGeom prst="rect">
            <a:avLst/>
          </a:prstGeom>
        </p:spPr>
      </p:pic>
      <p:pic>
        <p:nvPicPr>
          <p:cNvPr id="7" name="2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8945" y="3494005"/>
            <a:ext cx="1792180" cy="2056708"/>
          </a:xfrm>
          <a:prstGeom prst="rect">
            <a:avLst/>
          </a:prstGeom>
        </p:spPr>
      </p:pic>
      <p:pic>
        <p:nvPicPr>
          <p:cNvPr id="8" name="1">
            <a:hlinkClick r:id="rId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5647" y="1755357"/>
            <a:ext cx="948208" cy="2966000"/>
          </a:xfrm>
          <a:prstGeom prst="rect">
            <a:avLst/>
          </a:prstGeom>
        </p:spPr>
      </p:pic>
      <p:pic>
        <p:nvPicPr>
          <p:cNvPr id="9" name="3">
            <a:hlinkClick r:id="rId11" action="ppaction://hlinksldjump"/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9255" y="141376"/>
            <a:ext cx="1583740" cy="294397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6101" t="9818" r="6958" b="3986"/>
          <a:stretch/>
        </p:blipFill>
        <p:spPr>
          <a:xfrm rot="21121116">
            <a:off x="443663" y="2546055"/>
            <a:ext cx="2579286" cy="39725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05121">
            <a:off x="1440928" y="3608821"/>
            <a:ext cx="1846338" cy="357948"/>
          </a:xfrm>
          <a:prstGeom prst="rect">
            <a:avLst/>
          </a:prstGeom>
        </p:spPr>
      </p:pic>
      <p:pic>
        <p:nvPicPr>
          <p:cNvPr id="7172" name="Picture 4" descr="Táº­p tin:Star icon stylized.svg â Wikipedia tiáº¿ng Viá»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352" y="126430"/>
            <a:ext cx="813220" cy="77527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4" descr="Táº­p tin:Star icon stylized.svg â Wikipedia tiáº¿ng Viá»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403" y="126430"/>
            <a:ext cx="813220" cy="77527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4" descr="Táº­p tin:Star icon stylized.svg â Wikipedia tiáº¿ng Viá»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4454" y="126430"/>
            <a:ext cx="813220" cy="77527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4" descr="Táº­p tin:Star icon stylized.svg â Wikipedia tiáº¿ng Viá»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0505" y="126430"/>
            <a:ext cx="813220" cy="77527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4" descr="Táº­p tin:Star icon stylized.svg â Wikipedia tiáº¿ng Viá»t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6558" y="126430"/>
            <a:ext cx="813220" cy="775270"/>
          </a:xfrm>
          <a:prstGeom prst="rect">
            <a:avLst/>
          </a:prstGeom>
          <a:noFill/>
          <a:effectLst>
            <a:glow rad="228600">
              <a:schemeClr val="accent4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: Rounded Corners 1">
            <a:hlinkClick r:id="rId16" action="ppaction://hlinksldjump"/>
            <a:extLst>
              <a:ext uri="{FF2B5EF4-FFF2-40B4-BE49-F238E27FC236}">
                <a16:creationId xmlns:a16="http://schemas.microsoft.com/office/drawing/2014/main" id="{1895E718-7837-83C6-7C0C-05C74ADD84A8}"/>
              </a:ext>
            </a:extLst>
          </p:cNvPr>
          <p:cNvSpPr/>
          <p:nvPr/>
        </p:nvSpPr>
        <p:spPr>
          <a:xfrm>
            <a:off x="10744200" y="240030"/>
            <a:ext cx="1120140" cy="42291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12117232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2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4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6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0.69115 -0.20138 " pathEditMode="relative" rAng="0" ptsTypes="AA">
                                      <p:cBhvr>
                                        <p:cTn id="3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4557" y="-10069"/>
                                    </p:animMotion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0.44206 -0.23449 " pathEditMode="relative" rAng="0" ptsTypes="AA">
                                      <p:cBhvr>
                                        <p:cTn id="4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096" y="-1173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2000"/>
                            </p:stCondLst>
                            <p:childTnLst>
                              <p:par>
                                <p:cTn id="48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4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0.49805 0.05325 " pathEditMode="relative" rAng="0" ptsTypes="AA">
                                      <p:cBhvr>
                                        <p:cTn id="6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896" y="26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6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5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6" fill="hold">
                      <p:stCondLst>
                        <p:cond delay="0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0.59089 -0.38865 " pathEditMode="relative" rAng="0" ptsTypes="AA">
                                      <p:cBhvr>
                                        <p:cTn id="8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544" y="-1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000"/>
                            </p:stCondLst>
                            <p:childTnLst>
                              <p:par>
                                <p:cTn id="84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8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9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4" fill="hold">
                      <p:stCondLst>
                        <p:cond delay="0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08333E-7 -4.81481E-6 L 0.6349 0.03866 " pathEditMode="relative" rAng="0" ptsTypes="AA">
                                      <p:cBhvr>
                                        <p:cTn id="10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1745" y="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2000"/>
                            </p:stCondLst>
                            <p:childTnLst>
                              <p:par>
                                <p:cTn id="102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0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phep-thuat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71600" y="4108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C. 23</a:t>
            </a:r>
          </a:p>
        </p:txBody>
      </p:sp>
      <p:sp>
        <p:nvSpPr>
          <p:cNvPr id="6" name="Rectangle 5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B. 24</a:t>
            </a:r>
          </a:p>
        </p:txBody>
      </p:sp>
      <p:sp>
        <p:nvSpPr>
          <p:cNvPr id="7" name="Rectangle 6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D. 25</a:t>
            </a:r>
          </a:p>
        </p:txBody>
      </p:sp>
      <p:sp>
        <p:nvSpPr>
          <p:cNvPr id="8" name="Rectangle 7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A. 22</a:t>
            </a:r>
          </a:p>
        </p:txBody>
      </p:sp>
      <p:pic>
        <p:nvPicPr>
          <p:cNvPr id="9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2">
            <a:hlinkClick r:id="rId6" action="ppaction://hlinksldjump"/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680"/>
            <a:ext cx="1792180" cy="2056708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109806" y="373345"/>
            <a:ext cx="992014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Kết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phép</a:t>
            </a:r>
            <a:r>
              <a:rPr kumimoji="0" lang="fr-FR" sz="4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chia 46 : 2 là: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9844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680"/>
            <a:ext cx="1792180" cy="20567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671600" y="410809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B.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24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dư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2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C. 24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dư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1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D. 24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dư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3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A. 24</a:t>
            </a: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698194" y="379922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38356" y="316195"/>
            <a:ext cx="106288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Kết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của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fr-FR" sz="4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phép</a:t>
            </a:r>
            <a:r>
              <a:rPr kumimoji="0" lang="fr-FR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chia 74 : 3 là: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18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680"/>
            <a:ext cx="1792180" cy="2056708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830870" y="4233825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A. 15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C. 16</a:t>
            </a:r>
            <a:r>
              <a:rPr kumimoji="0" lang="en-US" sz="36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6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671600" y="519100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D. 17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603842" y="411045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B. 14 </a:t>
            </a:r>
            <a:r>
              <a:rPr kumimoji="0" lang="en-US" sz="36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endParaRPr kumimoji="0" lang="en-US" sz="3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0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793598" y="38098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666901" y="495605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4857464" y="3924952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Box 14"/>
          <p:cNvSpPr txBox="1"/>
          <p:nvPr/>
        </p:nvSpPr>
        <p:spPr>
          <a:xfrm>
            <a:off x="938356" y="316195"/>
            <a:ext cx="1059451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Hùng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60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trứng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bán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,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bác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chia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đều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số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trứng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vào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4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rổ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.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Hỏi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mỗi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rổ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có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bao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nhiêu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quả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trứng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gà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8012349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ACK IOE BÃI CON Gáº¤U Láº¤Y Máº¬T - YouTub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7" name="2">
            <a:hlinkClick r:id="rId4" action="ppaction://hlinksldjump"/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93680"/>
            <a:ext cx="1792180" cy="2056708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854552" y="235974"/>
            <a:ext cx="10500851" cy="371659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825808" y="5223726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D. 57 : 8</a:t>
            </a:r>
          </a:p>
        </p:txBody>
      </p:sp>
      <p:sp>
        <p:nvSpPr>
          <p:cNvPr id="10" name="Rectangle 9"/>
          <p:cNvSpPr/>
          <p:nvPr/>
        </p:nvSpPr>
        <p:spPr>
          <a:xfrm>
            <a:off x="876773" y="519100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C. 73 : 5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843050" y="4265178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B. 42 : 4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854552" y="4156177"/>
            <a:ext cx="4683803" cy="602673"/>
          </a:xfrm>
          <a:prstGeom prst="rect">
            <a:avLst/>
          </a:prstGeom>
          <a:solidFill>
            <a:schemeClr val="dk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n-US" sz="4000" dirty="0">
                <a:solidFill>
                  <a:prstClr val="white"/>
                </a:solidFill>
                <a:latin typeface="Cambria" panose="02040503050406030204" pitchFamily="18" charset="0"/>
                <a:ea typeface="Cambria" panose="02040503050406030204" pitchFamily="18" charset="0"/>
              </a:rPr>
              <a:t>A. 56 : 2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  <p:pic>
        <p:nvPicPr>
          <p:cNvPr id="13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5044308" y="385560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10838351" y="4030229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67" t="18657" r="55100" b="30178"/>
          <a:stretch/>
        </p:blipFill>
        <p:spPr bwMode="auto">
          <a:xfrm>
            <a:off x="4931823" y="4849780"/>
            <a:ext cx="1092200" cy="1106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Káº¿t quáº£ hÃ¬nh áº£nh cho right wrong tick icon"/>
          <p:cNvPicPr>
            <a:picLocks noChangeAspect="1" noChangeArrowheads="1"/>
          </p:cNvPicPr>
          <p:nvPr/>
        </p:nvPicPr>
        <p:blipFill rotWithShape="1"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149" t="18843" r="5517" b="28298"/>
          <a:stretch/>
        </p:blipFill>
        <p:spPr bwMode="auto">
          <a:xfrm>
            <a:off x="10852402" y="4914853"/>
            <a:ext cx="1339598" cy="1177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17"/>
          <p:cNvSpPr txBox="1"/>
          <p:nvPr/>
        </p:nvSpPr>
        <p:spPr>
          <a:xfrm>
            <a:off x="938356" y="316195"/>
            <a:ext cx="100001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4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</a:rPr>
              <a:t>Phép chia nào sau đây có số dư là 1</a:t>
            </a:r>
            <a:endParaRPr kumimoji="0" lang="en-US" sz="4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mbria" panose="02040503050406030204" pitchFamily="18" charset="0"/>
              <a:ea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747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dung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id="{931F2904-4D7F-FFEE-7114-0B43D2E4AE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956269" y="1366133"/>
            <a:ext cx="6335169" cy="5798983"/>
          </a:xfrm>
          <a:custGeom>
            <a:avLst/>
            <a:gdLst>
              <a:gd name="connsiteX0" fmla="*/ 921255 w 6335169"/>
              <a:gd name="connsiteY0" fmla="*/ 1885067 h 5798983"/>
              <a:gd name="connsiteX1" fmla="*/ 921255 w 6335169"/>
              <a:gd name="connsiteY1" fmla="*/ 2723267 h 5798983"/>
              <a:gd name="connsiteX2" fmla="*/ 2410869 w 6335169"/>
              <a:gd name="connsiteY2" fmla="*/ 2723267 h 5798983"/>
              <a:gd name="connsiteX3" fmla="*/ 2410869 w 6335169"/>
              <a:gd name="connsiteY3" fmla="*/ 1885067 h 5798983"/>
              <a:gd name="connsiteX4" fmla="*/ 0 w 6335169"/>
              <a:gd name="connsiteY4" fmla="*/ 0 h 5798983"/>
              <a:gd name="connsiteX5" fmla="*/ 6335169 w 6335169"/>
              <a:gd name="connsiteY5" fmla="*/ 0 h 5798983"/>
              <a:gd name="connsiteX6" fmla="*/ 6335169 w 6335169"/>
              <a:gd name="connsiteY6" fmla="*/ 5798983 h 5798983"/>
              <a:gd name="connsiteX7" fmla="*/ 0 w 6335169"/>
              <a:gd name="connsiteY7" fmla="*/ 5798983 h 57989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335169" h="5798983">
                <a:moveTo>
                  <a:pt x="921255" y="1885067"/>
                </a:moveTo>
                <a:lnTo>
                  <a:pt x="921255" y="2723267"/>
                </a:lnTo>
                <a:lnTo>
                  <a:pt x="2410869" y="2723267"/>
                </a:lnTo>
                <a:lnTo>
                  <a:pt x="2410869" y="1885067"/>
                </a:lnTo>
                <a:close/>
                <a:moveTo>
                  <a:pt x="0" y="0"/>
                </a:moveTo>
                <a:lnTo>
                  <a:pt x="6335169" y="0"/>
                </a:lnTo>
                <a:lnTo>
                  <a:pt x="6335169" y="5798983"/>
                </a:lnTo>
                <a:lnTo>
                  <a:pt x="0" y="5798983"/>
                </a:lnTo>
                <a:close/>
              </a:path>
            </a:pathLst>
          </a:cu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1AF946AC-E53A-CD39-4EFF-B51975F082F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3732" y="2523988"/>
            <a:ext cx="3327645" cy="332764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2D4D9225-3B8A-822E-74D7-0668F09C6C8D}"/>
              </a:ext>
            </a:extLst>
          </p:cNvPr>
          <p:cNvSpPr txBox="1"/>
          <p:nvPr/>
        </p:nvSpPr>
        <p:spPr>
          <a:xfrm>
            <a:off x="1488427" y="3296128"/>
            <a:ext cx="511210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l-NL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Chia sẻ bài học với người thân</a:t>
            </a:r>
          </a:p>
          <a:p>
            <a:pPr marL="571500" marR="0" lvl="0" indent="-57150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nl-NL" sz="4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 panose="02040503050406030204" pitchFamily="18" charset="0"/>
                <a:cs typeface="+mn-cs"/>
              </a:rPr>
              <a:t>Chuẩn bị bài mới</a:t>
            </a:r>
            <a:endParaRPr kumimoji="0" lang="en-US" sz="4000" b="1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mbria" panose="02040503050406030204" pitchFamily="18" charset="0"/>
              <a:cs typeface="+mn-c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9B39692-DF44-C8E3-DA42-4DA7F6F05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33388" y="1105729"/>
            <a:ext cx="5310076" cy="1225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046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679581C9-FC5D-4A73-AAC4-8CD24C3006B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2667000" y="-2667000"/>
            <a:ext cx="6858000" cy="12192000"/>
          </a:xfrm>
          <a:prstGeom prst="rect">
            <a:avLst/>
          </a:prstGeom>
        </p:spPr>
      </p:pic>
      <p:pic>
        <p:nvPicPr>
          <p:cNvPr id="11" name="图片 10">
            <a:extLst>
              <a:ext uri="{FF2B5EF4-FFF2-40B4-BE49-F238E27FC236}">
                <a16:creationId xmlns:a16="http://schemas.microsoft.com/office/drawing/2014/main" id="{06797FE1-0FDE-4C1B-9F9D-173B6BFCCD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0" y="3500064"/>
            <a:ext cx="3639987" cy="3639987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162" y="1086184"/>
            <a:ext cx="2994976" cy="4954924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14" y="5724514"/>
            <a:ext cx="932769" cy="9571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F434B0-E479-CA8F-A510-037579D620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6569" y="1106215"/>
            <a:ext cx="7547502" cy="4828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093433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千图网拥有20W+精美PPT模板 更多PPT模板下载至：www.58pic.com/office/ppt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自定义 64">
      <a:dk1>
        <a:sysClr val="windowText" lastClr="000000"/>
      </a:dk1>
      <a:lt1>
        <a:srgbClr val="FFFFFF"/>
      </a:lt1>
      <a:dk2>
        <a:srgbClr val="2D3847"/>
      </a:dk2>
      <a:lt2>
        <a:srgbClr val="EBF0F4"/>
      </a:lt2>
      <a:accent1>
        <a:srgbClr val="377ECD"/>
      </a:accent1>
      <a:accent2>
        <a:srgbClr val="5FC8A9"/>
      </a:accent2>
      <a:accent3>
        <a:srgbClr val="377ECD"/>
      </a:accent3>
      <a:accent4>
        <a:srgbClr val="5FC8A9"/>
      </a:accent4>
      <a:accent5>
        <a:srgbClr val="377ECD"/>
      </a:accent5>
      <a:accent6>
        <a:srgbClr val="5FC8A9"/>
      </a:accent6>
      <a:hlink>
        <a:srgbClr val="0563C1"/>
      </a:hlink>
      <a:folHlink>
        <a:srgbClr val="954F72"/>
      </a:folHlink>
    </a:clrScheme>
    <a:fontScheme name="自定义 1">
      <a:majorFont>
        <a:latin typeface="思源黑体 CN Medium"/>
        <a:ea typeface="思源黑体 CN Bold"/>
        <a:cs typeface=""/>
      </a:majorFont>
      <a:minorFont>
        <a:latin typeface="思源黑体 CN Medium"/>
        <a:ea typeface="思源黑体 CN Medium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421</Words>
  <Application>Microsoft Office PowerPoint</Application>
  <PresentationFormat>Màn hình rộng</PresentationFormat>
  <Paragraphs>106</Paragraphs>
  <Slides>21</Slides>
  <Notes>7</Notes>
  <HiddenSlides>0</HiddenSlides>
  <MMClips>2</MMClips>
  <ScaleCrop>false</ScaleCrop>
  <HeadingPairs>
    <vt:vector size="6" baseType="variant">
      <vt:variant>
        <vt:lpstr>Phông được Dùng</vt:lpstr>
      </vt:variant>
      <vt:variant>
        <vt:i4>9</vt:i4>
      </vt:variant>
      <vt:variant>
        <vt:lpstr>Chủ đề</vt:lpstr>
      </vt:variant>
      <vt:variant>
        <vt:i4>4</vt:i4>
      </vt:variant>
      <vt:variant>
        <vt:lpstr>Tiêu đề Bản chiếu</vt:lpstr>
      </vt:variant>
      <vt:variant>
        <vt:i4>21</vt:i4>
      </vt:variant>
    </vt:vector>
  </HeadingPairs>
  <TitlesOfParts>
    <vt:vector size="34" baseType="lpstr">
      <vt:lpstr>等线</vt:lpstr>
      <vt:lpstr>等线 Light</vt:lpstr>
      <vt:lpstr>#9Slide03 SFU Futura_05</vt:lpstr>
      <vt:lpstr>Arial</vt:lpstr>
      <vt:lpstr>Calibri</vt:lpstr>
      <vt:lpstr>Calibri Light</vt:lpstr>
      <vt:lpstr>Cambria</vt:lpstr>
      <vt:lpstr>Cambria Math</vt:lpstr>
      <vt:lpstr>思源黑体 CN Medium</vt:lpstr>
      <vt:lpstr>千图网拥有20W+精美PPT模板 更多PPT模板下载至：www.58pic.com/office/ppt​​</vt:lpstr>
      <vt:lpstr>Office 主题</vt:lpstr>
      <vt:lpstr>1_Office Theme</vt:lpstr>
      <vt:lpstr>Office Theme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  <vt:lpstr>Bản trình bày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Thao Tran</dc:creator>
  <cp:lastModifiedBy>linh nguyenthuy</cp:lastModifiedBy>
  <cp:revision>48</cp:revision>
  <dcterms:created xsi:type="dcterms:W3CDTF">2022-08-06T23:04:17Z</dcterms:created>
  <dcterms:modified xsi:type="dcterms:W3CDTF">2025-10-05T06:29:07Z</dcterms:modified>
</cp:coreProperties>
</file>