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1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698" r:id="rId2"/>
    <p:sldMasterId id="2147483748" r:id="rId3"/>
    <p:sldMasterId id="2147483760" r:id="rId4"/>
    <p:sldMasterId id="2147483784" r:id="rId5"/>
    <p:sldMasterId id="2147483796" r:id="rId6"/>
    <p:sldMasterId id="2147483799" r:id="rId7"/>
  </p:sldMasterIdLst>
  <p:notesMasterIdLst>
    <p:notesMasterId r:id="rId36"/>
  </p:notesMasterIdLst>
  <p:sldIdLst>
    <p:sldId id="390" r:id="rId8"/>
    <p:sldId id="386" r:id="rId9"/>
    <p:sldId id="391" r:id="rId10"/>
    <p:sldId id="388" r:id="rId11"/>
    <p:sldId id="387" r:id="rId12"/>
    <p:sldId id="389" r:id="rId13"/>
    <p:sldId id="444" r:id="rId14"/>
    <p:sldId id="445" r:id="rId15"/>
    <p:sldId id="320" r:id="rId16"/>
    <p:sldId id="392" r:id="rId17"/>
    <p:sldId id="446" r:id="rId18"/>
    <p:sldId id="326" r:id="rId19"/>
    <p:sldId id="393" r:id="rId20"/>
    <p:sldId id="394" r:id="rId21"/>
    <p:sldId id="327" r:id="rId22"/>
    <p:sldId id="300" r:id="rId23"/>
    <p:sldId id="301" r:id="rId24"/>
    <p:sldId id="302" r:id="rId25"/>
    <p:sldId id="307" r:id="rId26"/>
    <p:sldId id="308" r:id="rId27"/>
    <p:sldId id="309" r:id="rId28"/>
    <p:sldId id="306" r:id="rId29"/>
    <p:sldId id="328" r:id="rId30"/>
    <p:sldId id="321" r:id="rId31"/>
    <p:sldId id="442" r:id="rId32"/>
    <p:sldId id="299" r:id="rId33"/>
    <p:sldId id="443" r:id="rId34"/>
    <p:sldId id="28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5155" autoAdjust="0"/>
  </p:normalViewPr>
  <p:slideViewPr>
    <p:cSldViewPr snapToGrid="0">
      <p:cViewPr varScale="1">
        <p:scale>
          <a:sx n="67" d="100"/>
          <a:sy n="67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C068A-8EF4-4573-9083-016DF7D99031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46CDB-C79E-42A0-8153-203025C867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2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07773-9457-4DE6-9DEB-5C74E654A07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626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9760C-35A9-4581-8F23-C37FB5A61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546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9760C-35A9-4581-8F23-C37FB5A61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88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79760C-35A9-4581-8F23-C37FB5A61F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10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tranthao121004@gmail.com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646CDB-C79E-42A0-8153-203025C867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38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tranthao121004@gmail.com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646CDB-C79E-42A0-8153-203025C867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248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tranthao121004@gmail.com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646CDB-C79E-42A0-8153-203025C867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960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07773-9457-4DE6-9DEB-5C74E654A07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370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07773-9457-4DE6-9DEB-5C74E654A07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000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850D-79ED-424D-AD10-24B0EF067A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343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850D-79ED-424D-AD10-24B0EF067A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inpin heiti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inpin heiti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767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B07773-9457-4DE6-9DEB-5C74E654A07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206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0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88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2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5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8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3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3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3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46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8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4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35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95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47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C64C91-CB78-423A-AD1D-80716C489A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AA83A0-2A92-4F77-941A-96E476DFD0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5CCF05-30A0-4EFC-9DF5-B5D8331BC7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552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2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13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4BA777-9C25-40B9-BA03-5EE188C27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A29CF1-3ED2-45D9-A4EE-57CD3DC968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2F3D90-E967-482C-B37A-2753364E6E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792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7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04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62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D1036A-9DA9-4E3D-9100-2F576B2ADAAD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D7191B5-0C74-438E-99D3-823AC6C2A80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940C57-ED83-4C23-94C6-3C6271C4AE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E1DED7-91C7-4609-9B16-BCDB091AE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87A751-4192-4305-B3FA-C82CA3307D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701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E3C0AA-A1A7-4251-98DB-EA463CC9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30CF205-E8CC-456D-849D-35F0F85A2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FABC6A-33A7-4ED4-8BB1-EBE4D7A8F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AA794F-5496-411D-8AA2-27D540EFF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5FB46F-38DD-49CA-8E1F-38726E65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1FCBB-1D4B-46CE-8BE3-27D0080076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F533A9-09AC-4085-AF7E-13B4EFADA8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0A0243-F4B9-467D-A043-9D429A1A1E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252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648F24-6D29-4723-83B7-5AEB82AF0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C79C29-A435-49BA-B4A0-711EE6110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79E1F6-C406-4872-BC6D-8EBEF3E8E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93AEC9-4436-45E0-A324-93FAAB7E7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6B4F72-56D1-4EF7-9278-117700FE8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25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7771E6-0A69-45AC-AE35-14EADC78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BA83E3-CAF7-4336-9869-1612562F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5704E7-DF7B-4690-A42B-EC90586F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9B764D-8575-453C-A6FB-541C072A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D6F046-2DCE-4EFB-A120-E49512925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43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0DA21-642F-4441-9CBF-5FBCF67B9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C1F518-6652-4315-B7E4-CD0B90F72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AF5E9C2-BFF8-42DD-952F-813FA610B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0C9E30F-E871-42C9-8184-E4C5DBF0C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CAB49D-8BA7-4229-AE34-AD648D66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3E6DFB-37BA-482B-B634-9907A94A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45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2CD80-826A-44FF-98E4-B1F45C2D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115FE-9A38-458C-9A8C-8D17622A0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6230E-401B-4CE1-A03F-7408ED827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1066B6-EF19-47CB-AFE1-6239F5E65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DE75097-F01C-4802-8C3E-5355810F2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1E2469-31BD-40E5-AC6F-87C632C50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E0BE977-C1BB-440B-92B3-6C8D9F611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0B9D761-4440-4A29-B58A-04452EC9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1319F0-22FF-47A7-ADE3-207CE9274D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50DE24-5596-4D99-9E18-107F14AC63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A1FD6F-9D11-42A2-8287-4D893D6783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947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2AA83-1BD5-4213-81EE-082350B42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7369762-72A8-46DF-BE78-2F777DD0C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2353BE-C9C1-4B78-8F0C-04191453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8913B55-15B6-4FB1-BF9B-0F749BF9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17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2A2571-5240-4ACA-AC29-BAB743AA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EA0F0-93DB-415E-B78D-0E433EAE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397D-DD38-469B-8142-6515D008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14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DF24A9-FBF4-4838-865D-A7C736D98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D16066-85F1-49CE-917C-BFD4A1ACF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9F656D5-0AFE-4A0A-8FA5-61E3124A3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008D93-DD36-4D98-9A6B-CAD01B5D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7AF021-57C8-49B0-99F8-8E02D491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19224C-E34B-447A-A1C8-675FF8C1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62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340D5C-4289-4FCE-90B0-7B9629FD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17CDDA-97A7-49DC-BA90-B687DACAD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189C6D-6C4B-4696-896F-3DA7B7C6B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477801C-2544-4CF4-956F-3E1AB925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B81F99-BB12-4CE6-B8DB-7CF3EDBB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C5A750-0BCC-454B-ACFE-6BBEEDAD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61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3CBCD7-E908-40B1-9D4D-81CCF670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4F0B01-C3C7-4E30-A674-CD410D2DD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33D9CE-05C4-48E5-A0C8-0F74D58E5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EF5E6F-2568-4193-8D81-46E9C2D4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BC0F8A-9B95-41ED-BA6E-CCB94791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42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59D6C5-A089-43D8-BC21-B6C50ABDE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F2D0CD-C7BF-4B4C-993E-AD6963554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CDCC27-6B8B-4A2B-9332-3FA7E4411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A9331D-1ABB-488F-A9E6-A5DF0B9C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94CC72-3C14-46F0-8646-ED9861A5F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13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E3C0AA-A1A7-4251-98DB-EA463CC9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30CF205-E8CC-456D-849D-35F0F85A2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FABC6A-33A7-4ED4-8BB1-EBE4D7A8F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AA794F-5496-411D-8AA2-27D540EFF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5FB46F-38DD-49CA-8E1F-38726E654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63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648F24-6D29-4723-83B7-5AEB82AF0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C79C29-A435-49BA-B4A0-711EE6110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79E1F6-C406-4872-BC6D-8EBEF3E8E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93AEC9-4436-45E0-A324-93FAAB7E7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6B4F72-56D1-4EF7-9278-117700FE8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0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7771E6-0A69-45AC-AE35-14EADC78D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BA83E3-CAF7-4336-9869-1612562F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5704E7-DF7B-4690-A42B-EC90586F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9B764D-8575-453C-A6FB-541C072A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D6F046-2DCE-4EFB-A120-E49512925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13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0DA21-642F-4441-9CBF-5FBCF67B9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C1F518-6652-4315-B7E4-CD0B90F72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AF5E9C2-BFF8-42DD-952F-813FA610B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0C9E30F-E871-42C9-8184-E4C5DBF0C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CCAB49D-8BA7-4229-AE34-AD648D66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3E6DFB-37BA-482B-B634-9907A94A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64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2CD80-826A-44FF-98E4-B1F45C2D8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115FE-9A38-458C-9A8C-8D17622A0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D6230E-401B-4CE1-A03F-7408ED827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1066B6-EF19-47CB-AFE1-6239F5E65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DE75097-F01C-4802-8C3E-5355810F2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1E2469-31BD-40E5-AC6F-87C632C50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E0BE977-C1BB-440B-92B3-6C8D9F611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0B9D761-4440-4A29-B58A-04452EC92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16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D2AA83-1BD5-4213-81EE-082350B42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7369762-72A8-46DF-BE78-2F777DD0C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52353BE-C9C1-4B78-8F0C-04191453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8913B55-15B6-4FB1-BF9B-0F749BF9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72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42A2571-5240-4ACA-AC29-BAB743AA6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62EA0F0-93DB-415E-B78D-0E433EAE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397D-DD38-469B-8142-6515D0083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09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DF24A9-FBF4-4838-865D-A7C736D98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D16066-85F1-49CE-917C-BFD4A1ACF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9F656D5-0AFE-4A0A-8FA5-61E3124A3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008D93-DD36-4D98-9A6B-CAD01B5D2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A7AF021-57C8-49B0-99F8-8E02D491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19224C-E34B-447A-A1C8-675FF8C1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02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340D5C-4289-4FCE-90B0-7B9629FD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B17CDDA-97A7-49DC-BA90-B687DACAD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E189C6D-6C4B-4696-896F-3DA7B7C6B1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477801C-2544-4CF4-956F-3E1AB925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B81F99-BB12-4CE6-B8DB-7CF3EDBB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C5A750-0BCC-454B-ACFE-6BBEEDAD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87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3CBCD7-E908-40B1-9D4D-81CCF670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4F0B01-C3C7-4E30-A674-CD410D2DD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33D9CE-05C4-48E5-A0C8-0F74D58E5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EF5E6F-2568-4193-8D81-46E9C2D4E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BC0F8A-9B95-41ED-BA6E-CCB947914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79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759D6C5-A089-43D8-BC21-B6C50ABDE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F2D0CD-C7BF-4B4C-993E-AD6963554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CDCC27-6B8B-4A2B-9332-3FA7E4411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A9331D-1ABB-488F-A9E6-A5DF0B9C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94CC72-3C14-46F0-8646-ED9861A5F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BC46CF-7905-43F0-816C-18EFD94DF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4DCEEF-3AE0-4903-A292-11ED9DFDBD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9FC17D-CE05-4B08-940C-3CB5D7936C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5318E8-5C51-4527-83BB-0D3A835C9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28509" y="43096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0E0B96-EE0D-4113-8034-A40B49C985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145" y="263568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28090C-4148-4B83-B5E6-9D3EC838FE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3600" y="53253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577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770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80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5000">
        <p159:morph option="byObject"/>
      </p:transition>
    </mc:Choice>
    <mc:Fallback xmlns="">
      <p:transition spd="slow" advClick="0" advTm="5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AE70-7AB0-A45E-7FEC-8F4C444A5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F9C9C5-BAFD-259C-87BF-8C67B09F8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027EE-4FD4-8226-17A3-079ACC1A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FC3C6-691B-AFAC-15FC-EE679635B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D80BE-8446-8B40-346E-6A775BB19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921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6D8CE-9ED4-3DD0-46CF-8B7047B88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44236-957B-9435-D9B2-A7D93C262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FCD1A-DA68-B9BE-0295-82363345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8571E-3233-4530-1DD5-90E03D83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1001-629A-D577-2337-5F050DE0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176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670CB-CBFC-E899-EAA9-5AE60B591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7E060-8557-9940-3F3D-D5644C8F6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6EF7D-359F-2104-2AC2-F9457D9C9B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49524-1F65-B1EE-8F05-00504BDD8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409A7-9014-B7C7-E4F4-F3160F0E7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197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F5DEA-1185-D783-2102-CC857DDF5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DD614-644D-237E-D661-D1C44AA1AC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08FB8-BE26-D940-414B-B29AB9A40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B8D8BD-4EC1-12EF-9A2E-C27596BD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1DC274-273D-9463-3D23-17F6F5ADE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FEBF5-2712-3464-A301-8520681F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31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F9B0-26C6-27CF-C30B-461C6D4AE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89051-6B37-93BD-7386-35043408B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D2D4E-B7D5-D898-F5B1-A471AA896B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B98268-B476-F9CD-ABD6-5734EFC9A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BC3DC0-B94F-9F53-3104-D3C521782E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36B2A5-B739-2977-D9FC-A45EA22E3C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4FEA97-637C-12D0-7E6D-80B774259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B37D14-829C-560A-16E7-86FB5B37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413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43D2E-1A0C-C30C-048F-373A1DA9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8CE614-BD67-6F9E-7981-FF9D8BDEEE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73B35D-3DFA-CBCF-64FC-766255F0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47DE00-BACB-C27A-7BDE-5F7224154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762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3F297-DE80-F81D-1F3E-C78CF5C611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B0AD8-C41D-532A-EF5A-1AF2E049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815E6-433A-9488-E801-AF4BB01A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15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154D-1E5B-0E09-99AD-9EFC592E5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C30D7-DDB1-59D5-CFE6-9A5BBC966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2F35B-72C1-229C-CE82-4EE3A5012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23733-3BBC-743A-2C3B-BE16DADE36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37E875-114D-EE6C-002E-CCF8C413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86D15-21F0-FD3E-B781-F07EB6066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90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03969-A70D-8A34-DF2E-09E996B1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896AC5-6623-3DE2-12B2-2BEA3EBC5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9EDC2-FC52-A2E2-0202-9A1D6958B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255C1-5AE4-0ECF-D759-54DE584C79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2B14ED-7FD6-0DCF-821C-83A18E08B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2D834-8C85-DFD8-6A5C-24E9030C7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268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D0F06-85CD-557E-B9A9-700C21040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FA800E-823B-FB4D-E294-58A5083AE7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5297E-CCB6-6C6D-ABF4-8A5921F83F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43595-97CB-7989-806C-CFB1E7A6F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B33AA-77DB-7C75-8481-C13DB810C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12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455A0C-4A75-7120-A589-0E6769F08A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0FFBF5-92A4-F476-C9DF-28EDCA857E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14819-7582-700D-FE25-9B6A6D93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525D0C-8F4E-44B1-9EDC-E02519BDCBB0}" type="datetimeFigureOut">
              <a:rPr lang="en-US" smtClean="0"/>
              <a:t>27/9/2025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6C2FD-50FE-29FA-0D73-5DFD642CA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87727-794A-7E97-85A8-3AE4016A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586E58-D2C2-462C-81FE-E88F7023D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7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3.tif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3.tif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2" name="Picture 1" descr="A blue sky with many small stars&#10;&#10;Description automatically generated">
            <a:extLst>
              <a:ext uri="{FF2B5EF4-FFF2-40B4-BE49-F238E27FC236}">
                <a16:creationId xmlns:a16="http://schemas.microsoft.com/office/drawing/2014/main" id="{5E346B11-E429-9BE5-3575-9EAA24CA45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00599A6-E2C4-3C15-DB7D-D7C4D4A428AE}"/>
              </a:ext>
            </a:extLst>
          </p:cNvPr>
          <p:cNvSpPr/>
          <p:nvPr userDrawn="1"/>
        </p:nvSpPr>
        <p:spPr>
          <a:xfrm>
            <a:off x="361951" y="228600"/>
            <a:ext cx="11468100" cy="6419850"/>
          </a:xfrm>
          <a:prstGeom prst="roundRect">
            <a:avLst/>
          </a:prstGeom>
          <a:solidFill>
            <a:srgbClr val="FFFD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0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blue sky with many small stars&#10;&#10;Description automatically generated">
            <a:extLst>
              <a:ext uri="{FF2B5EF4-FFF2-40B4-BE49-F238E27FC236}">
                <a16:creationId xmlns:a16="http://schemas.microsoft.com/office/drawing/2014/main" id="{D6519397-D99C-4C87-6BF1-737B76DFD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4D05FED-F071-0F45-7CC3-2DA2E0B3FC34}"/>
              </a:ext>
            </a:extLst>
          </p:cNvPr>
          <p:cNvSpPr/>
          <p:nvPr userDrawn="1"/>
        </p:nvSpPr>
        <p:spPr>
          <a:xfrm>
            <a:off x="361951" y="228600"/>
            <a:ext cx="11468100" cy="6419850"/>
          </a:xfrm>
          <a:prstGeom prst="roundRect">
            <a:avLst/>
          </a:prstGeom>
          <a:solidFill>
            <a:srgbClr val="FFFD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14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52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70C7E535-EE39-4D8B-A539-64CD3C10280D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7D0DE71-D77B-452D-BFC0-76DF422F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D2D4F2-AE6C-434F-929D-261A806DE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9E2656-95FA-460C-B193-60AEDACC4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0D1D06-D38C-4BC4-AB38-94C35F5D3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EC3C07-901D-42FF-B388-326DF8FDA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9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B017492F-E94F-47BD-A20D-F0B7818D5BB1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7D0DE71-D77B-452D-BFC0-76DF422F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D2D4F2-AE6C-434F-929D-261A806DE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9E2656-95FA-460C-B193-60AEDACC46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53C6B-C10F-4E7F-899E-2E78A3035EB4}" type="datetimeFigureOut">
              <a:rPr lang="zh-CN" altLang="en-US" smtClean="0"/>
              <a:t>2025/9/27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0D1D06-D38C-4BC4-AB38-94C35F5D35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EC3C07-901D-42FF-B388-326DF8FDA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B5EE6-EA73-4D28-B5DA-D4FFA458B56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3AEFC0-5EAA-4087-86C4-B5D24F5CBA7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80909" y="41572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72C9B9-555D-471B-A885-E146EC9FCE4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45" y="26204403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CEDFF4-97A9-48CE-B40E-EA773752491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200" y="5172972"/>
            <a:ext cx="2381709" cy="2381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272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sky with many small stars&#10;&#10;Description automatically generated">
            <a:extLst>
              <a:ext uri="{FF2B5EF4-FFF2-40B4-BE49-F238E27FC236}">
                <a16:creationId xmlns:a16="http://schemas.microsoft.com/office/drawing/2014/main" id="{846988D0-DBA3-0A85-4F4F-E9122DCD05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906D6AC-7FF2-8F51-79B9-AE8848FCC838}"/>
              </a:ext>
            </a:extLst>
          </p:cNvPr>
          <p:cNvSpPr/>
          <p:nvPr userDrawn="1"/>
        </p:nvSpPr>
        <p:spPr>
          <a:xfrm>
            <a:off x="361951" y="228600"/>
            <a:ext cx="11468100" cy="6419850"/>
          </a:xfrm>
          <a:prstGeom prst="roundRect">
            <a:avLst/>
          </a:prstGeom>
          <a:solidFill>
            <a:srgbClr val="FFFD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64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98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audio" Target="../media/audio1.wav"/><Relationship Id="rId21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5" Type="http://schemas.openxmlformats.org/officeDocument/2006/relationships/image" Target="../media/image19.png"/><Relationship Id="rId23" Type="http://schemas.openxmlformats.org/officeDocument/2006/relationships/image" Target="../media/image25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13.png"/><Relationship Id="rId14" Type="http://schemas.openxmlformats.org/officeDocument/2006/relationships/image" Target="../media/image18.gif"/><Relationship Id="rId22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audio" Target="../media/audio1.wav"/><Relationship Id="rId21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5" Type="http://schemas.openxmlformats.org/officeDocument/2006/relationships/image" Target="../media/image19.png"/><Relationship Id="rId23" Type="http://schemas.openxmlformats.org/officeDocument/2006/relationships/image" Target="../media/image25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13.png"/><Relationship Id="rId14" Type="http://schemas.openxmlformats.org/officeDocument/2006/relationships/image" Target="../media/image18.gif"/><Relationship Id="rId22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audio" Target="../media/audio1.wav"/><Relationship Id="rId21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audio" Target="../media/audio3.wav"/><Relationship Id="rId15" Type="http://schemas.openxmlformats.org/officeDocument/2006/relationships/image" Target="../media/image19.png"/><Relationship Id="rId23" Type="http://schemas.openxmlformats.org/officeDocument/2006/relationships/image" Target="../media/image25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13.png"/><Relationship Id="rId14" Type="http://schemas.openxmlformats.org/officeDocument/2006/relationships/image" Target="../media/image18.gif"/><Relationship Id="rId22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6" Type="http://schemas.microsoft.com/office/2007/relationships/hdphoto" Target="../media/hdphoto4.wdp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audio" Target="../media/audio4.wav"/><Relationship Id="rId9" Type="http://schemas.openxmlformats.org/officeDocument/2006/relationships/image" Target="../media/image48.png"/><Relationship Id="rId14" Type="http://schemas.openxmlformats.org/officeDocument/2006/relationships/audio" Target="../media/audio10.wav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emf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10" Type="http://schemas.openxmlformats.org/officeDocument/2006/relationships/audio" Target="../media/audio4.wav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10" Type="http://schemas.openxmlformats.org/officeDocument/2006/relationships/audio" Target="../media/audio4.wav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10" Type="http://schemas.openxmlformats.org/officeDocument/2006/relationships/audio" Target="../media/audio4.wav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5.png"/><Relationship Id="rId7" Type="http://schemas.openxmlformats.org/officeDocument/2006/relationships/image" Target="../media/image59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1.png"/><Relationship Id="rId10" Type="http://schemas.openxmlformats.org/officeDocument/2006/relationships/audio" Target="../media/audio4.wav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microsoft.com/office/2007/relationships/hdphoto" Target="../media/hdphoto4.wdp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6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CBEE254-F431-4167-8641-2442002848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"/>
          <a:stretch/>
        </p:blipFill>
        <p:spPr>
          <a:xfrm>
            <a:off x="0" y="-1"/>
            <a:ext cx="12973378" cy="6858001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046EF372-D0F7-438C-991A-8A6167F47968}"/>
              </a:ext>
            </a:extLst>
          </p:cNvPr>
          <p:cNvSpPr/>
          <p:nvPr/>
        </p:nvSpPr>
        <p:spPr>
          <a:xfrm rot="920767">
            <a:off x="4113440" y="1340867"/>
            <a:ext cx="4746496" cy="45590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CD6521-23D5-48FC-BC72-5B2A2B9333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b="12019"/>
          <a:stretch/>
        </p:blipFill>
        <p:spPr>
          <a:xfrm rot="20009610">
            <a:off x="1420388" y="3161571"/>
            <a:ext cx="3941052" cy="27561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6709D3-5E60-4295-947E-EDA561533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310" y="2287837"/>
            <a:ext cx="4468755" cy="311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98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36B9B1-9CFB-4C70-A977-BF73180AD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8" name="Picture 4" descr="Flying white rocket isolated on white background. Download a Free Preview  or High Quality Adobe Illustrator Ai,… | Space party, Space birthday party,  Space birthday">
            <a:extLst>
              <a:ext uri="{FF2B5EF4-FFF2-40B4-BE49-F238E27FC236}">
                <a16:creationId xmlns:a16="http://schemas.microsoft.com/office/drawing/2014/main" id="{DB053C82-34D0-4F6B-945D-ABE89C2D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0185" l="0" r="100000">
                        <a14:foregroundMark x1="13000" y1="69074" x2="22000" y2="81667"/>
                        <a14:foregroundMark x1="26600" y1="79722" x2="26600" y2="81019"/>
                        <a14:foregroundMark x1="5500" y1="80741" x2="8900" y2="7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4507">
            <a:off x="6408776" y="2132164"/>
            <a:ext cx="5199582" cy="56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5" t="1385" r="16787" b="2170"/>
          <a:stretch/>
        </p:blipFill>
        <p:spPr>
          <a:xfrm>
            <a:off x="2613338" y="260803"/>
            <a:ext cx="6418053" cy="600398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22" y="894016"/>
            <a:ext cx="2909847" cy="5631575"/>
          </a:xfrm>
          <a:prstGeom prst="rect">
            <a:avLst/>
          </a:prstGeom>
        </p:spPr>
      </p:pic>
      <p:pic>
        <p:nvPicPr>
          <p:cNvPr id="10" name="tiếng trò chơi xuất hiện">
            <a:hlinkClick r:id="" action="ppaction://media"/>
            <a:extLst>
              <a:ext uri="{FF2B5EF4-FFF2-40B4-BE49-F238E27FC236}">
                <a16:creationId xmlns:a16="http://schemas.microsoft.com/office/drawing/2014/main" id="{0C8FA431-7443-460A-B17D-A35EAD33D3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048" end="300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61311" y="63223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5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6D267512-9FC6-4707-BA27-079FFF8EC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28B46-C3D4-4181-B084-342EA7A61220}"/>
              </a:ext>
            </a:extLst>
          </p:cNvPr>
          <p:cNvSpPr/>
          <p:nvPr/>
        </p:nvSpPr>
        <p:spPr>
          <a:xfrm>
            <a:off x="8556224" y="1673176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451A0B9-B1E4-4C66-9E20-F2B4C584C7F0}"/>
              </a:ext>
            </a:extLst>
          </p:cNvPr>
          <p:cNvSpPr/>
          <p:nvPr/>
        </p:nvSpPr>
        <p:spPr>
          <a:xfrm>
            <a:off x="8556224" y="3184000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8A88E9F-D623-4566-A228-53F940C3FFEA}"/>
              </a:ext>
            </a:extLst>
          </p:cNvPr>
          <p:cNvSpPr/>
          <p:nvPr/>
        </p:nvSpPr>
        <p:spPr>
          <a:xfrm>
            <a:off x="8562559" y="4620597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C81DBC7-AE1D-4D2E-A75A-319B0286F1F4}"/>
              </a:ext>
            </a:extLst>
          </p:cNvPr>
          <p:cNvSpPr/>
          <p:nvPr/>
        </p:nvSpPr>
        <p:spPr>
          <a:xfrm>
            <a:off x="8540821" y="238802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grpSp>
        <p:nvGrpSpPr>
          <p:cNvPr id="22" name="A"/>
          <p:cNvGrpSpPr/>
          <p:nvPr/>
        </p:nvGrpSpPr>
        <p:grpSpPr>
          <a:xfrm>
            <a:off x="7829966" y="459284"/>
            <a:ext cx="2420922" cy="830997"/>
            <a:chOff x="8422160" y="1489938"/>
            <a:chExt cx="2943093" cy="101023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23885">
                          <a14:foregroundMark x1="21007" y1="45732" x2="20144" y2="62195"/>
                          <a14:foregroundMark x1="21151" y1="49390" x2="20576" y2="61585"/>
                          <a14:backgroundMark x1="23165" y1="18293" x2="23165" y2="18293"/>
                          <a14:backgroundMark x1="23165" y1="18293" x2="22014" y2="91463"/>
                          <a14:backgroundMark x1="22014" y1="43293" x2="22014" y2="646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649" b="-3870"/>
            <a:stretch/>
          </p:blipFill>
          <p:spPr>
            <a:xfrm>
              <a:off x="8422160" y="1622430"/>
              <a:ext cx="854282" cy="86113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018271" y="1489938"/>
              <a:ext cx="1346982" cy="10102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9</a:t>
              </a:r>
            </a:p>
          </p:txBody>
        </p:sp>
      </p:grpSp>
      <p:grpSp>
        <p:nvGrpSpPr>
          <p:cNvPr id="23" name="B"/>
          <p:cNvGrpSpPr/>
          <p:nvPr/>
        </p:nvGrpSpPr>
        <p:grpSpPr>
          <a:xfrm>
            <a:off x="7829984" y="1938632"/>
            <a:ext cx="3021862" cy="830997"/>
            <a:chOff x="8422168" y="2846690"/>
            <a:chExt cx="3673648" cy="101023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65"/>
            <a:stretch/>
          </p:blipFill>
          <p:spPr>
            <a:xfrm>
              <a:off x="8422168" y="2894499"/>
              <a:ext cx="748454" cy="82905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442136" y="2846690"/>
              <a:ext cx="2653680" cy="1010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6</a:t>
              </a:r>
              <a:endParaRPr kumimoji="0" lang="en-US" sz="4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C"/>
          <p:cNvGrpSpPr/>
          <p:nvPr/>
        </p:nvGrpSpPr>
        <p:grpSpPr>
          <a:xfrm>
            <a:off x="7829981" y="3367661"/>
            <a:ext cx="3037899" cy="830997"/>
            <a:chOff x="8422168" y="3702145"/>
            <a:chExt cx="3693145" cy="101023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66"/>
            <a:stretch/>
          </p:blipFill>
          <p:spPr>
            <a:xfrm>
              <a:off x="8422168" y="3845196"/>
              <a:ext cx="748452" cy="82905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990735" y="3702145"/>
              <a:ext cx="2124578" cy="1010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7</a:t>
              </a:r>
              <a:endParaRPr kumimoji="0" lang="en-US" sz="4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D"/>
          <p:cNvGrpSpPr/>
          <p:nvPr/>
        </p:nvGrpSpPr>
        <p:grpSpPr>
          <a:xfrm>
            <a:off x="7829973" y="4840937"/>
            <a:ext cx="2489166" cy="830997"/>
            <a:chOff x="8469285" y="4670840"/>
            <a:chExt cx="3026057" cy="101023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78665"/>
            <a:stretch/>
          </p:blipFill>
          <p:spPr>
            <a:xfrm>
              <a:off x="8469285" y="4795893"/>
              <a:ext cx="748451" cy="82905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961279" y="4670840"/>
              <a:ext cx="1534063" cy="1010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8</a:t>
              </a:r>
            </a:p>
          </p:txBody>
        </p:sp>
      </p:grpSp>
      <p:pic>
        <p:nvPicPr>
          <p:cNvPr id="29" name="DAP A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012" y="5789388"/>
            <a:ext cx="2326412" cy="838211"/>
          </a:xfrm>
          <a:prstGeom prst="rect">
            <a:avLst/>
          </a:prstGeom>
        </p:spPr>
      </p:pic>
      <p:pic>
        <p:nvPicPr>
          <p:cNvPr id="30" name="BAT DAU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39" y="5789388"/>
            <a:ext cx="2326412" cy="838211"/>
          </a:xfrm>
          <a:prstGeom prst="rect">
            <a:avLst/>
          </a:prstGeom>
        </p:spPr>
      </p:pic>
      <p:pic>
        <p:nvPicPr>
          <p:cNvPr id="31" name="DONG HO CAT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42" y="167352"/>
            <a:ext cx="900532" cy="119804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5"/>
            <a:ext cx="1588750" cy="10873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7"/>
            <a:ext cx="1588750" cy="10873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7"/>
            <a:ext cx="1588750" cy="10873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8"/>
            <a:ext cx="1588750" cy="10873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9"/>
            <a:ext cx="1588750" cy="10873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" y="188569"/>
            <a:ext cx="1588750" cy="1087357"/>
          </a:xfrm>
          <a:prstGeom prst="rect">
            <a:avLst/>
          </a:prstGeom>
        </p:spPr>
      </p:pic>
      <p:pic>
        <p:nvPicPr>
          <p:cNvPr id="40" name="Picture 4" descr="Flying white rocket isolated on white background. Download a Free Preview  or High Quality Adobe Illustrator Ai,… | Space party, Space birthday party,  Space birthday">
            <a:extLst>
              <a:ext uri="{FF2B5EF4-FFF2-40B4-BE49-F238E27FC236}">
                <a16:creationId xmlns:a16="http://schemas.microsoft.com/office/drawing/2014/main" id="{D87BE630-AE1B-4554-B7CA-CFB107A96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0185" l="0" r="100000">
                        <a14:foregroundMark x1="13000" y1="69074" x2="22000" y2="81667"/>
                        <a14:foregroundMark x1="26600" y1="79722" x2="26600" y2="81019"/>
                        <a14:foregroundMark x1="5500" y1="80741" x2="8900" y2="7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32766">
            <a:off x="-688214" y="2211022"/>
            <a:ext cx="3573048" cy="38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354803-59D5-4B78-AD19-EC210200D38F}"/>
              </a:ext>
            </a:extLst>
          </p:cNvPr>
          <p:cNvGrpSpPr/>
          <p:nvPr/>
        </p:nvGrpSpPr>
        <p:grpSpPr>
          <a:xfrm>
            <a:off x="2192132" y="145863"/>
            <a:ext cx="5894349" cy="5532547"/>
            <a:chOff x="2192132" y="145863"/>
            <a:chExt cx="5894349" cy="5532547"/>
          </a:xfrm>
        </p:grpSpPr>
        <p:pic>
          <p:nvPicPr>
            <p:cNvPr id="4" name="BANG CAU HOI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132" y="145863"/>
              <a:ext cx="5894349" cy="5532547"/>
            </a:xfrm>
            <a:prstGeom prst="rect">
              <a:avLst/>
            </a:prstGeom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9B65117-C220-48B9-AC76-AD47A401C261}"/>
                </a:ext>
              </a:extLst>
            </p:cNvPr>
            <p:cNvSpPr/>
            <p:nvPr/>
          </p:nvSpPr>
          <p:spPr>
            <a:xfrm>
              <a:off x="6314173" y="1275922"/>
              <a:ext cx="279132" cy="298877"/>
            </a:xfrm>
            <a:prstGeom prst="roundRect">
              <a:avLst/>
            </a:prstGeom>
            <a:solidFill>
              <a:srgbClr val="EDC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4081270-534D-49CE-980C-69C01A806360}"/>
                </a:ext>
              </a:extLst>
            </p:cNvPr>
            <p:cNvSpPr/>
            <p:nvPr/>
          </p:nvSpPr>
          <p:spPr>
            <a:xfrm>
              <a:off x="6296711" y="1560678"/>
              <a:ext cx="279132" cy="88735"/>
            </a:xfrm>
            <a:prstGeom prst="roundRect">
              <a:avLst/>
            </a:prstGeom>
            <a:solidFill>
              <a:srgbClr val="EBB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5198C8B-4BDA-45AD-93BB-08E319D3B2D4}"/>
                </a:ext>
              </a:extLst>
            </p:cNvPr>
            <p:cNvSpPr/>
            <p:nvPr/>
          </p:nvSpPr>
          <p:spPr>
            <a:xfrm>
              <a:off x="6296711" y="1637782"/>
              <a:ext cx="279132" cy="76192"/>
            </a:xfrm>
            <a:prstGeom prst="roundRect">
              <a:avLst/>
            </a:prstGeom>
            <a:solidFill>
              <a:srgbClr val="E9A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91DF3D9-338B-4F59-98D1-534185E3A12E}"/>
                </a:ext>
              </a:extLst>
            </p:cNvPr>
            <p:cNvSpPr/>
            <p:nvPr/>
          </p:nvSpPr>
          <p:spPr>
            <a:xfrm>
              <a:off x="6196445" y="1064074"/>
              <a:ext cx="439544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800" b="0" i="0" u="none" strike="noStrike" kern="1200" cap="none" spc="0" normalizeH="0" baseline="0" noProof="0">
                  <a:ln w="0"/>
                  <a:solidFill>
                    <a:srgbClr val="973537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1</a:t>
              </a:r>
              <a:endParaRPr kumimoji="0" lang="en-US" sz="4800" b="0" i="0" u="none" strike="noStrike" kern="1200" cap="none" spc="0" normalizeH="0" baseline="0" noProof="0">
                <a:ln w="0"/>
                <a:solidFill>
                  <a:srgbClr val="973537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A5E36AD-020D-4DE8-98A1-AFBE695A26A8}"/>
              </a:ext>
            </a:extLst>
          </p:cNvPr>
          <p:cNvSpPr txBox="1"/>
          <p:nvPr/>
        </p:nvSpPr>
        <p:spPr>
          <a:xfrm>
            <a:off x="2850078" y="2759087"/>
            <a:ext cx="4085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48 : 6 = ?</a:t>
            </a:r>
          </a:p>
        </p:txBody>
      </p:sp>
    </p:spTree>
    <p:extLst>
      <p:ext uri="{BB962C8B-B14F-4D97-AF65-F5344CB8AC3E}">
        <p14:creationId xmlns:p14="http://schemas.microsoft.com/office/powerpoint/2010/main" val="125055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5 gi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mph" presetSubtype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05"/>
                                      </p:to>
                                    </p:set>
                                    <p:animEffect filter="image" prLst="opacity: 0.05">
                                      <p:cBhvr rctx="IE">
                                        <p:cTn id="8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2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5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8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1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3" grpId="1" animBg="1"/>
      <p:bldP spid="44" grpId="0" animBg="1"/>
      <p:bldP spid="14" grpId="0" animBg="1"/>
      <p:bldP spid="1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6D267512-9FC6-4707-BA27-079FFF8EC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28B46-C3D4-4181-B084-342EA7A61220}"/>
              </a:ext>
            </a:extLst>
          </p:cNvPr>
          <p:cNvSpPr/>
          <p:nvPr/>
        </p:nvSpPr>
        <p:spPr>
          <a:xfrm>
            <a:off x="8556224" y="1673176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451A0B9-B1E4-4C66-9E20-F2B4C584C7F0}"/>
              </a:ext>
            </a:extLst>
          </p:cNvPr>
          <p:cNvSpPr/>
          <p:nvPr/>
        </p:nvSpPr>
        <p:spPr>
          <a:xfrm>
            <a:off x="8556224" y="3184000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8A88E9F-D623-4566-A228-53F940C3FFEA}"/>
              </a:ext>
            </a:extLst>
          </p:cNvPr>
          <p:cNvSpPr/>
          <p:nvPr/>
        </p:nvSpPr>
        <p:spPr>
          <a:xfrm>
            <a:off x="8562559" y="4620597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C81DBC7-AE1D-4D2E-A75A-319B0286F1F4}"/>
              </a:ext>
            </a:extLst>
          </p:cNvPr>
          <p:cNvSpPr/>
          <p:nvPr/>
        </p:nvSpPr>
        <p:spPr>
          <a:xfrm>
            <a:off x="8540821" y="238802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grpSp>
        <p:nvGrpSpPr>
          <p:cNvPr id="22" name="A"/>
          <p:cNvGrpSpPr/>
          <p:nvPr/>
        </p:nvGrpSpPr>
        <p:grpSpPr>
          <a:xfrm>
            <a:off x="7829984" y="469748"/>
            <a:ext cx="3130941" cy="923330"/>
            <a:chOff x="8422160" y="1502658"/>
            <a:chExt cx="3806251" cy="112248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23885">
                          <a14:foregroundMark x1="21007" y1="45732" x2="20144" y2="62195"/>
                          <a14:foregroundMark x1="21151" y1="49390" x2="20576" y2="61585"/>
                          <a14:backgroundMark x1="23165" y1="18293" x2="23165" y2="18293"/>
                          <a14:backgroundMark x1="23165" y1="18293" x2="22014" y2="91463"/>
                          <a14:backgroundMark x1="22014" y1="43293" x2="22014" y2="646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649" b="-3870"/>
            <a:stretch/>
          </p:blipFill>
          <p:spPr>
            <a:xfrm>
              <a:off x="8422160" y="1622430"/>
              <a:ext cx="854282" cy="86113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394949" y="1502658"/>
              <a:ext cx="1833462" cy="1122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6</a:t>
              </a:r>
            </a:p>
          </p:txBody>
        </p:sp>
      </p:grpSp>
      <p:grpSp>
        <p:nvGrpSpPr>
          <p:cNvPr id="23" name="B"/>
          <p:cNvGrpSpPr/>
          <p:nvPr/>
        </p:nvGrpSpPr>
        <p:grpSpPr>
          <a:xfrm>
            <a:off x="7829975" y="1930534"/>
            <a:ext cx="4016801" cy="923330"/>
            <a:chOff x="8422168" y="2836850"/>
            <a:chExt cx="4883189" cy="112248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65"/>
            <a:stretch/>
          </p:blipFill>
          <p:spPr>
            <a:xfrm>
              <a:off x="8422168" y="2894499"/>
              <a:ext cx="748454" cy="82905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1044623" y="2836850"/>
              <a:ext cx="2260734" cy="1122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24" name="C"/>
          <p:cNvGrpSpPr/>
          <p:nvPr/>
        </p:nvGrpSpPr>
        <p:grpSpPr>
          <a:xfrm>
            <a:off x="7829985" y="3395426"/>
            <a:ext cx="2599943" cy="923330"/>
            <a:chOff x="8422168" y="3735900"/>
            <a:chExt cx="3160723" cy="112248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66"/>
            <a:stretch/>
          </p:blipFill>
          <p:spPr>
            <a:xfrm>
              <a:off x="8422168" y="3845196"/>
              <a:ext cx="748452" cy="82905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10937463" y="3735900"/>
              <a:ext cx="645428" cy="112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</a:t>
              </a:r>
            </a:p>
          </p:txBody>
        </p:sp>
      </p:grpSp>
      <p:grpSp>
        <p:nvGrpSpPr>
          <p:cNvPr id="25" name="D"/>
          <p:cNvGrpSpPr/>
          <p:nvPr/>
        </p:nvGrpSpPr>
        <p:grpSpPr>
          <a:xfrm>
            <a:off x="7829964" y="4852262"/>
            <a:ext cx="3968943" cy="923330"/>
            <a:chOff x="8469285" y="4684602"/>
            <a:chExt cx="4825013" cy="112248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78665"/>
            <a:stretch/>
          </p:blipFill>
          <p:spPr>
            <a:xfrm>
              <a:off x="8469285" y="4795893"/>
              <a:ext cx="748451" cy="82905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0976262" y="4684602"/>
              <a:ext cx="2318036" cy="1122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</a:p>
          </p:txBody>
        </p:sp>
      </p:grpSp>
      <p:pic>
        <p:nvPicPr>
          <p:cNvPr id="29" name="DAP A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012" y="5789388"/>
            <a:ext cx="2326412" cy="838211"/>
          </a:xfrm>
          <a:prstGeom prst="rect">
            <a:avLst/>
          </a:prstGeom>
        </p:spPr>
      </p:pic>
      <p:pic>
        <p:nvPicPr>
          <p:cNvPr id="30" name="BAT DAU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39" y="5789388"/>
            <a:ext cx="2326412" cy="838211"/>
          </a:xfrm>
          <a:prstGeom prst="rect">
            <a:avLst/>
          </a:prstGeom>
        </p:spPr>
      </p:pic>
      <p:pic>
        <p:nvPicPr>
          <p:cNvPr id="31" name="DONG HO CAT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42" y="167352"/>
            <a:ext cx="900532" cy="119804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5"/>
            <a:ext cx="1588750" cy="10873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7"/>
            <a:ext cx="1588750" cy="10873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7"/>
            <a:ext cx="1588750" cy="10873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8"/>
            <a:ext cx="1588750" cy="10873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9"/>
            <a:ext cx="1588750" cy="10873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" y="188569"/>
            <a:ext cx="1588750" cy="1087357"/>
          </a:xfrm>
          <a:prstGeom prst="rect">
            <a:avLst/>
          </a:prstGeom>
        </p:spPr>
      </p:pic>
      <p:pic>
        <p:nvPicPr>
          <p:cNvPr id="40" name="Picture 4" descr="Flying white rocket isolated on white background. Download a Free Preview  or High Quality Adobe Illustrator Ai,… | Space party, Space birthday party,  Space birthday">
            <a:extLst>
              <a:ext uri="{FF2B5EF4-FFF2-40B4-BE49-F238E27FC236}">
                <a16:creationId xmlns:a16="http://schemas.microsoft.com/office/drawing/2014/main" id="{D87BE630-AE1B-4554-B7CA-CFB107A96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0185" l="0" r="100000">
                        <a14:foregroundMark x1="13000" y1="69074" x2="22000" y2="81667"/>
                        <a14:foregroundMark x1="26600" y1="79722" x2="26600" y2="81019"/>
                        <a14:foregroundMark x1="5500" y1="80741" x2="8900" y2="7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32766">
            <a:off x="-688214" y="2211022"/>
            <a:ext cx="3573048" cy="38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354803-59D5-4B78-AD19-EC210200D38F}"/>
              </a:ext>
            </a:extLst>
          </p:cNvPr>
          <p:cNvGrpSpPr/>
          <p:nvPr/>
        </p:nvGrpSpPr>
        <p:grpSpPr>
          <a:xfrm>
            <a:off x="2192132" y="145863"/>
            <a:ext cx="5894349" cy="5532547"/>
            <a:chOff x="2192132" y="145863"/>
            <a:chExt cx="5894349" cy="5532547"/>
          </a:xfrm>
        </p:grpSpPr>
        <p:pic>
          <p:nvPicPr>
            <p:cNvPr id="4" name="BANG CAU HOI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132" y="145863"/>
              <a:ext cx="5894349" cy="5532547"/>
            </a:xfrm>
            <a:prstGeom prst="rect">
              <a:avLst/>
            </a:prstGeom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9B65117-C220-48B9-AC76-AD47A401C261}"/>
                </a:ext>
              </a:extLst>
            </p:cNvPr>
            <p:cNvSpPr/>
            <p:nvPr/>
          </p:nvSpPr>
          <p:spPr>
            <a:xfrm>
              <a:off x="6314173" y="1275922"/>
              <a:ext cx="279132" cy="298877"/>
            </a:xfrm>
            <a:prstGeom prst="roundRect">
              <a:avLst/>
            </a:prstGeom>
            <a:solidFill>
              <a:srgbClr val="EDC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4081270-534D-49CE-980C-69C01A806360}"/>
                </a:ext>
              </a:extLst>
            </p:cNvPr>
            <p:cNvSpPr/>
            <p:nvPr/>
          </p:nvSpPr>
          <p:spPr>
            <a:xfrm>
              <a:off x="6296711" y="1560678"/>
              <a:ext cx="279132" cy="88735"/>
            </a:xfrm>
            <a:prstGeom prst="roundRect">
              <a:avLst/>
            </a:prstGeom>
            <a:solidFill>
              <a:srgbClr val="EBB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5198C8B-4BDA-45AD-93BB-08E319D3B2D4}"/>
                </a:ext>
              </a:extLst>
            </p:cNvPr>
            <p:cNvSpPr/>
            <p:nvPr/>
          </p:nvSpPr>
          <p:spPr>
            <a:xfrm>
              <a:off x="6296711" y="1637782"/>
              <a:ext cx="279132" cy="76192"/>
            </a:xfrm>
            <a:prstGeom prst="roundRect">
              <a:avLst/>
            </a:prstGeom>
            <a:solidFill>
              <a:srgbClr val="E9A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91DF3D9-338B-4F59-98D1-534185E3A12E}"/>
                </a:ext>
              </a:extLst>
            </p:cNvPr>
            <p:cNvSpPr/>
            <p:nvPr/>
          </p:nvSpPr>
          <p:spPr>
            <a:xfrm>
              <a:off x="6182019" y="1064074"/>
              <a:ext cx="468397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800" b="0" i="0" u="none" strike="noStrike" kern="1200" cap="none" spc="0" normalizeH="0" baseline="0" noProof="0">
                  <a:ln w="0"/>
                  <a:solidFill>
                    <a:srgbClr val="973537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2</a:t>
              </a:r>
              <a:endParaRPr kumimoji="0" lang="en-US" sz="4800" b="0" i="0" u="none" strike="noStrike" kern="1200" cap="none" spc="0" normalizeH="0" baseline="0" noProof="0">
                <a:ln w="0"/>
                <a:solidFill>
                  <a:srgbClr val="973537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9E7BB7F-BFCE-4D2D-A31B-424BF6A1271E}"/>
              </a:ext>
            </a:extLst>
          </p:cNvPr>
          <p:cNvSpPr txBox="1"/>
          <p:nvPr/>
        </p:nvSpPr>
        <p:spPr>
          <a:xfrm>
            <a:off x="3467595" y="2818464"/>
            <a:ext cx="33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 : 7 = ?</a:t>
            </a:r>
          </a:p>
        </p:txBody>
      </p:sp>
    </p:spTree>
    <p:extLst>
      <p:ext uri="{BB962C8B-B14F-4D97-AF65-F5344CB8AC3E}">
        <p14:creationId xmlns:p14="http://schemas.microsoft.com/office/powerpoint/2010/main" val="77293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5 gi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mph" presetSubtype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05"/>
                                      </p:to>
                                    </p:set>
                                    <p:animEffect filter="image" prLst="opacity: 0.05">
                                      <p:cBhvr rctx="IE">
                                        <p:cTn id="8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2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5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8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05"/>
                                      </p:to>
                                    </p:set>
                                    <p:animEffect filter="image" prLst="opacity: 0.05">
                                      <p:cBhvr rctx="IE">
                                        <p:cTn id="101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1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3" grpId="1" animBg="1"/>
      <p:bldP spid="44" grpId="0" animBg="1"/>
      <p:bldP spid="44" grpId="1" animBg="1"/>
      <p:bldP spid="14" grpId="0" animBg="1"/>
      <p:bldP spid="1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6D267512-9FC6-4707-BA27-079FFF8EC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2828B46-C3D4-4181-B084-342EA7A61220}"/>
              </a:ext>
            </a:extLst>
          </p:cNvPr>
          <p:cNvSpPr/>
          <p:nvPr/>
        </p:nvSpPr>
        <p:spPr>
          <a:xfrm>
            <a:off x="8556224" y="1673176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451A0B9-B1E4-4C66-9E20-F2B4C584C7F0}"/>
              </a:ext>
            </a:extLst>
          </p:cNvPr>
          <p:cNvSpPr/>
          <p:nvPr/>
        </p:nvSpPr>
        <p:spPr>
          <a:xfrm>
            <a:off x="8556224" y="3184000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8A88E9F-D623-4566-A228-53F940C3FFEA}"/>
              </a:ext>
            </a:extLst>
          </p:cNvPr>
          <p:cNvSpPr/>
          <p:nvPr/>
        </p:nvSpPr>
        <p:spPr>
          <a:xfrm>
            <a:off x="8562559" y="4620597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C81DBC7-AE1D-4D2E-A75A-319B0286F1F4}"/>
              </a:ext>
            </a:extLst>
          </p:cNvPr>
          <p:cNvSpPr/>
          <p:nvPr/>
        </p:nvSpPr>
        <p:spPr>
          <a:xfrm>
            <a:off x="8540821" y="238802"/>
            <a:ext cx="3335171" cy="1284630"/>
          </a:xfrm>
          <a:prstGeom prst="roundRect">
            <a:avLst/>
          </a:prstGeom>
          <a:solidFill>
            <a:srgbClr val="FFC000"/>
          </a:solidFill>
          <a:ln w="38100">
            <a:solidFill>
              <a:srgbClr val="973537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sng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grpSp>
        <p:nvGrpSpPr>
          <p:cNvPr id="22" name="A"/>
          <p:cNvGrpSpPr/>
          <p:nvPr/>
        </p:nvGrpSpPr>
        <p:grpSpPr>
          <a:xfrm>
            <a:off x="7829964" y="459284"/>
            <a:ext cx="2305504" cy="923330"/>
            <a:chOff x="8422160" y="1489938"/>
            <a:chExt cx="2802781" cy="11224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23885">
                          <a14:foregroundMark x1="21007" y1="45732" x2="20144" y2="62195"/>
                          <a14:foregroundMark x1="21151" y1="49390" x2="20576" y2="61585"/>
                          <a14:backgroundMark x1="23165" y1="18293" x2="23165" y2="18293"/>
                          <a14:backgroundMark x1="23165" y1="18293" x2="22014" y2="91463"/>
                          <a14:backgroundMark x1="22014" y1="43293" x2="22014" y2="6463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75649" b="-3870"/>
            <a:stretch/>
          </p:blipFill>
          <p:spPr>
            <a:xfrm>
              <a:off x="8422160" y="1622430"/>
              <a:ext cx="854282" cy="86113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0158582" y="1489938"/>
              <a:ext cx="1066359" cy="11224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4</a:t>
              </a:r>
            </a:p>
          </p:txBody>
        </p:sp>
      </p:grpSp>
      <p:grpSp>
        <p:nvGrpSpPr>
          <p:cNvPr id="23" name="B"/>
          <p:cNvGrpSpPr/>
          <p:nvPr/>
        </p:nvGrpSpPr>
        <p:grpSpPr>
          <a:xfrm>
            <a:off x="7829984" y="1938633"/>
            <a:ext cx="3021862" cy="923330"/>
            <a:chOff x="8422168" y="2846690"/>
            <a:chExt cx="3673648" cy="112248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65"/>
            <a:stretch/>
          </p:blipFill>
          <p:spPr>
            <a:xfrm>
              <a:off x="8422168" y="2894499"/>
              <a:ext cx="748454" cy="82905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9442136" y="2846690"/>
              <a:ext cx="2653680" cy="1122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1</a:t>
              </a:r>
              <a:endParaRPr kumimoji="0" lang="en-US" sz="5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C"/>
          <p:cNvGrpSpPr/>
          <p:nvPr/>
        </p:nvGrpSpPr>
        <p:grpSpPr>
          <a:xfrm>
            <a:off x="7829979" y="3367662"/>
            <a:ext cx="3037899" cy="923330"/>
            <a:chOff x="8422168" y="3702145"/>
            <a:chExt cx="3693146" cy="112248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666"/>
            <a:stretch/>
          </p:blipFill>
          <p:spPr>
            <a:xfrm>
              <a:off x="8422168" y="3845196"/>
              <a:ext cx="748452" cy="829058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9990736" y="3702145"/>
              <a:ext cx="2124578" cy="1122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  <a:endParaRPr kumimoji="0" lang="en-US" sz="5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D"/>
          <p:cNvGrpSpPr/>
          <p:nvPr/>
        </p:nvGrpSpPr>
        <p:grpSpPr>
          <a:xfrm>
            <a:off x="7829971" y="4840939"/>
            <a:ext cx="2469929" cy="923330"/>
            <a:chOff x="8469285" y="4670840"/>
            <a:chExt cx="3002671" cy="112248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78665"/>
            <a:stretch/>
          </p:blipFill>
          <p:spPr>
            <a:xfrm>
              <a:off x="8469285" y="4795893"/>
              <a:ext cx="748451" cy="82905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984664" y="4670840"/>
              <a:ext cx="1487292" cy="11224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2</a:t>
              </a:r>
            </a:p>
          </p:txBody>
        </p:sp>
      </p:grpSp>
      <p:pic>
        <p:nvPicPr>
          <p:cNvPr id="29" name="DAP A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012" y="5789388"/>
            <a:ext cx="2326412" cy="838211"/>
          </a:xfrm>
          <a:prstGeom prst="rect">
            <a:avLst/>
          </a:prstGeom>
        </p:spPr>
      </p:pic>
      <p:pic>
        <p:nvPicPr>
          <p:cNvPr id="30" name="BAT DAU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39" y="5789388"/>
            <a:ext cx="2326412" cy="838211"/>
          </a:xfrm>
          <a:prstGeom prst="rect">
            <a:avLst/>
          </a:prstGeom>
        </p:spPr>
      </p:pic>
      <p:pic>
        <p:nvPicPr>
          <p:cNvPr id="31" name="DONG HO CAT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42" y="167352"/>
            <a:ext cx="900532" cy="119804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5"/>
            <a:ext cx="1588750" cy="10873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7"/>
            <a:ext cx="1588750" cy="10873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4" y="188567"/>
            <a:ext cx="1588750" cy="10873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8"/>
            <a:ext cx="1588750" cy="10873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2" y="188569"/>
            <a:ext cx="1588750" cy="10873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5" y="188569"/>
            <a:ext cx="1588750" cy="1087357"/>
          </a:xfrm>
          <a:prstGeom prst="rect">
            <a:avLst/>
          </a:prstGeom>
        </p:spPr>
      </p:pic>
      <p:pic>
        <p:nvPicPr>
          <p:cNvPr id="40" name="Picture 4" descr="Flying white rocket isolated on white background. Download a Free Preview  or High Quality Adobe Illustrator Ai,… | Space party, Space birthday party,  Space birthday">
            <a:extLst>
              <a:ext uri="{FF2B5EF4-FFF2-40B4-BE49-F238E27FC236}">
                <a16:creationId xmlns:a16="http://schemas.microsoft.com/office/drawing/2014/main" id="{D87BE630-AE1B-4554-B7CA-CFB107A96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0185" l="0" r="100000">
                        <a14:foregroundMark x1="13000" y1="69074" x2="22000" y2="81667"/>
                        <a14:foregroundMark x1="26600" y1="79722" x2="26600" y2="81019"/>
                        <a14:foregroundMark x1="5500" y1="80741" x2="8900" y2="7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32766">
            <a:off x="-688214" y="2211022"/>
            <a:ext cx="3573048" cy="385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354803-59D5-4B78-AD19-EC210200D38F}"/>
              </a:ext>
            </a:extLst>
          </p:cNvPr>
          <p:cNvGrpSpPr/>
          <p:nvPr/>
        </p:nvGrpSpPr>
        <p:grpSpPr>
          <a:xfrm>
            <a:off x="2192132" y="145863"/>
            <a:ext cx="5894349" cy="5532547"/>
            <a:chOff x="2192132" y="145863"/>
            <a:chExt cx="5894349" cy="5532547"/>
          </a:xfrm>
        </p:grpSpPr>
        <p:pic>
          <p:nvPicPr>
            <p:cNvPr id="4" name="BANG CAU HOI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2132" y="145863"/>
              <a:ext cx="5894349" cy="5532547"/>
            </a:xfrm>
            <a:prstGeom prst="rect">
              <a:avLst/>
            </a:prstGeom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9B65117-C220-48B9-AC76-AD47A401C261}"/>
                </a:ext>
              </a:extLst>
            </p:cNvPr>
            <p:cNvSpPr/>
            <p:nvPr/>
          </p:nvSpPr>
          <p:spPr>
            <a:xfrm>
              <a:off x="6314173" y="1275922"/>
              <a:ext cx="279132" cy="298877"/>
            </a:xfrm>
            <a:prstGeom prst="roundRect">
              <a:avLst/>
            </a:prstGeom>
            <a:solidFill>
              <a:srgbClr val="EDC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4081270-534D-49CE-980C-69C01A806360}"/>
                </a:ext>
              </a:extLst>
            </p:cNvPr>
            <p:cNvSpPr/>
            <p:nvPr/>
          </p:nvSpPr>
          <p:spPr>
            <a:xfrm>
              <a:off x="6296711" y="1560678"/>
              <a:ext cx="279132" cy="88735"/>
            </a:xfrm>
            <a:prstGeom prst="roundRect">
              <a:avLst/>
            </a:prstGeom>
            <a:solidFill>
              <a:srgbClr val="EBB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5198C8B-4BDA-45AD-93BB-08E319D3B2D4}"/>
                </a:ext>
              </a:extLst>
            </p:cNvPr>
            <p:cNvSpPr/>
            <p:nvPr/>
          </p:nvSpPr>
          <p:spPr>
            <a:xfrm>
              <a:off x="6296711" y="1637782"/>
              <a:ext cx="279132" cy="76192"/>
            </a:xfrm>
            <a:prstGeom prst="roundRect">
              <a:avLst/>
            </a:prstGeom>
            <a:solidFill>
              <a:srgbClr val="E9A5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91DF3D9-338B-4F59-98D1-534185E3A12E}"/>
                </a:ext>
              </a:extLst>
            </p:cNvPr>
            <p:cNvSpPr/>
            <p:nvPr/>
          </p:nvSpPr>
          <p:spPr>
            <a:xfrm>
              <a:off x="6172400" y="1064074"/>
              <a:ext cx="487634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 w="0"/>
                  <a:solidFill>
                    <a:srgbClr val="973537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3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A5E36AD-020D-4DE8-98A1-AFBE695A26A8}"/>
              </a:ext>
            </a:extLst>
          </p:cNvPr>
          <p:cNvSpPr txBox="1"/>
          <p:nvPr/>
        </p:nvSpPr>
        <p:spPr>
          <a:xfrm>
            <a:off x="2850078" y="2759087"/>
            <a:ext cx="4085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 : 8 = ?</a:t>
            </a:r>
          </a:p>
        </p:txBody>
      </p:sp>
    </p:spTree>
    <p:extLst>
      <p:ext uri="{BB962C8B-B14F-4D97-AF65-F5344CB8AC3E}">
        <p14:creationId xmlns:p14="http://schemas.microsoft.com/office/powerpoint/2010/main" val="48195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ng WAV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5 gi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mph" presetSubtype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05"/>
                                      </p:to>
                                    </p:set>
                                    <p:animEffect filter="image" prLst="opacity: 0.05">
                                      <p:cBhvr rctx="IE">
                                        <p:cTn id="8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 W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mph" presetSubtype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2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mph" presetSubtype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5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8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-3.95833E-6 -1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3" grpId="1" animBg="1"/>
      <p:bldP spid="44" grpId="0" animBg="1"/>
      <p:bldP spid="14" grpId="0" animBg="1"/>
      <p:bldP spid="1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36B9B1-9CFB-4C70-A977-BF73180AD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8" name="Picture 4" descr="Flying white rocket isolated on white background. Download a Free Preview  or High Quality Adobe Illustrator Ai,… | Space party, Space birthday party,  Space birthday">
            <a:extLst>
              <a:ext uri="{FF2B5EF4-FFF2-40B4-BE49-F238E27FC236}">
                <a16:creationId xmlns:a16="http://schemas.microsoft.com/office/drawing/2014/main" id="{DB053C82-34D0-4F6B-945D-ABE89C2D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0185" l="0" r="100000">
                        <a14:foregroundMark x1="13000" y1="69074" x2="22000" y2="81667"/>
                        <a14:foregroundMark x1="26600" y1="79722" x2="26600" y2="81019"/>
                        <a14:foregroundMark x1="5500" y1="80741" x2="8900" y2="7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4507">
            <a:off x="6408776" y="2132164"/>
            <a:ext cx="5199582" cy="56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5" t="1385" r="16787" b="2170"/>
          <a:stretch/>
        </p:blipFill>
        <p:spPr>
          <a:xfrm>
            <a:off x="2613338" y="260803"/>
            <a:ext cx="6418053" cy="600398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22" y="894016"/>
            <a:ext cx="2909847" cy="5631575"/>
          </a:xfrm>
          <a:prstGeom prst="rect">
            <a:avLst/>
          </a:prstGeom>
        </p:spPr>
      </p:pic>
      <p:pic>
        <p:nvPicPr>
          <p:cNvPr id="3" name="Tieng-yeah-tre-con-www_nhacchuongvui_com (1)">
            <a:hlinkClick r:id="" action="ppaction://media"/>
            <a:extLst>
              <a:ext uri="{FF2B5EF4-FFF2-40B4-BE49-F238E27FC236}">
                <a16:creationId xmlns:a16="http://schemas.microsoft.com/office/drawing/2014/main" id="{5C84E2CE-01A2-4B17-8646-20BF8A854B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23211" y="611919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1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sky with many small stars&#10;&#10;Description automatically generated">
            <a:extLst>
              <a:ext uri="{FF2B5EF4-FFF2-40B4-BE49-F238E27FC236}">
                <a16:creationId xmlns:a16="http://schemas.microsoft.com/office/drawing/2014/main" id="{411ABE45-6872-07A8-856E-01A703F809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Picture 6" descr="A yellow moon in space&#10;&#10;Description automatically generated">
            <a:extLst>
              <a:ext uri="{FF2B5EF4-FFF2-40B4-BE49-F238E27FC236}">
                <a16:creationId xmlns:a16="http://schemas.microsoft.com/office/drawing/2014/main" id="{23541917-2464-183F-B63E-5212B58487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48"/>
          <a:stretch/>
        </p:blipFill>
        <p:spPr>
          <a:xfrm>
            <a:off x="5001" y="323851"/>
            <a:ext cx="2917300" cy="2495108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E2BD1F-84E4-7B1B-6B29-1FACE87D709A}"/>
              </a:ext>
            </a:extLst>
          </p:cNvPr>
          <p:cNvSpPr/>
          <p:nvPr/>
        </p:nvSpPr>
        <p:spPr>
          <a:xfrm>
            <a:off x="3391138" y="928687"/>
            <a:ext cx="8086725" cy="4814887"/>
          </a:xfrm>
          <a:prstGeom prst="roundRect">
            <a:avLst/>
          </a:prstGeom>
          <a:solidFill>
            <a:srgbClr val="FFF9B5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47C9D7-1F8A-1961-204C-F6643B491661}"/>
              </a:ext>
            </a:extLst>
          </p:cNvPr>
          <p:cNvSpPr txBox="1"/>
          <p:nvPr/>
        </p:nvSpPr>
        <p:spPr>
          <a:xfrm>
            <a:off x="4103913" y="1114426"/>
            <a:ext cx="6651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.....,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ngày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.....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......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.....</a:t>
            </a:r>
          </a:p>
        </p:txBody>
      </p:sp>
      <p:pic>
        <p:nvPicPr>
          <p:cNvPr id="18" name="Picture 17" descr="A group of planets with different colors&#10;&#10;Description automatically generated">
            <a:extLst>
              <a:ext uri="{FF2B5EF4-FFF2-40B4-BE49-F238E27FC236}">
                <a16:creationId xmlns:a16="http://schemas.microsoft.com/office/drawing/2014/main" id="{9B4CC473-4B4C-07D0-BD6F-AA40C02C10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90" b="66518"/>
          <a:stretch/>
        </p:blipFill>
        <p:spPr>
          <a:xfrm>
            <a:off x="1436916" y="3646933"/>
            <a:ext cx="1714667" cy="1687067"/>
          </a:xfrm>
          <a:prstGeom prst="rect">
            <a:avLst/>
          </a:prstGeom>
        </p:spPr>
      </p:pic>
      <p:pic>
        <p:nvPicPr>
          <p:cNvPr id="20" name="Picture 19" descr="A set of cartoon planets and rockets&#10;&#10;Description automatically generated">
            <a:extLst>
              <a:ext uri="{FF2B5EF4-FFF2-40B4-BE49-F238E27FC236}">
                <a16:creationId xmlns:a16="http://schemas.microsoft.com/office/drawing/2014/main" id="{9A00974A-8B15-9A4C-05E3-3E4E8E4E8E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6" r="68222" b="90370"/>
          <a:stretch/>
        </p:blipFill>
        <p:spPr>
          <a:xfrm>
            <a:off x="10713422" y="4717543"/>
            <a:ext cx="1478578" cy="124114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A6D9A06-0296-41A5-CCF9-9CE755DFC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806" y="1405432"/>
            <a:ext cx="2566638" cy="17801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C63F70-33EC-880B-3115-C2CA4B431C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5171" y="-175342"/>
            <a:ext cx="1823167" cy="18231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CE5BC1-4EE7-2BAB-BA26-5E2AAF6A37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0416" y="1170031"/>
            <a:ext cx="2048434" cy="10729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36E316-3F5E-ED5A-BAA8-ACA864142A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2499" y="2777392"/>
            <a:ext cx="6547671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95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F7D8D-3740-A1A2-A7B3-C660010F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Bản sao của Chưa có tên">
            <a:hlinkClick r:id="" action="ppaction://media"/>
            <a:extLst>
              <a:ext uri="{FF2B5EF4-FFF2-40B4-BE49-F238E27FC236}">
                <a16:creationId xmlns:a16="http://schemas.microsoft.com/office/drawing/2014/main" id="{7BD9A423-1C63-834C-B009-8C41E6AA7DB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278" cy="6858001"/>
          </a:xfrm>
        </p:spPr>
      </p:pic>
    </p:spTree>
    <p:extLst>
      <p:ext uri="{BB962C8B-B14F-4D97-AF65-F5344CB8AC3E}">
        <p14:creationId xmlns:p14="http://schemas.microsoft.com/office/powerpoint/2010/main" val="352493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Không có mô tả.">
            <a:extLst>
              <a:ext uri="{FF2B5EF4-FFF2-40B4-BE49-F238E27FC236}">
                <a16:creationId xmlns:a16="http://schemas.microsoft.com/office/drawing/2014/main" id="{532B9E4B-2AA8-4742-AE2B-1BC9D844F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403965" y="391438"/>
            <a:ext cx="2783540" cy="108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C85C4D8-8F06-43FF-B564-1F60129E7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65" y="1863492"/>
            <a:ext cx="4380156" cy="374190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C0ECD6-6AAE-404B-9CED-AF841818502F}"/>
              </a:ext>
            </a:extLst>
          </p:cNvPr>
          <p:cNvSpPr/>
          <p:nvPr/>
        </p:nvSpPr>
        <p:spPr>
          <a:xfrm>
            <a:off x="4813125" y="977030"/>
            <a:ext cx="6798501" cy="2663568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895B23-A0B4-4EC5-BB0E-0D8970E3B5F5}"/>
              </a:ext>
            </a:extLst>
          </p:cNvPr>
          <p:cNvCxnSpPr/>
          <p:nvPr/>
        </p:nvCxnSpPr>
        <p:spPr>
          <a:xfrm>
            <a:off x="5206242" y="2899893"/>
            <a:ext cx="713210" cy="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</p:cxnSp>
      <p:sp>
        <p:nvSpPr>
          <p:cNvPr id="23" name="TextBox 43">
            <a:extLst>
              <a:ext uri="{FF2B5EF4-FFF2-40B4-BE49-F238E27FC236}">
                <a16:creationId xmlns:a16="http://schemas.microsoft.com/office/drawing/2014/main" id="{7FE26679-7326-466C-80A7-3FCF6CC64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1295" y="1405864"/>
            <a:ext cx="381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CCEB5B22-AA63-4AB9-9A86-837893B64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733" y="1389399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25" name="Group 66">
            <a:extLst>
              <a:ext uri="{FF2B5EF4-FFF2-40B4-BE49-F238E27FC236}">
                <a16:creationId xmlns:a16="http://schemas.microsoft.com/office/drawing/2014/main" id="{8166E470-0E29-4267-91E6-CF93F862772E}"/>
              </a:ext>
            </a:extLst>
          </p:cNvPr>
          <p:cNvGrpSpPr>
            <a:grpSpLocks/>
          </p:cNvGrpSpPr>
          <p:nvPr/>
        </p:nvGrpSpPr>
        <p:grpSpPr bwMode="auto">
          <a:xfrm>
            <a:off x="5949249" y="1455515"/>
            <a:ext cx="712788" cy="1431301"/>
            <a:chOff x="2285" y="1252"/>
            <a:chExt cx="449" cy="65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D2B8033-6612-4E15-A9AF-54780EB1ACF0}"/>
                </a:ext>
              </a:extLst>
            </p:cNvPr>
            <p:cNvCxnSpPr/>
            <p:nvPr/>
          </p:nvCxnSpPr>
          <p:spPr>
            <a:xfrm>
              <a:off x="2285" y="1580"/>
              <a:ext cx="449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246302-E9A3-45E9-A0A2-E1F7CDCD085E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28" name="TextBox 36">
            <a:extLst>
              <a:ext uri="{FF2B5EF4-FFF2-40B4-BE49-F238E27FC236}">
                <a16:creationId xmlns:a16="http://schemas.microsoft.com/office/drawing/2014/main" id="{A24B7278-29E3-47B1-B955-D20A6D9E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3621" y="2145840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40B42C7C-981C-466D-97FD-2B443F5AC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9185" y="2886545"/>
            <a:ext cx="28575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id="{C8381FA7-642A-4FC7-8422-FC0646106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7060" y="2121940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67AE8-25CD-4F36-97B2-BFD2CF14D64C}"/>
              </a:ext>
            </a:extLst>
          </p:cNvPr>
          <p:cNvSpPr txBox="1"/>
          <p:nvPr/>
        </p:nvSpPr>
        <p:spPr>
          <a:xfrm>
            <a:off x="6801857" y="1520203"/>
            <a:ext cx="47617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 chia 2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3,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9730B4-D29C-49E4-B686-575B68EDA06C}"/>
              </a:ext>
            </a:extLst>
          </p:cNvPr>
          <p:cNvSpPr txBox="1"/>
          <p:nvPr/>
        </p:nvSpPr>
        <p:spPr>
          <a:xfrm>
            <a:off x="6836260" y="2252744"/>
            <a:ext cx="47617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6, 6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trừ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0.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8582AD-D33A-498C-B990-CE03226901E4}"/>
              </a:ext>
            </a:extLst>
          </p:cNvPr>
          <p:cNvSpPr txBox="1"/>
          <p:nvPr/>
        </p:nvSpPr>
        <p:spPr>
          <a:xfrm>
            <a:off x="5300732" y="4083395"/>
            <a:ext cx="679850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Ta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6 : 2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chia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hết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F8E0A0-3B1E-4CB2-865B-D0AD23C8830A}"/>
              </a:ext>
            </a:extLst>
          </p:cNvPr>
          <p:cNvSpPr txBox="1"/>
          <p:nvPr/>
        </p:nvSpPr>
        <p:spPr>
          <a:xfrm>
            <a:off x="5291203" y="4807358"/>
            <a:ext cx="679850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Ta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6 : 2 =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E5D5B1-A954-4A4A-8283-8CB07A187E4A}"/>
              </a:ext>
            </a:extLst>
          </p:cNvPr>
          <p:cNvSpPr txBox="1"/>
          <p:nvPr/>
        </p:nvSpPr>
        <p:spPr>
          <a:xfrm>
            <a:off x="5317060" y="5560824"/>
            <a:ext cx="679850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Sáu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chia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C11A4-4C77-4369-9A58-C1A75EB6D16E}"/>
              </a:ext>
            </a:extLst>
          </p:cNvPr>
          <p:cNvSpPr txBox="1"/>
          <p:nvPr/>
        </p:nvSpPr>
        <p:spPr>
          <a:xfrm>
            <a:off x="713984" y="1365499"/>
            <a:ext cx="6889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</p:spTree>
    <p:extLst>
      <p:ext uri="{BB962C8B-B14F-4D97-AF65-F5344CB8AC3E}">
        <p14:creationId xmlns:p14="http://schemas.microsoft.com/office/powerpoint/2010/main" val="12960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28" grpId="0"/>
      <p:bldP spid="29" grpId="0"/>
      <p:bldP spid="30" grpId="0"/>
      <p:bldP spid="7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12161C57-6971-6D46-550A-D40C3A421ADC}"/>
              </a:ext>
            </a:extLst>
          </p:cNvPr>
          <p:cNvSpPr txBox="1"/>
          <p:nvPr/>
        </p:nvSpPr>
        <p:spPr>
          <a:xfrm>
            <a:off x="2108500" y="1666280"/>
            <a:ext cx="2567492" cy="748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4267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: 3 = ?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6A20E49-F0E1-B172-BFE7-8AF0EE81BF4C}"/>
              </a:ext>
            </a:extLst>
          </p:cNvPr>
          <p:cNvGrpSpPr/>
          <p:nvPr/>
        </p:nvGrpSpPr>
        <p:grpSpPr>
          <a:xfrm>
            <a:off x="3326564" y="3095464"/>
            <a:ext cx="645460" cy="1381707"/>
            <a:chOff x="1957891" y="2302136"/>
            <a:chExt cx="484095" cy="103628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E9A429F-A504-09B9-4193-DAFA119EF9DE}"/>
                </a:ext>
              </a:extLst>
            </p:cNvPr>
            <p:cNvCxnSpPr/>
            <p:nvPr/>
          </p:nvCxnSpPr>
          <p:spPr>
            <a:xfrm>
              <a:off x="1961582" y="2302136"/>
              <a:ext cx="0" cy="1036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5FEB4C9-88A7-E428-EDAA-8E705506A8CE}"/>
                </a:ext>
              </a:extLst>
            </p:cNvPr>
            <p:cNvCxnSpPr/>
            <p:nvPr/>
          </p:nvCxnSpPr>
          <p:spPr>
            <a:xfrm>
              <a:off x="1957891" y="2667896"/>
              <a:ext cx="4840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0A4F02EF-39C4-856D-DE6D-424F335790CF}"/>
              </a:ext>
            </a:extLst>
          </p:cNvPr>
          <p:cNvSpPr txBox="1"/>
          <p:nvPr/>
        </p:nvSpPr>
        <p:spPr>
          <a:xfrm>
            <a:off x="2502935" y="2906994"/>
            <a:ext cx="147738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9   3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7B429C-598B-0037-B037-B02621E6514E}"/>
              </a:ext>
            </a:extLst>
          </p:cNvPr>
          <p:cNvSpPr txBox="1"/>
          <p:nvPr/>
        </p:nvSpPr>
        <p:spPr>
          <a:xfrm>
            <a:off x="3380570" y="3545162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BBC590F-2EF9-12A4-9031-1585FB227D1B}"/>
              </a:ext>
            </a:extLst>
          </p:cNvPr>
          <p:cNvSpPr txBox="1"/>
          <p:nvPr/>
        </p:nvSpPr>
        <p:spPr>
          <a:xfrm>
            <a:off x="2513131" y="3528502"/>
            <a:ext cx="86407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39A3127-601F-4805-6B34-28C08EA2BA0D}"/>
              </a:ext>
            </a:extLst>
          </p:cNvPr>
          <p:cNvSpPr txBox="1"/>
          <p:nvPr/>
        </p:nvSpPr>
        <p:spPr>
          <a:xfrm>
            <a:off x="2781510" y="4147708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B43361C-22D5-7DA5-0FF9-7889AF75591A}"/>
              </a:ext>
            </a:extLst>
          </p:cNvPr>
          <p:cNvCxnSpPr/>
          <p:nvPr/>
        </p:nvCxnSpPr>
        <p:spPr>
          <a:xfrm>
            <a:off x="2502936" y="4249835"/>
            <a:ext cx="72538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3FC0FB97-0AC7-B41D-C32F-906816B90914}"/>
              </a:ext>
            </a:extLst>
          </p:cNvPr>
          <p:cNvSpPr txBox="1"/>
          <p:nvPr/>
        </p:nvSpPr>
        <p:spPr>
          <a:xfrm>
            <a:off x="6786881" y="1666278"/>
            <a:ext cx="2424853" cy="748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defTabSz="914377"/>
            <a:r>
              <a:rPr lang="en-US" sz="4267" b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: 4 = ?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F6E3B70-F4E0-E7E5-F44F-68659BB71623}"/>
              </a:ext>
            </a:extLst>
          </p:cNvPr>
          <p:cNvGrpSpPr/>
          <p:nvPr/>
        </p:nvGrpSpPr>
        <p:grpSpPr>
          <a:xfrm>
            <a:off x="7941534" y="2926495"/>
            <a:ext cx="645460" cy="1381707"/>
            <a:chOff x="1957891" y="2302136"/>
            <a:chExt cx="484095" cy="103628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52DB5D1-FF53-A087-B22A-98E454144973}"/>
                </a:ext>
              </a:extLst>
            </p:cNvPr>
            <p:cNvCxnSpPr/>
            <p:nvPr/>
          </p:nvCxnSpPr>
          <p:spPr>
            <a:xfrm>
              <a:off x="1961582" y="2302136"/>
              <a:ext cx="0" cy="1036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A1ECD1B-52A7-BF59-1CA9-371E49E9C452}"/>
                </a:ext>
              </a:extLst>
            </p:cNvPr>
            <p:cNvCxnSpPr/>
            <p:nvPr/>
          </p:nvCxnSpPr>
          <p:spPr>
            <a:xfrm>
              <a:off x="1957891" y="2667896"/>
              <a:ext cx="4840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979CF7D1-AC17-4A7B-18E2-C84AD3BAE4F1}"/>
              </a:ext>
            </a:extLst>
          </p:cNvPr>
          <p:cNvSpPr txBox="1"/>
          <p:nvPr/>
        </p:nvSpPr>
        <p:spPr>
          <a:xfrm>
            <a:off x="7085624" y="2739592"/>
            <a:ext cx="1477384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20   4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226A929-B45B-EA59-6900-198BA7F6C207}"/>
              </a:ext>
            </a:extLst>
          </p:cNvPr>
          <p:cNvSpPr txBox="1"/>
          <p:nvPr/>
        </p:nvSpPr>
        <p:spPr>
          <a:xfrm>
            <a:off x="7963259" y="3377759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C3B5042-844A-7C88-A4AC-52566A64F9A3}"/>
              </a:ext>
            </a:extLst>
          </p:cNvPr>
          <p:cNvSpPr txBox="1"/>
          <p:nvPr/>
        </p:nvSpPr>
        <p:spPr>
          <a:xfrm>
            <a:off x="7095820" y="3361100"/>
            <a:ext cx="86407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F939EA-9FD9-ADC5-D8C4-AEFBE261EFDA}"/>
              </a:ext>
            </a:extLst>
          </p:cNvPr>
          <p:cNvSpPr txBox="1"/>
          <p:nvPr/>
        </p:nvSpPr>
        <p:spPr>
          <a:xfrm>
            <a:off x="7364199" y="3980306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267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72F0DE6-262D-2CBA-608D-5B9698A1FCD0}"/>
              </a:ext>
            </a:extLst>
          </p:cNvPr>
          <p:cNvCxnSpPr/>
          <p:nvPr/>
        </p:nvCxnSpPr>
        <p:spPr>
          <a:xfrm>
            <a:off x="7110164" y="4069079"/>
            <a:ext cx="72538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5F0A7A31-8ACB-0F7A-5667-53002CA4A815}"/>
              </a:ext>
            </a:extLst>
          </p:cNvPr>
          <p:cNvSpPr txBox="1"/>
          <p:nvPr/>
        </p:nvSpPr>
        <p:spPr>
          <a:xfrm>
            <a:off x="1790449" y="447261"/>
            <a:ext cx="10083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4800" b="1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800" b="1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4800" b="1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chia </a:t>
            </a:r>
            <a:r>
              <a:rPr lang="en-US" sz="4800" b="1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4800" b="1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4800" b="1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30828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/>
      <p:bldP spid="52" grpId="0"/>
      <p:bldP spid="53" grpId="0"/>
      <p:bldP spid="54" grpId="0"/>
      <p:bldP spid="56" grpId="0" animBg="1"/>
      <p:bldP spid="60" grpId="0"/>
      <p:bldP spid="61" grpId="0"/>
      <p:bldP spid="62" grpId="0"/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E9756-C3C0-0349-C638-443D38B6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Bản sao của Chưa có tên (1)">
            <a:hlinkClick r:id="" action="ppaction://media"/>
            <a:extLst>
              <a:ext uri="{FF2B5EF4-FFF2-40B4-BE49-F238E27FC236}">
                <a16:creationId xmlns:a16="http://schemas.microsoft.com/office/drawing/2014/main" id="{EFC4280A-32A4-0120-5C9E-24486F9A92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Không có mô tả.">
            <a:extLst>
              <a:ext uri="{FF2B5EF4-FFF2-40B4-BE49-F238E27FC236}">
                <a16:creationId xmlns:a16="http://schemas.microsoft.com/office/drawing/2014/main" id="{532B9E4B-2AA8-4742-AE2B-1BC9D844F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403965" y="391438"/>
            <a:ext cx="2783540" cy="108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85C4D8-8F06-43FF-B564-1F60129E7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172" y="3082524"/>
            <a:ext cx="4380156" cy="306426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C0ECD6-6AAE-404B-9CED-AF841818502F}"/>
              </a:ext>
            </a:extLst>
          </p:cNvPr>
          <p:cNvSpPr/>
          <p:nvPr/>
        </p:nvSpPr>
        <p:spPr>
          <a:xfrm>
            <a:off x="4842328" y="526158"/>
            <a:ext cx="6798501" cy="2663568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895B23-A0B4-4EC5-BB0E-0D8970E3B5F5}"/>
              </a:ext>
            </a:extLst>
          </p:cNvPr>
          <p:cNvCxnSpPr/>
          <p:nvPr/>
        </p:nvCxnSpPr>
        <p:spPr>
          <a:xfrm>
            <a:off x="5235445" y="2449021"/>
            <a:ext cx="713210" cy="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</p:cxnSp>
      <p:sp>
        <p:nvSpPr>
          <p:cNvPr id="23" name="TextBox 43">
            <a:extLst>
              <a:ext uri="{FF2B5EF4-FFF2-40B4-BE49-F238E27FC236}">
                <a16:creationId xmlns:a16="http://schemas.microsoft.com/office/drawing/2014/main" id="{7FE26679-7326-466C-80A7-3FCF6CC64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498" y="954992"/>
            <a:ext cx="381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CCEB5B22-AA63-4AB9-9A86-837893B64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9936" y="938527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grpSp>
        <p:nvGrpSpPr>
          <p:cNvPr id="25" name="Group 66">
            <a:extLst>
              <a:ext uri="{FF2B5EF4-FFF2-40B4-BE49-F238E27FC236}">
                <a16:creationId xmlns:a16="http://schemas.microsoft.com/office/drawing/2014/main" id="{8166E470-0E29-4267-91E6-CF93F862772E}"/>
              </a:ext>
            </a:extLst>
          </p:cNvPr>
          <p:cNvGrpSpPr>
            <a:grpSpLocks/>
          </p:cNvGrpSpPr>
          <p:nvPr/>
        </p:nvGrpSpPr>
        <p:grpSpPr bwMode="auto">
          <a:xfrm>
            <a:off x="5978452" y="1004643"/>
            <a:ext cx="712788" cy="1431301"/>
            <a:chOff x="2285" y="1252"/>
            <a:chExt cx="449" cy="656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D2B8033-6612-4E15-A9AF-54780EB1ACF0}"/>
                </a:ext>
              </a:extLst>
            </p:cNvPr>
            <p:cNvCxnSpPr/>
            <p:nvPr/>
          </p:nvCxnSpPr>
          <p:spPr>
            <a:xfrm>
              <a:off x="2285" y="1580"/>
              <a:ext cx="449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246302-E9A3-45E9-A0A2-E1F7CDCD085E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28" name="TextBox 36">
            <a:extLst>
              <a:ext uri="{FF2B5EF4-FFF2-40B4-BE49-F238E27FC236}">
                <a16:creationId xmlns:a16="http://schemas.microsoft.com/office/drawing/2014/main" id="{A24B7278-29E3-47B1-B955-D20A6D9E6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824" y="1694968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40B42C7C-981C-466D-97FD-2B443F5AC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388" y="2435673"/>
            <a:ext cx="28575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id="{C8381FA7-642A-4FC7-8422-FC0646106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263" y="1671068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67AE8-25CD-4F36-97B2-BFD2CF14D64C}"/>
              </a:ext>
            </a:extLst>
          </p:cNvPr>
          <p:cNvSpPr txBox="1"/>
          <p:nvPr/>
        </p:nvSpPr>
        <p:spPr>
          <a:xfrm>
            <a:off x="6831060" y="1069331"/>
            <a:ext cx="47617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 chia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được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9730B4-D29C-49E4-B686-575B68EDA06C}"/>
              </a:ext>
            </a:extLst>
          </p:cNvPr>
          <p:cNvSpPr txBox="1"/>
          <p:nvPr/>
        </p:nvSpPr>
        <p:spPr>
          <a:xfrm>
            <a:off x="6865463" y="1801872"/>
            <a:ext cx="47617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6, 7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trừ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8582AD-D33A-498C-B990-CE03226901E4}"/>
              </a:ext>
            </a:extLst>
          </p:cNvPr>
          <p:cNvSpPr txBox="1"/>
          <p:nvPr/>
        </p:nvSpPr>
        <p:spPr>
          <a:xfrm>
            <a:off x="5252984" y="3383858"/>
            <a:ext cx="645346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nói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7 :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phép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dư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3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thương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dư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F8E0A0-3B1E-4CB2-865B-D0AD23C8830A}"/>
              </a:ext>
            </a:extLst>
          </p:cNvPr>
          <p:cNvSpPr txBox="1"/>
          <p:nvPr/>
        </p:nvSpPr>
        <p:spPr>
          <a:xfrm>
            <a:off x="5291203" y="4458458"/>
            <a:ext cx="679850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7 : 2 = 3 (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dư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E5D5B1-A954-4A4A-8283-8CB07A187E4A}"/>
              </a:ext>
            </a:extLst>
          </p:cNvPr>
          <p:cNvSpPr txBox="1"/>
          <p:nvPr/>
        </p:nvSpPr>
        <p:spPr>
          <a:xfrm>
            <a:off x="5308770" y="5026068"/>
            <a:ext cx="679850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Đọc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Bảy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dư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một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C11A4-4C77-4369-9A58-C1A75EB6D16E}"/>
              </a:ext>
            </a:extLst>
          </p:cNvPr>
          <p:cNvSpPr txBox="1"/>
          <p:nvPr/>
        </p:nvSpPr>
        <p:spPr>
          <a:xfrm>
            <a:off x="713984" y="1365499"/>
            <a:ext cx="6889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A2F0E3F-0608-4C1C-8482-B62A10E6535C}"/>
              </a:ext>
            </a:extLst>
          </p:cNvPr>
          <p:cNvSpPr/>
          <p:nvPr/>
        </p:nvSpPr>
        <p:spPr>
          <a:xfrm>
            <a:off x="446566" y="2335685"/>
            <a:ext cx="2945220" cy="1080616"/>
          </a:xfrm>
          <a:prstGeom prst="wedgeRoundRectCallou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Chia 7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táo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rổ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rổ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B6BA4B44-99E8-4B9A-8475-7ED9F1ED3614}"/>
              </a:ext>
            </a:extLst>
          </p:cNvPr>
          <p:cNvSpPr/>
          <p:nvPr/>
        </p:nvSpPr>
        <p:spPr>
          <a:xfrm>
            <a:off x="2780778" y="3807738"/>
            <a:ext cx="2125626" cy="768099"/>
          </a:xfrm>
          <a:prstGeom prst="wedgeRoundRectCallout">
            <a:avLst>
              <a:gd name="adj1" fmla="val 12465"/>
              <a:gd name="adj2" fmla="val 61341"/>
              <a:gd name="adj3" fmla="val 1666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Dư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ra 1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EE144F6-BB34-44D7-848B-1BD1B408216F}"/>
              </a:ext>
            </a:extLst>
          </p:cNvPr>
          <p:cNvSpPr/>
          <p:nvPr/>
        </p:nvSpPr>
        <p:spPr>
          <a:xfrm>
            <a:off x="5015618" y="5670215"/>
            <a:ext cx="6798501" cy="626432"/>
          </a:xfrm>
          <a:prstGeom prst="roundRect">
            <a:avLst/>
          </a:prstGeom>
          <a:ln w="57150"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ý: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dư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chia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00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3" grpId="0"/>
      <p:bldP spid="24" grpId="0"/>
      <p:bldP spid="28" grpId="0"/>
      <p:bldP spid="29" grpId="0"/>
      <p:bldP spid="30" grpId="0"/>
      <p:bldP spid="7" grpId="0"/>
      <p:bldP spid="31" grpId="0"/>
      <p:bldP spid="32" grpId="0"/>
      <p:bldP spid="33" grpId="0"/>
      <p:bldP spid="34" grpId="0"/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12161C57-6971-6D46-550A-D40C3A421ADC}"/>
              </a:ext>
            </a:extLst>
          </p:cNvPr>
          <p:cNvSpPr txBox="1"/>
          <p:nvPr/>
        </p:nvSpPr>
        <p:spPr>
          <a:xfrm>
            <a:off x="2108500" y="1666280"/>
            <a:ext cx="2567492" cy="748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 : 3 = ?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6A20E49-F0E1-B172-BFE7-8AF0EE81BF4C}"/>
              </a:ext>
            </a:extLst>
          </p:cNvPr>
          <p:cNvGrpSpPr/>
          <p:nvPr/>
        </p:nvGrpSpPr>
        <p:grpSpPr>
          <a:xfrm>
            <a:off x="3326564" y="3095464"/>
            <a:ext cx="645460" cy="1381707"/>
            <a:chOff x="1957891" y="2302136"/>
            <a:chExt cx="484095" cy="1036280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E9A429F-A504-09B9-4193-DAFA119EF9DE}"/>
                </a:ext>
              </a:extLst>
            </p:cNvPr>
            <p:cNvCxnSpPr/>
            <p:nvPr/>
          </p:nvCxnSpPr>
          <p:spPr>
            <a:xfrm>
              <a:off x="1961582" y="2302136"/>
              <a:ext cx="0" cy="1036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5FEB4C9-88A7-E428-EDAA-8E705506A8CE}"/>
                </a:ext>
              </a:extLst>
            </p:cNvPr>
            <p:cNvCxnSpPr/>
            <p:nvPr/>
          </p:nvCxnSpPr>
          <p:spPr>
            <a:xfrm>
              <a:off x="1957891" y="2667896"/>
              <a:ext cx="4840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0A4F02EF-39C4-856D-DE6D-424F335790CF}"/>
              </a:ext>
            </a:extLst>
          </p:cNvPr>
          <p:cNvSpPr txBox="1"/>
          <p:nvPr/>
        </p:nvSpPr>
        <p:spPr>
          <a:xfrm>
            <a:off x="2554357" y="2906994"/>
            <a:ext cx="1425962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11  3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7B429C-598B-0037-B037-B02621E6514E}"/>
              </a:ext>
            </a:extLst>
          </p:cNvPr>
          <p:cNvSpPr txBox="1"/>
          <p:nvPr/>
        </p:nvSpPr>
        <p:spPr>
          <a:xfrm>
            <a:off x="3380570" y="3545162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BBC590F-2EF9-12A4-9031-1585FB227D1B}"/>
              </a:ext>
            </a:extLst>
          </p:cNvPr>
          <p:cNvSpPr txBox="1"/>
          <p:nvPr/>
        </p:nvSpPr>
        <p:spPr>
          <a:xfrm>
            <a:off x="2513131" y="3528502"/>
            <a:ext cx="86407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39A3127-601F-4805-6B34-28C08EA2BA0D}"/>
              </a:ext>
            </a:extLst>
          </p:cNvPr>
          <p:cNvSpPr txBox="1"/>
          <p:nvPr/>
        </p:nvSpPr>
        <p:spPr>
          <a:xfrm>
            <a:off x="2781510" y="4147708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B43361C-22D5-7DA5-0FF9-7889AF75591A}"/>
              </a:ext>
            </a:extLst>
          </p:cNvPr>
          <p:cNvCxnSpPr/>
          <p:nvPr/>
        </p:nvCxnSpPr>
        <p:spPr>
          <a:xfrm>
            <a:off x="2502936" y="4249835"/>
            <a:ext cx="72538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3FC0FB97-0AC7-B41D-C32F-906816B90914}"/>
              </a:ext>
            </a:extLst>
          </p:cNvPr>
          <p:cNvSpPr txBox="1"/>
          <p:nvPr/>
        </p:nvSpPr>
        <p:spPr>
          <a:xfrm>
            <a:off x="6786881" y="1666278"/>
            <a:ext cx="2424853" cy="748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: 4 = ?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F6E3B70-F4E0-E7E5-F44F-68659BB71623}"/>
              </a:ext>
            </a:extLst>
          </p:cNvPr>
          <p:cNvGrpSpPr/>
          <p:nvPr/>
        </p:nvGrpSpPr>
        <p:grpSpPr>
          <a:xfrm>
            <a:off x="7941534" y="2926495"/>
            <a:ext cx="645460" cy="1381707"/>
            <a:chOff x="1957891" y="2302136"/>
            <a:chExt cx="484095" cy="103628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F52DB5D1-FF53-A087-B22A-98E454144973}"/>
                </a:ext>
              </a:extLst>
            </p:cNvPr>
            <p:cNvCxnSpPr/>
            <p:nvPr/>
          </p:nvCxnSpPr>
          <p:spPr>
            <a:xfrm>
              <a:off x="1961582" y="2302136"/>
              <a:ext cx="0" cy="103628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A1ECD1B-52A7-BF59-1CA9-371E49E9C452}"/>
                </a:ext>
              </a:extLst>
            </p:cNvPr>
            <p:cNvCxnSpPr/>
            <p:nvPr/>
          </p:nvCxnSpPr>
          <p:spPr>
            <a:xfrm>
              <a:off x="1957891" y="2667896"/>
              <a:ext cx="48409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979CF7D1-AC17-4A7B-18E2-C84AD3BAE4F1}"/>
              </a:ext>
            </a:extLst>
          </p:cNvPr>
          <p:cNvSpPr txBox="1"/>
          <p:nvPr/>
        </p:nvSpPr>
        <p:spPr>
          <a:xfrm>
            <a:off x="7325138" y="2739592"/>
            <a:ext cx="123786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9   4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226A929-B45B-EA59-6900-198BA7F6C207}"/>
              </a:ext>
            </a:extLst>
          </p:cNvPr>
          <p:cNvSpPr txBox="1"/>
          <p:nvPr/>
        </p:nvSpPr>
        <p:spPr>
          <a:xfrm>
            <a:off x="7963259" y="3377759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C3B5042-844A-7C88-A4AC-52566A64F9A3}"/>
              </a:ext>
            </a:extLst>
          </p:cNvPr>
          <p:cNvSpPr txBox="1"/>
          <p:nvPr/>
        </p:nvSpPr>
        <p:spPr>
          <a:xfrm>
            <a:off x="7345017" y="3361100"/>
            <a:ext cx="614876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F939EA-9FD9-ADC5-D8C4-AEFBE261EFDA}"/>
              </a:ext>
            </a:extLst>
          </p:cNvPr>
          <p:cNvSpPr txBox="1"/>
          <p:nvPr/>
        </p:nvSpPr>
        <p:spPr>
          <a:xfrm>
            <a:off x="7364199" y="3980306"/>
            <a:ext cx="588085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72F0DE6-262D-2CBA-608D-5B9698A1FCD0}"/>
              </a:ext>
            </a:extLst>
          </p:cNvPr>
          <p:cNvCxnSpPr/>
          <p:nvPr/>
        </p:nvCxnSpPr>
        <p:spPr>
          <a:xfrm>
            <a:off x="7110164" y="4069079"/>
            <a:ext cx="72538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5F0A7A31-8ACB-0F7A-5667-53002CA4A815}"/>
              </a:ext>
            </a:extLst>
          </p:cNvPr>
          <p:cNvSpPr txBox="1"/>
          <p:nvPr/>
        </p:nvSpPr>
        <p:spPr>
          <a:xfrm>
            <a:off x="1790449" y="447261"/>
            <a:ext cx="10083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Thực</a:t>
            </a:r>
            <a:r>
              <a:rPr kumimoji="0" 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hiện</a:t>
            </a:r>
            <a:r>
              <a:rPr kumimoji="0" 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chia </a:t>
            </a:r>
            <a:r>
              <a:rPr kumimoji="0" lang="en-US" sz="48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trên</a:t>
            </a:r>
            <a:r>
              <a:rPr kumimoji="0" 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bảng</a:t>
            </a:r>
            <a:r>
              <a:rPr kumimoji="0" lang="en-US" sz="4800" b="1" i="0" u="none" strike="noStrike" kern="1200" cap="none" spc="0" normalizeH="0" baseline="0" noProof="0" dirty="0">
                <a:ln w="3175">
                  <a:solidFill>
                    <a:prstClr val="black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213908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/>
      <p:bldP spid="52" grpId="0"/>
      <p:bldP spid="53" grpId="0"/>
      <p:bldP spid="54" grpId="0"/>
      <p:bldP spid="56" grpId="0" animBg="1"/>
      <p:bldP spid="60" grpId="0"/>
      <p:bldP spid="61" grpId="0"/>
      <p:bldP spid="62" grpId="0"/>
      <p:bldP spid="6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CBEE254-F431-4167-8641-2442002848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"/>
          <a:stretch/>
        </p:blipFill>
        <p:spPr>
          <a:xfrm>
            <a:off x="0" y="-1"/>
            <a:ext cx="12973378" cy="6858001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046EF372-D0F7-438C-991A-8A6167F47968}"/>
              </a:ext>
            </a:extLst>
          </p:cNvPr>
          <p:cNvSpPr/>
          <p:nvPr/>
        </p:nvSpPr>
        <p:spPr>
          <a:xfrm rot="920767">
            <a:off x="4113440" y="1340867"/>
            <a:ext cx="4746496" cy="45590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CD6521-23D5-48FC-BC72-5B2A2B9333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b="12019"/>
          <a:stretch/>
        </p:blipFill>
        <p:spPr>
          <a:xfrm rot="20009610">
            <a:off x="1420388" y="3161571"/>
            <a:ext cx="3941052" cy="27561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C65550-5525-B647-52C7-C78E93F96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059" y="2570117"/>
            <a:ext cx="3456732" cy="25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3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4AD2B9-C1C2-4E97-AD20-29D907369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778" y="867907"/>
            <a:ext cx="2592596" cy="27497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18670F-E3A0-435B-90E0-57FDCEF33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334" y="628879"/>
            <a:ext cx="2830882" cy="2956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DAC01E-52C1-4658-81FB-A15C7759A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774" y="628879"/>
            <a:ext cx="2758937" cy="2956004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70FC87D-3262-486F-9645-D26CFDBE1A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83" y="3619883"/>
            <a:ext cx="2528261" cy="2710714"/>
          </a:xfrm>
          <a:prstGeom prst="rect">
            <a:avLst/>
          </a:prstGeom>
        </p:spPr>
      </p:pic>
      <p:pic>
        <p:nvPicPr>
          <p:cNvPr id="20" name="Picture 19" descr="A picture containing clipart&#10;&#10;Description automatically generated">
            <a:extLst>
              <a:ext uri="{FF2B5EF4-FFF2-40B4-BE49-F238E27FC236}">
                <a16:creationId xmlns:a16="http://schemas.microsoft.com/office/drawing/2014/main" id="{FEADA203-DE85-4E6A-9CDC-0140C5FCAE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274" y="3493100"/>
            <a:ext cx="2804289" cy="27887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297FD6A-B58E-4C58-8CB9-F6DDFC4B2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452" y="3374593"/>
            <a:ext cx="2734698" cy="295600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A5EAA630-B119-41D7-BF82-8D5DE11518A0}"/>
              </a:ext>
            </a:extLst>
          </p:cNvPr>
          <p:cNvGrpSpPr/>
          <p:nvPr/>
        </p:nvGrpSpPr>
        <p:grpSpPr>
          <a:xfrm>
            <a:off x="1117120" y="305784"/>
            <a:ext cx="6586209" cy="640566"/>
            <a:chOff x="1668193" y="47581"/>
            <a:chExt cx="6586209" cy="64056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58D969-26C0-4700-80D2-38E6472E5A42}"/>
                </a:ext>
              </a:extLst>
            </p:cNvPr>
            <p:cNvGrpSpPr/>
            <p:nvPr/>
          </p:nvGrpSpPr>
          <p:grpSpPr>
            <a:xfrm>
              <a:off x="1668193" y="65846"/>
              <a:ext cx="622300" cy="622301"/>
              <a:chOff x="647700" y="304800"/>
              <a:chExt cx="622300" cy="6223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EC34E6D-3B81-407F-8368-4CB0A01EB627}"/>
                  </a:ext>
                </a:extLst>
              </p:cNvPr>
              <p:cNvSpPr/>
              <p:nvPr/>
            </p:nvSpPr>
            <p:spPr>
              <a:xfrm>
                <a:off x="647700" y="304800"/>
                <a:ext cx="622300" cy="6223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en-US">
                  <a:solidFill>
                    <a:prstClr val="white"/>
                  </a:solidFill>
                  <a:latin typeface="#9Slide02 Noi dung dai"/>
                  <a:sym typeface="Arial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80960BB-F554-470A-BA6F-4FF986B2AFC9}"/>
                  </a:ext>
                </a:extLst>
              </p:cNvPr>
              <p:cNvSpPr txBox="1"/>
              <p:nvPr/>
            </p:nvSpPr>
            <p:spPr>
              <a:xfrm>
                <a:off x="854654" y="364339"/>
                <a:ext cx="208390" cy="4924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914377"/>
                <a:r>
                  <a:rPr lang="en-US" sz="3200" b="1" dirty="0">
                    <a:solidFill>
                      <a:prstClr val="white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1</a:t>
                </a:r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FB9E47-4FE0-41EB-96DF-40B3C87EDA02}"/>
                </a:ext>
              </a:extLst>
            </p:cNvPr>
            <p:cNvSpPr/>
            <p:nvPr/>
          </p:nvSpPr>
          <p:spPr>
            <a:xfrm>
              <a:off x="2281450" y="47581"/>
              <a:ext cx="597295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9170"/>
              <a:r>
                <a:rPr lang="en-US" sz="32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Tính</a:t>
              </a:r>
              <a:endPara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912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8724" y="1709662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7445" y="1256221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17217" y="1286701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3440" y="1949944"/>
            <a:ext cx="6059949" cy="1944793"/>
          </a:xfrm>
          <a:prstGeom prst="rect">
            <a:avLst/>
          </a:prstGeom>
        </p:spPr>
      </p:pic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2133601" y="4570217"/>
            <a:ext cx="2456961" cy="838200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F9E5127-919F-42DC-BDBE-231121A785A3}"/>
              </a:ext>
            </a:extLst>
          </p:cNvPr>
          <p:cNvSpPr txBox="1"/>
          <p:nvPr/>
        </p:nvSpPr>
        <p:spPr>
          <a:xfrm>
            <a:off x="2666377" y="4731535"/>
            <a:ext cx="139140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09630"/>
            <a:r>
              <a:rPr lang="en-US" sz="3200">
                <a:solidFill>
                  <a:prstClr val="white"/>
                </a:solidFill>
                <a:latin typeface="iCiel Cadena" panose="02000503000000020004" pitchFamily="50" charset="0"/>
              </a:rPr>
              <a:t>Bắt đầu</a:t>
            </a:r>
          </a:p>
        </p:txBody>
      </p:sp>
      <p:pic>
        <p:nvPicPr>
          <p:cNvPr id="98" name="ChuongCam - 9Slide.vn">
            <a:extLst>
              <a:ext uri="{FF2B5EF4-FFF2-40B4-BE49-F238E27FC236}">
                <a16:creationId xmlns:a16="http://schemas.microsoft.com/office/drawing/2014/main" id="{60FDDF12-4068-4DC9-8EC1-C3DBBF0745B9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47163" y="4539689"/>
            <a:ext cx="942571" cy="868729"/>
          </a:xfrm>
          <a:prstGeom prst="rect">
            <a:avLst/>
          </a:prstGeom>
        </p:spPr>
      </p:pic>
      <p:pic>
        <p:nvPicPr>
          <p:cNvPr id="99" name="Nhacnen - 9Slide.vn">
            <a:hlinkClick r:id="" action="ppaction://media"/>
            <a:extLst>
              <a:ext uri="{FF2B5EF4-FFF2-40B4-BE49-F238E27FC236}">
                <a16:creationId xmlns:a16="http://schemas.microsoft.com/office/drawing/2014/main" id="{97A40F43-0AD3-4435-B148-642348AB6E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0"/>
                  <p14:fade in="2000"/>
                </p14:media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-1219200" y="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9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3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4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8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5" presetID="42" presetClass="path" presetSubtype="0" accel="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 p14:bounceEnd="48000">
                                          <p:cBhvr>
                                            <p:cTn id="4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7" showWhenStopped="0">
                    <p:cTn id="5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  <p:bldLst>
          <p:bldP spid="96" grpId="0" animBg="1"/>
          <p:bldP spid="9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3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45" presetID="42" presetClass="path" presetSubtype="0" accel="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>
                                          <p:cBhvr>
                                            <p:cTn id="4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32927" numSld="7" showWhenStopped="0">
                    <p:cTn id="5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video>
              </p:childTnLst>
            </p:cTn>
          </p:par>
        </p:tnLst>
        <p:bldLst>
          <p:bldP spid="96" grpId="0" animBg="1"/>
          <p:bldP spid="9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83042-4AAF-4ED4-86F5-27FC9C384D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C1C1992F-2DF9-408E-8B2B-246F76CCC6D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91000" y="1477995"/>
            <a:ext cx="7657240" cy="512718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A48A43FB-80EC-4164-A90F-A83D6141085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5457" y="304801"/>
            <a:ext cx="4899760" cy="987549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99007BCE-EE95-474D-8D52-57F2F837FC19}"/>
              </a:ext>
            </a:extLst>
          </p:cNvPr>
          <p:cNvSpPr txBox="1"/>
          <p:nvPr/>
        </p:nvSpPr>
        <p:spPr>
          <a:xfrm>
            <a:off x="5248324" y="1865114"/>
            <a:ext cx="522155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09630"/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Trò</a:t>
            </a:r>
            <a:r>
              <a:rPr lang="en-US" sz="28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chơi</a:t>
            </a:r>
            <a:r>
              <a:rPr lang="en-US" sz="28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gồm</a:t>
            </a:r>
            <a:r>
              <a:rPr lang="en-US" sz="2800" b="1" dirty="0">
                <a:solidFill>
                  <a:srgbClr val="00A0E9"/>
                </a:solidFill>
                <a:latin typeface="+mj-lt"/>
              </a:rPr>
              <a:t> 4 </a:t>
            </a:r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câu</a:t>
            </a:r>
            <a:r>
              <a:rPr lang="en-US" sz="28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hỏi</a:t>
            </a:r>
            <a:r>
              <a:rPr lang="en-US" sz="28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trắc</a:t>
            </a:r>
            <a:r>
              <a:rPr lang="en-US" sz="28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2800" b="1" dirty="0" err="1">
                <a:solidFill>
                  <a:srgbClr val="00A0E9"/>
                </a:solidFill>
                <a:latin typeface="+mj-lt"/>
              </a:rPr>
              <a:t>nghiệm</a:t>
            </a:r>
            <a:endParaRPr lang="en-US" sz="2800" b="1" dirty="0">
              <a:solidFill>
                <a:srgbClr val="00A0E9"/>
              </a:solidFill>
              <a:latin typeface="+mj-l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19B177-22AD-4318-A31E-D7DB50EBAF18}"/>
              </a:ext>
            </a:extLst>
          </p:cNvPr>
          <p:cNvSpPr txBox="1"/>
          <p:nvPr/>
        </p:nvSpPr>
        <p:spPr>
          <a:xfrm>
            <a:off x="4686222" y="2514600"/>
            <a:ext cx="715017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30"/>
            <a:r>
              <a:rPr lang="en-US" sz="3200" b="1" dirty="0">
                <a:solidFill>
                  <a:srgbClr val="00A0E9"/>
                </a:solidFill>
                <a:latin typeface="+mj-lt"/>
              </a:rPr>
              <a:t>Ở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mỗi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câu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hỏi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,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các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em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sẽ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có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thời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gian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10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giây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để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đưa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ra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đáp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án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Đúng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</a:t>
            </a:r>
            <a:r>
              <a:rPr lang="en-US" sz="3200" b="1" dirty="0" err="1">
                <a:solidFill>
                  <a:srgbClr val="00A0E9"/>
                </a:solidFill>
                <a:latin typeface="+mj-lt"/>
              </a:rPr>
              <a:t>hoặc</a:t>
            </a:r>
            <a:r>
              <a:rPr lang="en-US" sz="3200" b="1" dirty="0">
                <a:solidFill>
                  <a:srgbClr val="00A0E9"/>
                </a:solidFill>
                <a:latin typeface="+mj-lt"/>
              </a:rPr>
              <a:t> Sai.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CED4D03-5600-462A-B55E-D17FE6EDBE60}"/>
              </a:ext>
            </a:extLst>
          </p:cNvPr>
          <p:cNvSpPr txBox="1"/>
          <p:nvPr/>
        </p:nvSpPr>
        <p:spPr>
          <a:xfrm>
            <a:off x="4990247" y="4761479"/>
            <a:ext cx="868829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09630"/>
            <a:r>
              <a:rPr lang="en-US" sz="3600" dirty="0">
                <a:solidFill>
                  <a:prstClr val="white"/>
                </a:solidFill>
                <a:latin typeface="iCiel Cadena" panose="02000503000000020004" pitchFamily="50" charset="0"/>
              </a:rPr>
              <a:t>Cam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4A1F501-4ABC-4EFD-9A60-D1C3033105E1}"/>
              </a:ext>
            </a:extLst>
          </p:cNvPr>
          <p:cNvGrpSpPr/>
          <p:nvPr/>
        </p:nvGrpSpPr>
        <p:grpSpPr>
          <a:xfrm>
            <a:off x="5353614" y="3935140"/>
            <a:ext cx="2095991" cy="1350125"/>
            <a:chOff x="8081978" y="4572000"/>
            <a:chExt cx="1552923" cy="954107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E1527A35-61C3-49EC-8178-056761ED2D86}"/>
                </a:ext>
              </a:extLst>
            </p:cNvPr>
            <p:cNvSpPr/>
            <p:nvPr/>
          </p:nvSpPr>
          <p:spPr>
            <a:xfrm>
              <a:off x="8081978" y="4572000"/>
              <a:ext cx="1552923" cy="954107"/>
            </a:xfrm>
            <a:prstGeom prst="roundRect">
              <a:avLst/>
            </a:prstGeom>
            <a:solidFill>
              <a:srgbClr val="00CF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b="1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DC425B9-F398-43A8-BD9D-023DD0061CAC}"/>
                </a:ext>
              </a:extLst>
            </p:cNvPr>
            <p:cNvSpPr txBox="1"/>
            <p:nvPr/>
          </p:nvSpPr>
          <p:spPr>
            <a:xfrm>
              <a:off x="8229517" y="4651042"/>
              <a:ext cx="1248239" cy="652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09630"/>
              <a:r>
                <a:rPr lang="en-US" sz="6000" b="1" dirty="0" err="1">
                  <a:solidFill>
                    <a:prstClr val="white"/>
                  </a:solidFill>
                  <a:latin typeface="+mj-lt"/>
                </a:rPr>
                <a:t>Đúng</a:t>
              </a:r>
              <a:endParaRPr lang="en-US" sz="3600" b="1" dirty="0">
                <a:solidFill>
                  <a:prstClr val="white"/>
                </a:solidFill>
                <a:latin typeface="+mj-lt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9F6D6F4-A214-4F08-B79C-3321773AC747}"/>
              </a:ext>
            </a:extLst>
          </p:cNvPr>
          <p:cNvGrpSpPr/>
          <p:nvPr/>
        </p:nvGrpSpPr>
        <p:grpSpPr>
          <a:xfrm>
            <a:off x="8636000" y="3987800"/>
            <a:ext cx="2131860" cy="1407977"/>
            <a:chOff x="9798867" y="4572000"/>
            <a:chExt cx="1552923" cy="954107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4E9F5C83-FEFA-4251-9B94-714B7FC8D493}"/>
                </a:ext>
              </a:extLst>
            </p:cNvPr>
            <p:cNvSpPr/>
            <p:nvPr/>
          </p:nvSpPr>
          <p:spPr>
            <a:xfrm>
              <a:off x="9798867" y="4572000"/>
              <a:ext cx="1552923" cy="954107"/>
            </a:xfrm>
            <a:prstGeom prst="roundRect">
              <a:avLst/>
            </a:prstGeom>
            <a:solidFill>
              <a:srgbClr val="FF46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b="1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2323BC0-2B71-4E70-B542-6EF0A07065A5}"/>
                </a:ext>
              </a:extLst>
            </p:cNvPr>
            <p:cNvSpPr txBox="1"/>
            <p:nvPr/>
          </p:nvSpPr>
          <p:spPr>
            <a:xfrm>
              <a:off x="10264297" y="4772054"/>
              <a:ext cx="679593" cy="6256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609630"/>
              <a:r>
                <a:rPr lang="en-US" sz="6000" b="1" dirty="0">
                  <a:solidFill>
                    <a:prstClr val="white"/>
                  </a:solidFill>
                  <a:latin typeface="+mj-lt"/>
                </a:rPr>
                <a:t>Sai</a:t>
              </a:r>
            </a:p>
          </p:txBody>
        </p:sp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E3DFA045-2B35-4790-916E-B005E7C7C55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58" y="234872"/>
            <a:ext cx="3694756" cy="163024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841A18C3-C6B1-47FF-A8CF-B6D33F8CEB6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8586" y="2082031"/>
            <a:ext cx="4187637" cy="45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5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click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5" grpId="0"/>
          <p:bldP spid="76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657"/>
            <a:ext cx="12192000" cy="6844311"/>
          </a:xfrm>
          <a:prstGeom prst="rect">
            <a:avLst/>
          </a:prstGeom>
        </p:spPr>
      </p:pic>
      <p:grpSp>
        <p:nvGrpSpPr>
          <p:cNvPr id="23" name="SAI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884938" y="4324336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3</a:t>
              </a:r>
              <a:endParaRPr lang="en-US" sz="3600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0" name="ĐÚNG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832621" y="4334920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/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4</a:t>
              </a:r>
              <a:endParaRPr lang="en-US" sz="7667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9" y="246435"/>
            <a:ext cx="9961727" cy="3881850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/>
              <a:endParaRPr lang="en-US" sz="9200" b="1" dirty="0">
                <a:solidFill>
                  <a:prstClr val="black">
                    <a:lumMod val="50000"/>
                    <a:lumOff val="50000"/>
                  </a:prstClr>
                </a:solidFill>
                <a:latin typeface="iCiel Cadena" panose="02000503000000020004" pitchFamily="50" charset="0"/>
              </a:endParaRPr>
            </a:p>
          </p:txBody>
        </p:sp>
      </p:grpSp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562" y="4810241"/>
            <a:ext cx="953017" cy="87835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99312" y="4789881"/>
            <a:ext cx="997199" cy="91907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5544167" y="152465"/>
            <a:ext cx="4782167" cy="3022536"/>
            <a:chOff x="-4114800" y="152464"/>
            <a:chExt cx="4047896" cy="23323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-4114800" y="152464"/>
              <a:ext cx="1961824" cy="233230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6491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630"/>
              <a:r>
                <a:rPr lang="en-US" sz="3600" b="1" dirty="0" err="1">
                  <a:solidFill>
                    <a:srgbClr val="FF0000"/>
                  </a:solidFill>
                </a:rPr>
                <a:t>Yeahhh</a:t>
              </a:r>
              <a:r>
                <a:rPr lang="en-US" sz="3600" b="1" dirty="0">
                  <a:solidFill>
                    <a:srgbClr val="FF0000"/>
                  </a:solidFill>
                </a:rPr>
                <a:t>,</a:t>
              </a:r>
            </a:p>
            <a:p>
              <a:pPr algn="ctr" defTabSz="609630"/>
              <a:r>
                <a:rPr lang="vi-VN" sz="1867" b="1" dirty="0">
                  <a:solidFill>
                    <a:srgbClr val="FF0000"/>
                  </a:solidFill>
                </a:rPr>
                <a:t>Chúc mừng bạn</a:t>
              </a:r>
              <a:endParaRPr lang="en-US" sz="12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3242" y="314153"/>
            <a:ext cx="1548518" cy="2383743"/>
          </a:xfrm>
          <a:prstGeom prst="rect">
            <a:avLst/>
          </a:prstGeom>
        </p:spPr>
      </p:pic>
      <p:sp>
        <p:nvSpPr>
          <p:cNvPr id="41" name="Line 69"/>
          <p:cNvSpPr>
            <a:spLocks noChangeShapeType="1"/>
          </p:cNvSpPr>
          <p:nvPr/>
        </p:nvSpPr>
        <p:spPr bwMode="auto">
          <a:xfrm>
            <a:off x="7004334" y="723536"/>
            <a:ext cx="0" cy="1598026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Line 70"/>
          <p:cNvSpPr>
            <a:spLocks noChangeShapeType="1"/>
          </p:cNvSpPr>
          <p:nvPr/>
        </p:nvSpPr>
        <p:spPr bwMode="auto">
          <a:xfrm>
            <a:off x="7004334" y="1538817"/>
            <a:ext cx="782327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 Box 120"/>
          <p:cNvSpPr txBox="1">
            <a:spLocks noChangeArrowheads="1"/>
          </p:cNvSpPr>
          <p:nvPr/>
        </p:nvSpPr>
        <p:spPr bwMode="auto">
          <a:xfrm>
            <a:off x="5914605" y="582694"/>
            <a:ext cx="256941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09630">
              <a:spcBef>
                <a:spcPct val="50000"/>
              </a:spcBef>
            </a:pPr>
            <a:r>
              <a:rPr lang="en-US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24  6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4219453" y="1152104"/>
            <a:ext cx="3070075" cy="2846957"/>
            <a:chOff x="-6727674" y="-791952"/>
            <a:chExt cx="3598081" cy="333659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60403" y="5075962"/>
                <a:ext cx="5114867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609630"/>
                <a:r>
                  <a:rPr lang="en-US" sz="2400" b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Huhu,</a:t>
                </a:r>
              </a:p>
              <a:p>
                <a:pPr algn="ctr" defTabSz="609630"/>
                <a:r>
                  <a:rPr lang="en-US" sz="1400" b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chưa chính xác rồi!</a:t>
                </a:r>
              </a:p>
              <a:p>
                <a:pPr algn="ctr" defTabSz="609630"/>
                <a:r>
                  <a:rPr lang="en-US" sz="1400" b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Bạn chọn lại nha.</a:t>
                </a:r>
              </a:p>
            </p:txBody>
          </p:sp>
        </p:grpSp>
      </p:grpSp>
      <p:sp>
        <p:nvSpPr>
          <p:cNvPr id="35" name="Text Box 65">
            <a:extLst>
              <a:ext uri="{FF2B5EF4-FFF2-40B4-BE49-F238E27FC236}">
                <a16:creationId xmlns:a16="http://schemas.microsoft.com/office/drawing/2014/main" id="{2EBA8B68-9271-45D1-88D4-25D67110D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009" y="2410506"/>
            <a:ext cx="122631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0</a:t>
            </a:r>
          </a:p>
        </p:txBody>
      </p:sp>
      <p:sp>
        <p:nvSpPr>
          <p:cNvPr id="37" name="Line 66">
            <a:extLst>
              <a:ext uri="{FF2B5EF4-FFF2-40B4-BE49-F238E27FC236}">
                <a16:creationId xmlns:a16="http://schemas.microsoft.com/office/drawing/2014/main" id="{40B1BC31-2A10-4459-9AEA-B62BAF29C0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76015" y="2489204"/>
            <a:ext cx="1582427" cy="3669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 Box 121">
            <a:extLst>
              <a:ext uri="{FF2B5EF4-FFF2-40B4-BE49-F238E27FC236}">
                <a16:creationId xmlns:a16="http://schemas.microsoft.com/office/drawing/2014/main" id="{9A7EE895-BE54-4882-A40C-EDD7C8C53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517" y="1466518"/>
            <a:ext cx="1751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47" name="Text Box 122">
            <a:extLst>
              <a:ext uri="{FF2B5EF4-FFF2-40B4-BE49-F238E27FC236}">
                <a16:creationId xmlns:a16="http://schemas.microsoft.com/office/drawing/2014/main" id="{F57F38F8-5B42-4AE7-B216-8D0A6FA31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914" y="1438772"/>
            <a:ext cx="9619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68539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 p14:presetBounceEnd="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 p14:bounceEnd="3000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7" grpId="0" animBg="1"/>
          <p:bldP spid="40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7" grpId="0" animBg="1"/>
          <p:bldP spid="40" grpId="0"/>
          <p:bldP spid="4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657"/>
            <a:ext cx="12192000" cy="6844311"/>
          </a:xfrm>
          <a:prstGeom prst="rect">
            <a:avLst/>
          </a:prstGeom>
        </p:spPr>
      </p:pic>
      <p:grpSp>
        <p:nvGrpSpPr>
          <p:cNvPr id="23" name="SAI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13242" y="4533763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4 </a:t>
              </a:r>
              <a:r>
                <a:rPr lang="en-US" sz="7667" b="1" dirty="0" err="1">
                  <a:solidFill>
                    <a:prstClr val="white"/>
                  </a:solidFill>
                  <a:latin typeface="Times New Roman" panose="02020603050405020304" pitchFamily="18" charset="0"/>
                </a:rPr>
                <a:t>dư</a:t>
              </a: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 1</a:t>
              </a:r>
              <a:endParaRPr lang="en-US" sz="3600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0" name="ĐÚNG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6670655" y="4531604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4</a:t>
              </a:r>
              <a:endParaRPr lang="en-US" sz="7667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9" y="246435"/>
            <a:ext cx="9961727" cy="3881850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endParaRPr lang="en-US" sz="9200" b="1" dirty="0">
                <a:solidFill>
                  <a:prstClr val="black">
                    <a:lumMod val="50000"/>
                    <a:lumOff val="50000"/>
                  </a:prstClr>
                </a:solidFill>
                <a:latin typeface="iCiel Cadena" panose="02000503000000020004" pitchFamily="50" charset="0"/>
              </a:endParaRPr>
            </a:p>
          </p:txBody>
        </p:sp>
      </p:grpSp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65716" y="4999307"/>
            <a:ext cx="953017" cy="87835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7616" y="4999308"/>
            <a:ext cx="997199" cy="91907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5544167" y="152465"/>
            <a:ext cx="4782167" cy="3022536"/>
            <a:chOff x="-4114800" y="152464"/>
            <a:chExt cx="4047896" cy="23323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-4114800" y="152464"/>
              <a:ext cx="1961824" cy="233230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6491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630">
                <a:defRPr/>
              </a:pPr>
              <a:r>
                <a:rPr lang="en-US" sz="3600" b="1" dirty="0" err="1">
                  <a:solidFill>
                    <a:srgbClr val="FF0000"/>
                  </a:solidFill>
                  <a:latin typeface="+mj-lt"/>
                </a:rPr>
                <a:t>Yeahhh</a:t>
              </a:r>
              <a:r>
                <a:rPr lang="en-US" sz="3600" b="1" dirty="0">
                  <a:solidFill>
                    <a:srgbClr val="FF0000"/>
                  </a:solidFill>
                  <a:latin typeface="+mj-lt"/>
                </a:rPr>
                <a:t>,</a:t>
              </a:r>
            </a:p>
            <a:p>
              <a:pPr algn="ctr" defTabSz="609630">
                <a:defRPr/>
              </a:pPr>
              <a:r>
                <a:rPr lang="vi-VN" sz="1867" b="1" dirty="0">
                  <a:solidFill>
                    <a:srgbClr val="FF0000"/>
                  </a:solidFill>
                  <a:latin typeface="+mj-lt"/>
                </a:rPr>
                <a:t>Chúc mừng bạn</a:t>
              </a:r>
              <a:endParaRPr lang="en-US" sz="12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3242" y="314153"/>
            <a:ext cx="1548518" cy="2383743"/>
          </a:xfrm>
          <a:prstGeom prst="rect">
            <a:avLst/>
          </a:prstGeom>
        </p:spPr>
      </p:pic>
      <p:sp>
        <p:nvSpPr>
          <p:cNvPr id="41" name="Line 69"/>
          <p:cNvSpPr>
            <a:spLocks noChangeShapeType="1"/>
          </p:cNvSpPr>
          <p:nvPr/>
        </p:nvSpPr>
        <p:spPr bwMode="auto">
          <a:xfrm>
            <a:off x="7004334" y="723536"/>
            <a:ext cx="0" cy="1598026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Line 70"/>
          <p:cNvSpPr>
            <a:spLocks noChangeShapeType="1"/>
          </p:cNvSpPr>
          <p:nvPr/>
        </p:nvSpPr>
        <p:spPr bwMode="auto">
          <a:xfrm>
            <a:off x="7004334" y="1538817"/>
            <a:ext cx="782327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 Box 120"/>
          <p:cNvSpPr txBox="1">
            <a:spLocks noChangeArrowheads="1"/>
          </p:cNvSpPr>
          <p:nvPr/>
        </p:nvSpPr>
        <p:spPr bwMode="auto">
          <a:xfrm>
            <a:off x="5914605" y="582694"/>
            <a:ext cx="256941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09630">
              <a:spcBef>
                <a:spcPct val="50000"/>
              </a:spcBef>
              <a:defRPr/>
            </a:pPr>
            <a:r>
              <a:rPr lang="en-US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20  5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4219453" y="1152104"/>
            <a:ext cx="3070075" cy="2846957"/>
            <a:chOff x="-6727674" y="-791952"/>
            <a:chExt cx="3598081" cy="333659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60403" y="5075962"/>
                <a:ext cx="5114867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2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Huhu</a:t>
                </a:r>
                <a:r>
                  <a:rPr lang="en-US" sz="2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,</a:t>
                </a:r>
              </a:p>
              <a:p>
                <a:pPr algn="ctr" defTabSz="609630">
                  <a:defRPr/>
                </a:pP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chưa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chính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xác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rồi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!</a:t>
                </a:r>
              </a:p>
              <a:p>
                <a:pPr algn="ctr" defTabSz="609630">
                  <a:defRPr/>
                </a:pP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Bạn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chọn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lại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nha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.</a:t>
                </a:r>
              </a:p>
            </p:txBody>
          </p:sp>
        </p:grpSp>
      </p:grpSp>
      <p:sp>
        <p:nvSpPr>
          <p:cNvPr id="35" name="Text Box 75"/>
          <p:cNvSpPr txBox="1">
            <a:spLocks noChangeArrowheads="1"/>
          </p:cNvSpPr>
          <p:nvPr/>
        </p:nvSpPr>
        <p:spPr bwMode="auto">
          <a:xfrm>
            <a:off x="4419600" y="1320800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09630"/>
            <a:endParaRPr lang="en-US" altLang="en-US" sz="160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 Box 65">
            <a:extLst>
              <a:ext uri="{FF2B5EF4-FFF2-40B4-BE49-F238E27FC236}">
                <a16:creationId xmlns:a16="http://schemas.microsoft.com/office/drawing/2014/main" id="{E39AEB6B-09BD-4434-A228-8F16C9A64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009" y="2410506"/>
            <a:ext cx="122631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0</a:t>
            </a:r>
          </a:p>
        </p:txBody>
      </p:sp>
      <p:sp>
        <p:nvSpPr>
          <p:cNvPr id="40" name="Line 66">
            <a:extLst>
              <a:ext uri="{FF2B5EF4-FFF2-40B4-BE49-F238E27FC236}">
                <a16:creationId xmlns:a16="http://schemas.microsoft.com/office/drawing/2014/main" id="{15AA7919-94BD-46E4-BB86-800EFC66A1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76015" y="2489204"/>
            <a:ext cx="1582427" cy="3669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 Box 121">
            <a:extLst>
              <a:ext uri="{FF2B5EF4-FFF2-40B4-BE49-F238E27FC236}">
                <a16:creationId xmlns:a16="http://schemas.microsoft.com/office/drawing/2014/main" id="{A98DAF6E-422C-4DE0-B489-939619E77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517" y="1466518"/>
            <a:ext cx="1751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50" name="Text Box 122">
            <a:extLst>
              <a:ext uri="{FF2B5EF4-FFF2-40B4-BE49-F238E27FC236}">
                <a16:creationId xmlns:a16="http://schemas.microsoft.com/office/drawing/2014/main" id="{538926B8-13A1-4CDB-B1A9-B40FD5E71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914" y="1438772"/>
            <a:ext cx="9619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235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 p14:presetBounceEnd="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 p14:bounceEnd="3000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40" grpId="0" animBg="1"/>
          <p:bldP spid="47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40" grpId="0" animBg="1"/>
          <p:bldP spid="47" grpId="0"/>
          <p:bldP spid="50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657"/>
            <a:ext cx="12192000" cy="6844311"/>
          </a:xfrm>
          <a:prstGeom prst="rect">
            <a:avLst/>
          </a:prstGeom>
        </p:spPr>
      </p:pic>
      <p:grpSp>
        <p:nvGrpSpPr>
          <p:cNvPr id="23" name="SAI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884938" y="4324336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5</a:t>
              </a:r>
              <a:endParaRPr lang="en-US" sz="3600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0" name="ĐÚNG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832621" y="4334920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5 </a:t>
              </a:r>
              <a:r>
                <a:rPr lang="en-US" sz="7667" b="1" dirty="0" err="1">
                  <a:solidFill>
                    <a:prstClr val="white"/>
                  </a:solidFill>
                  <a:latin typeface="Times New Roman" panose="02020603050405020304" pitchFamily="18" charset="0"/>
                </a:rPr>
                <a:t>dư</a:t>
              </a: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 1</a:t>
              </a:r>
              <a:endParaRPr lang="en-US" sz="7667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9" y="246435"/>
            <a:ext cx="9961727" cy="3881850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endParaRPr lang="en-US" sz="9200" b="1" dirty="0">
                <a:solidFill>
                  <a:prstClr val="black">
                    <a:lumMod val="50000"/>
                    <a:lumOff val="50000"/>
                  </a:prstClr>
                </a:solidFill>
                <a:latin typeface="iCiel Cadena" panose="02000503000000020004" pitchFamily="50" charset="0"/>
              </a:endParaRPr>
            </a:p>
          </p:txBody>
        </p:sp>
      </p:grpSp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9562" y="4810241"/>
            <a:ext cx="953017" cy="87835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99312" y="4789881"/>
            <a:ext cx="997199" cy="91907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5544167" y="152465"/>
            <a:ext cx="4782167" cy="3022536"/>
            <a:chOff x="-4114800" y="152464"/>
            <a:chExt cx="4047896" cy="23323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-4114800" y="152464"/>
              <a:ext cx="1961824" cy="233230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6491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630">
                <a:defRPr/>
              </a:pPr>
              <a:r>
                <a:rPr lang="en-US" sz="3600" b="1" dirty="0" err="1">
                  <a:solidFill>
                    <a:srgbClr val="FF0000"/>
                  </a:solidFill>
                  <a:latin typeface="+mj-lt"/>
                </a:rPr>
                <a:t>Yeahhh</a:t>
              </a:r>
              <a:r>
                <a:rPr lang="en-US" sz="3600" b="1" dirty="0">
                  <a:solidFill>
                    <a:srgbClr val="FF0000"/>
                  </a:solidFill>
                  <a:latin typeface="+mj-lt"/>
                </a:rPr>
                <a:t>,</a:t>
              </a:r>
            </a:p>
            <a:p>
              <a:pPr algn="ctr" defTabSz="609630">
                <a:defRPr/>
              </a:pPr>
              <a:r>
                <a:rPr lang="vi-VN" sz="1867" b="1" dirty="0">
                  <a:solidFill>
                    <a:srgbClr val="FF0000"/>
                  </a:solidFill>
                  <a:latin typeface="+mj-lt"/>
                </a:rPr>
                <a:t>Chúc mừng bạn</a:t>
              </a:r>
              <a:endParaRPr lang="en-US" sz="12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3242" y="314153"/>
            <a:ext cx="1548518" cy="2383743"/>
          </a:xfrm>
          <a:prstGeom prst="rect">
            <a:avLst/>
          </a:prstGeom>
        </p:spPr>
      </p:pic>
      <p:sp>
        <p:nvSpPr>
          <p:cNvPr id="41" name="Line 69"/>
          <p:cNvSpPr>
            <a:spLocks noChangeShapeType="1"/>
          </p:cNvSpPr>
          <p:nvPr/>
        </p:nvSpPr>
        <p:spPr bwMode="auto">
          <a:xfrm>
            <a:off x="7004334" y="723536"/>
            <a:ext cx="0" cy="1598026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Line 70"/>
          <p:cNvSpPr>
            <a:spLocks noChangeShapeType="1"/>
          </p:cNvSpPr>
          <p:nvPr/>
        </p:nvSpPr>
        <p:spPr bwMode="auto">
          <a:xfrm>
            <a:off x="7004334" y="1538817"/>
            <a:ext cx="782327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 Box 120"/>
          <p:cNvSpPr txBox="1">
            <a:spLocks noChangeArrowheads="1"/>
          </p:cNvSpPr>
          <p:nvPr/>
        </p:nvSpPr>
        <p:spPr bwMode="auto">
          <a:xfrm>
            <a:off x="5914605" y="582694"/>
            <a:ext cx="256941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09630">
              <a:spcBef>
                <a:spcPct val="50000"/>
              </a:spcBef>
              <a:defRPr/>
            </a:pPr>
            <a:r>
              <a:rPr lang="vi-VN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4</a:t>
            </a:r>
            <a:r>
              <a:rPr lang="en-US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1  8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4219453" y="1152104"/>
            <a:ext cx="3070075" cy="2846957"/>
            <a:chOff x="-6727674" y="-791952"/>
            <a:chExt cx="3598081" cy="333659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60403" y="5075962"/>
                <a:ext cx="5114867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2400" b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Huhu,</a:t>
                </a:r>
              </a:p>
              <a:p>
                <a:pPr algn="ctr" defTabSz="609630">
                  <a:defRPr/>
                </a:pPr>
                <a:r>
                  <a:rPr lang="en-US" sz="1400" b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chưa chính xác rồi!</a:t>
                </a:r>
              </a:p>
              <a:p>
                <a:pPr algn="ctr" defTabSz="609630">
                  <a:defRPr/>
                </a:pPr>
                <a:r>
                  <a:rPr lang="en-US" sz="1400" b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Bạn chọn lại nha.</a:t>
                </a:r>
              </a:p>
            </p:txBody>
          </p:sp>
        </p:grpSp>
      </p:grpSp>
      <p:sp>
        <p:nvSpPr>
          <p:cNvPr id="35" name="Text Box 65">
            <a:extLst>
              <a:ext uri="{FF2B5EF4-FFF2-40B4-BE49-F238E27FC236}">
                <a16:creationId xmlns:a16="http://schemas.microsoft.com/office/drawing/2014/main" id="{B3D8E51F-AD3E-441A-8F45-4C0AD4FFD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9877" y="2387883"/>
            <a:ext cx="122631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7" name="Line 66">
            <a:extLst>
              <a:ext uri="{FF2B5EF4-FFF2-40B4-BE49-F238E27FC236}">
                <a16:creationId xmlns:a16="http://schemas.microsoft.com/office/drawing/2014/main" id="{89EA2602-E21D-4D86-8243-61B166401B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76015" y="2489204"/>
            <a:ext cx="1582427" cy="3669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 Box 121">
            <a:extLst>
              <a:ext uri="{FF2B5EF4-FFF2-40B4-BE49-F238E27FC236}">
                <a16:creationId xmlns:a16="http://schemas.microsoft.com/office/drawing/2014/main" id="{5A6F4100-C0B9-4195-88A1-895F2140E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517" y="1466518"/>
            <a:ext cx="1751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47" name="Text Box 122">
            <a:extLst>
              <a:ext uri="{FF2B5EF4-FFF2-40B4-BE49-F238E27FC236}">
                <a16:creationId xmlns:a16="http://schemas.microsoft.com/office/drawing/2014/main" id="{D8D17E9A-B15A-44D9-ACE6-6BB589F50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914" y="1438772"/>
            <a:ext cx="9619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45289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 p14:presetBounceEnd="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 p14:bounceEnd="3000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7" grpId="0" animBg="1"/>
          <p:bldP spid="40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7" grpId="0" animBg="1"/>
          <p:bldP spid="40" grpId="0"/>
          <p:bldP spid="4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657"/>
            <a:ext cx="12192000" cy="6844311"/>
          </a:xfrm>
          <a:prstGeom prst="rect">
            <a:avLst/>
          </a:prstGeom>
        </p:spPr>
      </p:pic>
      <p:grpSp>
        <p:nvGrpSpPr>
          <p:cNvPr id="23" name="SAI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13242" y="4533763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7 </a:t>
              </a:r>
              <a:r>
                <a:rPr lang="en-US" sz="7667" b="1" dirty="0" err="1">
                  <a:solidFill>
                    <a:prstClr val="white"/>
                  </a:solidFill>
                  <a:latin typeface="Times New Roman" panose="02020603050405020304" pitchFamily="18" charset="0"/>
                </a:rPr>
                <a:t>dư</a:t>
              </a: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 1</a:t>
              </a:r>
              <a:endParaRPr lang="en-US" sz="3600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0" name="ĐÚNG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6670655" y="4531604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defRPr/>
                </a:pPr>
                <a:endParaRPr lang="en-US" sz="140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7 </a:t>
              </a:r>
              <a:r>
                <a:rPr lang="en-US" sz="7667" b="1" dirty="0" err="1">
                  <a:solidFill>
                    <a:prstClr val="white"/>
                  </a:solidFill>
                  <a:latin typeface="Times New Roman" panose="02020603050405020304" pitchFamily="18" charset="0"/>
                </a:rPr>
                <a:t>dư</a:t>
              </a:r>
              <a:r>
                <a:rPr lang="en-US" sz="7667" b="1" dirty="0">
                  <a:solidFill>
                    <a:prstClr val="white"/>
                  </a:solidFill>
                  <a:latin typeface="Times New Roman" panose="02020603050405020304" pitchFamily="18" charset="0"/>
                </a:rPr>
                <a:t> 2</a:t>
              </a:r>
              <a:endParaRPr lang="en-US" sz="7667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9" y="246435"/>
            <a:ext cx="9961727" cy="3881850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endParaRPr lang="en-US" sz="9200" b="1" dirty="0">
                <a:solidFill>
                  <a:prstClr val="black">
                    <a:lumMod val="50000"/>
                    <a:lumOff val="50000"/>
                  </a:prstClr>
                </a:solidFill>
                <a:latin typeface="iCiel Cadena" panose="02000503000000020004" pitchFamily="50" charset="0"/>
              </a:endParaRPr>
            </a:p>
          </p:txBody>
        </p:sp>
      </p:grpSp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65716" y="4999307"/>
            <a:ext cx="953017" cy="87835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7616" y="4999308"/>
            <a:ext cx="997199" cy="91907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5544167" y="152465"/>
            <a:ext cx="4782167" cy="3022536"/>
            <a:chOff x="-4114800" y="152464"/>
            <a:chExt cx="4047896" cy="23323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flipH="1">
              <a:off x="-4114800" y="152464"/>
              <a:ext cx="1961824" cy="233230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6491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09630">
                <a:defRPr/>
              </a:pPr>
              <a:r>
                <a:rPr lang="en-US" sz="3600" b="1" dirty="0" err="1">
                  <a:solidFill>
                    <a:srgbClr val="FF0000"/>
                  </a:solidFill>
                  <a:latin typeface="+mj-lt"/>
                </a:rPr>
                <a:t>Yeahhh</a:t>
              </a:r>
              <a:r>
                <a:rPr lang="en-US" sz="3600" b="1" dirty="0">
                  <a:solidFill>
                    <a:srgbClr val="FF0000"/>
                  </a:solidFill>
                  <a:latin typeface="+mj-lt"/>
                </a:rPr>
                <a:t>,</a:t>
              </a:r>
            </a:p>
            <a:p>
              <a:pPr algn="ctr" defTabSz="609630">
                <a:defRPr/>
              </a:pPr>
              <a:r>
                <a:rPr lang="vi-VN" sz="1867" b="1" dirty="0">
                  <a:solidFill>
                    <a:srgbClr val="FF0000"/>
                  </a:solidFill>
                  <a:latin typeface="+mj-lt"/>
                </a:rPr>
                <a:t>Chúc mừng bạn</a:t>
              </a:r>
              <a:endParaRPr lang="en-US" sz="12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3242" y="314153"/>
            <a:ext cx="1548518" cy="2383743"/>
          </a:xfrm>
          <a:prstGeom prst="rect">
            <a:avLst/>
          </a:prstGeom>
        </p:spPr>
      </p:pic>
      <p:sp>
        <p:nvSpPr>
          <p:cNvPr id="41" name="Line 69"/>
          <p:cNvSpPr>
            <a:spLocks noChangeShapeType="1"/>
          </p:cNvSpPr>
          <p:nvPr/>
        </p:nvSpPr>
        <p:spPr bwMode="auto">
          <a:xfrm>
            <a:off x="7004334" y="723536"/>
            <a:ext cx="0" cy="1598026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Line 70"/>
          <p:cNvSpPr>
            <a:spLocks noChangeShapeType="1"/>
          </p:cNvSpPr>
          <p:nvPr/>
        </p:nvSpPr>
        <p:spPr bwMode="auto">
          <a:xfrm>
            <a:off x="7004334" y="1538817"/>
            <a:ext cx="782327" cy="0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defTabSz="609630">
              <a:defRPr/>
            </a:pPr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ext Box 120"/>
          <p:cNvSpPr txBox="1">
            <a:spLocks noChangeArrowheads="1"/>
          </p:cNvSpPr>
          <p:nvPr/>
        </p:nvSpPr>
        <p:spPr bwMode="auto">
          <a:xfrm>
            <a:off x="5914605" y="582694"/>
            <a:ext cx="256941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09630">
              <a:spcBef>
                <a:spcPct val="50000"/>
              </a:spcBef>
              <a:defRPr/>
            </a:pPr>
            <a:r>
              <a:rPr lang="vi-VN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2</a:t>
            </a:r>
            <a:r>
              <a:rPr lang="en-US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3  </a:t>
            </a:r>
            <a:r>
              <a:rPr lang="vi-VN" altLang="en-US" sz="64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3</a:t>
            </a:r>
            <a:endParaRPr lang="en-US" altLang="en-US" sz="64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4219453" y="1152104"/>
            <a:ext cx="3070075" cy="2846957"/>
            <a:chOff x="-6727674" y="-791952"/>
            <a:chExt cx="3598081" cy="3336591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60403" y="5075962"/>
                <a:ext cx="5114867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609630">
                  <a:defRPr/>
                </a:pPr>
                <a:r>
                  <a:rPr lang="en-US" sz="2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Huhu</a:t>
                </a:r>
                <a:r>
                  <a:rPr lang="en-US" sz="2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,</a:t>
                </a:r>
              </a:p>
              <a:p>
                <a:pPr algn="ctr" defTabSz="609630">
                  <a:defRPr/>
                </a:pP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chưa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chính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xác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rồi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!</a:t>
                </a:r>
              </a:p>
              <a:p>
                <a:pPr algn="ctr" defTabSz="609630">
                  <a:defRPr/>
                </a:pP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Bạn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chọn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lại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 </a:t>
                </a:r>
                <a:r>
                  <a:rPr lang="en-US" sz="1400" b="1" dirty="0" err="1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nha</a:t>
                </a:r>
                <a:r>
                  <a:rPr lang="en-US" sz="1400" b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j-lt"/>
                  </a:rPr>
                  <a:t>.</a:t>
                </a:r>
              </a:p>
            </p:txBody>
          </p:sp>
        </p:grpSp>
      </p:grpSp>
      <p:sp>
        <p:nvSpPr>
          <p:cNvPr id="35" name="Text Box 75"/>
          <p:cNvSpPr txBox="1">
            <a:spLocks noChangeArrowheads="1"/>
          </p:cNvSpPr>
          <p:nvPr/>
        </p:nvSpPr>
        <p:spPr bwMode="auto">
          <a:xfrm>
            <a:off x="4419600" y="1320800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09630">
              <a:defRPr/>
            </a:pPr>
            <a:endParaRPr lang="en-US" altLang="en-US" sz="160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 Box 65">
            <a:extLst>
              <a:ext uri="{FF2B5EF4-FFF2-40B4-BE49-F238E27FC236}">
                <a16:creationId xmlns:a16="http://schemas.microsoft.com/office/drawing/2014/main" id="{0E2E9BA9-6B88-4BD0-B841-DB81B93BB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9009" y="2410506"/>
            <a:ext cx="122631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40" name="Line 66">
            <a:extLst>
              <a:ext uri="{FF2B5EF4-FFF2-40B4-BE49-F238E27FC236}">
                <a16:creationId xmlns:a16="http://schemas.microsoft.com/office/drawing/2014/main" id="{0CD6E640-74DA-495C-A555-B440CB8E02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76015" y="2489204"/>
            <a:ext cx="1582427" cy="3669"/>
          </a:xfrm>
          <a:prstGeom prst="line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 Box 121">
            <a:extLst>
              <a:ext uri="{FF2B5EF4-FFF2-40B4-BE49-F238E27FC236}">
                <a16:creationId xmlns:a16="http://schemas.microsoft.com/office/drawing/2014/main" id="{759D480A-0F8F-4BAB-BC77-6E87CA047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517" y="1466518"/>
            <a:ext cx="175187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7</a:t>
            </a:r>
          </a:p>
        </p:txBody>
      </p:sp>
      <p:sp>
        <p:nvSpPr>
          <p:cNvPr id="50" name="Text Box 122">
            <a:extLst>
              <a:ext uri="{FF2B5EF4-FFF2-40B4-BE49-F238E27FC236}">
                <a16:creationId xmlns:a16="http://schemas.microsoft.com/office/drawing/2014/main" id="{83C6C083-BD57-4CF9-BBE5-F43523472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914" y="1438772"/>
            <a:ext cx="96190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02473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 p14:presetBounceEnd="3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 p14:bounceEnd="3000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40" grpId="0" animBg="1"/>
          <p:bldP spid="47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7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" fill="hold">
                          <p:stCondLst>
                            <p:cond delay="0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75E-6 -2.59259E-6 L 0.47595 0.04784 " pathEditMode="relative" rAng="0" ptsTypes="AA">
                                          <p:cBhvr>
                                            <p:cTn id="41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3802" y="2392"/>
                                        </p:animMotion>
                                      </p:childTnLst>
                                      <p:subTnLst>
                                        <p:audio>
                                          <p:cMediaNode vol="10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11111E-6 2.71605E-6 L 0.53533 -0.1017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762" y="-50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2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40" grpId="0" animBg="1"/>
          <p:bldP spid="47" grpId="0"/>
          <p:bldP spid="5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E6D8704-4E40-4128-8BDA-4D6D4EFB4243}"/>
              </a:ext>
            </a:extLst>
          </p:cNvPr>
          <p:cNvGrpSpPr/>
          <p:nvPr/>
        </p:nvGrpSpPr>
        <p:grpSpPr>
          <a:xfrm>
            <a:off x="5653710" y="209025"/>
            <a:ext cx="4345196" cy="1920556"/>
            <a:chOff x="1034003" y="260315"/>
            <a:chExt cx="4656152" cy="2057997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3CD59DB-4B97-4529-990F-B877A9AC8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4003" y="583667"/>
              <a:ext cx="4656152" cy="1734645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A950A63E-AF72-41C5-AED0-2D5595040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1615" y="260315"/>
              <a:ext cx="1486839" cy="712987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6DD72B97-8F2B-4723-9F67-FD81B5B6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7586" y="282051"/>
              <a:ext cx="1493199" cy="694316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777F623B-A4E0-4946-935C-4F7F0101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01381" y="757566"/>
              <a:ext cx="4321396" cy="1386847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78237F3-1A79-4E86-B92E-4A05214A539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0859" y="294498"/>
            <a:ext cx="5383235" cy="623674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E884C81-856F-47B0-B589-654CA907BE79}"/>
              </a:ext>
            </a:extLst>
          </p:cNvPr>
          <p:cNvGrpSpPr/>
          <p:nvPr/>
        </p:nvGrpSpPr>
        <p:grpSpPr>
          <a:xfrm>
            <a:off x="5077791" y="2862905"/>
            <a:ext cx="6281207" cy="3731031"/>
            <a:chOff x="5077790" y="2862904"/>
            <a:chExt cx="6281207" cy="37310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B083C1-8CDA-45C3-9563-147B5F287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62600" y="2862904"/>
              <a:ext cx="5170488" cy="373103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D40F75-95EF-4849-B5FF-3CADEF718F98}"/>
                </a:ext>
              </a:extLst>
            </p:cNvPr>
            <p:cNvSpPr txBox="1"/>
            <p:nvPr/>
          </p:nvSpPr>
          <p:spPr>
            <a:xfrm>
              <a:off x="5077790" y="3805222"/>
              <a:ext cx="6281207" cy="2031325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609630"/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Cảm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ơn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các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bạn</a:t>
              </a:r>
              <a:endParaRPr lang="en-US" sz="4400" b="1" dirty="0">
                <a:solidFill>
                  <a:srgbClr val="002060"/>
                </a:solidFill>
                <a:latin typeface="+mj-lt"/>
              </a:endParaRPr>
            </a:p>
            <a:p>
              <a:pPr algn="ctr" defTabSz="609630"/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đã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chọn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vòng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cổ</a:t>
              </a:r>
              <a:endParaRPr lang="en-US" sz="4400" b="1" dirty="0">
                <a:solidFill>
                  <a:srgbClr val="002060"/>
                </a:solidFill>
                <a:latin typeface="+mj-lt"/>
              </a:endParaRPr>
            </a:p>
            <a:p>
              <a:pPr algn="ctr" defTabSz="609630"/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cho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400" b="1" dirty="0" err="1">
                  <a:solidFill>
                    <a:srgbClr val="002060"/>
                  </a:solidFill>
                  <a:latin typeface="+mj-lt"/>
                </a:rPr>
                <a:t>tớ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375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A5EAA630-B119-41D7-BF82-8D5DE11518A0}"/>
              </a:ext>
            </a:extLst>
          </p:cNvPr>
          <p:cNvGrpSpPr/>
          <p:nvPr/>
        </p:nvGrpSpPr>
        <p:grpSpPr>
          <a:xfrm>
            <a:off x="1170283" y="550333"/>
            <a:ext cx="6586209" cy="640566"/>
            <a:chOff x="1668193" y="47581"/>
            <a:chExt cx="6586209" cy="64056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458D969-26C0-4700-80D2-38E6472E5A42}"/>
                </a:ext>
              </a:extLst>
            </p:cNvPr>
            <p:cNvGrpSpPr/>
            <p:nvPr/>
          </p:nvGrpSpPr>
          <p:grpSpPr>
            <a:xfrm>
              <a:off x="1668193" y="65846"/>
              <a:ext cx="622300" cy="622301"/>
              <a:chOff x="647700" y="304800"/>
              <a:chExt cx="622300" cy="62230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EC34E6D-3B81-407F-8368-4CB0A01EB627}"/>
                  </a:ext>
                </a:extLst>
              </p:cNvPr>
              <p:cNvSpPr/>
              <p:nvPr/>
            </p:nvSpPr>
            <p:spPr>
              <a:xfrm>
                <a:off x="647700" y="304800"/>
                <a:ext cx="622300" cy="6223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80960BB-F554-470A-BA6F-4FF986B2AFC9}"/>
                  </a:ext>
                </a:extLst>
              </p:cNvPr>
              <p:cNvSpPr txBox="1"/>
              <p:nvPr/>
            </p:nvSpPr>
            <p:spPr>
              <a:xfrm>
                <a:off x="854654" y="364339"/>
                <a:ext cx="208390" cy="4924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  <a:sym typeface="Arial"/>
                  </a:rPr>
                  <a:t>2</a:t>
                </a:r>
              </a:p>
            </p:txBody>
          </p: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FB9E47-4FE0-41EB-96DF-40B3C87EDA02}"/>
                </a:ext>
              </a:extLst>
            </p:cNvPr>
            <p:cNvSpPr/>
            <p:nvPr/>
          </p:nvSpPr>
          <p:spPr>
            <a:xfrm>
              <a:off x="2281450" y="47581"/>
              <a:ext cx="597295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/>
                </a:rPr>
                <a:t>Tính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307A758-58F4-4751-A4CE-A3989EB66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0142" y="560669"/>
            <a:ext cx="6351090" cy="3895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572F07-E850-46D4-BE0C-17A504D9564E}"/>
              </a:ext>
            </a:extLst>
          </p:cNvPr>
          <p:cNvSpPr txBox="1"/>
          <p:nvPr/>
        </p:nvSpPr>
        <p:spPr>
          <a:xfrm>
            <a:off x="1438901" y="4741393"/>
            <a:ext cx="9450659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Cách chia táo của bạn nào cho ta phép chia hết? Cách chia táo của bạn nào cho ta phép chia có dư?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54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2CBFD80-0CF5-4AEF-A41E-8E81C40B1BE8}"/>
              </a:ext>
            </a:extLst>
          </p:cNvPr>
          <p:cNvGrpSpPr/>
          <p:nvPr/>
        </p:nvGrpSpPr>
        <p:grpSpPr>
          <a:xfrm>
            <a:off x="113663" y="-115322"/>
            <a:ext cx="6822721" cy="2433453"/>
            <a:chOff x="7148350" y="221256"/>
            <a:chExt cx="4891251" cy="1297467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B61ED884-63DB-4262-BCAE-AB1905EAC5A9}"/>
                </a:ext>
              </a:extLst>
            </p:cNvPr>
            <p:cNvSpPr/>
            <p:nvPr/>
          </p:nvSpPr>
          <p:spPr>
            <a:xfrm>
              <a:off x="7315201" y="336272"/>
              <a:ext cx="4724400" cy="1182451"/>
            </a:xfrm>
            <a:prstGeom prst="roundRect">
              <a:avLst>
                <a:gd name="adj" fmla="val 1605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  <a:latin typeface="#9Slide02 Noi dung dai"/>
                <a:sym typeface="Arial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363401-6419-4584-A670-A46D5AD99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350" y="221256"/>
              <a:ext cx="470980" cy="47098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07A885E-4BE6-4807-84B0-ADC1C16FC620}"/>
                </a:ext>
              </a:extLst>
            </p:cNvPr>
            <p:cNvSpPr txBox="1"/>
            <p:nvPr/>
          </p:nvSpPr>
          <p:spPr>
            <a:xfrm>
              <a:off x="7481420" y="633965"/>
              <a:ext cx="2505664" cy="656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7"/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Cách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chia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của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Rô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bốt</a:t>
              </a:r>
              <a:endParaRPr lang="en-US" sz="4000" b="1" dirty="0">
                <a:solidFill>
                  <a:srgbClr val="ED5565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34BBB1C-FF3A-44FB-A320-E6BD29A0AE04}"/>
              </a:ext>
            </a:extLst>
          </p:cNvPr>
          <p:cNvCxnSpPr/>
          <p:nvPr/>
        </p:nvCxnSpPr>
        <p:spPr>
          <a:xfrm>
            <a:off x="4859943" y="1698827"/>
            <a:ext cx="713210" cy="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</p:cxnSp>
      <p:sp>
        <p:nvSpPr>
          <p:cNvPr id="49" name="TextBox 43">
            <a:extLst>
              <a:ext uri="{FF2B5EF4-FFF2-40B4-BE49-F238E27FC236}">
                <a16:creationId xmlns:a16="http://schemas.microsoft.com/office/drawing/2014/main" id="{2FB55207-36A8-4494-8DA5-3BA6FCC46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4996" y="204798"/>
            <a:ext cx="381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9901E9E-3AF4-4471-882B-9E50CBF22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645" y="188419"/>
            <a:ext cx="823384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grpSp>
        <p:nvGrpSpPr>
          <p:cNvPr id="51" name="Group 66">
            <a:extLst>
              <a:ext uri="{FF2B5EF4-FFF2-40B4-BE49-F238E27FC236}">
                <a16:creationId xmlns:a16="http://schemas.microsoft.com/office/drawing/2014/main" id="{04744CE9-EAC5-4F73-AC74-22B7B60AAFDA}"/>
              </a:ext>
            </a:extLst>
          </p:cNvPr>
          <p:cNvGrpSpPr>
            <a:grpSpLocks/>
          </p:cNvGrpSpPr>
          <p:nvPr/>
        </p:nvGrpSpPr>
        <p:grpSpPr bwMode="auto">
          <a:xfrm>
            <a:off x="5602950" y="254449"/>
            <a:ext cx="712788" cy="1431301"/>
            <a:chOff x="2285" y="1252"/>
            <a:chExt cx="449" cy="656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3E07FBA-6B25-4C13-A949-2AE7898B4F67}"/>
                </a:ext>
              </a:extLst>
            </p:cNvPr>
            <p:cNvCxnSpPr/>
            <p:nvPr/>
          </p:nvCxnSpPr>
          <p:spPr>
            <a:xfrm>
              <a:off x="2285" y="1580"/>
              <a:ext cx="449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5DC0F56-6818-4BF4-8009-955235F08FB8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54" name="TextBox 36">
            <a:extLst>
              <a:ext uri="{FF2B5EF4-FFF2-40B4-BE49-F238E27FC236}">
                <a16:creationId xmlns:a16="http://schemas.microsoft.com/office/drawing/2014/main" id="{A3F0F29F-AD51-49CE-9721-8D36359B0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322" y="944774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5" name="TextBox 38">
            <a:extLst>
              <a:ext uri="{FF2B5EF4-FFF2-40B4-BE49-F238E27FC236}">
                <a16:creationId xmlns:a16="http://schemas.microsoft.com/office/drawing/2014/main" id="{4A4CFAA4-5F18-48E0-A6DE-EAA702FDA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209" y="1685750"/>
            <a:ext cx="28575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6" name="TextBox 39">
            <a:extLst>
              <a:ext uri="{FF2B5EF4-FFF2-40B4-BE49-F238E27FC236}">
                <a16:creationId xmlns:a16="http://schemas.microsoft.com/office/drawing/2014/main" id="{B95D8555-5A5F-4DCF-8D7B-1D0D4414E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645" y="920874"/>
            <a:ext cx="90108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0F799D4-DF8A-404A-A976-15C13E3CE4D5}"/>
              </a:ext>
            </a:extLst>
          </p:cNvPr>
          <p:cNvGrpSpPr/>
          <p:nvPr/>
        </p:nvGrpSpPr>
        <p:grpSpPr>
          <a:xfrm>
            <a:off x="113663" y="2127116"/>
            <a:ext cx="6822721" cy="2433453"/>
            <a:chOff x="7148350" y="221256"/>
            <a:chExt cx="4891251" cy="1297467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925D7A49-8935-4CFF-BE01-BA2696F99F02}"/>
                </a:ext>
              </a:extLst>
            </p:cNvPr>
            <p:cNvSpPr/>
            <p:nvPr/>
          </p:nvSpPr>
          <p:spPr>
            <a:xfrm>
              <a:off x="7315201" y="336272"/>
              <a:ext cx="4724400" cy="1182451"/>
            </a:xfrm>
            <a:prstGeom prst="roundRect">
              <a:avLst>
                <a:gd name="adj" fmla="val 1605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  <a:latin typeface="#9Slide02 Noi dung dai"/>
                <a:sym typeface="Arial"/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F76E70E0-F4D6-428C-AA5A-428A3D603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350" y="221256"/>
              <a:ext cx="470980" cy="470980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3C07F97-E4E6-43DE-85C0-89295BE7F9F4}"/>
                </a:ext>
              </a:extLst>
            </p:cNvPr>
            <p:cNvSpPr txBox="1"/>
            <p:nvPr/>
          </p:nvSpPr>
          <p:spPr>
            <a:xfrm>
              <a:off x="7481420" y="633965"/>
              <a:ext cx="2505664" cy="656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7"/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Cách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chia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của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bạn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nam</a:t>
              </a:r>
              <a:endParaRPr lang="en-US" sz="4000" b="1" dirty="0">
                <a:solidFill>
                  <a:srgbClr val="ED5565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3A74E23-F44B-4587-8912-B9D7F2EBE216}"/>
              </a:ext>
            </a:extLst>
          </p:cNvPr>
          <p:cNvCxnSpPr/>
          <p:nvPr/>
        </p:nvCxnSpPr>
        <p:spPr>
          <a:xfrm>
            <a:off x="4859943" y="3941265"/>
            <a:ext cx="713210" cy="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</p:cxnSp>
      <p:sp>
        <p:nvSpPr>
          <p:cNvPr id="63" name="TextBox 43">
            <a:extLst>
              <a:ext uri="{FF2B5EF4-FFF2-40B4-BE49-F238E27FC236}">
                <a16:creationId xmlns:a16="http://schemas.microsoft.com/office/drawing/2014/main" id="{72E1E04E-88E3-4668-BE16-17355B25E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4996" y="2447236"/>
            <a:ext cx="381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08A5C5-7150-427B-8949-FAEC33326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645" y="2430857"/>
            <a:ext cx="823384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grpSp>
        <p:nvGrpSpPr>
          <p:cNvPr id="65" name="Group 66">
            <a:extLst>
              <a:ext uri="{FF2B5EF4-FFF2-40B4-BE49-F238E27FC236}">
                <a16:creationId xmlns:a16="http://schemas.microsoft.com/office/drawing/2014/main" id="{E8EFFB24-3887-4EF7-BC1B-F5C945BDA588}"/>
              </a:ext>
            </a:extLst>
          </p:cNvPr>
          <p:cNvGrpSpPr>
            <a:grpSpLocks/>
          </p:cNvGrpSpPr>
          <p:nvPr/>
        </p:nvGrpSpPr>
        <p:grpSpPr bwMode="auto">
          <a:xfrm>
            <a:off x="5602950" y="2496887"/>
            <a:ext cx="712788" cy="1431301"/>
            <a:chOff x="2285" y="1252"/>
            <a:chExt cx="449" cy="656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37EEB8D-BDF6-4835-BC4D-AD14DE3C41CE}"/>
                </a:ext>
              </a:extLst>
            </p:cNvPr>
            <p:cNvCxnSpPr/>
            <p:nvPr/>
          </p:nvCxnSpPr>
          <p:spPr>
            <a:xfrm>
              <a:off x="2285" y="1580"/>
              <a:ext cx="449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03E3641B-5D6D-4223-978E-236AB21C8A57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68" name="TextBox 36">
            <a:extLst>
              <a:ext uri="{FF2B5EF4-FFF2-40B4-BE49-F238E27FC236}">
                <a16:creationId xmlns:a16="http://schemas.microsoft.com/office/drawing/2014/main" id="{253B45C6-69A4-4A06-B535-ED2EB39D5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322" y="3187212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9" name="TextBox 38">
            <a:extLst>
              <a:ext uri="{FF2B5EF4-FFF2-40B4-BE49-F238E27FC236}">
                <a16:creationId xmlns:a16="http://schemas.microsoft.com/office/drawing/2014/main" id="{ADA334AE-A774-465F-ADE0-C5F4D9352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209" y="3928188"/>
            <a:ext cx="28575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0" name="TextBox 39">
            <a:extLst>
              <a:ext uri="{FF2B5EF4-FFF2-40B4-BE49-F238E27FC236}">
                <a16:creationId xmlns:a16="http://schemas.microsoft.com/office/drawing/2014/main" id="{9490926A-979B-434F-8064-E1136462D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7645" y="3163312"/>
            <a:ext cx="90108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A9BCB08-5DAA-4BED-ACF7-8EB2D8B88850}"/>
              </a:ext>
            </a:extLst>
          </p:cNvPr>
          <p:cNvGrpSpPr/>
          <p:nvPr/>
        </p:nvGrpSpPr>
        <p:grpSpPr>
          <a:xfrm>
            <a:off x="184644" y="4449412"/>
            <a:ext cx="6822721" cy="2433453"/>
            <a:chOff x="7148350" y="221256"/>
            <a:chExt cx="4891251" cy="1297467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F354F363-BADA-438B-B311-34937644CF26}"/>
                </a:ext>
              </a:extLst>
            </p:cNvPr>
            <p:cNvSpPr/>
            <p:nvPr/>
          </p:nvSpPr>
          <p:spPr>
            <a:xfrm>
              <a:off x="7315201" y="336272"/>
              <a:ext cx="4724400" cy="1182451"/>
            </a:xfrm>
            <a:prstGeom prst="roundRect">
              <a:avLst>
                <a:gd name="adj" fmla="val 1605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  <a:latin typeface="#9Slide02 Noi dung dai"/>
                <a:sym typeface="Arial"/>
              </a:endParaRPr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B8FC3CCE-7AEB-4488-8B66-D00EF206B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350" y="221256"/>
              <a:ext cx="470980" cy="470980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B973C3-3E2D-4443-A774-6B58CA2128CA}"/>
                </a:ext>
              </a:extLst>
            </p:cNvPr>
            <p:cNvSpPr txBox="1"/>
            <p:nvPr/>
          </p:nvSpPr>
          <p:spPr>
            <a:xfrm>
              <a:off x="7481420" y="633965"/>
              <a:ext cx="2505664" cy="656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377"/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Cách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chia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của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bạn</a:t>
              </a:r>
              <a:r>
                <a:rPr lang="en-US" sz="4000" b="1" dirty="0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1" dirty="0" err="1">
                  <a:solidFill>
                    <a:srgbClr val="ED5565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nữ</a:t>
              </a:r>
              <a:endParaRPr lang="en-US" sz="4000" b="1" dirty="0">
                <a:solidFill>
                  <a:srgbClr val="ED5565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DB42BFA-3754-42DB-96AD-BCF451533812}"/>
              </a:ext>
            </a:extLst>
          </p:cNvPr>
          <p:cNvCxnSpPr/>
          <p:nvPr/>
        </p:nvCxnSpPr>
        <p:spPr>
          <a:xfrm>
            <a:off x="4930924" y="6263561"/>
            <a:ext cx="713210" cy="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</p:cxnSp>
      <p:sp>
        <p:nvSpPr>
          <p:cNvPr id="76" name="TextBox 43">
            <a:extLst>
              <a:ext uri="{FF2B5EF4-FFF2-40B4-BE49-F238E27FC236}">
                <a16:creationId xmlns:a16="http://schemas.microsoft.com/office/drawing/2014/main" id="{16A34A77-F479-47AE-93A2-84232E1DE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977" y="4769532"/>
            <a:ext cx="381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EB03325-34FB-4311-987F-4B93DAF6B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626" y="4753153"/>
            <a:ext cx="823384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grpSp>
        <p:nvGrpSpPr>
          <p:cNvPr id="78" name="Group 66">
            <a:extLst>
              <a:ext uri="{FF2B5EF4-FFF2-40B4-BE49-F238E27FC236}">
                <a16:creationId xmlns:a16="http://schemas.microsoft.com/office/drawing/2014/main" id="{003A0E94-1B34-4599-AADE-9ED7420FBDCB}"/>
              </a:ext>
            </a:extLst>
          </p:cNvPr>
          <p:cNvGrpSpPr>
            <a:grpSpLocks/>
          </p:cNvGrpSpPr>
          <p:nvPr/>
        </p:nvGrpSpPr>
        <p:grpSpPr bwMode="auto">
          <a:xfrm>
            <a:off x="5673931" y="4819183"/>
            <a:ext cx="712788" cy="1431301"/>
            <a:chOff x="2285" y="1252"/>
            <a:chExt cx="449" cy="656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FFA4F81-80BC-4CB4-A18A-4034E7AE2C4E}"/>
                </a:ext>
              </a:extLst>
            </p:cNvPr>
            <p:cNvCxnSpPr/>
            <p:nvPr/>
          </p:nvCxnSpPr>
          <p:spPr>
            <a:xfrm>
              <a:off x="2285" y="1580"/>
              <a:ext cx="449" cy="0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5A5EF31-FA41-46FF-9972-A6F54A500DEB}"/>
                </a:ext>
              </a:extLst>
            </p:cNvPr>
            <p:cNvCxnSpPr/>
            <p:nvPr/>
          </p:nvCxnSpPr>
          <p:spPr>
            <a:xfrm>
              <a:off x="2304" y="1252"/>
              <a:ext cx="5" cy="656"/>
            </a:xfrm>
            <a:prstGeom prst="line">
              <a:avLst/>
            </a:prstGeom>
            <a:noFill/>
            <a:ln w="38100" cap="flat" cmpd="sng" algn="ctr">
              <a:solidFill>
                <a:srgbClr val="0000FF"/>
              </a:solidFill>
              <a:prstDash val="solid"/>
            </a:ln>
            <a:effectLst/>
          </p:spPr>
        </p:cxnSp>
      </p:grpSp>
      <p:sp>
        <p:nvSpPr>
          <p:cNvPr id="81" name="TextBox 36">
            <a:extLst>
              <a:ext uri="{FF2B5EF4-FFF2-40B4-BE49-F238E27FC236}">
                <a16:creationId xmlns:a16="http://schemas.microsoft.com/office/drawing/2014/main" id="{E57EACE1-E549-4C65-924F-22E4776BE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303" y="5509508"/>
            <a:ext cx="3810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2" name="TextBox 38">
            <a:extLst>
              <a:ext uri="{FF2B5EF4-FFF2-40B4-BE49-F238E27FC236}">
                <a16:creationId xmlns:a16="http://schemas.microsoft.com/office/drawing/2014/main" id="{C6BCAF09-A701-4D34-984B-278111FF4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3190" y="6250484"/>
            <a:ext cx="28575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3" name="TextBox 39">
            <a:extLst>
              <a:ext uri="{FF2B5EF4-FFF2-40B4-BE49-F238E27FC236}">
                <a16:creationId xmlns:a16="http://schemas.microsoft.com/office/drawing/2014/main" id="{32FCB14D-DE18-405F-93DC-3F951E455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626" y="5485608"/>
            <a:ext cx="90108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3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F5D4332C-6508-43CA-B0E5-E5396BFEC6E7}"/>
              </a:ext>
            </a:extLst>
          </p:cNvPr>
          <p:cNvSpPr/>
          <p:nvPr/>
        </p:nvSpPr>
        <p:spPr>
          <a:xfrm>
            <a:off x="7985228" y="526093"/>
            <a:ext cx="3373721" cy="612522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vi-VN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Vậy cách chia táo của bạn Rô – bốt và bạn nữ có dư, phép chia của bạn nam cho ta phép chia hết.</a:t>
            </a:r>
          </a:p>
          <a:p>
            <a:pPr algn="ctr" defTabSz="1219170">
              <a:buClr>
                <a:srgbClr val="000000"/>
              </a:buClr>
            </a:pPr>
            <a:endParaRPr lang="vi-VN" sz="3600" b="1" dirty="0" err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23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4" grpId="0"/>
      <p:bldP spid="55" grpId="0"/>
      <p:bldP spid="56" grpId="0"/>
      <p:bldP spid="63" grpId="0"/>
      <p:bldP spid="64" grpId="0"/>
      <p:bldP spid="68" grpId="0"/>
      <p:bldP spid="69" grpId="0"/>
      <p:bldP spid="70" grpId="0"/>
      <p:bldP spid="76" grpId="0"/>
      <p:bldP spid="77" grpId="0"/>
      <p:bldP spid="81" grpId="0"/>
      <p:bldP spid="82" grpId="0"/>
      <p:bldP spid="83" grpId="0"/>
      <p:bldP spid="8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CBEE254-F431-4167-8641-2442002848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"/>
          <a:stretch/>
        </p:blipFill>
        <p:spPr>
          <a:xfrm>
            <a:off x="0" y="-1"/>
            <a:ext cx="12973378" cy="6858001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046EF372-D0F7-438C-991A-8A6167F47968}"/>
              </a:ext>
            </a:extLst>
          </p:cNvPr>
          <p:cNvSpPr/>
          <p:nvPr/>
        </p:nvSpPr>
        <p:spPr>
          <a:xfrm rot="920767">
            <a:off x="4113440" y="1340867"/>
            <a:ext cx="4746496" cy="45590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0CD6521-23D5-48FC-BC72-5B2A2B9333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46" b="12019"/>
          <a:stretch/>
        </p:blipFill>
        <p:spPr>
          <a:xfrm rot="20009610">
            <a:off x="1420388" y="3161571"/>
            <a:ext cx="3941052" cy="27561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72D1FB-EA71-B5F2-C7A4-156B12374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1287" y="2448566"/>
            <a:ext cx="3554276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1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08F66D55-5CBF-460A-ABD6-3D0149EFD074}"/>
              </a:ext>
            </a:extLst>
          </p:cNvPr>
          <p:cNvSpPr txBox="1"/>
          <p:nvPr/>
        </p:nvSpPr>
        <p:spPr>
          <a:xfrm>
            <a:off x="775252" y="771965"/>
            <a:ext cx="105454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nhiệm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vụ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chia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đều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18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kẹo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3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chia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chú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gấu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chú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5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kẹo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còn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lại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đồng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chia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này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không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?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Tại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sao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8C4EF9-C6E1-4A99-BDB6-6986B7079E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228" y="3147844"/>
            <a:ext cx="4228366" cy="2990886"/>
          </a:xfrm>
          <a:prstGeom prst="rect">
            <a:avLst/>
          </a:prstGeom>
        </p:spPr>
      </p:pic>
      <p:sp>
        <p:nvSpPr>
          <p:cNvPr id="70" name="Pentagon 1">
            <a:extLst>
              <a:ext uri="{FF2B5EF4-FFF2-40B4-BE49-F238E27FC236}">
                <a16:creationId xmlns:a16="http://schemas.microsoft.com/office/drawing/2014/main" id="{5740026A-7C13-4195-B0E2-462F71ABE347}"/>
              </a:ext>
            </a:extLst>
          </p:cNvPr>
          <p:cNvSpPr/>
          <p:nvPr/>
        </p:nvSpPr>
        <p:spPr>
          <a:xfrm>
            <a:off x="732593" y="3830370"/>
            <a:ext cx="6751572" cy="1610922"/>
          </a:xfrm>
          <a:prstGeom prst="homePlat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đồng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ý.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200" noProof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ể chia 18 cái kẹo thành 3 phần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ta lấy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18 chia 3.</a:t>
            </a:r>
          </a:p>
        </p:txBody>
      </p:sp>
    </p:spTree>
    <p:extLst>
      <p:ext uri="{BB962C8B-B14F-4D97-AF65-F5344CB8AC3E}">
        <p14:creationId xmlns:p14="http://schemas.microsoft.com/office/powerpoint/2010/main" val="3375025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>
            <a:extLst>
              <a:ext uri="{FF2B5EF4-FFF2-40B4-BE49-F238E27FC236}">
                <a16:creationId xmlns:a16="http://schemas.microsoft.com/office/drawing/2014/main" id="{06D311D5-FD4F-4277-823B-4DE753BDBBD5}"/>
              </a:ext>
            </a:extLst>
          </p:cNvPr>
          <p:cNvGrpSpPr/>
          <p:nvPr/>
        </p:nvGrpSpPr>
        <p:grpSpPr>
          <a:xfrm>
            <a:off x="2586550" y="823032"/>
            <a:ext cx="1929858" cy="2108798"/>
            <a:chOff x="2421116" y="2368570"/>
            <a:chExt cx="1929858" cy="210879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1D675BB-ADD4-4D89-9EBB-BCC38DDFF776}"/>
                </a:ext>
              </a:extLst>
            </p:cNvPr>
            <p:cNvGrpSpPr/>
            <p:nvPr/>
          </p:nvGrpSpPr>
          <p:grpSpPr>
            <a:xfrm>
              <a:off x="3336255" y="2666862"/>
              <a:ext cx="549814" cy="1389789"/>
              <a:chOff x="5449206" y="2039211"/>
              <a:chExt cx="549814" cy="1419079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EFF1C24C-C311-4475-B9D0-FBC64B993671}"/>
                  </a:ext>
                </a:extLst>
              </p:cNvPr>
              <p:cNvCxnSpPr/>
              <p:nvPr/>
            </p:nvCxnSpPr>
            <p:spPr>
              <a:xfrm>
                <a:off x="5449206" y="2039211"/>
                <a:ext cx="0" cy="141907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9929A927-15C4-403D-AE80-1B5E4C65A114}"/>
                  </a:ext>
                </a:extLst>
              </p:cNvPr>
              <p:cNvCxnSpPr/>
              <p:nvPr/>
            </p:nvCxnSpPr>
            <p:spPr>
              <a:xfrm>
                <a:off x="5449206" y="2390482"/>
                <a:ext cx="54981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4119237-E862-420D-987B-97416EE26855}"/>
                </a:ext>
              </a:extLst>
            </p:cNvPr>
            <p:cNvCxnSpPr/>
            <p:nvPr/>
          </p:nvCxnSpPr>
          <p:spPr>
            <a:xfrm>
              <a:off x="2421116" y="3767791"/>
              <a:ext cx="81049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0C717F0-5ACF-40D2-B220-BF4F5D023B55}"/>
                </a:ext>
              </a:extLst>
            </p:cNvPr>
            <p:cNvGrpSpPr/>
            <p:nvPr/>
          </p:nvGrpSpPr>
          <p:grpSpPr>
            <a:xfrm>
              <a:off x="2423220" y="2368570"/>
              <a:ext cx="1927754" cy="2108798"/>
              <a:chOff x="2423220" y="2368570"/>
              <a:chExt cx="1927754" cy="2108798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7C4FFB8-F15A-4DC6-9907-2871D3C93B37}"/>
                  </a:ext>
                </a:extLst>
              </p:cNvPr>
              <p:cNvSpPr txBox="1"/>
              <p:nvPr/>
            </p:nvSpPr>
            <p:spPr>
              <a:xfrm>
                <a:off x="2439995" y="2368570"/>
                <a:ext cx="191097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18   3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7630EAB-20E0-4A9C-BD6E-BFC5C29C91FD}"/>
                  </a:ext>
                </a:extLst>
              </p:cNvPr>
              <p:cNvSpPr txBox="1"/>
              <p:nvPr/>
            </p:nvSpPr>
            <p:spPr>
              <a:xfrm>
                <a:off x="2423220" y="2984628"/>
                <a:ext cx="8962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15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B06C5EC-1036-46D0-BB34-2ABDA82B5E58}"/>
                  </a:ext>
                </a:extLst>
              </p:cNvPr>
              <p:cNvSpPr txBox="1"/>
              <p:nvPr/>
            </p:nvSpPr>
            <p:spPr>
              <a:xfrm>
                <a:off x="3427641" y="3030052"/>
                <a:ext cx="8962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5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85113D8-6951-46B7-8759-00952EED4C3C}"/>
                  </a:ext>
                </a:extLst>
              </p:cNvPr>
              <p:cNvSpPr txBox="1"/>
              <p:nvPr/>
            </p:nvSpPr>
            <p:spPr>
              <a:xfrm>
                <a:off x="2718034" y="3707927"/>
                <a:ext cx="8962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3</a:t>
                </a:r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28C4EF9-C6E1-4A99-BDB6-6986B7079E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13" y="3564988"/>
            <a:ext cx="4228366" cy="299088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780D6BD-F63E-4D72-8622-4CCA647ED173}"/>
              </a:ext>
            </a:extLst>
          </p:cNvPr>
          <p:cNvGrpSpPr/>
          <p:nvPr/>
        </p:nvGrpSpPr>
        <p:grpSpPr>
          <a:xfrm>
            <a:off x="8105052" y="882623"/>
            <a:ext cx="1929858" cy="2108798"/>
            <a:chOff x="2421116" y="2368570"/>
            <a:chExt cx="1929858" cy="210879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D2EB0A6-AA4E-40F3-AEA7-9EAC47B10E00}"/>
                </a:ext>
              </a:extLst>
            </p:cNvPr>
            <p:cNvGrpSpPr/>
            <p:nvPr/>
          </p:nvGrpSpPr>
          <p:grpSpPr>
            <a:xfrm>
              <a:off x="3336255" y="2666862"/>
              <a:ext cx="549814" cy="1389789"/>
              <a:chOff x="5449206" y="2039211"/>
              <a:chExt cx="549814" cy="1419079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CDA2F403-BB09-4530-AD8D-C3E4AA3DDC77}"/>
                  </a:ext>
                </a:extLst>
              </p:cNvPr>
              <p:cNvCxnSpPr/>
              <p:nvPr/>
            </p:nvCxnSpPr>
            <p:spPr>
              <a:xfrm>
                <a:off x="5449206" y="2039211"/>
                <a:ext cx="0" cy="1419079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248F399-D466-42C8-A5F7-F1932100EFDD}"/>
                  </a:ext>
                </a:extLst>
              </p:cNvPr>
              <p:cNvCxnSpPr/>
              <p:nvPr/>
            </p:nvCxnSpPr>
            <p:spPr>
              <a:xfrm>
                <a:off x="5449206" y="2390482"/>
                <a:ext cx="549814" cy="0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A5D448F-33E7-403F-B305-712D99112971}"/>
                </a:ext>
              </a:extLst>
            </p:cNvPr>
            <p:cNvCxnSpPr/>
            <p:nvPr/>
          </p:nvCxnSpPr>
          <p:spPr>
            <a:xfrm>
              <a:off x="2421116" y="3767791"/>
              <a:ext cx="810491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222C77B-6CDA-44AD-A6EC-4D8A9D813114}"/>
                </a:ext>
              </a:extLst>
            </p:cNvPr>
            <p:cNvGrpSpPr/>
            <p:nvPr/>
          </p:nvGrpSpPr>
          <p:grpSpPr>
            <a:xfrm>
              <a:off x="2423220" y="2368570"/>
              <a:ext cx="1927754" cy="2108798"/>
              <a:chOff x="2423220" y="2368570"/>
              <a:chExt cx="1927754" cy="210879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E873476-3A01-42DC-98A7-2969D3C52A24}"/>
                  </a:ext>
                </a:extLst>
              </p:cNvPr>
              <p:cNvSpPr txBox="1"/>
              <p:nvPr/>
            </p:nvSpPr>
            <p:spPr>
              <a:xfrm>
                <a:off x="2439995" y="2368570"/>
                <a:ext cx="191097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18   3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0A5AC4B-D2C2-4E34-B8E5-D778537DC1E6}"/>
                  </a:ext>
                </a:extLst>
              </p:cNvPr>
              <p:cNvSpPr txBox="1"/>
              <p:nvPr/>
            </p:nvSpPr>
            <p:spPr>
              <a:xfrm>
                <a:off x="2423220" y="2984628"/>
                <a:ext cx="8962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18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E981FF-D680-4C18-9386-C61810FD33A9}"/>
                  </a:ext>
                </a:extLst>
              </p:cNvPr>
              <p:cNvSpPr txBox="1"/>
              <p:nvPr/>
            </p:nvSpPr>
            <p:spPr>
              <a:xfrm>
                <a:off x="3427641" y="3030052"/>
                <a:ext cx="8962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6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45D8DC-598E-4B31-B9A1-59EC5F37BD59}"/>
                  </a:ext>
                </a:extLst>
              </p:cNvPr>
              <p:cNvSpPr txBox="1"/>
              <p:nvPr/>
            </p:nvSpPr>
            <p:spPr>
              <a:xfrm>
                <a:off x="2718034" y="3707927"/>
                <a:ext cx="89625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0</a:t>
                </a:r>
              </a:p>
            </p:txBody>
          </p:sp>
        </p:grpSp>
      </p:grpSp>
      <p:sp>
        <p:nvSpPr>
          <p:cNvPr id="29" name="Pentagon 1">
            <a:extLst>
              <a:ext uri="{FF2B5EF4-FFF2-40B4-BE49-F238E27FC236}">
                <a16:creationId xmlns:a16="http://schemas.microsoft.com/office/drawing/2014/main" id="{3D984666-9ADA-4C6A-81C7-FF77D4F8CA36}"/>
              </a:ext>
            </a:extLst>
          </p:cNvPr>
          <p:cNvSpPr/>
          <p:nvPr/>
        </p:nvSpPr>
        <p:spPr>
          <a:xfrm>
            <a:off x="2072845" y="3002551"/>
            <a:ext cx="2517503" cy="715808"/>
          </a:xfrm>
          <a:prstGeom prst="homePlate">
            <a:avLst>
              <a:gd name="adj" fmla="val 2096"/>
            </a:avLst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Cáo chia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0" name="Pentagon 1">
            <a:extLst>
              <a:ext uri="{FF2B5EF4-FFF2-40B4-BE49-F238E27FC236}">
                <a16:creationId xmlns:a16="http://schemas.microsoft.com/office/drawing/2014/main" id="{9DC267CC-EC3A-4AC1-B149-196E019ECF39}"/>
              </a:ext>
            </a:extLst>
          </p:cNvPr>
          <p:cNvSpPr/>
          <p:nvPr/>
        </p:nvSpPr>
        <p:spPr>
          <a:xfrm>
            <a:off x="7715313" y="3002551"/>
            <a:ext cx="2517503" cy="715808"/>
          </a:xfrm>
          <a:prstGeom prst="homePlate">
            <a:avLst>
              <a:gd name="adj" fmla="val 2096"/>
            </a:avLst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 chia lại</a:t>
            </a:r>
            <a:endParaRPr kumimoji="0" lang="vi-VN" sz="36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190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1683D30-2311-43E1-8E31-6B1C1E05D8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A126A2-CA64-425B-B786-8EE91217BF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661176"/>
            <a:ext cx="5194242" cy="553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55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1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自定义 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611</Words>
  <Application>Microsoft Office PowerPoint</Application>
  <PresentationFormat>Màn hình rộng</PresentationFormat>
  <Paragraphs>174</Paragraphs>
  <Slides>28</Slides>
  <Notes>12</Notes>
  <HiddenSlides>0</HiddenSlides>
  <MMClips>5</MMClips>
  <ScaleCrop>false</ScaleCrop>
  <HeadingPairs>
    <vt:vector size="6" baseType="variant">
      <vt:variant>
        <vt:lpstr>Phông được Dùng</vt:lpstr>
      </vt:variant>
      <vt:variant>
        <vt:i4>11</vt:i4>
      </vt:variant>
      <vt:variant>
        <vt:lpstr>Chủ đề</vt:lpstr>
      </vt:variant>
      <vt:variant>
        <vt:i4>7</vt:i4>
      </vt:variant>
      <vt:variant>
        <vt:lpstr>Tiêu đề Bản chiếu</vt:lpstr>
      </vt:variant>
      <vt:variant>
        <vt:i4>28</vt:i4>
      </vt:variant>
    </vt:vector>
  </HeadingPairs>
  <TitlesOfParts>
    <vt:vector size="46" baseType="lpstr">
      <vt:lpstr>等线</vt:lpstr>
      <vt:lpstr>等线 Light</vt:lpstr>
      <vt:lpstr>#9Slide02 Noi dung dai</vt:lpstr>
      <vt:lpstr>Arial</vt:lpstr>
      <vt:lpstr>Arial Narrow</vt:lpstr>
      <vt:lpstr>Calibri</vt:lpstr>
      <vt:lpstr>Cambria</vt:lpstr>
      <vt:lpstr>iCiel Cadena</vt:lpstr>
      <vt:lpstr>inpin heiti</vt:lpstr>
      <vt:lpstr>Times New Roman</vt:lpstr>
      <vt:lpstr>UTM Showcard</vt:lpstr>
      <vt:lpstr>1_Office Theme</vt:lpstr>
      <vt:lpstr>2_Office Theme</vt:lpstr>
      <vt:lpstr>Office 主题​​</vt:lpstr>
      <vt:lpstr>2_Office 主题​​</vt:lpstr>
      <vt:lpstr>5_Office 主题​​</vt:lpstr>
      <vt:lpstr>Office Theme</vt:lpstr>
      <vt:lpstr>3_Office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linh nguyenthuy</cp:lastModifiedBy>
  <cp:revision>80</cp:revision>
  <dcterms:created xsi:type="dcterms:W3CDTF">2022-07-28T02:09:00Z</dcterms:created>
  <dcterms:modified xsi:type="dcterms:W3CDTF">2025-09-27T14:41:24Z</dcterms:modified>
</cp:coreProperties>
</file>