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81" r:id="rId3"/>
    <p:sldMasterId id="2147483693" r:id="rId4"/>
    <p:sldMasterId id="2147483705" r:id="rId5"/>
    <p:sldMasterId id="2147483717" r:id="rId6"/>
  </p:sldMasterIdLst>
  <p:notesMasterIdLst>
    <p:notesMasterId r:id="rId42"/>
  </p:notesMasterIdLst>
  <p:sldIdLst>
    <p:sldId id="257" r:id="rId7"/>
    <p:sldId id="276" r:id="rId8"/>
    <p:sldId id="256" r:id="rId9"/>
    <p:sldId id="488" r:id="rId10"/>
    <p:sldId id="290" r:id="rId11"/>
    <p:sldId id="264" r:id="rId12"/>
    <p:sldId id="303" r:id="rId13"/>
    <p:sldId id="266" r:id="rId14"/>
    <p:sldId id="477" r:id="rId15"/>
    <p:sldId id="478" r:id="rId16"/>
    <p:sldId id="489" r:id="rId17"/>
    <p:sldId id="278" r:id="rId18"/>
    <p:sldId id="490" r:id="rId19"/>
    <p:sldId id="491" r:id="rId20"/>
    <p:sldId id="492" r:id="rId21"/>
    <p:sldId id="331" r:id="rId22"/>
    <p:sldId id="330" r:id="rId23"/>
    <p:sldId id="353" r:id="rId24"/>
    <p:sldId id="479" r:id="rId25"/>
    <p:sldId id="480" r:id="rId26"/>
    <p:sldId id="364" r:id="rId27"/>
    <p:sldId id="335" r:id="rId28"/>
    <p:sldId id="481" r:id="rId29"/>
    <p:sldId id="348" r:id="rId30"/>
    <p:sldId id="323" r:id="rId31"/>
    <p:sldId id="483" r:id="rId32"/>
    <p:sldId id="482" r:id="rId33"/>
    <p:sldId id="289" r:id="rId34"/>
    <p:sldId id="484" r:id="rId35"/>
    <p:sldId id="485" r:id="rId36"/>
    <p:sldId id="347" r:id="rId37"/>
    <p:sldId id="487" r:id="rId38"/>
    <p:sldId id="486" r:id="rId39"/>
    <p:sldId id="301" r:id="rId40"/>
    <p:sldId id="27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959BA3-F33C-4082-91C6-C6A693F76082}"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F23CF-57E7-4A33-870E-0DE3C4FF9D3C}" type="slidenum">
              <a:rPr lang="en-US" smtClean="0"/>
              <a:t>‹#›</a:t>
            </a:fld>
            <a:endParaRPr lang="en-US"/>
          </a:p>
        </p:txBody>
      </p:sp>
    </p:spTree>
    <p:extLst>
      <p:ext uri="{BB962C8B-B14F-4D97-AF65-F5344CB8AC3E}">
        <p14:creationId xmlns:p14="http://schemas.microsoft.com/office/powerpoint/2010/main" val="821606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F36B46-36BC-4478-B36A-082DA06944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192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 GV chia sẻ thêm: </a:t>
            </a:r>
          </a:p>
          <a:p>
            <a:r>
              <a:rPr lang="en-US" b="1" i="1"/>
              <a:t>Đội mũ bảo hiểm không cài quai thì mũ có thể bị rơi bất cứ lúc nào hoặc chẳng may bị ngã thì mũ bảo hiểm cũng không bảo vệ được đầu.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91214-4670-49C0-8DED-2C5BAC2093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6457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 GV chia sẻ thêm: </a:t>
            </a:r>
          </a:p>
          <a:p>
            <a:r>
              <a:rPr lang="en-US" b="1" i="1"/>
              <a:t>Đội mũ bảo hiểm không cài quai thì mũ có thể bị rơi bất cứ lúc nào hoặc chẳng may bị ngã thì mũ bảo hiểm cũng không bảo vệ được đầu.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91214-4670-49C0-8DED-2C5BAC2093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3396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 GV chia sẻ thêm: </a:t>
            </a:r>
          </a:p>
          <a:p>
            <a:r>
              <a:rPr lang="en-US" b="1" i="1"/>
              <a:t>Đội mũ bảo hiểm không cài quai thì mũ có thể bị rơi bất cứ lúc nào hoặc chẳng may bị ngã thì mũ bảo hiểm cũng không bảo vệ được đầu.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91214-4670-49C0-8DED-2C5BAC2093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343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91214-4670-49C0-8DED-2C5BAC2093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359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91214-4670-49C0-8DED-2C5BAC2093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6789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8951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2861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78445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20781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4019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9134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5269035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7765A9-695E-494C-879A-CCAEE4897259}"/>
              </a:ext>
            </a:extLst>
          </p:cNvPr>
          <p:cNvSpPr>
            <a:spLocks noGrp="1"/>
          </p:cNvSpPr>
          <p:nvPr>
            <p:ph type="dt" sz="half" idx="10"/>
          </p:nvPr>
        </p:nvSpPr>
        <p:spPr/>
        <p:txBody>
          <a:bodyPr/>
          <a:lstStyle/>
          <a:p>
            <a:fld id="{64B852F3-93B1-4F46-BADE-1B4BA13343AF}" type="datetimeFigureOut">
              <a:rPr lang="en-US" smtClean="0"/>
              <a:t>1/7/2026</a:t>
            </a:fld>
            <a:endParaRPr lang="en-US"/>
          </a:p>
        </p:txBody>
      </p:sp>
      <p:sp>
        <p:nvSpPr>
          <p:cNvPr id="3" name="Footer Placeholder 2">
            <a:extLst>
              <a:ext uri="{FF2B5EF4-FFF2-40B4-BE49-F238E27FC236}">
                <a16:creationId xmlns:a16="http://schemas.microsoft.com/office/drawing/2014/main" id="{4A375CA1-D6A6-4D38-9DE2-50958B1756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AE50A3-098C-4739-A19F-6FFD1DE329E0}"/>
              </a:ext>
            </a:extLst>
          </p:cNvPr>
          <p:cNvSpPr>
            <a:spLocks noGrp="1"/>
          </p:cNvSpPr>
          <p:nvPr>
            <p:ph type="sldNum" sz="quarter" idx="12"/>
          </p:nvPr>
        </p:nvSpPr>
        <p:spPr/>
        <p:txBody>
          <a:bodyPr/>
          <a:lstStyle/>
          <a:p>
            <a:fld id="{AEEA748E-28A4-41BC-8E0D-E58ECB7C86BE}" type="slidenum">
              <a:rPr lang="en-US" smtClean="0"/>
              <a:t>‹#›</a:t>
            </a:fld>
            <a:endParaRPr lang="en-US"/>
          </a:p>
        </p:txBody>
      </p:sp>
    </p:spTree>
    <p:extLst>
      <p:ext uri="{BB962C8B-B14F-4D97-AF65-F5344CB8AC3E}">
        <p14:creationId xmlns:p14="http://schemas.microsoft.com/office/powerpoint/2010/main" val="704939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Placeholder 1">
            <a:extLst>
              <a:ext uri="{FF2B5EF4-FFF2-40B4-BE49-F238E27FC236}">
                <a16:creationId xmlns:a16="http://schemas.microsoft.com/office/drawing/2014/main" id="{706BB5A6-20FA-C223-42E1-64498BD35E29}"/>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8" name="Text Placeholder 2">
            <a:extLst>
              <a:ext uri="{FF2B5EF4-FFF2-40B4-BE49-F238E27FC236}">
                <a16:creationId xmlns:a16="http://schemas.microsoft.com/office/drawing/2014/main" id="{89C51754-62F9-39B7-C736-1C9C591608C6}"/>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9C299B2B-BE07-CF39-C6AF-0CB8BCF48627}"/>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0" name="Slide Number Placeholder 5">
            <a:extLst>
              <a:ext uri="{FF2B5EF4-FFF2-40B4-BE49-F238E27FC236}">
                <a16:creationId xmlns:a16="http://schemas.microsoft.com/office/drawing/2014/main" id="{88B7EF17-09C1-F1AC-2849-AA3762D608F8}"/>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1" name="Picture 2">
            <a:extLst>
              <a:ext uri="{FF2B5EF4-FFF2-40B4-BE49-F238E27FC236}">
                <a16:creationId xmlns:a16="http://schemas.microsoft.com/office/drawing/2014/main" id="{377D5739-8E35-6259-3D13-C76C6CF96BF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2" name="AutoShape 9">
            <a:extLst>
              <a:ext uri="{FF2B5EF4-FFF2-40B4-BE49-F238E27FC236}">
                <a16:creationId xmlns:a16="http://schemas.microsoft.com/office/drawing/2014/main" id="{F946AEAB-83B2-463F-29CE-15CDE1A49798}"/>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3" name="Picture 7">
            <a:extLst>
              <a:ext uri="{FF2B5EF4-FFF2-40B4-BE49-F238E27FC236}">
                <a16:creationId xmlns:a16="http://schemas.microsoft.com/office/drawing/2014/main" id="{9B8016E7-0D64-FA41-63B7-7FC48C9FE80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2824358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Placeholder 1">
            <a:extLst>
              <a:ext uri="{FF2B5EF4-FFF2-40B4-BE49-F238E27FC236}">
                <a16:creationId xmlns:a16="http://schemas.microsoft.com/office/drawing/2014/main" id="{CFA5282B-31B0-8CD1-0369-2362FAE6B5E7}"/>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8" name="Text Placeholder 2">
            <a:extLst>
              <a:ext uri="{FF2B5EF4-FFF2-40B4-BE49-F238E27FC236}">
                <a16:creationId xmlns:a16="http://schemas.microsoft.com/office/drawing/2014/main" id="{3BA197BA-8416-F0DF-6203-341F9C95E2ED}"/>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C0840BB4-4DEE-210B-7D8A-694DB576BC7D}"/>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0" name="Slide Number Placeholder 5">
            <a:extLst>
              <a:ext uri="{FF2B5EF4-FFF2-40B4-BE49-F238E27FC236}">
                <a16:creationId xmlns:a16="http://schemas.microsoft.com/office/drawing/2014/main" id="{0BD62792-8583-39C3-B56A-15903A6E27E9}"/>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1" name="Picture 2">
            <a:extLst>
              <a:ext uri="{FF2B5EF4-FFF2-40B4-BE49-F238E27FC236}">
                <a16:creationId xmlns:a16="http://schemas.microsoft.com/office/drawing/2014/main" id="{B3C9F056-2FA5-A99E-EA25-38D76F7812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2" name="AutoShape 9">
            <a:extLst>
              <a:ext uri="{FF2B5EF4-FFF2-40B4-BE49-F238E27FC236}">
                <a16:creationId xmlns:a16="http://schemas.microsoft.com/office/drawing/2014/main" id="{87970AB8-5980-3B71-05EF-A6460DE3FA93}"/>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3" name="Picture 7">
            <a:extLst>
              <a:ext uri="{FF2B5EF4-FFF2-40B4-BE49-F238E27FC236}">
                <a16:creationId xmlns:a16="http://schemas.microsoft.com/office/drawing/2014/main" id="{82CAB5DF-A691-3BA5-17BB-9C496E26A37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1689805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Placeholder 1">
            <a:extLst>
              <a:ext uri="{FF2B5EF4-FFF2-40B4-BE49-F238E27FC236}">
                <a16:creationId xmlns:a16="http://schemas.microsoft.com/office/drawing/2014/main" id="{76FC7E36-7882-95D5-4759-3CB79EF10AB5}"/>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8" name="Text Placeholder 2">
            <a:extLst>
              <a:ext uri="{FF2B5EF4-FFF2-40B4-BE49-F238E27FC236}">
                <a16:creationId xmlns:a16="http://schemas.microsoft.com/office/drawing/2014/main" id="{1963325D-9617-43E3-7700-F783BD576918}"/>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CFA49C4F-0F8C-09A6-D22F-74D75C29FE82}"/>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0" name="Slide Number Placeholder 5">
            <a:extLst>
              <a:ext uri="{FF2B5EF4-FFF2-40B4-BE49-F238E27FC236}">
                <a16:creationId xmlns:a16="http://schemas.microsoft.com/office/drawing/2014/main" id="{62B4923F-EA25-8DAF-1800-E694476003F1}"/>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1" name="Picture 2">
            <a:extLst>
              <a:ext uri="{FF2B5EF4-FFF2-40B4-BE49-F238E27FC236}">
                <a16:creationId xmlns:a16="http://schemas.microsoft.com/office/drawing/2014/main" id="{4C71FC9E-71E6-A478-2F3D-6C24FC5B575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2" name="AutoShape 9">
            <a:extLst>
              <a:ext uri="{FF2B5EF4-FFF2-40B4-BE49-F238E27FC236}">
                <a16:creationId xmlns:a16="http://schemas.microsoft.com/office/drawing/2014/main" id="{992FC4B7-BC6D-D42A-D642-FFBC51D9B420}"/>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3" name="Picture 7">
            <a:extLst>
              <a:ext uri="{FF2B5EF4-FFF2-40B4-BE49-F238E27FC236}">
                <a16:creationId xmlns:a16="http://schemas.microsoft.com/office/drawing/2014/main" id="{6D009EEE-C9D6-5B78-189A-7D0BA44D41D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2002032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Placeholder 1">
            <a:extLst>
              <a:ext uri="{FF2B5EF4-FFF2-40B4-BE49-F238E27FC236}">
                <a16:creationId xmlns:a16="http://schemas.microsoft.com/office/drawing/2014/main" id="{94DD13CE-A394-A956-ABD3-8677B2AEF1AF}"/>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9" name="Text Placeholder 2">
            <a:extLst>
              <a:ext uri="{FF2B5EF4-FFF2-40B4-BE49-F238E27FC236}">
                <a16:creationId xmlns:a16="http://schemas.microsoft.com/office/drawing/2014/main" id="{3C960C7B-AEA6-749F-EFEE-76D4E00E6FEA}"/>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8BC287BC-7000-3148-BF8A-CCBF58539BC3}"/>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1" name="Slide Number Placeholder 5">
            <a:extLst>
              <a:ext uri="{FF2B5EF4-FFF2-40B4-BE49-F238E27FC236}">
                <a16:creationId xmlns:a16="http://schemas.microsoft.com/office/drawing/2014/main" id="{B1769F79-BE99-D742-07B1-EE9A06CC7F99}"/>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2" name="Picture 2">
            <a:extLst>
              <a:ext uri="{FF2B5EF4-FFF2-40B4-BE49-F238E27FC236}">
                <a16:creationId xmlns:a16="http://schemas.microsoft.com/office/drawing/2014/main" id="{1B1A4CBF-0D31-753C-1729-839D3FECF69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3" name="AutoShape 9">
            <a:extLst>
              <a:ext uri="{FF2B5EF4-FFF2-40B4-BE49-F238E27FC236}">
                <a16:creationId xmlns:a16="http://schemas.microsoft.com/office/drawing/2014/main" id="{0ABC047F-AA51-FC8A-D5EC-92C48F3046EB}"/>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4" name="Picture 7">
            <a:extLst>
              <a:ext uri="{FF2B5EF4-FFF2-40B4-BE49-F238E27FC236}">
                <a16:creationId xmlns:a16="http://schemas.microsoft.com/office/drawing/2014/main" id="{55F3B33B-AF43-F4D7-F6F6-3A85E427A49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352654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Placeholder 1">
            <a:extLst>
              <a:ext uri="{FF2B5EF4-FFF2-40B4-BE49-F238E27FC236}">
                <a16:creationId xmlns:a16="http://schemas.microsoft.com/office/drawing/2014/main" id="{2B3F6AAE-9015-4E6E-BDB1-CAF23640D96F}"/>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11" name="Text Placeholder 2">
            <a:extLst>
              <a:ext uri="{FF2B5EF4-FFF2-40B4-BE49-F238E27FC236}">
                <a16:creationId xmlns:a16="http://schemas.microsoft.com/office/drawing/2014/main" id="{BD9736EB-A0C2-89B9-B836-19323B39453A}"/>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3">
            <a:extLst>
              <a:ext uri="{FF2B5EF4-FFF2-40B4-BE49-F238E27FC236}">
                <a16:creationId xmlns:a16="http://schemas.microsoft.com/office/drawing/2014/main" id="{293F3A0A-A344-0D40-DDCD-00F2C6C62252}"/>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3" name="Slide Number Placeholder 5">
            <a:extLst>
              <a:ext uri="{FF2B5EF4-FFF2-40B4-BE49-F238E27FC236}">
                <a16:creationId xmlns:a16="http://schemas.microsoft.com/office/drawing/2014/main" id="{9D33A070-886C-E809-9D5D-B68D1D9FF50D}"/>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4" name="Picture 2">
            <a:extLst>
              <a:ext uri="{FF2B5EF4-FFF2-40B4-BE49-F238E27FC236}">
                <a16:creationId xmlns:a16="http://schemas.microsoft.com/office/drawing/2014/main" id="{C5168D3D-D532-D001-05A0-3C1D382A15A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5" name="AutoShape 9">
            <a:extLst>
              <a:ext uri="{FF2B5EF4-FFF2-40B4-BE49-F238E27FC236}">
                <a16:creationId xmlns:a16="http://schemas.microsoft.com/office/drawing/2014/main" id="{AB56FECE-336D-79C9-4E10-A03598BAA1BD}"/>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6" name="Picture 7">
            <a:extLst>
              <a:ext uri="{FF2B5EF4-FFF2-40B4-BE49-F238E27FC236}">
                <a16:creationId xmlns:a16="http://schemas.microsoft.com/office/drawing/2014/main" id="{200A3A56-FA69-369F-E83B-67A07AC1DAEC}"/>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728671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6" name="Title Placeholder 1">
            <a:extLst>
              <a:ext uri="{FF2B5EF4-FFF2-40B4-BE49-F238E27FC236}">
                <a16:creationId xmlns:a16="http://schemas.microsoft.com/office/drawing/2014/main" id="{899ECF64-DC42-E94A-1707-84C9A2211468}"/>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7" name="Text Placeholder 2">
            <a:extLst>
              <a:ext uri="{FF2B5EF4-FFF2-40B4-BE49-F238E27FC236}">
                <a16:creationId xmlns:a16="http://schemas.microsoft.com/office/drawing/2014/main" id="{A7611F8B-5D7C-08DD-3F82-82EDEDA0A12C}"/>
              </a:ext>
            </a:extLst>
          </p:cNvPr>
          <p:cNvSpPr>
            <a:spLocks noGrp="1"/>
          </p:cNvSpPr>
          <p:nvPr>
            <p:ph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BF0DB457-40AD-DA63-83E6-C66549DC8C6E}"/>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9" name="Slide Number Placeholder 5">
            <a:extLst>
              <a:ext uri="{FF2B5EF4-FFF2-40B4-BE49-F238E27FC236}">
                <a16:creationId xmlns:a16="http://schemas.microsoft.com/office/drawing/2014/main" id="{E5A8F753-C4D6-25B0-33B2-8CE9BD2D3626}"/>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0" name="Picture 2">
            <a:extLst>
              <a:ext uri="{FF2B5EF4-FFF2-40B4-BE49-F238E27FC236}">
                <a16:creationId xmlns:a16="http://schemas.microsoft.com/office/drawing/2014/main" id="{9D6CE20F-3032-9398-AC0A-CE47AD61823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1" name="AutoShape 9">
            <a:extLst>
              <a:ext uri="{FF2B5EF4-FFF2-40B4-BE49-F238E27FC236}">
                <a16:creationId xmlns:a16="http://schemas.microsoft.com/office/drawing/2014/main" id="{3909B5F8-5372-AD2E-A808-A9C6AAD7C88C}"/>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2" name="Picture 7">
            <a:extLst>
              <a:ext uri="{FF2B5EF4-FFF2-40B4-BE49-F238E27FC236}">
                <a16:creationId xmlns:a16="http://schemas.microsoft.com/office/drawing/2014/main" id="{E3047620-3E4C-157B-82D1-DBBA59DC66B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1189151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5" name="Title Placeholder 1">
            <a:extLst>
              <a:ext uri="{FF2B5EF4-FFF2-40B4-BE49-F238E27FC236}">
                <a16:creationId xmlns:a16="http://schemas.microsoft.com/office/drawing/2014/main" id="{67D0EF16-9218-B2C2-25F9-5CABCD1E1CD6}"/>
              </a:ext>
            </a:extLst>
          </p:cNvPr>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6" name="Text Placeholder 2">
            <a:extLst>
              <a:ext uri="{FF2B5EF4-FFF2-40B4-BE49-F238E27FC236}">
                <a16:creationId xmlns:a16="http://schemas.microsoft.com/office/drawing/2014/main" id="{D72F206C-2E4E-8814-2283-9070E811640C}"/>
              </a:ext>
            </a:extLst>
          </p:cNvPr>
          <p:cNvSpPr>
            <a:spLocks noGrp="1"/>
          </p:cNvSpPr>
          <p:nvPr>
            <p:ph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08DD139-8D82-090F-6F58-08581E830EFE}"/>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8" name="Slide Number Placeholder 5">
            <a:extLst>
              <a:ext uri="{FF2B5EF4-FFF2-40B4-BE49-F238E27FC236}">
                <a16:creationId xmlns:a16="http://schemas.microsoft.com/office/drawing/2014/main" id="{00055D62-3550-1CE7-A676-14F564670D31}"/>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9" name="Picture 2">
            <a:extLst>
              <a:ext uri="{FF2B5EF4-FFF2-40B4-BE49-F238E27FC236}">
                <a16:creationId xmlns:a16="http://schemas.microsoft.com/office/drawing/2014/main" id="{55E676AF-0E6A-DB52-9037-12F116D42B0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0" name="AutoShape 9">
            <a:extLst>
              <a:ext uri="{FF2B5EF4-FFF2-40B4-BE49-F238E27FC236}">
                <a16:creationId xmlns:a16="http://schemas.microsoft.com/office/drawing/2014/main" id="{E429836B-5578-E10B-8DC3-22062D480D74}"/>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1" name="Picture 7">
            <a:extLst>
              <a:ext uri="{FF2B5EF4-FFF2-40B4-BE49-F238E27FC236}">
                <a16:creationId xmlns:a16="http://schemas.microsoft.com/office/drawing/2014/main" id="{9829EB3E-962C-CBB3-7174-2F8B73A6410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4080856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Placeholder 1">
            <a:extLst>
              <a:ext uri="{FF2B5EF4-FFF2-40B4-BE49-F238E27FC236}">
                <a16:creationId xmlns:a16="http://schemas.microsoft.com/office/drawing/2014/main" id="{28BBA311-7326-F740-CE9B-10CC001D248E}"/>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9" name="Text Placeholder 2">
            <a:extLst>
              <a:ext uri="{FF2B5EF4-FFF2-40B4-BE49-F238E27FC236}">
                <a16:creationId xmlns:a16="http://schemas.microsoft.com/office/drawing/2014/main" id="{7CB37BDF-C674-6653-3C64-09C8389583DB}"/>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B4121C01-34B7-E14E-3221-F4B10040912C}"/>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1" name="Slide Number Placeholder 5">
            <a:extLst>
              <a:ext uri="{FF2B5EF4-FFF2-40B4-BE49-F238E27FC236}">
                <a16:creationId xmlns:a16="http://schemas.microsoft.com/office/drawing/2014/main" id="{76CF1A27-F30A-A742-B8EE-3A4A6D6D4C23}"/>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2" name="Picture 2">
            <a:extLst>
              <a:ext uri="{FF2B5EF4-FFF2-40B4-BE49-F238E27FC236}">
                <a16:creationId xmlns:a16="http://schemas.microsoft.com/office/drawing/2014/main" id="{46ABECC5-FE0D-FC74-B815-02FB6B21AA0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3" name="AutoShape 9">
            <a:extLst>
              <a:ext uri="{FF2B5EF4-FFF2-40B4-BE49-F238E27FC236}">
                <a16:creationId xmlns:a16="http://schemas.microsoft.com/office/drawing/2014/main" id="{46C8DDFD-AEB4-25A8-6D63-FB630AFD164C}"/>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4" name="Picture 7">
            <a:extLst>
              <a:ext uri="{FF2B5EF4-FFF2-40B4-BE49-F238E27FC236}">
                <a16:creationId xmlns:a16="http://schemas.microsoft.com/office/drawing/2014/main" id="{1C9A61BD-3A60-6D92-3D61-08A0C74C054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792354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Placeholder 1">
            <a:extLst>
              <a:ext uri="{FF2B5EF4-FFF2-40B4-BE49-F238E27FC236}">
                <a16:creationId xmlns:a16="http://schemas.microsoft.com/office/drawing/2014/main" id="{00C24FEB-9872-738F-8BCF-16B7E9FAFC84}"/>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9" name="Text Placeholder 2">
            <a:extLst>
              <a:ext uri="{FF2B5EF4-FFF2-40B4-BE49-F238E27FC236}">
                <a16:creationId xmlns:a16="http://schemas.microsoft.com/office/drawing/2014/main" id="{5FA3E323-AE14-675A-8373-4067FDC4AF4E}"/>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2500BF15-DFCB-4181-779B-4C4651EA37FB}"/>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1" name="Slide Number Placeholder 5">
            <a:extLst>
              <a:ext uri="{FF2B5EF4-FFF2-40B4-BE49-F238E27FC236}">
                <a16:creationId xmlns:a16="http://schemas.microsoft.com/office/drawing/2014/main" id="{FE4E39AA-C026-1BF7-7740-6AA374A6987A}"/>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2" name="Picture 2">
            <a:extLst>
              <a:ext uri="{FF2B5EF4-FFF2-40B4-BE49-F238E27FC236}">
                <a16:creationId xmlns:a16="http://schemas.microsoft.com/office/drawing/2014/main" id="{58CD71FA-80AE-47B5-8F98-691248A961A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3" name="AutoShape 9">
            <a:extLst>
              <a:ext uri="{FF2B5EF4-FFF2-40B4-BE49-F238E27FC236}">
                <a16:creationId xmlns:a16="http://schemas.microsoft.com/office/drawing/2014/main" id="{5A5C90CF-9FF8-F6CE-8B18-D70D4A5B717E}"/>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4" name="Picture 7">
            <a:extLst>
              <a:ext uri="{FF2B5EF4-FFF2-40B4-BE49-F238E27FC236}">
                <a16:creationId xmlns:a16="http://schemas.microsoft.com/office/drawing/2014/main" id="{954AF267-3CB8-3F70-3048-4DDFE9A3466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2007177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Placeholder 1">
            <a:extLst>
              <a:ext uri="{FF2B5EF4-FFF2-40B4-BE49-F238E27FC236}">
                <a16:creationId xmlns:a16="http://schemas.microsoft.com/office/drawing/2014/main" id="{C0289865-8D3A-9FA5-BB5B-F0ABCDB7CA22}"/>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8" name="Text Placeholder 2">
            <a:extLst>
              <a:ext uri="{FF2B5EF4-FFF2-40B4-BE49-F238E27FC236}">
                <a16:creationId xmlns:a16="http://schemas.microsoft.com/office/drawing/2014/main" id="{AA63661D-625C-8614-E0B0-386664B0F0A3}"/>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D60D4DDF-5965-25CA-864B-0970AB71C20F}"/>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0" name="Slide Number Placeholder 5">
            <a:extLst>
              <a:ext uri="{FF2B5EF4-FFF2-40B4-BE49-F238E27FC236}">
                <a16:creationId xmlns:a16="http://schemas.microsoft.com/office/drawing/2014/main" id="{8C0EFA7C-41D5-0485-26AD-150217C9D9EC}"/>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1" name="Picture 2">
            <a:extLst>
              <a:ext uri="{FF2B5EF4-FFF2-40B4-BE49-F238E27FC236}">
                <a16:creationId xmlns:a16="http://schemas.microsoft.com/office/drawing/2014/main" id="{7F838B30-C91C-C6DA-B357-2734E7F58CA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2" name="AutoShape 9">
            <a:extLst>
              <a:ext uri="{FF2B5EF4-FFF2-40B4-BE49-F238E27FC236}">
                <a16:creationId xmlns:a16="http://schemas.microsoft.com/office/drawing/2014/main" id="{DCE1AD8B-DCC3-6CA2-AFA0-AB817B6F091B}"/>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3" name="Picture 7">
            <a:extLst>
              <a:ext uri="{FF2B5EF4-FFF2-40B4-BE49-F238E27FC236}">
                <a16:creationId xmlns:a16="http://schemas.microsoft.com/office/drawing/2014/main" id="{40971DF1-68CB-7ED3-9008-7C181987C1C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890706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Placeholder 1">
            <a:extLst>
              <a:ext uri="{FF2B5EF4-FFF2-40B4-BE49-F238E27FC236}">
                <a16:creationId xmlns:a16="http://schemas.microsoft.com/office/drawing/2014/main" id="{2951BEF6-F532-4BB3-1F05-37E6A4DEA35E}"/>
              </a:ext>
            </a:extLst>
          </p:cNvPr>
          <p:cNvSpPr txBox="1">
            <a:spLocks/>
          </p:cNvSpPr>
          <p:nvPr userDrawn="1"/>
        </p:nvSpPr>
        <p:spPr>
          <a:xfrm>
            <a:off x="304800" y="183092"/>
            <a:ext cx="5486400" cy="762000"/>
          </a:xfrm>
          <a:prstGeom prst="rect">
            <a:avLst/>
          </a:prstGeom>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en-US"/>
              <a:t>Click to edit Master title style</a:t>
            </a:r>
          </a:p>
        </p:txBody>
      </p:sp>
      <p:sp>
        <p:nvSpPr>
          <p:cNvPr id="8" name="Text Placeholder 2">
            <a:extLst>
              <a:ext uri="{FF2B5EF4-FFF2-40B4-BE49-F238E27FC236}">
                <a16:creationId xmlns:a16="http://schemas.microsoft.com/office/drawing/2014/main" id="{C2576BAE-1321-34ED-1393-2DCCAAFE178D}"/>
              </a:ext>
            </a:extLst>
          </p:cNvPr>
          <p:cNvSpPr>
            <a:spLocks noGrp="1"/>
          </p:cNvSpPr>
          <p:nvPr>
            <p:ph idx="13"/>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4F04DBDD-515A-5478-EFFB-71E78910366A}"/>
              </a:ext>
            </a:extLst>
          </p:cNvPr>
          <p:cNvSpPr txBox="1">
            <a:spLocks/>
          </p:cNvSpPr>
          <p:nvPr userDrawn="1"/>
        </p:nvSpPr>
        <p:spPr>
          <a:xfrm>
            <a:off x="304800" y="4237567"/>
            <a:ext cx="1422400" cy="243417"/>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8BD707-D9CF-40AE-B4C6-C98DA3205C09}" type="datetimeFigureOut">
              <a:rPr lang="en-US" smtClean="0"/>
              <a:pPr/>
              <a:t>1/7/2026</a:t>
            </a:fld>
            <a:endParaRPr lang="en-US"/>
          </a:p>
        </p:txBody>
      </p:sp>
      <p:sp>
        <p:nvSpPr>
          <p:cNvPr id="10" name="Slide Number Placeholder 5">
            <a:extLst>
              <a:ext uri="{FF2B5EF4-FFF2-40B4-BE49-F238E27FC236}">
                <a16:creationId xmlns:a16="http://schemas.microsoft.com/office/drawing/2014/main" id="{3B346F8A-FEFA-9991-889C-422E22FD17E5}"/>
              </a:ext>
            </a:extLst>
          </p:cNvPr>
          <p:cNvSpPr txBox="1">
            <a:spLocks/>
          </p:cNvSpPr>
          <p:nvPr userDrawn="1"/>
        </p:nvSpPr>
        <p:spPr>
          <a:xfrm>
            <a:off x="4368800" y="4237567"/>
            <a:ext cx="1422400" cy="24341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a:t>
            </a:fld>
            <a:endParaRPr lang="en-US"/>
          </a:p>
        </p:txBody>
      </p:sp>
      <p:pic>
        <p:nvPicPr>
          <p:cNvPr id="11" name="Picture 2">
            <a:extLst>
              <a:ext uri="{FF2B5EF4-FFF2-40B4-BE49-F238E27FC236}">
                <a16:creationId xmlns:a16="http://schemas.microsoft.com/office/drawing/2014/main" id="{4FF97608-3EFB-A4A5-F1C8-6A2DC42BF5D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0"/>
            <a:ext cx="12192001" cy="6858000"/>
          </a:xfrm>
          <a:prstGeom prst="rect">
            <a:avLst/>
          </a:prstGeom>
        </p:spPr>
      </p:pic>
      <p:sp>
        <p:nvSpPr>
          <p:cNvPr id="12" name="AutoShape 9">
            <a:extLst>
              <a:ext uri="{FF2B5EF4-FFF2-40B4-BE49-F238E27FC236}">
                <a16:creationId xmlns:a16="http://schemas.microsoft.com/office/drawing/2014/main" id="{8CFD14D6-F1D1-461F-E146-E65F4BB12CAD}"/>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3" name="Picture 7">
            <a:extLst>
              <a:ext uri="{FF2B5EF4-FFF2-40B4-BE49-F238E27FC236}">
                <a16:creationId xmlns:a16="http://schemas.microsoft.com/office/drawing/2014/main" id="{CB64FBFB-C1E8-6B85-E79B-BC6B90602F3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4800" y="-149560"/>
            <a:ext cx="1118200" cy="1124333"/>
          </a:xfrm>
          <a:prstGeom prst="rect">
            <a:avLst/>
          </a:prstGeom>
        </p:spPr>
      </p:pic>
    </p:spTree>
    <p:extLst>
      <p:ext uri="{BB962C8B-B14F-4D97-AF65-F5344CB8AC3E}">
        <p14:creationId xmlns:p14="http://schemas.microsoft.com/office/powerpoint/2010/main" val="1745830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1229426830"/>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3296258774"/>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1452477966"/>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1563480592"/>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
        <p:nvSpPr>
          <p:cNvPr id="11" name="矩形 10"/>
          <p:cNvSpPr/>
          <p:nvPr userDrawn="1"/>
        </p:nvSpPr>
        <p:spPr>
          <a:xfrm>
            <a:off x="9649572" y="6356233"/>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36691835"/>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2543092125"/>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2728006537"/>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2704893039"/>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3114244657"/>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3151564327"/>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C9C0FB2B-981F-4088-B947-A0E4505177C6}" type="datetimeFigureOut">
              <a:rPr lang="zh-CN" altLang="en-US" smtClean="0"/>
              <a:t>2026/1/7</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1140FB24-3B23-49E4-A9E2-6CE9F9A839DB}" type="slidenum">
              <a:rPr lang="zh-CN" altLang="en-US" smtClean="0"/>
              <a:t>‹#›</a:t>
            </a:fld>
            <a:endParaRPr lang="zh-CN" altLang="en-US"/>
          </a:p>
        </p:txBody>
      </p:sp>
    </p:spTree>
    <p:extLst>
      <p:ext uri="{BB962C8B-B14F-4D97-AF65-F5344CB8AC3E}">
        <p14:creationId xmlns:p14="http://schemas.microsoft.com/office/powerpoint/2010/main" val="3085783370"/>
      </p:ext>
    </p:extLst>
  </p:cSld>
  <p:clrMapOvr>
    <a:masterClrMapping/>
  </p:clrMapOvr>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41227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61496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11542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4740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64246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86770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51570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81733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12462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70861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609190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70537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83511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90000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21781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46627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46308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63195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96223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54554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86013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64940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E6CC1-EA0C-ADA7-9802-DE6F5E3340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24BD414-6400-FD10-E5E5-CC5AE967A1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C41B874-DF79-758A-9BC8-F489E12E4EB8}"/>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5" name="Footer Placeholder 4">
            <a:extLst>
              <a:ext uri="{FF2B5EF4-FFF2-40B4-BE49-F238E27FC236}">
                <a16:creationId xmlns:a16="http://schemas.microsoft.com/office/drawing/2014/main" id="{8CF761D9-7D5F-EECA-A16F-30864A435D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6E5F85-9C51-04D9-5CB7-023DDCEF756A}"/>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31465016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DBA-6413-F3C4-8D7E-754DA52A99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F0F2CA-537B-3992-9E30-2AF606F9A9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7FA3B8-A6CF-24CB-4605-CA9DD0027893}"/>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5" name="Footer Placeholder 4">
            <a:extLst>
              <a:ext uri="{FF2B5EF4-FFF2-40B4-BE49-F238E27FC236}">
                <a16:creationId xmlns:a16="http://schemas.microsoft.com/office/drawing/2014/main" id="{7AA93BA7-A555-A684-C9E4-5DDADC3B75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605809-B77A-DC50-1FDD-6B21F19E5DCF}"/>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23843280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62268-FFE4-B73C-C378-4F08B48576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F08E6B-6B37-E037-9249-C96EC42705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8C42DA-3D1E-DC0F-544B-11ED1D3E504E}"/>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5" name="Footer Placeholder 4">
            <a:extLst>
              <a:ext uri="{FF2B5EF4-FFF2-40B4-BE49-F238E27FC236}">
                <a16:creationId xmlns:a16="http://schemas.microsoft.com/office/drawing/2014/main" id="{AA4CD6E7-56D8-6603-07F9-2AE5878023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3C74E8-EE10-4A94-3A46-F8ED7FFC2767}"/>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37984451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08392-5DDF-B14C-313C-DBD6E2921B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62F2BE-71A6-14CB-5939-FC0B929F8E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8722735-86BE-90D5-F3AB-BA3EBF31AA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630C44-C3D0-9387-AE13-7320B699C6DE}"/>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6" name="Footer Placeholder 5">
            <a:extLst>
              <a:ext uri="{FF2B5EF4-FFF2-40B4-BE49-F238E27FC236}">
                <a16:creationId xmlns:a16="http://schemas.microsoft.com/office/drawing/2014/main" id="{9664EB0F-403D-C9ED-B1CA-98330B0011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0CF57C-FFEF-32E7-EA92-36CBBF5C106F}"/>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13357318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0E594-2D5B-0757-E575-701D1C8146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44630B-3668-76C5-6B7F-01BFA6E59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BB8990-A8C7-36A0-0DB8-33309EAB43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EFB9D34-E6D6-147E-1F70-4DB3E8771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089DF4-6A6F-26EA-D350-BC1883AECD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C2CAD82-74C9-6DDE-1ABD-8D1AD5C56A9A}"/>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8" name="Footer Placeholder 7">
            <a:extLst>
              <a:ext uri="{FF2B5EF4-FFF2-40B4-BE49-F238E27FC236}">
                <a16:creationId xmlns:a16="http://schemas.microsoft.com/office/drawing/2014/main" id="{96D4A3A4-39D0-4397-4072-AC0E542072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867EE7-3AB9-AC95-1CDA-D35D24AF47C2}"/>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10675235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10D6D-5D60-20CC-7BA6-49C10F4BCE0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1C8C51A-5893-A94E-077E-AE17FE17ECB0}"/>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4" name="Footer Placeholder 3">
            <a:extLst>
              <a:ext uri="{FF2B5EF4-FFF2-40B4-BE49-F238E27FC236}">
                <a16:creationId xmlns:a16="http://schemas.microsoft.com/office/drawing/2014/main" id="{7A69256C-4C6B-0885-3D38-4D27691203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4B9D762-6BDF-D39D-A4EE-29E2206CFE9B}"/>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44079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787C9B-CA16-7988-80B1-0537564DD3E1}"/>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3" name="Footer Placeholder 2">
            <a:extLst>
              <a:ext uri="{FF2B5EF4-FFF2-40B4-BE49-F238E27FC236}">
                <a16:creationId xmlns:a16="http://schemas.microsoft.com/office/drawing/2014/main" id="{6CCA1BF6-57AB-6F9B-6785-CBFA2EE50D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B880E9E-7C18-5061-5C84-AB8BE68839B0}"/>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9911446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4A73A-52A1-DD2A-CAB9-D9E3AA6C20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F0628B5-F8FF-2716-25FF-CC0B2D7C48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0E3D11-15EA-A6FA-CFCE-5269A4979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6AAC6-2418-D3E1-05B1-331B2299A842}"/>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6" name="Footer Placeholder 5">
            <a:extLst>
              <a:ext uri="{FF2B5EF4-FFF2-40B4-BE49-F238E27FC236}">
                <a16:creationId xmlns:a16="http://schemas.microsoft.com/office/drawing/2014/main" id="{5AF6C74A-65FB-96CA-0B3D-E6C5D183DD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07CE34-DA50-3157-3F50-07864F003F4F}"/>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6148529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36168-F24D-876D-3F9B-D4E0D27E3C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38B0C08-57C9-CDB1-DA0F-594123CF5D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499860F-4E37-1738-2D7C-BBD6670390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480181-5E58-7520-6908-47580FC57F0E}"/>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6" name="Footer Placeholder 5">
            <a:extLst>
              <a:ext uri="{FF2B5EF4-FFF2-40B4-BE49-F238E27FC236}">
                <a16:creationId xmlns:a16="http://schemas.microsoft.com/office/drawing/2014/main" id="{7ACD5DCC-A710-8564-28D4-6818F1ADCA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EB6D8A-D55A-A636-5C71-079278AC1544}"/>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4740009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6007C-25C6-3B5E-E520-8A1AB855024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30C347-92BC-A1FD-E73A-2E45634AC6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C7F78A-BC06-B5DC-D289-278D15F4CD63}"/>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5" name="Footer Placeholder 4">
            <a:extLst>
              <a:ext uri="{FF2B5EF4-FFF2-40B4-BE49-F238E27FC236}">
                <a16:creationId xmlns:a16="http://schemas.microsoft.com/office/drawing/2014/main" id="{8FD81718-9E7A-F2B7-08E9-760F57223E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CCAD0B-7AC1-1C34-83DA-D89F624CF334}"/>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24237640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E8F5D6-7B23-43CF-3C10-48F186DBF41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2E4C20-26E4-F7E7-B842-4C03EB279C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D9B37F-58E0-BB79-28AA-DEF012D35D3B}"/>
              </a:ext>
            </a:extLst>
          </p:cNvPr>
          <p:cNvSpPr>
            <a:spLocks noGrp="1"/>
          </p:cNvSpPr>
          <p:nvPr>
            <p:ph type="dt" sz="half" idx="10"/>
          </p:nvPr>
        </p:nvSpPr>
        <p:spPr/>
        <p:txBody>
          <a:bodyPr/>
          <a:lstStyle/>
          <a:p>
            <a:fld id="{4793686F-F61C-49A0-A6BD-3E4808F261AE}" type="datetimeFigureOut">
              <a:rPr lang="en-GB" smtClean="0"/>
              <a:t>07/01/2026</a:t>
            </a:fld>
            <a:endParaRPr lang="en-GB"/>
          </a:p>
        </p:txBody>
      </p:sp>
      <p:sp>
        <p:nvSpPr>
          <p:cNvPr id="5" name="Footer Placeholder 4">
            <a:extLst>
              <a:ext uri="{FF2B5EF4-FFF2-40B4-BE49-F238E27FC236}">
                <a16:creationId xmlns:a16="http://schemas.microsoft.com/office/drawing/2014/main" id="{69A5E185-9147-EC96-1465-3071F2BDA8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D45C0A-0A37-F97C-8D4D-DA961EF9DCF9}"/>
              </a:ext>
            </a:extLst>
          </p:cNvPr>
          <p:cNvSpPr>
            <a:spLocks noGrp="1"/>
          </p:cNvSpPr>
          <p:nvPr>
            <p:ph type="sldNum" sz="quarter" idx="12"/>
          </p:nvPr>
        </p:nvSpPr>
        <p:spPr/>
        <p:txBody>
          <a:bodyPr/>
          <a:lstStyle/>
          <a:p>
            <a:fld id="{99D20893-5024-4A4B-A74F-1B1E46D10480}" type="slidenum">
              <a:rPr lang="en-GB" smtClean="0"/>
              <a:t>‹#›</a:t>
            </a:fld>
            <a:endParaRPr lang="en-GB"/>
          </a:p>
        </p:txBody>
      </p:sp>
    </p:spTree>
    <p:extLst>
      <p:ext uri="{BB962C8B-B14F-4D97-AF65-F5344CB8AC3E}">
        <p14:creationId xmlns:p14="http://schemas.microsoft.com/office/powerpoint/2010/main" val="206722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6.jpg"/><Relationship Id="rId18" Type="http://schemas.openxmlformats.org/officeDocument/2006/relationships/image" Target="../media/image5.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17" Type="http://schemas.openxmlformats.org/officeDocument/2006/relationships/image" Target="../media/image4.svg"/><Relationship Id="rId2" Type="http://schemas.openxmlformats.org/officeDocument/2006/relationships/slideLayout" Target="../slideLayouts/slideLayout10.xml"/><Relationship Id="rId16"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2.sv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7.jpe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8.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5.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9.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534C8595-8E88-B0A5-E42A-FA9F2B5BB759}"/>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 y="0"/>
            <a:ext cx="12192001" cy="6858000"/>
          </a:xfrm>
          <a:prstGeom prst="rect">
            <a:avLst/>
          </a:prstGeom>
        </p:spPr>
      </p:pic>
      <p:sp>
        <p:nvSpPr>
          <p:cNvPr id="7" name="AutoShape 9">
            <a:extLst>
              <a:ext uri="{FF2B5EF4-FFF2-40B4-BE49-F238E27FC236}">
                <a16:creationId xmlns:a16="http://schemas.microsoft.com/office/drawing/2014/main" id="{C2AD2111-3C1E-1C54-4F31-C491A5FBC936}"/>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8" name="Picture 7">
            <a:extLst>
              <a:ext uri="{FF2B5EF4-FFF2-40B4-BE49-F238E27FC236}">
                <a16:creationId xmlns:a16="http://schemas.microsoft.com/office/drawing/2014/main" id="{98AC26E6-6D6B-3A9E-1012-D4D679048B85}"/>
              </a:ext>
            </a:extLst>
          </p:cNvPr>
          <p:cNvPicPr>
            <a:picLocks noChangeAspect="1"/>
          </p:cNvPicPr>
          <p:nvPr userDrawn="1"/>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04800" y="-149560"/>
            <a:ext cx="1118200" cy="1124333"/>
          </a:xfrm>
          <a:prstGeom prst="rect">
            <a:avLst/>
          </a:prstGeom>
        </p:spPr>
      </p:pic>
      <p:pic>
        <p:nvPicPr>
          <p:cNvPr id="9" name="Picture 8" descr="A round pink circle with white text and a black background&#10;&#10;AI-generated content may be incorrect.">
            <a:extLst>
              <a:ext uri="{FF2B5EF4-FFF2-40B4-BE49-F238E27FC236}">
                <a16:creationId xmlns:a16="http://schemas.microsoft.com/office/drawing/2014/main" id="{AAEE1510-ADE0-B69D-9691-C885E2B9CA1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68519" y="144157"/>
            <a:ext cx="1505967" cy="1505967"/>
          </a:xfrm>
          <a:prstGeom prst="rect">
            <a:avLst/>
          </a:prstGeom>
        </p:spPr>
      </p:pic>
    </p:spTree>
    <p:extLst>
      <p:ext uri="{BB962C8B-B14F-4D97-AF65-F5344CB8AC3E}">
        <p14:creationId xmlns:p14="http://schemas.microsoft.com/office/powerpoint/2010/main" val="2423046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7" name="Picture 2">
            <a:extLst>
              <a:ext uri="{FF2B5EF4-FFF2-40B4-BE49-F238E27FC236}">
                <a16:creationId xmlns:a16="http://schemas.microsoft.com/office/drawing/2014/main" id="{0128B44F-ACFE-18BA-FC88-D76BE91CE21E}"/>
              </a:ext>
            </a:extLst>
          </p:cNvPr>
          <p:cNvPicPr>
            <a:picLocks noChangeAspect="1"/>
          </p:cNvPicPr>
          <p:nvPr userDrawn="1"/>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 y="0"/>
            <a:ext cx="12192001" cy="6858000"/>
          </a:xfrm>
          <a:prstGeom prst="rect">
            <a:avLst/>
          </a:prstGeom>
        </p:spPr>
      </p:pic>
      <p:sp>
        <p:nvSpPr>
          <p:cNvPr id="9" name="AutoShape 9">
            <a:extLst>
              <a:ext uri="{FF2B5EF4-FFF2-40B4-BE49-F238E27FC236}">
                <a16:creationId xmlns:a16="http://schemas.microsoft.com/office/drawing/2014/main" id="{B6AE50E9-F9AA-DF4F-01D1-110B353192BF}"/>
              </a:ext>
            </a:extLst>
          </p:cNvPr>
          <p:cNvSpPr/>
          <p:nvPr userDrawn="1"/>
        </p:nvSpPr>
        <p:spPr>
          <a:xfrm>
            <a:off x="231228" y="278903"/>
            <a:ext cx="11719033" cy="6384656"/>
          </a:xfrm>
          <a:prstGeom prst="rect">
            <a:avLst/>
          </a:prstGeom>
          <a:solidFill>
            <a:srgbClr val="FFFBEC"/>
          </a:solidFill>
        </p:spPr>
        <p:txBody>
          <a:bodyPr/>
          <a:lstStyle/>
          <a:p>
            <a:pPr defTabSz="609630"/>
            <a:endParaRPr lang="en-US" sz="1200">
              <a:solidFill>
                <a:prstClr val="black"/>
              </a:solidFill>
              <a:latin typeface="Calibri"/>
            </a:endParaRPr>
          </a:p>
        </p:txBody>
      </p:sp>
      <p:pic>
        <p:nvPicPr>
          <p:cNvPr id="10" name="Picture 7">
            <a:extLst>
              <a:ext uri="{FF2B5EF4-FFF2-40B4-BE49-F238E27FC236}">
                <a16:creationId xmlns:a16="http://schemas.microsoft.com/office/drawing/2014/main" id="{9075308B-F9BC-B229-D664-167D761981C6}"/>
              </a:ext>
            </a:extLst>
          </p:cNvPr>
          <p:cNvPicPr>
            <a:picLocks noChangeAspect="1"/>
          </p:cNvPicPr>
          <p:nvPr userDrawn="1"/>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304800" y="-149560"/>
            <a:ext cx="1118200" cy="1124333"/>
          </a:xfrm>
          <a:prstGeom prst="rect">
            <a:avLst/>
          </a:prstGeom>
        </p:spPr>
      </p:pic>
      <p:pic>
        <p:nvPicPr>
          <p:cNvPr id="11" name="Picture 10" descr="A round pink circle with white text and a black background&#10;&#10;AI-generated content may be incorrect.">
            <a:extLst>
              <a:ext uri="{FF2B5EF4-FFF2-40B4-BE49-F238E27FC236}">
                <a16:creationId xmlns:a16="http://schemas.microsoft.com/office/drawing/2014/main" id="{AE7AA205-DFC3-9CF5-6671-46A29551828B}"/>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668519" y="144157"/>
            <a:ext cx="1505967" cy="1505967"/>
          </a:xfrm>
          <a:prstGeom prst="rect">
            <a:avLst/>
          </a:prstGeom>
        </p:spPr>
      </p:pic>
    </p:spTree>
    <p:extLst>
      <p:ext uri="{BB962C8B-B14F-4D97-AF65-F5344CB8AC3E}">
        <p14:creationId xmlns:p14="http://schemas.microsoft.com/office/powerpoint/2010/main" val="297086432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63" name="组合 62"/>
          <p:cNvGrpSpPr/>
          <p:nvPr userDrawn="1"/>
        </p:nvGrpSpPr>
        <p:grpSpPr>
          <a:xfrm>
            <a:off x="0" y="1"/>
            <a:ext cx="12192000" cy="6858000"/>
            <a:chOff x="0" y="0"/>
            <a:chExt cx="12192000" cy="6858000"/>
          </a:xfrm>
        </p:grpSpPr>
        <p:pic>
          <p:nvPicPr>
            <p:cNvPr id="64" name="图片 63"/>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a:off x="0" y="4140223"/>
              <a:ext cx="4733046" cy="2717776"/>
            </a:xfrm>
            <a:prstGeom prst="rect">
              <a:avLst/>
            </a:prstGeom>
          </p:spPr>
        </p:pic>
        <p:pic>
          <p:nvPicPr>
            <p:cNvPr id="65" name="图片 64"/>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a:off x="0" y="0"/>
              <a:ext cx="4733046" cy="2717776"/>
            </a:xfrm>
            <a:prstGeom prst="rect">
              <a:avLst/>
            </a:prstGeom>
          </p:spPr>
        </p:pic>
        <p:pic>
          <p:nvPicPr>
            <p:cNvPr id="66" name="图片 65"/>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a:off x="0" y="2717775"/>
              <a:ext cx="4733046" cy="2717776"/>
            </a:xfrm>
            <a:prstGeom prst="rect">
              <a:avLst/>
            </a:prstGeom>
          </p:spPr>
        </p:pic>
        <p:pic>
          <p:nvPicPr>
            <p:cNvPr id="67" name="图片 66"/>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a:off x="4733046" y="0"/>
              <a:ext cx="4733046" cy="2717776"/>
            </a:xfrm>
            <a:prstGeom prst="rect">
              <a:avLst/>
            </a:prstGeom>
          </p:spPr>
        </p:pic>
        <p:pic>
          <p:nvPicPr>
            <p:cNvPr id="68" name="图片 67"/>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a:off x="4733046" y="2717775"/>
              <a:ext cx="4733046" cy="2717776"/>
            </a:xfrm>
            <a:prstGeom prst="rect">
              <a:avLst/>
            </a:prstGeom>
          </p:spPr>
        </p:pic>
        <p:pic>
          <p:nvPicPr>
            <p:cNvPr id="69" name="图片 68"/>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rot="5400000">
              <a:off x="8429781" y="3095780"/>
              <a:ext cx="4733046" cy="2791392"/>
            </a:xfrm>
            <a:prstGeom prst="rect">
              <a:avLst/>
            </a:prstGeom>
          </p:spPr>
        </p:pic>
        <p:pic>
          <p:nvPicPr>
            <p:cNvPr id="70" name="图片 69"/>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a:off x="2389351" y="4140223"/>
              <a:ext cx="4733046" cy="2717776"/>
            </a:xfrm>
            <a:prstGeom prst="rect">
              <a:avLst/>
            </a:prstGeom>
          </p:spPr>
        </p:pic>
        <p:pic>
          <p:nvPicPr>
            <p:cNvPr id="71" name="图片 70"/>
            <p:cNvPicPr>
              <a:picLocks noChangeAspect="1"/>
            </p:cNvPicPr>
            <p:nvPr/>
          </p:nvPicPr>
          <p:blipFill rotWithShape="1">
            <a:blip r:embed="rId13" cstate="screen">
              <a:extLst>
                <a:ext uri="{28A0092B-C50C-407E-A947-70E740481C1C}">
                  <a14:useLocalDpi xmlns:a14="http://schemas.microsoft.com/office/drawing/2010/main"/>
                </a:ext>
              </a:extLst>
            </a:blip>
            <a:srcRect/>
            <a:stretch>
              <a:fillRect/>
            </a:stretch>
          </p:blipFill>
          <p:spPr>
            <a:xfrm>
              <a:off x="6942025" y="4140224"/>
              <a:ext cx="4733046" cy="2717776"/>
            </a:xfrm>
            <a:prstGeom prst="rect">
              <a:avLst/>
            </a:prstGeom>
          </p:spPr>
        </p:pic>
        <p:pic>
          <p:nvPicPr>
            <p:cNvPr id="72" name="图片 71"/>
            <p:cNvPicPr>
              <a:picLocks noChangeAspect="1"/>
            </p:cNvPicPr>
            <p:nvPr/>
          </p:nvPicPr>
          <p:blipFill rotWithShape="1">
            <a:blip r:embed="rId14" cstate="screen">
              <a:extLst>
                <a:ext uri="{28A0092B-C50C-407E-A947-70E740481C1C}">
                  <a14:useLocalDpi xmlns:a14="http://schemas.microsoft.com/office/drawing/2010/main"/>
                </a:ext>
              </a:extLst>
            </a:blip>
            <a:srcRect/>
            <a:stretch>
              <a:fillRect/>
            </a:stretch>
          </p:blipFill>
          <p:spPr>
            <a:xfrm>
              <a:off x="9402592" y="0"/>
              <a:ext cx="2789408" cy="2717776"/>
            </a:xfrm>
            <a:prstGeom prst="rect">
              <a:avLst/>
            </a:prstGeom>
          </p:spPr>
        </p:pic>
      </p:grpSp>
    </p:spTree>
    <p:extLst>
      <p:ext uri="{BB962C8B-B14F-4D97-AF65-F5344CB8AC3E}">
        <p14:creationId xmlns:p14="http://schemas.microsoft.com/office/powerpoint/2010/main" val="160455128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mc:AlternateContent xmlns:mc="http://schemas.openxmlformats.org/markup-compatibility/2006" xmlns:p14="http://schemas.microsoft.com/office/powerpoint/2010/main">
    <mc:Choice Requires="p14">
      <p:transition spd="slow" p14:dur="175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8" name="Picture 7" descr="A round pink circle with white text and a black background&#10;&#10;AI-generated content may be incorrect.">
            <a:extLst>
              <a:ext uri="{FF2B5EF4-FFF2-40B4-BE49-F238E27FC236}">
                <a16:creationId xmlns:a16="http://schemas.microsoft.com/office/drawing/2014/main" id="{C07531C7-029E-ED3B-EA48-2B8073380E2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68519" y="144157"/>
            <a:ext cx="1505967" cy="1505967"/>
          </a:xfrm>
          <a:prstGeom prst="rect">
            <a:avLst/>
          </a:prstGeom>
        </p:spPr>
      </p:pic>
    </p:spTree>
    <p:extLst>
      <p:ext uri="{BB962C8B-B14F-4D97-AF65-F5344CB8AC3E}">
        <p14:creationId xmlns:p14="http://schemas.microsoft.com/office/powerpoint/2010/main" val="41124663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round pink label with white text and a black background&#10;&#10;Description automatically generated">
            <a:extLst>
              <a:ext uri="{FF2B5EF4-FFF2-40B4-BE49-F238E27FC236}">
                <a16:creationId xmlns:a16="http://schemas.microsoft.com/office/drawing/2014/main" id="{55318CF2-9D7D-5E58-83FD-F603DDC3AFA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67099" y="127000"/>
            <a:ext cx="1676400" cy="1676400"/>
          </a:xfrm>
          <a:prstGeom prst="rect">
            <a:avLst/>
          </a:prstGeom>
        </p:spPr>
      </p:pic>
    </p:spTree>
    <p:extLst>
      <p:ext uri="{BB962C8B-B14F-4D97-AF65-F5344CB8AC3E}">
        <p14:creationId xmlns:p14="http://schemas.microsoft.com/office/powerpoint/2010/main" val="394145880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B0F0">
            <a:alpha val="4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EB77AE-E5BA-5D40-92B6-33A74FBF7C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88B554-57C2-C291-EBD9-7D4B3F3398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0F4306-4971-B334-4610-982E2C0B05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3686F-F61C-49A0-A6BD-3E4808F261AE}" type="datetimeFigureOut">
              <a:rPr lang="en-GB" smtClean="0"/>
              <a:t>07/01/2026</a:t>
            </a:fld>
            <a:endParaRPr lang="en-GB"/>
          </a:p>
        </p:txBody>
      </p:sp>
      <p:sp>
        <p:nvSpPr>
          <p:cNvPr id="5" name="Footer Placeholder 4">
            <a:extLst>
              <a:ext uri="{FF2B5EF4-FFF2-40B4-BE49-F238E27FC236}">
                <a16:creationId xmlns:a16="http://schemas.microsoft.com/office/drawing/2014/main" id="{1A66BDDB-67DD-D46F-0286-11FE230B8A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FB3E15C-8357-11C8-1F10-4E760CDB85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D20893-5024-4A4B-A74F-1B1E46D10480}" type="slidenum">
              <a:rPr lang="en-GB" smtClean="0"/>
              <a:t>‹#›</a:t>
            </a:fld>
            <a:endParaRPr lang="en-GB"/>
          </a:p>
        </p:txBody>
      </p:sp>
    </p:spTree>
    <p:extLst>
      <p:ext uri="{BB962C8B-B14F-4D97-AF65-F5344CB8AC3E}">
        <p14:creationId xmlns:p14="http://schemas.microsoft.com/office/powerpoint/2010/main" val="427772791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3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3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s>
</file>

<file path=ppt/slides/_rels/slide4.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3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3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5.xml"/><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59.png"/><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60.png"/><Relationship Id="rId5" Type="http://schemas.openxmlformats.org/officeDocument/2006/relationships/image" Target="../media/image57.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image" Target="../media/image62.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png"/><Relationship Id="rId18" Type="http://schemas.openxmlformats.org/officeDocument/2006/relationships/image" Target="../media/image79.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17" Type="http://schemas.openxmlformats.org/officeDocument/2006/relationships/image" Target="../media/image78.png"/><Relationship Id="rId2" Type="http://schemas.openxmlformats.org/officeDocument/2006/relationships/image" Target="../media/image63.png"/><Relationship Id="rId16" Type="http://schemas.openxmlformats.org/officeDocument/2006/relationships/image" Target="../media/image77.svg"/><Relationship Id="rId20" Type="http://schemas.openxmlformats.org/officeDocument/2006/relationships/image" Target="../media/image81.png"/><Relationship Id="rId1" Type="http://schemas.openxmlformats.org/officeDocument/2006/relationships/slideLayout" Target="../slideLayouts/slideLayout15.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5" Type="http://schemas.openxmlformats.org/officeDocument/2006/relationships/image" Target="../media/image76.png"/><Relationship Id="rId10" Type="http://schemas.openxmlformats.org/officeDocument/2006/relationships/image" Target="../media/image71.svg"/><Relationship Id="rId19" Type="http://schemas.openxmlformats.org/officeDocument/2006/relationships/image" Target="../media/image80.sv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5.svg"/></Relationships>
</file>

<file path=ppt/slides/_rels/slide23.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82.jpeg"/><Relationship Id="rId1" Type="http://schemas.openxmlformats.org/officeDocument/2006/relationships/slideLayout" Target="../slideLayouts/slideLayout1.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audio" Target="../media/audio1.wav"/><Relationship Id="rId1" Type="http://schemas.openxmlformats.org/officeDocument/2006/relationships/slideLayout" Target="../slideLayouts/slideLayout15.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audio" Target="../media/audio1.wav"/><Relationship Id="rId1" Type="http://schemas.openxmlformats.org/officeDocument/2006/relationships/slideLayout" Target="../slideLayouts/slideLayout15.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audio" Target="../media/audio1.wav"/><Relationship Id="rId1" Type="http://schemas.openxmlformats.org/officeDocument/2006/relationships/slideLayout" Target="../slideLayouts/slideLayout15.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4.xml"/><Relationship Id="rId4" Type="http://schemas.openxmlformats.org/officeDocument/2006/relationships/image" Target="../media/image103.png"/></Relationships>
</file>

<file path=ppt/slides/_rels/slide2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07.jpg"/><Relationship Id="rId1" Type="http://schemas.openxmlformats.org/officeDocument/2006/relationships/slideLayout" Target="../slideLayouts/slideLayout21.xml"/><Relationship Id="rId5" Type="http://schemas.openxmlformats.org/officeDocument/2006/relationships/image" Target="../media/image109.png"/><Relationship Id="rId4" Type="http://schemas.openxmlformats.org/officeDocument/2006/relationships/image" Target="../media/image108.emf"/></Relationships>
</file>

<file path=ppt/slides/_rels/slide3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07.jpg"/><Relationship Id="rId1" Type="http://schemas.openxmlformats.org/officeDocument/2006/relationships/slideLayout" Target="../slideLayouts/slideLayout21.xml"/><Relationship Id="rId5" Type="http://schemas.openxmlformats.org/officeDocument/2006/relationships/image" Target="../media/image110.png"/><Relationship Id="rId4" Type="http://schemas.openxmlformats.org/officeDocument/2006/relationships/image" Target="../media/image108.emf"/></Relationships>
</file>

<file path=ppt/slides/_rels/slide3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105.png"/><Relationship Id="rId2" Type="http://schemas.openxmlformats.org/officeDocument/2006/relationships/image" Target="../media/image91.png"/><Relationship Id="rId1" Type="http://schemas.openxmlformats.org/officeDocument/2006/relationships/slideLayout" Target="../slideLayouts/slideLayout5.xml"/><Relationship Id="rId6" Type="http://schemas.openxmlformats.org/officeDocument/2006/relationships/image" Target="../media/image92.png"/><Relationship Id="rId5" Type="http://schemas.openxmlformats.org/officeDocument/2006/relationships/image" Target="../media/image89.png"/><Relationship Id="rId4" Type="http://schemas.openxmlformats.org/officeDocument/2006/relationships/image" Target="../media/image88.png"/></Relationships>
</file>

<file path=ppt/slides/_rels/slide35.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2.svg"/><Relationship Id="rId7" Type="http://schemas.openxmlformats.org/officeDocument/2006/relationships/image" Target="../media/image113.svg"/><Relationship Id="rId12" Type="http://schemas.openxmlformats.org/officeDocument/2006/relationships/image" Target="../media/image118.png"/><Relationship Id="rId2" Type="http://schemas.openxmlformats.org/officeDocument/2006/relationships/image" Target="../media/image1.png"/><Relationship Id="rId1" Type="http://schemas.openxmlformats.org/officeDocument/2006/relationships/slideLayout" Target="../slideLayouts/slideLayout37.xml"/><Relationship Id="rId6" Type="http://schemas.openxmlformats.org/officeDocument/2006/relationships/image" Target="../media/image112.png"/><Relationship Id="rId11" Type="http://schemas.openxmlformats.org/officeDocument/2006/relationships/image" Target="../media/image117.svg"/><Relationship Id="rId5" Type="http://schemas.openxmlformats.org/officeDocument/2006/relationships/image" Target="../media/image4.svg"/><Relationship Id="rId10" Type="http://schemas.openxmlformats.org/officeDocument/2006/relationships/image" Target="../media/image116.png"/><Relationship Id="rId4" Type="http://schemas.openxmlformats.org/officeDocument/2006/relationships/image" Target="../media/image3.png"/><Relationship Id="rId9" Type="http://schemas.openxmlformats.org/officeDocument/2006/relationships/image" Target="../media/image1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1"/>
            <a:ext cx="12192001" cy="6858000"/>
          </a:xfrm>
          <a:prstGeom prst="rect">
            <a:avLst/>
          </a:prstGeom>
        </p:spPr>
      </p:pic>
      <p:pic>
        <p:nvPicPr>
          <p:cNvPr id="7" name="Picture 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67247" y="5219167"/>
            <a:ext cx="1598587" cy="1447448"/>
          </a:xfrm>
          <a:prstGeom prst="rect">
            <a:avLst/>
          </a:prstGeom>
        </p:spPr>
      </p:pic>
      <p:grpSp>
        <p:nvGrpSpPr>
          <p:cNvPr id="8" name="Group 8"/>
          <p:cNvGrpSpPr/>
          <p:nvPr/>
        </p:nvGrpSpPr>
        <p:grpSpPr>
          <a:xfrm rot="5400000">
            <a:off x="5334000" y="-482600"/>
            <a:ext cx="2235200" cy="7416800"/>
            <a:chOff x="0" y="0"/>
            <a:chExt cx="1742828" cy="4944588"/>
          </a:xfrm>
        </p:grpSpPr>
        <p:sp>
          <p:nvSpPr>
            <p:cNvPr id="9" name="Freeform 9"/>
            <p:cNvSpPr/>
            <p:nvPr/>
          </p:nvSpPr>
          <p:spPr>
            <a:xfrm>
              <a:off x="-9098" y="-6509"/>
              <a:ext cx="1757158" cy="4976641"/>
            </a:xfrm>
            <a:custGeom>
              <a:avLst/>
              <a:gdLst/>
              <a:ahLst/>
              <a:cxnLst/>
              <a:rect l="l" t="t" r="r" b="b"/>
              <a:pathLst>
                <a:path w="1757158" h="4976641">
                  <a:moveTo>
                    <a:pt x="63030" y="4383088"/>
                  </a:moveTo>
                  <a:cubicBezTo>
                    <a:pt x="63030" y="4383088"/>
                    <a:pt x="0" y="4136524"/>
                    <a:pt x="10218" y="1214762"/>
                  </a:cubicBezTo>
                  <a:cubicBezTo>
                    <a:pt x="18651" y="990971"/>
                    <a:pt x="65033" y="645332"/>
                    <a:pt x="65033" y="645332"/>
                  </a:cubicBezTo>
                  <a:cubicBezTo>
                    <a:pt x="82233" y="502466"/>
                    <a:pt x="56685" y="337866"/>
                    <a:pt x="181385" y="223925"/>
                  </a:cubicBezTo>
                  <a:cubicBezTo>
                    <a:pt x="346794" y="72788"/>
                    <a:pt x="621643" y="0"/>
                    <a:pt x="864085" y="6965"/>
                  </a:cubicBezTo>
                  <a:lnTo>
                    <a:pt x="864086" y="6965"/>
                  </a:lnTo>
                  <a:cubicBezTo>
                    <a:pt x="1080833" y="16819"/>
                    <a:pt x="1285148" y="36481"/>
                    <a:pt x="1419337" y="101690"/>
                  </a:cubicBezTo>
                  <a:cubicBezTo>
                    <a:pt x="1675383" y="226120"/>
                    <a:pt x="1757158" y="459160"/>
                    <a:pt x="1751670" y="704684"/>
                  </a:cubicBezTo>
                  <a:cubicBezTo>
                    <a:pt x="1751670" y="704684"/>
                    <a:pt x="1708382" y="1013073"/>
                    <a:pt x="1715816" y="1248607"/>
                  </a:cubicBezTo>
                  <a:cubicBezTo>
                    <a:pt x="1722939" y="4124889"/>
                    <a:pt x="1730095" y="4320493"/>
                    <a:pt x="1730095" y="4320493"/>
                  </a:cubicBezTo>
                  <a:cubicBezTo>
                    <a:pt x="1713414" y="4536225"/>
                    <a:pt x="1598770" y="4746837"/>
                    <a:pt x="1401901" y="4858461"/>
                  </a:cubicBezTo>
                  <a:cubicBezTo>
                    <a:pt x="1251549" y="4943709"/>
                    <a:pt x="1053518" y="4958807"/>
                    <a:pt x="826972" y="4948066"/>
                  </a:cubicBezTo>
                  <a:lnTo>
                    <a:pt x="826972" y="4948066"/>
                  </a:lnTo>
                  <a:cubicBezTo>
                    <a:pt x="645952" y="4942789"/>
                    <a:pt x="384604" y="4976642"/>
                    <a:pt x="254278" y="4867484"/>
                  </a:cubicBezTo>
                  <a:cubicBezTo>
                    <a:pt x="145767" y="4776599"/>
                    <a:pt x="81795" y="4583287"/>
                    <a:pt x="63030" y="4383088"/>
                  </a:cubicBezTo>
                  <a:close/>
                </a:path>
              </a:pathLst>
            </a:custGeom>
            <a:solidFill>
              <a:srgbClr val="FFFBEC"/>
            </a:solidFill>
          </p:spPr>
          <p:txBody>
            <a:bodyPr/>
            <a:lstStyle/>
            <a:p>
              <a:pPr defTabSz="609630"/>
              <a:endParaRPr lang="en-US" sz="1200">
                <a:solidFill>
                  <a:prstClr val="black"/>
                </a:solidFill>
                <a:latin typeface="Calibri"/>
              </a:endParaRPr>
            </a:p>
          </p:txBody>
        </p:sp>
      </p:grpSp>
      <p:pic>
        <p:nvPicPr>
          <p:cNvPr id="12"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890000" y="1305528"/>
            <a:ext cx="1662612" cy="1523557"/>
          </a:xfrm>
          <a:prstGeom prst="rect">
            <a:avLst/>
          </a:prstGeom>
        </p:spPr>
      </p:pic>
      <p:pic>
        <p:nvPicPr>
          <p:cNvPr id="4" name="Picture 3" descr="A close up of a text&#10;&#10;AI-generated content may be incorrect.">
            <a:extLst>
              <a:ext uri="{FF2B5EF4-FFF2-40B4-BE49-F238E27FC236}">
                <a16:creationId xmlns:a16="http://schemas.microsoft.com/office/drawing/2014/main" id="{C5706747-2167-E4BA-567E-6D07197AF5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13052" y="2127286"/>
            <a:ext cx="6337572" cy="2206763"/>
          </a:xfrm>
          <a:prstGeom prst="rect">
            <a:avLst/>
          </a:prstGeom>
        </p:spPr>
      </p:pic>
      <p:pic>
        <p:nvPicPr>
          <p:cNvPr id="5" name="Picture 4">
            <a:extLst>
              <a:ext uri="{FF2B5EF4-FFF2-40B4-BE49-F238E27FC236}">
                <a16:creationId xmlns:a16="http://schemas.microsoft.com/office/drawing/2014/main" id="{ACF78C33-E3CB-0AFE-3A43-70EB07C97422}"/>
              </a:ext>
            </a:extLst>
          </p:cNvPr>
          <p:cNvPicPr>
            <a:picLocks noChangeAspect="1"/>
          </p:cNvPicPr>
          <p:nvPr/>
        </p:nvPicPr>
        <p:blipFill>
          <a:blip r:embed="rId9"/>
          <a:stretch>
            <a:fillRect/>
          </a:stretch>
        </p:blipFill>
        <p:spPr>
          <a:xfrm>
            <a:off x="926233" y="3518650"/>
            <a:ext cx="2258865" cy="333935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snaptik.vn_5l3Q2">
            <a:hlinkClick r:id="" action="ppaction://media"/>
            <a:extLst>
              <a:ext uri="{FF2B5EF4-FFF2-40B4-BE49-F238E27FC236}">
                <a16:creationId xmlns:a16="http://schemas.microsoft.com/office/drawing/2014/main" id="{6B9E264D-55D0-E37C-E1A0-435C85C88BD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66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0"/>
            <a:ext cx="12192000" cy="6858000"/>
          </a:xfrm>
          <a:prstGeom prst="rect">
            <a:avLst/>
          </a:prstGeom>
        </p:spPr>
      </p:pic>
      <p:grpSp>
        <p:nvGrpSpPr>
          <p:cNvPr id="3" name="Group 3"/>
          <p:cNvGrpSpPr/>
          <p:nvPr/>
        </p:nvGrpSpPr>
        <p:grpSpPr>
          <a:xfrm>
            <a:off x="1531439" y="1200074"/>
            <a:ext cx="8969308" cy="5183101"/>
            <a:chOff x="0" y="0"/>
            <a:chExt cx="5490351" cy="3172714"/>
          </a:xfrm>
        </p:grpSpPr>
        <p:sp>
          <p:nvSpPr>
            <p:cNvPr id="4" name="Freeform 4"/>
            <p:cNvSpPr/>
            <p:nvPr/>
          </p:nvSpPr>
          <p:spPr>
            <a:xfrm>
              <a:off x="0" y="0"/>
              <a:ext cx="5490351" cy="3172714"/>
            </a:xfrm>
            <a:custGeom>
              <a:avLst/>
              <a:gdLst/>
              <a:ahLst/>
              <a:cxnLst/>
              <a:rect l="l" t="t" r="r" b="b"/>
              <a:pathLst>
                <a:path w="5490351" h="3172714">
                  <a:moveTo>
                    <a:pt x="5365891" y="3172714"/>
                  </a:moveTo>
                  <a:lnTo>
                    <a:pt x="124460" y="3172714"/>
                  </a:lnTo>
                  <a:cubicBezTo>
                    <a:pt x="55880" y="3172714"/>
                    <a:pt x="0" y="3116834"/>
                    <a:pt x="0" y="3048254"/>
                  </a:cubicBezTo>
                  <a:lnTo>
                    <a:pt x="0" y="124460"/>
                  </a:lnTo>
                  <a:cubicBezTo>
                    <a:pt x="0" y="55880"/>
                    <a:pt x="55880" y="0"/>
                    <a:pt x="124460" y="0"/>
                  </a:cubicBezTo>
                  <a:lnTo>
                    <a:pt x="5365891" y="0"/>
                  </a:lnTo>
                  <a:cubicBezTo>
                    <a:pt x="5434471" y="0"/>
                    <a:pt x="5490351" y="55880"/>
                    <a:pt x="5490351" y="124460"/>
                  </a:cubicBezTo>
                  <a:lnTo>
                    <a:pt x="5490351" y="3048254"/>
                  </a:lnTo>
                  <a:cubicBezTo>
                    <a:pt x="5490351" y="3116834"/>
                    <a:pt x="5434471" y="3172714"/>
                    <a:pt x="5365891" y="3172714"/>
                  </a:cubicBezTo>
                  <a:close/>
                </a:path>
              </a:pathLst>
            </a:custGeom>
            <a:solidFill>
              <a:srgbClr val="51604D"/>
            </a:solidFill>
          </p:spPr>
          <p:txBody>
            <a:bodyPr/>
            <a:lstStyle/>
            <a:p>
              <a:pPr defTabSz="609630"/>
              <a:endParaRPr lang="en-US" sz="1200">
                <a:solidFill>
                  <a:prstClr val="black"/>
                </a:solidFill>
                <a:latin typeface="Calibri"/>
              </a:endParaRPr>
            </a:p>
          </p:txBody>
        </p:sp>
      </p:grpSp>
      <p:grpSp>
        <p:nvGrpSpPr>
          <p:cNvPr id="5" name="Group 5"/>
          <p:cNvGrpSpPr/>
          <p:nvPr/>
        </p:nvGrpSpPr>
        <p:grpSpPr>
          <a:xfrm rot="-10800000">
            <a:off x="2108862" y="685800"/>
            <a:ext cx="3335536" cy="521714"/>
            <a:chOff x="0" y="0"/>
            <a:chExt cx="38779425" cy="6065520"/>
          </a:xfrm>
        </p:grpSpPr>
        <p:sp>
          <p:nvSpPr>
            <p:cNvPr id="6" name="Freeform 6"/>
            <p:cNvSpPr/>
            <p:nvPr/>
          </p:nvSpPr>
          <p:spPr>
            <a:xfrm>
              <a:off x="-50800" y="0"/>
              <a:ext cx="38881025" cy="6066790"/>
            </a:xfrm>
            <a:custGeom>
              <a:avLst/>
              <a:gdLst/>
              <a:ahLst/>
              <a:cxnLst/>
              <a:rect l="l" t="t" r="r" b="b"/>
              <a:pathLst>
                <a:path w="38881025" h="6066790">
                  <a:moveTo>
                    <a:pt x="1692910" y="0"/>
                  </a:moveTo>
                  <a:lnTo>
                    <a:pt x="1692910" y="6065520"/>
                  </a:lnTo>
                  <a:cubicBezTo>
                    <a:pt x="1710690" y="6066790"/>
                    <a:pt x="1728470" y="6066790"/>
                    <a:pt x="1746250" y="6066790"/>
                  </a:cubicBezTo>
                  <a:lnTo>
                    <a:pt x="37124615" y="6066790"/>
                  </a:lnTo>
                  <a:lnTo>
                    <a:pt x="37124615" y="0"/>
                  </a:lnTo>
                  <a:lnTo>
                    <a:pt x="1692910" y="0"/>
                  </a:lnTo>
                  <a:close/>
                  <a:moveTo>
                    <a:pt x="37581815" y="0"/>
                  </a:moveTo>
                  <a:lnTo>
                    <a:pt x="37124615" y="0"/>
                  </a:lnTo>
                  <a:lnTo>
                    <a:pt x="37124615" y="6065520"/>
                  </a:lnTo>
                  <a:lnTo>
                    <a:pt x="37134775" y="6065520"/>
                  </a:lnTo>
                  <a:cubicBezTo>
                    <a:pt x="37873915" y="6065520"/>
                    <a:pt x="38522886" y="5462270"/>
                    <a:pt x="38576225" y="4725670"/>
                  </a:cubicBezTo>
                  <a:lnTo>
                    <a:pt x="38826415" y="1338580"/>
                  </a:lnTo>
                  <a:cubicBezTo>
                    <a:pt x="38881025" y="603250"/>
                    <a:pt x="38320954" y="0"/>
                    <a:pt x="37581815" y="0"/>
                  </a:cubicBezTo>
                  <a:close/>
                  <a:moveTo>
                    <a:pt x="1299210" y="0"/>
                  </a:moveTo>
                  <a:cubicBezTo>
                    <a:pt x="560070" y="0"/>
                    <a:pt x="0" y="603250"/>
                    <a:pt x="54610" y="1339850"/>
                  </a:cubicBezTo>
                  <a:lnTo>
                    <a:pt x="304800" y="4726940"/>
                  </a:lnTo>
                  <a:cubicBezTo>
                    <a:pt x="358140" y="5445760"/>
                    <a:pt x="977900" y="6037580"/>
                    <a:pt x="1694180" y="6065520"/>
                  </a:cubicBezTo>
                  <a:lnTo>
                    <a:pt x="1694180" y="0"/>
                  </a:lnTo>
                  <a:lnTo>
                    <a:pt x="1299210" y="0"/>
                  </a:lnTo>
                  <a:close/>
                </a:path>
              </a:pathLst>
            </a:custGeom>
            <a:solidFill>
              <a:srgbClr val="51604D"/>
            </a:solidFill>
          </p:spPr>
          <p:txBody>
            <a:bodyPr/>
            <a:lstStyle/>
            <a:p>
              <a:pPr defTabSz="609630"/>
              <a:endParaRPr lang="en-US" sz="1200">
                <a:solidFill>
                  <a:prstClr val="black"/>
                </a:solidFill>
                <a:latin typeface="Calibri"/>
              </a:endParaRPr>
            </a:p>
          </p:txBody>
        </p:sp>
      </p:gr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09528" y="5054801"/>
            <a:ext cx="2244759" cy="1628471"/>
          </a:xfrm>
          <a:prstGeom prst="rect">
            <a:avLst/>
          </a:prstGeom>
        </p:spPr>
      </p:pic>
      <p:pic>
        <p:nvPicPr>
          <p:cNvPr id="10"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485283" y="5321892"/>
            <a:ext cx="440053" cy="440053"/>
          </a:xfrm>
          <a:prstGeom prst="rect">
            <a:avLst/>
          </a:prstGeom>
        </p:spPr>
      </p:pic>
      <p:pic>
        <p:nvPicPr>
          <p:cNvPr id="11" name="Picture 1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581708">
            <a:off x="2771274" y="5617484"/>
            <a:ext cx="504466" cy="288921"/>
          </a:xfrm>
          <a:prstGeom prst="rect">
            <a:avLst/>
          </a:prstGeom>
        </p:spPr>
      </p:pic>
      <p:pic>
        <p:nvPicPr>
          <p:cNvPr id="14" name="Picture 1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667758" y="5054801"/>
            <a:ext cx="1228084" cy="292507"/>
          </a:xfrm>
          <a:prstGeom prst="rect">
            <a:avLst/>
          </a:prstGeom>
        </p:spPr>
      </p:pic>
      <p:pic>
        <p:nvPicPr>
          <p:cNvPr id="9" name="Picture 8" descr="A picture containing toy, doll&#10;&#10;Description automatically generated">
            <a:extLst>
              <a:ext uri="{FF2B5EF4-FFF2-40B4-BE49-F238E27FC236}">
                <a16:creationId xmlns:a16="http://schemas.microsoft.com/office/drawing/2014/main" id="{78FF19D5-97C2-06FA-5E35-029FFDA38AC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83368" y="3597277"/>
            <a:ext cx="2357254" cy="3144249"/>
          </a:xfrm>
          <a:prstGeom prst="rect">
            <a:avLst/>
          </a:prstGeom>
        </p:spPr>
      </p:pic>
      <p:pic>
        <p:nvPicPr>
          <p:cNvPr id="12" name="Picture 11">
            <a:extLst>
              <a:ext uri="{FF2B5EF4-FFF2-40B4-BE49-F238E27FC236}">
                <a16:creationId xmlns:a16="http://schemas.microsoft.com/office/drawing/2014/main" id="{03A11FE8-CA59-DBD4-3AF0-DC77A2D50A8B}"/>
              </a:ext>
            </a:extLst>
          </p:cNvPr>
          <p:cNvPicPr>
            <a:picLocks noChangeAspect="1"/>
          </p:cNvPicPr>
          <p:nvPr/>
        </p:nvPicPr>
        <p:blipFill>
          <a:blip r:embed="rId13"/>
          <a:stretch>
            <a:fillRect/>
          </a:stretch>
        </p:blipFill>
        <p:spPr>
          <a:xfrm>
            <a:off x="4571445" y="1537781"/>
            <a:ext cx="9534970" cy="975445"/>
          </a:xfrm>
          <a:prstGeom prst="rect">
            <a:avLst/>
          </a:prstGeom>
        </p:spPr>
      </p:pic>
      <p:pic>
        <p:nvPicPr>
          <p:cNvPr id="13" name="Picture 12">
            <a:extLst>
              <a:ext uri="{FF2B5EF4-FFF2-40B4-BE49-F238E27FC236}">
                <a16:creationId xmlns:a16="http://schemas.microsoft.com/office/drawing/2014/main" id="{C23D9B2F-84B8-04B4-545D-2502D83B2E39}"/>
              </a:ext>
            </a:extLst>
          </p:cNvPr>
          <p:cNvPicPr>
            <a:picLocks noChangeAspect="1"/>
          </p:cNvPicPr>
          <p:nvPr/>
        </p:nvPicPr>
        <p:blipFill>
          <a:blip r:embed="rId14"/>
          <a:stretch>
            <a:fillRect/>
          </a:stretch>
        </p:blipFill>
        <p:spPr>
          <a:xfrm>
            <a:off x="1836160" y="2453411"/>
            <a:ext cx="8455885" cy="203624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72460-4DA1-1230-72EF-901334384FBD}"/>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55373E02-FACC-6341-DCA9-0A1AB831DC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1"/>
            <a:ext cx="12192001" cy="6858000"/>
          </a:xfrm>
          <a:prstGeom prst="rect">
            <a:avLst/>
          </a:prstGeom>
        </p:spPr>
      </p:pic>
      <p:pic>
        <p:nvPicPr>
          <p:cNvPr id="7" name="Picture 7">
            <a:extLst>
              <a:ext uri="{FF2B5EF4-FFF2-40B4-BE49-F238E27FC236}">
                <a16:creationId xmlns:a16="http://schemas.microsoft.com/office/drawing/2014/main" id="{05C326BB-303D-8038-1686-3E4A8A99B0E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67247" y="5219167"/>
            <a:ext cx="1598587" cy="1447448"/>
          </a:xfrm>
          <a:prstGeom prst="rect">
            <a:avLst/>
          </a:prstGeom>
        </p:spPr>
      </p:pic>
      <p:grpSp>
        <p:nvGrpSpPr>
          <p:cNvPr id="8" name="Group 8">
            <a:extLst>
              <a:ext uri="{FF2B5EF4-FFF2-40B4-BE49-F238E27FC236}">
                <a16:creationId xmlns:a16="http://schemas.microsoft.com/office/drawing/2014/main" id="{26CA6DA9-2A9A-BB32-52B9-5865460744EB}"/>
              </a:ext>
            </a:extLst>
          </p:cNvPr>
          <p:cNvGrpSpPr/>
          <p:nvPr/>
        </p:nvGrpSpPr>
        <p:grpSpPr>
          <a:xfrm rot="5400000">
            <a:off x="4982086" y="-835611"/>
            <a:ext cx="2910476" cy="7464879"/>
            <a:chOff x="-9098" y="-6509"/>
            <a:chExt cx="1757158" cy="4976641"/>
          </a:xfrm>
        </p:grpSpPr>
        <p:sp>
          <p:nvSpPr>
            <p:cNvPr id="9" name="Freeform 9">
              <a:extLst>
                <a:ext uri="{FF2B5EF4-FFF2-40B4-BE49-F238E27FC236}">
                  <a16:creationId xmlns:a16="http://schemas.microsoft.com/office/drawing/2014/main" id="{C057C632-558A-5F10-E42E-082328D39CA5}"/>
                </a:ext>
              </a:extLst>
            </p:cNvPr>
            <p:cNvSpPr/>
            <p:nvPr/>
          </p:nvSpPr>
          <p:spPr>
            <a:xfrm>
              <a:off x="-9098" y="-6509"/>
              <a:ext cx="1757158" cy="4976641"/>
            </a:xfrm>
            <a:custGeom>
              <a:avLst/>
              <a:gdLst/>
              <a:ahLst/>
              <a:cxnLst/>
              <a:rect l="l" t="t" r="r" b="b"/>
              <a:pathLst>
                <a:path w="1757158" h="4976641">
                  <a:moveTo>
                    <a:pt x="63030" y="4383088"/>
                  </a:moveTo>
                  <a:cubicBezTo>
                    <a:pt x="63030" y="4383088"/>
                    <a:pt x="0" y="4136524"/>
                    <a:pt x="10218" y="1214762"/>
                  </a:cubicBezTo>
                  <a:cubicBezTo>
                    <a:pt x="18651" y="990971"/>
                    <a:pt x="65033" y="645332"/>
                    <a:pt x="65033" y="645332"/>
                  </a:cubicBezTo>
                  <a:cubicBezTo>
                    <a:pt x="82233" y="502466"/>
                    <a:pt x="56685" y="337866"/>
                    <a:pt x="181385" y="223925"/>
                  </a:cubicBezTo>
                  <a:cubicBezTo>
                    <a:pt x="346794" y="72788"/>
                    <a:pt x="621643" y="0"/>
                    <a:pt x="864085" y="6965"/>
                  </a:cubicBezTo>
                  <a:lnTo>
                    <a:pt x="864086" y="6965"/>
                  </a:lnTo>
                  <a:cubicBezTo>
                    <a:pt x="1080833" y="16819"/>
                    <a:pt x="1285148" y="36481"/>
                    <a:pt x="1419337" y="101690"/>
                  </a:cubicBezTo>
                  <a:cubicBezTo>
                    <a:pt x="1675383" y="226120"/>
                    <a:pt x="1757158" y="459160"/>
                    <a:pt x="1751670" y="704684"/>
                  </a:cubicBezTo>
                  <a:cubicBezTo>
                    <a:pt x="1751670" y="704684"/>
                    <a:pt x="1708382" y="1013073"/>
                    <a:pt x="1715816" y="1248607"/>
                  </a:cubicBezTo>
                  <a:cubicBezTo>
                    <a:pt x="1722939" y="4124889"/>
                    <a:pt x="1730095" y="4320493"/>
                    <a:pt x="1730095" y="4320493"/>
                  </a:cubicBezTo>
                  <a:cubicBezTo>
                    <a:pt x="1713414" y="4536225"/>
                    <a:pt x="1598770" y="4746837"/>
                    <a:pt x="1401901" y="4858461"/>
                  </a:cubicBezTo>
                  <a:cubicBezTo>
                    <a:pt x="1251549" y="4943709"/>
                    <a:pt x="1053518" y="4958807"/>
                    <a:pt x="826972" y="4948066"/>
                  </a:cubicBezTo>
                  <a:lnTo>
                    <a:pt x="826972" y="4948066"/>
                  </a:lnTo>
                  <a:cubicBezTo>
                    <a:pt x="645952" y="4942789"/>
                    <a:pt x="384604" y="4976642"/>
                    <a:pt x="254278" y="4867484"/>
                  </a:cubicBezTo>
                  <a:cubicBezTo>
                    <a:pt x="145767" y="4776599"/>
                    <a:pt x="81795" y="4583287"/>
                    <a:pt x="63030" y="4383088"/>
                  </a:cubicBezTo>
                  <a:close/>
                </a:path>
              </a:pathLst>
            </a:custGeom>
            <a:solidFill>
              <a:srgbClr val="FFFBEC"/>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Picture 15">
            <a:extLst>
              <a:ext uri="{FF2B5EF4-FFF2-40B4-BE49-F238E27FC236}">
                <a16:creationId xmlns:a16="http://schemas.microsoft.com/office/drawing/2014/main" id="{48CFB402-F8F4-48EA-A882-A994127BEBE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357833" y="635677"/>
            <a:ext cx="1662612" cy="1523557"/>
          </a:xfrm>
          <a:prstGeom prst="rect">
            <a:avLst/>
          </a:prstGeom>
        </p:spPr>
      </p:pic>
      <p:pic>
        <p:nvPicPr>
          <p:cNvPr id="5" name="Picture 4">
            <a:extLst>
              <a:ext uri="{FF2B5EF4-FFF2-40B4-BE49-F238E27FC236}">
                <a16:creationId xmlns:a16="http://schemas.microsoft.com/office/drawing/2014/main" id="{EBE59A99-26F6-007E-F943-C6E5C5B62CAE}"/>
              </a:ext>
            </a:extLst>
          </p:cNvPr>
          <p:cNvPicPr>
            <a:picLocks noChangeAspect="1"/>
          </p:cNvPicPr>
          <p:nvPr/>
        </p:nvPicPr>
        <p:blipFill>
          <a:blip r:embed="rId8"/>
          <a:stretch>
            <a:fillRect/>
          </a:stretch>
        </p:blipFill>
        <p:spPr>
          <a:xfrm>
            <a:off x="926233" y="3518650"/>
            <a:ext cx="2258865" cy="3339350"/>
          </a:xfrm>
          <a:prstGeom prst="rect">
            <a:avLst/>
          </a:prstGeom>
        </p:spPr>
      </p:pic>
      <p:pic>
        <p:nvPicPr>
          <p:cNvPr id="6" name="Picture 5">
            <a:extLst>
              <a:ext uri="{FF2B5EF4-FFF2-40B4-BE49-F238E27FC236}">
                <a16:creationId xmlns:a16="http://schemas.microsoft.com/office/drawing/2014/main" id="{CBEDD372-EF3F-D9BB-37D9-0536D269C9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79134" y="2134080"/>
            <a:ext cx="6668848" cy="1673962"/>
          </a:xfrm>
          <a:prstGeom prst="rect">
            <a:avLst/>
          </a:prstGeom>
        </p:spPr>
      </p:pic>
    </p:spTree>
    <p:extLst>
      <p:ext uri="{BB962C8B-B14F-4D97-AF65-F5344CB8AC3E}">
        <p14:creationId xmlns:p14="http://schemas.microsoft.com/office/powerpoint/2010/main" val="2422411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FC7BC91-7AC8-9B1C-0C3D-448F952F29C1}"/>
              </a:ext>
            </a:extLst>
          </p:cNvPr>
          <p:cNvSpPr/>
          <p:nvPr/>
        </p:nvSpPr>
        <p:spPr>
          <a:xfrm>
            <a:off x="628650" y="200025"/>
            <a:ext cx="11087099" cy="6143625"/>
          </a:xfrm>
          <a:custGeom>
            <a:avLst/>
            <a:gdLst>
              <a:gd name="connsiteX0" fmla="*/ 0 w 11087099"/>
              <a:gd name="connsiteY0" fmla="*/ 1023958 h 6143625"/>
              <a:gd name="connsiteX1" fmla="*/ 1023958 w 11087099"/>
              <a:gd name="connsiteY1" fmla="*/ 0 h 6143625"/>
              <a:gd name="connsiteX2" fmla="*/ 10063141 w 11087099"/>
              <a:gd name="connsiteY2" fmla="*/ 0 h 6143625"/>
              <a:gd name="connsiteX3" fmla="*/ 11087099 w 11087099"/>
              <a:gd name="connsiteY3" fmla="*/ 1023958 h 6143625"/>
              <a:gd name="connsiteX4" fmla="*/ 11087099 w 11087099"/>
              <a:gd name="connsiteY4" fmla="*/ 5119667 h 6143625"/>
              <a:gd name="connsiteX5" fmla="*/ 10063141 w 11087099"/>
              <a:gd name="connsiteY5" fmla="*/ 6143625 h 6143625"/>
              <a:gd name="connsiteX6" fmla="*/ 1023958 w 11087099"/>
              <a:gd name="connsiteY6" fmla="*/ 6143625 h 6143625"/>
              <a:gd name="connsiteX7" fmla="*/ 0 w 11087099"/>
              <a:gd name="connsiteY7" fmla="*/ 5119667 h 6143625"/>
              <a:gd name="connsiteX8" fmla="*/ 0 w 11087099"/>
              <a:gd name="connsiteY8" fmla="*/ 1023958 h 614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7099" h="6143625" fill="none" extrusionOk="0">
                <a:moveTo>
                  <a:pt x="0" y="1023958"/>
                </a:moveTo>
                <a:cubicBezTo>
                  <a:pt x="-1062" y="477373"/>
                  <a:pt x="463064" y="83194"/>
                  <a:pt x="1023958" y="0"/>
                </a:cubicBezTo>
                <a:cubicBezTo>
                  <a:pt x="2874047" y="-123866"/>
                  <a:pt x="8524754" y="81108"/>
                  <a:pt x="10063141" y="0"/>
                </a:cubicBezTo>
                <a:cubicBezTo>
                  <a:pt x="10652839" y="-37158"/>
                  <a:pt x="11071605" y="459720"/>
                  <a:pt x="11087099" y="1023958"/>
                </a:cubicBezTo>
                <a:cubicBezTo>
                  <a:pt x="11254816" y="2501992"/>
                  <a:pt x="10957200" y="4170703"/>
                  <a:pt x="11087099" y="5119667"/>
                </a:cubicBezTo>
                <a:cubicBezTo>
                  <a:pt x="11095204" y="5663662"/>
                  <a:pt x="10633769" y="6152900"/>
                  <a:pt x="10063141" y="6143625"/>
                </a:cubicBezTo>
                <a:cubicBezTo>
                  <a:pt x="8102118" y="6125770"/>
                  <a:pt x="4900681" y="6034281"/>
                  <a:pt x="1023958" y="6143625"/>
                </a:cubicBezTo>
                <a:cubicBezTo>
                  <a:pt x="468509" y="6118529"/>
                  <a:pt x="32258" y="5745418"/>
                  <a:pt x="0" y="5119667"/>
                </a:cubicBezTo>
                <a:cubicBezTo>
                  <a:pt x="118672" y="4438840"/>
                  <a:pt x="-34222" y="1875535"/>
                  <a:pt x="0" y="1023958"/>
                </a:cubicBezTo>
                <a:close/>
              </a:path>
              <a:path w="11087099" h="6143625" stroke="0" extrusionOk="0">
                <a:moveTo>
                  <a:pt x="0" y="1023958"/>
                </a:moveTo>
                <a:cubicBezTo>
                  <a:pt x="59481" y="461947"/>
                  <a:pt x="418603" y="79128"/>
                  <a:pt x="1023958" y="0"/>
                </a:cubicBezTo>
                <a:cubicBezTo>
                  <a:pt x="4856748" y="96512"/>
                  <a:pt x="5800821" y="-165548"/>
                  <a:pt x="10063141" y="0"/>
                </a:cubicBezTo>
                <a:cubicBezTo>
                  <a:pt x="10713295" y="2122"/>
                  <a:pt x="11130536" y="465536"/>
                  <a:pt x="11087099" y="1023958"/>
                </a:cubicBezTo>
                <a:cubicBezTo>
                  <a:pt x="10956886" y="2494642"/>
                  <a:pt x="11212072" y="3155487"/>
                  <a:pt x="11087099" y="5119667"/>
                </a:cubicBezTo>
                <a:cubicBezTo>
                  <a:pt x="11097858" y="5627348"/>
                  <a:pt x="10710909" y="6106386"/>
                  <a:pt x="10063141" y="6143625"/>
                </a:cubicBezTo>
                <a:cubicBezTo>
                  <a:pt x="6146268" y="6305337"/>
                  <a:pt x="2388717" y="6287247"/>
                  <a:pt x="1023958" y="6143625"/>
                </a:cubicBezTo>
                <a:cubicBezTo>
                  <a:pt x="521113" y="6110537"/>
                  <a:pt x="18957" y="5677037"/>
                  <a:pt x="0" y="5119667"/>
                </a:cubicBezTo>
                <a:cubicBezTo>
                  <a:pt x="128997" y="3949891"/>
                  <a:pt x="-102252" y="1463816"/>
                  <a:pt x="0" y="1023958"/>
                </a:cubicBezTo>
                <a:close/>
              </a:path>
            </a:pathLst>
          </a:custGeom>
          <a:solidFill>
            <a:schemeClr val="bg1"/>
          </a:solidFill>
          <a:ln w="38100">
            <a:solidFill>
              <a:srgbClr val="0070C0"/>
            </a:solidFill>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95C41"/>
              </a:solidFill>
              <a:effectLst/>
              <a:uLnTx/>
              <a:uFillTx/>
              <a:latin typeface="Calibri" panose="020F0502020204030204" pitchFamily="34" charset="0"/>
              <a:ea typeface="+mn-ea"/>
              <a:cs typeface="Calibri" panose="020F0502020204030204" pitchFamily="34" charset="0"/>
            </a:endParaRPr>
          </a:p>
        </p:txBody>
      </p:sp>
      <p:grpSp>
        <p:nvGrpSpPr>
          <p:cNvPr id="17" name="组合 14">
            <a:extLst>
              <a:ext uri="{FF2B5EF4-FFF2-40B4-BE49-F238E27FC236}">
                <a16:creationId xmlns:a16="http://schemas.microsoft.com/office/drawing/2014/main" id="{47E3DABD-98BD-452B-A0F0-12353D61135D}"/>
              </a:ext>
            </a:extLst>
          </p:cNvPr>
          <p:cNvGrpSpPr/>
          <p:nvPr/>
        </p:nvGrpSpPr>
        <p:grpSpPr>
          <a:xfrm>
            <a:off x="1114425" y="229967"/>
            <a:ext cx="10058399" cy="1255934"/>
            <a:chOff x="1451314" y="2141289"/>
            <a:chExt cx="5190758" cy="2107129"/>
          </a:xfrm>
        </p:grpSpPr>
        <p:pic>
          <p:nvPicPr>
            <p:cNvPr id="18" name="图片 15">
              <a:extLst>
                <a:ext uri="{FF2B5EF4-FFF2-40B4-BE49-F238E27FC236}">
                  <a16:creationId xmlns:a16="http://schemas.microsoft.com/office/drawing/2014/main" id="{06D0F5B0-8C93-4C4E-BA54-3D9184B933E3}"/>
                </a:ext>
              </a:extLst>
            </p:cNvPr>
            <p:cNvPicPr>
              <a:picLocks noChangeAspect="1"/>
            </p:cNvPicPr>
            <p:nvPr/>
          </p:nvPicPr>
          <p:blipFill>
            <a:blip r:embed="rId2"/>
            <a:stretch>
              <a:fillRect/>
            </a:stretch>
          </p:blipFill>
          <p:spPr>
            <a:xfrm>
              <a:off x="1451314" y="2141289"/>
              <a:ext cx="5190758" cy="2107129"/>
            </a:xfrm>
            <a:prstGeom prst="rect">
              <a:avLst/>
            </a:prstGeom>
          </p:spPr>
        </p:pic>
        <p:grpSp>
          <p:nvGrpSpPr>
            <p:cNvPr id="19" name="组合 16">
              <a:extLst>
                <a:ext uri="{FF2B5EF4-FFF2-40B4-BE49-F238E27FC236}">
                  <a16:creationId xmlns:a16="http://schemas.microsoft.com/office/drawing/2014/main" id="{20C99B62-BC58-416C-B72C-F72376E38AD2}"/>
                </a:ext>
              </a:extLst>
            </p:cNvPr>
            <p:cNvGrpSpPr/>
            <p:nvPr/>
          </p:nvGrpSpPr>
          <p:grpSpPr>
            <a:xfrm>
              <a:off x="1892492" y="2285106"/>
              <a:ext cx="4508722" cy="1670422"/>
              <a:chOff x="1149985" y="3194006"/>
              <a:chExt cx="4508722" cy="1670422"/>
            </a:xfrm>
          </p:grpSpPr>
          <p:sp>
            <p:nvSpPr>
              <p:cNvPr id="21" name="文本框 25">
                <a:extLst>
                  <a:ext uri="{FF2B5EF4-FFF2-40B4-BE49-F238E27FC236}">
                    <a16:creationId xmlns:a16="http://schemas.microsoft.com/office/drawing/2014/main" id="{C7DA5DCB-A22F-4357-B87A-2DB3738BD111}"/>
                  </a:ext>
                </a:extLst>
              </p:cNvPr>
              <p:cNvSpPr txBox="1"/>
              <p:nvPr/>
            </p:nvSpPr>
            <p:spPr>
              <a:xfrm>
                <a:off x="1614314" y="3263686"/>
                <a:ext cx="4044393" cy="1600742"/>
              </a:xfrm>
              <a:prstGeom prst="rect">
                <a:avLst/>
              </a:prstGeom>
              <a:noFill/>
            </p:spPr>
            <p:txBody>
              <a:bodyPr wrap="square" rtlCol="0">
                <a:spAutoFit/>
              </a:bodyPr>
              <a:lstStyle/>
              <a:p>
                <a:pPr marL="0" marR="0" algn="just">
                  <a:spcBef>
                    <a:spcPts val="0"/>
                  </a:spcBef>
                  <a:spcAft>
                    <a:spcPts val="0"/>
                  </a:spcAft>
                </a:pPr>
                <a:r>
                  <a:rPr lang="en-US" sz="2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1. </a:t>
                </a:r>
                <a:r>
                  <a:rPr lang="vi-VN" sz="2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Chia sẻ </a:t>
                </a:r>
                <a:r>
                  <a:rPr lang="en-US" sz="2800" b="1" dirty="0" err="1">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với</a:t>
                </a:r>
                <a:r>
                  <a:rPr lang="en-US" sz="2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 </a:t>
                </a:r>
                <a:r>
                  <a:rPr lang="en-US" sz="2800" b="1" dirty="0" err="1">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bạn</a:t>
                </a:r>
                <a:r>
                  <a:rPr lang="en-US" sz="2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 </a:t>
                </a:r>
                <a:r>
                  <a:rPr lang="vi-VN" sz="2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về bữa ăn hàng ngày của em theo gợi ý sau. </a:t>
                </a:r>
                <a:endParaRPr lang="en-US" sz="28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endParaRPr>
              </a:p>
            </p:txBody>
          </p:sp>
          <p:grpSp>
            <p:nvGrpSpPr>
              <p:cNvPr id="23" name="组合 18">
                <a:extLst>
                  <a:ext uri="{FF2B5EF4-FFF2-40B4-BE49-F238E27FC236}">
                    <a16:creationId xmlns:a16="http://schemas.microsoft.com/office/drawing/2014/main" id="{6ACC6298-D784-43DC-9090-CEFC540A33A7}"/>
                  </a:ext>
                </a:extLst>
              </p:cNvPr>
              <p:cNvGrpSpPr/>
              <p:nvPr/>
            </p:nvGrpSpPr>
            <p:grpSpPr>
              <a:xfrm rot="19663740">
                <a:off x="1149985" y="3194006"/>
                <a:ext cx="654793" cy="845387"/>
                <a:chOff x="10766631" y="3941730"/>
                <a:chExt cx="1047927" cy="1352954"/>
              </a:xfrm>
            </p:grpSpPr>
            <p:sp>
              <p:nvSpPr>
                <p:cNvPr id="24" name="Freeform 108">
                  <a:extLst>
                    <a:ext uri="{FF2B5EF4-FFF2-40B4-BE49-F238E27FC236}">
                      <a16:creationId xmlns:a16="http://schemas.microsoft.com/office/drawing/2014/main" id="{B40846D6-39BC-425B-9420-B96297E72722}"/>
                    </a:ext>
                  </a:extLst>
                </p:cNvPr>
                <p:cNvSpPr>
                  <a:spLocks/>
                </p:cNvSpPr>
                <p:nvPr/>
              </p:nvSpPr>
              <p:spPr bwMode="auto">
                <a:xfrm>
                  <a:off x="10766631" y="4209862"/>
                  <a:ext cx="664176" cy="1084822"/>
                </a:xfrm>
                <a:custGeom>
                  <a:avLst/>
                  <a:gdLst>
                    <a:gd name="T0" fmla="*/ 96 w 114"/>
                    <a:gd name="T1" fmla="*/ 11 h 186"/>
                    <a:gd name="T2" fmla="*/ 91 w 114"/>
                    <a:gd name="T3" fmla="*/ 11 h 186"/>
                    <a:gd name="T4" fmla="*/ 79 w 114"/>
                    <a:gd name="T5" fmla="*/ 8 h 186"/>
                    <a:gd name="T6" fmla="*/ 78 w 114"/>
                    <a:gd name="T7" fmla="*/ 8 h 186"/>
                    <a:gd name="T8" fmla="*/ 2 w 114"/>
                    <a:gd name="T9" fmla="*/ 87 h 186"/>
                    <a:gd name="T10" fmla="*/ 12 w 114"/>
                    <a:gd name="T11" fmla="*/ 98 h 186"/>
                    <a:gd name="T12" fmla="*/ 48 w 114"/>
                    <a:gd name="T13" fmla="*/ 83 h 186"/>
                    <a:gd name="T14" fmla="*/ 11 w 114"/>
                    <a:gd name="T15" fmla="*/ 170 h 186"/>
                    <a:gd name="T16" fmla="*/ 27 w 114"/>
                    <a:gd name="T17" fmla="*/ 177 h 186"/>
                    <a:gd name="T18" fmla="*/ 28 w 114"/>
                    <a:gd name="T19" fmla="*/ 175 h 186"/>
                    <a:gd name="T20" fmla="*/ 32 w 114"/>
                    <a:gd name="T21" fmla="*/ 172 h 186"/>
                    <a:gd name="T22" fmla="*/ 105 w 114"/>
                    <a:gd name="T23" fmla="*/ 71 h 186"/>
                    <a:gd name="T24" fmla="*/ 96 w 114"/>
                    <a:gd name="T25" fmla="*/ 58 h 186"/>
                    <a:gd name="T26" fmla="*/ 89 w 114"/>
                    <a:gd name="T27" fmla="*/ 60 h 186"/>
                    <a:gd name="T28" fmla="*/ 88 w 114"/>
                    <a:gd name="T29" fmla="*/ 62 h 186"/>
                    <a:gd name="T30" fmla="*/ 86 w 114"/>
                    <a:gd name="T31" fmla="*/ 64 h 186"/>
                    <a:gd name="T32" fmla="*/ 85 w 114"/>
                    <a:gd name="T33" fmla="*/ 65 h 186"/>
                    <a:gd name="T34" fmla="*/ 85 w 114"/>
                    <a:gd name="T35" fmla="*/ 65 h 186"/>
                    <a:gd name="T36" fmla="*/ 84 w 114"/>
                    <a:gd name="T37" fmla="*/ 66 h 186"/>
                    <a:gd name="T38" fmla="*/ 84 w 114"/>
                    <a:gd name="T39" fmla="*/ 66 h 186"/>
                    <a:gd name="T40" fmla="*/ 84 w 114"/>
                    <a:gd name="T41" fmla="*/ 66 h 186"/>
                    <a:gd name="T42" fmla="*/ 82 w 114"/>
                    <a:gd name="T43" fmla="*/ 67 h 186"/>
                    <a:gd name="T44" fmla="*/ 80 w 114"/>
                    <a:gd name="T45" fmla="*/ 71 h 186"/>
                    <a:gd name="T46" fmla="*/ 74 w 114"/>
                    <a:gd name="T47" fmla="*/ 79 h 186"/>
                    <a:gd name="T48" fmla="*/ 84 w 114"/>
                    <a:gd name="T49" fmla="*/ 64 h 186"/>
                    <a:gd name="T50" fmla="*/ 85 w 114"/>
                    <a:gd name="T51" fmla="*/ 55 h 186"/>
                    <a:gd name="T52" fmla="*/ 109 w 114"/>
                    <a:gd name="T53" fmla="*/ 20 h 186"/>
                    <a:gd name="T54" fmla="*/ 96 w 114"/>
                    <a:gd name="T55" fmla="*/ 1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4" h="186">
                      <a:moveTo>
                        <a:pt x="96" y="11"/>
                      </a:moveTo>
                      <a:cubicBezTo>
                        <a:pt x="94" y="10"/>
                        <a:pt x="93" y="10"/>
                        <a:pt x="91" y="11"/>
                      </a:cubicBezTo>
                      <a:cubicBezTo>
                        <a:pt x="89" y="7"/>
                        <a:pt x="82" y="4"/>
                        <a:pt x="79" y="8"/>
                      </a:cubicBezTo>
                      <a:cubicBezTo>
                        <a:pt x="78" y="8"/>
                        <a:pt x="78" y="8"/>
                        <a:pt x="78" y="8"/>
                      </a:cubicBezTo>
                      <a:cubicBezTo>
                        <a:pt x="34" y="0"/>
                        <a:pt x="14" y="52"/>
                        <a:pt x="2" y="87"/>
                      </a:cubicBezTo>
                      <a:cubicBezTo>
                        <a:pt x="0" y="94"/>
                        <a:pt x="6" y="99"/>
                        <a:pt x="12" y="98"/>
                      </a:cubicBezTo>
                      <a:cubicBezTo>
                        <a:pt x="25" y="95"/>
                        <a:pt x="37" y="89"/>
                        <a:pt x="48" y="83"/>
                      </a:cubicBezTo>
                      <a:cubicBezTo>
                        <a:pt x="33" y="111"/>
                        <a:pt x="18" y="139"/>
                        <a:pt x="11" y="170"/>
                      </a:cubicBezTo>
                      <a:cubicBezTo>
                        <a:pt x="9" y="180"/>
                        <a:pt x="22" y="186"/>
                        <a:pt x="27" y="177"/>
                      </a:cubicBezTo>
                      <a:cubicBezTo>
                        <a:pt x="27" y="176"/>
                        <a:pt x="27" y="175"/>
                        <a:pt x="28" y="175"/>
                      </a:cubicBezTo>
                      <a:cubicBezTo>
                        <a:pt x="29" y="174"/>
                        <a:pt x="31" y="174"/>
                        <a:pt x="32" y="172"/>
                      </a:cubicBezTo>
                      <a:cubicBezTo>
                        <a:pt x="59" y="141"/>
                        <a:pt x="89" y="109"/>
                        <a:pt x="105" y="71"/>
                      </a:cubicBezTo>
                      <a:cubicBezTo>
                        <a:pt x="108" y="64"/>
                        <a:pt x="103" y="57"/>
                        <a:pt x="96" y="58"/>
                      </a:cubicBezTo>
                      <a:cubicBezTo>
                        <a:pt x="94" y="58"/>
                        <a:pt x="91" y="58"/>
                        <a:pt x="89" y="60"/>
                      </a:cubicBezTo>
                      <a:cubicBezTo>
                        <a:pt x="89" y="61"/>
                        <a:pt x="88" y="62"/>
                        <a:pt x="88" y="62"/>
                      </a:cubicBezTo>
                      <a:cubicBezTo>
                        <a:pt x="87" y="63"/>
                        <a:pt x="86" y="64"/>
                        <a:pt x="86" y="64"/>
                      </a:cubicBezTo>
                      <a:cubicBezTo>
                        <a:pt x="85" y="65"/>
                        <a:pt x="85" y="65"/>
                        <a:pt x="85" y="65"/>
                      </a:cubicBezTo>
                      <a:cubicBezTo>
                        <a:pt x="85" y="65"/>
                        <a:pt x="85" y="65"/>
                        <a:pt x="85" y="65"/>
                      </a:cubicBezTo>
                      <a:cubicBezTo>
                        <a:pt x="84" y="66"/>
                        <a:pt x="84" y="66"/>
                        <a:pt x="84" y="66"/>
                      </a:cubicBezTo>
                      <a:cubicBezTo>
                        <a:pt x="84" y="66"/>
                        <a:pt x="84" y="66"/>
                        <a:pt x="84" y="66"/>
                      </a:cubicBezTo>
                      <a:cubicBezTo>
                        <a:pt x="84" y="66"/>
                        <a:pt x="84" y="66"/>
                        <a:pt x="84" y="66"/>
                      </a:cubicBezTo>
                      <a:cubicBezTo>
                        <a:pt x="84" y="66"/>
                        <a:pt x="83" y="67"/>
                        <a:pt x="82" y="67"/>
                      </a:cubicBezTo>
                      <a:cubicBezTo>
                        <a:pt x="81" y="68"/>
                        <a:pt x="80" y="70"/>
                        <a:pt x="80" y="71"/>
                      </a:cubicBezTo>
                      <a:cubicBezTo>
                        <a:pt x="78" y="74"/>
                        <a:pt x="76" y="76"/>
                        <a:pt x="74" y="79"/>
                      </a:cubicBezTo>
                      <a:cubicBezTo>
                        <a:pt x="77" y="74"/>
                        <a:pt x="81" y="69"/>
                        <a:pt x="84" y="64"/>
                      </a:cubicBezTo>
                      <a:cubicBezTo>
                        <a:pt x="87" y="61"/>
                        <a:pt x="86" y="58"/>
                        <a:pt x="85" y="55"/>
                      </a:cubicBezTo>
                      <a:cubicBezTo>
                        <a:pt x="94" y="44"/>
                        <a:pt x="102" y="32"/>
                        <a:pt x="109" y="20"/>
                      </a:cubicBezTo>
                      <a:cubicBezTo>
                        <a:pt x="114" y="11"/>
                        <a:pt x="102" y="4"/>
                        <a:pt x="96" y="11"/>
                      </a:cubicBezTo>
                      <a:close/>
                    </a:path>
                  </a:pathLst>
                </a:custGeom>
                <a:solidFill>
                  <a:srgbClr val="F8E5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5" name="Freeform 109">
                  <a:extLst>
                    <a:ext uri="{FF2B5EF4-FFF2-40B4-BE49-F238E27FC236}">
                      <a16:creationId xmlns:a16="http://schemas.microsoft.com/office/drawing/2014/main" id="{5F18C04F-7AD6-434F-9206-4A6479B25EC3}"/>
                    </a:ext>
                  </a:extLst>
                </p:cNvPr>
                <p:cNvSpPr>
                  <a:spLocks noEditPoints="1"/>
                </p:cNvSpPr>
                <p:nvPr/>
              </p:nvSpPr>
              <p:spPr bwMode="auto">
                <a:xfrm>
                  <a:off x="10783856" y="4209862"/>
                  <a:ext cx="693695" cy="1067602"/>
                </a:xfrm>
                <a:custGeom>
                  <a:avLst/>
                  <a:gdLst>
                    <a:gd name="T0" fmla="*/ 112 w 119"/>
                    <a:gd name="T1" fmla="*/ 52 h 183"/>
                    <a:gd name="T2" fmla="*/ 91 w 119"/>
                    <a:gd name="T3" fmla="*/ 53 h 183"/>
                    <a:gd name="T4" fmla="*/ 115 w 119"/>
                    <a:gd name="T5" fmla="*/ 9 h 183"/>
                    <a:gd name="T6" fmla="*/ 110 w 119"/>
                    <a:gd name="T7" fmla="*/ 2 h 183"/>
                    <a:gd name="T8" fmla="*/ 49 w 119"/>
                    <a:gd name="T9" fmla="*/ 15 h 183"/>
                    <a:gd name="T10" fmla="*/ 24 w 119"/>
                    <a:gd name="T11" fmla="*/ 55 h 183"/>
                    <a:gd name="T12" fmla="*/ 2 w 119"/>
                    <a:gd name="T13" fmla="*/ 88 h 183"/>
                    <a:gd name="T14" fmla="*/ 8 w 119"/>
                    <a:gd name="T15" fmla="*/ 94 h 183"/>
                    <a:gd name="T16" fmla="*/ 43 w 119"/>
                    <a:gd name="T17" fmla="*/ 87 h 183"/>
                    <a:gd name="T18" fmla="*/ 5 w 119"/>
                    <a:gd name="T19" fmla="*/ 176 h 183"/>
                    <a:gd name="T20" fmla="*/ 12 w 119"/>
                    <a:gd name="T21" fmla="*/ 181 h 183"/>
                    <a:gd name="T22" fmla="*/ 70 w 119"/>
                    <a:gd name="T23" fmla="*/ 126 h 183"/>
                    <a:gd name="T24" fmla="*/ 117 w 119"/>
                    <a:gd name="T25" fmla="*/ 58 h 183"/>
                    <a:gd name="T26" fmla="*/ 112 w 119"/>
                    <a:gd name="T27" fmla="*/ 52 h 183"/>
                    <a:gd name="T28" fmla="*/ 66 w 119"/>
                    <a:gd name="T29" fmla="*/ 116 h 183"/>
                    <a:gd name="T30" fmla="*/ 19 w 119"/>
                    <a:gd name="T31" fmla="*/ 165 h 183"/>
                    <a:gd name="T32" fmla="*/ 56 w 119"/>
                    <a:gd name="T33" fmla="*/ 81 h 183"/>
                    <a:gd name="T34" fmla="*/ 50 w 119"/>
                    <a:gd name="T35" fmla="*/ 75 h 183"/>
                    <a:gd name="T36" fmla="*/ 16 w 119"/>
                    <a:gd name="T37" fmla="*/ 82 h 183"/>
                    <a:gd name="T38" fmla="*/ 18 w 119"/>
                    <a:gd name="T39" fmla="*/ 79 h 183"/>
                    <a:gd name="T40" fmla="*/ 23 w 119"/>
                    <a:gd name="T41" fmla="*/ 78 h 183"/>
                    <a:gd name="T42" fmla="*/ 53 w 119"/>
                    <a:gd name="T43" fmla="*/ 25 h 183"/>
                    <a:gd name="T44" fmla="*/ 103 w 119"/>
                    <a:gd name="T45" fmla="*/ 12 h 183"/>
                    <a:gd name="T46" fmla="*/ 75 w 119"/>
                    <a:gd name="T47" fmla="*/ 56 h 183"/>
                    <a:gd name="T48" fmla="*/ 80 w 119"/>
                    <a:gd name="T49" fmla="*/ 64 h 183"/>
                    <a:gd name="T50" fmla="*/ 106 w 119"/>
                    <a:gd name="T51" fmla="*/ 61 h 183"/>
                    <a:gd name="T52" fmla="*/ 66 w 119"/>
                    <a:gd name="T53" fmla="*/ 11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83">
                      <a:moveTo>
                        <a:pt x="112" y="52"/>
                      </a:moveTo>
                      <a:cubicBezTo>
                        <a:pt x="105" y="53"/>
                        <a:pt x="98" y="53"/>
                        <a:pt x="91" y="53"/>
                      </a:cubicBezTo>
                      <a:cubicBezTo>
                        <a:pt x="101" y="40"/>
                        <a:pt x="109" y="25"/>
                        <a:pt x="115" y="9"/>
                      </a:cubicBezTo>
                      <a:cubicBezTo>
                        <a:pt x="116" y="5"/>
                        <a:pt x="113" y="2"/>
                        <a:pt x="110" y="2"/>
                      </a:cubicBezTo>
                      <a:cubicBezTo>
                        <a:pt x="89" y="1"/>
                        <a:pt x="66" y="0"/>
                        <a:pt x="49" y="15"/>
                      </a:cubicBezTo>
                      <a:cubicBezTo>
                        <a:pt x="38" y="24"/>
                        <a:pt x="30" y="39"/>
                        <a:pt x="24" y="55"/>
                      </a:cubicBezTo>
                      <a:cubicBezTo>
                        <a:pt x="16" y="65"/>
                        <a:pt x="9" y="76"/>
                        <a:pt x="2" y="88"/>
                      </a:cubicBezTo>
                      <a:cubicBezTo>
                        <a:pt x="0" y="92"/>
                        <a:pt x="4" y="96"/>
                        <a:pt x="8" y="94"/>
                      </a:cubicBezTo>
                      <a:cubicBezTo>
                        <a:pt x="19" y="89"/>
                        <a:pt x="31" y="90"/>
                        <a:pt x="43" y="87"/>
                      </a:cubicBezTo>
                      <a:cubicBezTo>
                        <a:pt x="31" y="117"/>
                        <a:pt x="15" y="145"/>
                        <a:pt x="5" y="176"/>
                      </a:cubicBezTo>
                      <a:cubicBezTo>
                        <a:pt x="4" y="180"/>
                        <a:pt x="8" y="183"/>
                        <a:pt x="12" y="181"/>
                      </a:cubicBezTo>
                      <a:cubicBezTo>
                        <a:pt x="35" y="168"/>
                        <a:pt x="53" y="146"/>
                        <a:pt x="70" y="126"/>
                      </a:cubicBezTo>
                      <a:cubicBezTo>
                        <a:pt x="87" y="105"/>
                        <a:pt x="105" y="83"/>
                        <a:pt x="117" y="58"/>
                      </a:cubicBezTo>
                      <a:cubicBezTo>
                        <a:pt x="119" y="54"/>
                        <a:pt x="116" y="51"/>
                        <a:pt x="112" y="52"/>
                      </a:cubicBezTo>
                      <a:close/>
                      <a:moveTo>
                        <a:pt x="66" y="116"/>
                      </a:moveTo>
                      <a:cubicBezTo>
                        <a:pt x="52" y="133"/>
                        <a:pt x="37" y="151"/>
                        <a:pt x="19" y="165"/>
                      </a:cubicBezTo>
                      <a:cubicBezTo>
                        <a:pt x="30" y="136"/>
                        <a:pt x="46" y="110"/>
                        <a:pt x="56" y="81"/>
                      </a:cubicBezTo>
                      <a:cubicBezTo>
                        <a:pt x="57" y="78"/>
                        <a:pt x="53" y="74"/>
                        <a:pt x="50" y="75"/>
                      </a:cubicBezTo>
                      <a:cubicBezTo>
                        <a:pt x="39" y="79"/>
                        <a:pt x="27" y="79"/>
                        <a:pt x="16" y="82"/>
                      </a:cubicBezTo>
                      <a:cubicBezTo>
                        <a:pt x="17" y="81"/>
                        <a:pt x="17" y="80"/>
                        <a:pt x="18" y="79"/>
                      </a:cubicBezTo>
                      <a:cubicBezTo>
                        <a:pt x="19" y="80"/>
                        <a:pt x="22" y="80"/>
                        <a:pt x="23" y="78"/>
                      </a:cubicBezTo>
                      <a:cubicBezTo>
                        <a:pt x="35" y="62"/>
                        <a:pt x="39" y="41"/>
                        <a:pt x="53" y="25"/>
                      </a:cubicBezTo>
                      <a:cubicBezTo>
                        <a:pt x="64" y="11"/>
                        <a:pt x="85" y="11"/>
                        <a:pt x="103" y="12"/>
                      </a:cubicBezTo>
                      <a:cubicBezTo>
                        <a:pt x="96" y="28"/>
                        <a:pt x="88" y="43"/>
                        <a:pt x="75" y="56"/>
                      </a:cubicBezTo>
                      <a:cubicBezTo>
                        <a:pt x="72" y="59"/>
                        <a:pt x="75" y="65"/>
                        <a:pt x="80" y="64"/>
                      </a:cubicBezTo>
                      <a:cubicBezTo>
                        <a:pt x="89" y="62"/>
                        <a:pt x="97" y="62"/>
                        <a:pt x="106" y="61"/>
                      </a:cubicBezTo>
                      <a:cubicBezTo>
                        <a:pt x="96" y="81"/>
                        <a:pt x="81" y="100"/>
                        <a:pt x="66" y="11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6" name="Freeform 110">
                  <a:extLst>
                    <a:ext uri="{FF2B5EF4-FFF2-40B4-BE49-F238E27FC236}">
                      <a16:creationId xmlns:a16="http://schemas.microsoft.com/office/drawing/2014/main" id="{3993F3E8-F869-4D48-A367-876D0474454A}"/>
                    </a:ext>
                  </a:extLst>
                </p:cNvPr>
                <p:cNvSpPr>
                  <a:spLocks/>
                </p:cNvSpPr>
                <p:nvPr/>
              </p:nvSpPr>
              <p:spPr bwMode="auto">
                <a:xfrm>
                  <a:off x="10766636" y="4089326"/>
                  <a:ext cx="169734" cy="179575"/>
                </a:xfrm>
                <a:custGeom>
                  <a:avLst/>
                  <a:gdLst>
                    <a:gd name="T0" fmla="*/ 28 w 29"/>
                    <a:gd name="T1" fmla="*/ 26 h 31"/>
                    <a:gd name="T2" fmla="*/ 12 w 29"/>
                    <a:gd name="T3" fmla="*/ 4 h 31"/>
                    <a:gd name="T4" fmla="*/ 6 w 29"/>
                    <a:gd name="T5" fmla="*/ 0 h 31"/>
                    <a:gd name="T6" fmla="*/ 2 w 29"/>
                    <a:gd name="T7" fmla="*/ 1 h 31"/>
                    <a:gd name="T8" fmla="*/ 1 w 29"/>
                    <a:gd name="T9" fmla="*/ 7 h 31"/>
                    <a:gd name="T10" fmla="*/ 10 w 29"/>
                    <a:gd name="T11" fmla="*/ 23 h 31"/>
                    <a:gd name="T12" fmla="*/ 26 w 29"/>
                    <a:gd name="T13" fmla="*/ 30 h 31"/>
                    <a:gd name="T14" fmla="*/ 28 w 29"/>
                    <a:gd name="T15" fmla="*/ 2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1">
                      <a:moveTo>
                        <a:pt x="28" y="26"/>
                      </a:moveTo>
                      <a:cubicBezTo>
                        <a:pt x="20" y="21"/>
                        <a:pt x="15" y="12"/>
                        <a:pt x="12" y="4"/>
                      </a:cubicBezTo>
                      <a:cubicBezTo>
                        <a:pt x="11" y="1"/>
                        <a:pt x="9" y="0"/>
                        <a:pt x="6" y="0"/>
                      </a:cubicBezTo>
                      <a:cubicBezTo>
                        <a:pt x="4" y="0"/>
                        <a:pt x="3" y="0"/>
                        <a:pt x="2" y="1"/>
                      </a:cubicBezTo>
                      <a:cubicBezTo>
                        <a:pt x="1" y="3"/>
                        <a:pt x="0" y="5"/>
                        <a:pt x="1" y="7"/>
                      </a:cubicBezTo>
                      <a:cubicBezTo>
                        <a:pt x="3" y="13"/>
                        <a:pt x="6" y="18"/>
                        <a:pt x="10" y="23"/>
                      </a:cubicBezTo>
                      <a:cubicBezTo>
                        <a:pt x="15" y="28"/>
                        <a:pt x="20" y="30"/>
                        <a:pt x="26" y="30"/>
                      </a:cubicBezTo>
                      <a:cubicBezTo>
                        <a:pt x="29" y="31"/>
                        <a:pt x="29" y="27"/>
                        <a:pt x="28" y="2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7" name="Freeform 111">
                  <a:extLst>
                    <a:ext uri="{FF2B5EF4-FFF2-40B4-BE49-F238E27FC236}">
                      <a16:creationId xmlns:a16="http://schemas.microsoft.com/office/drawing/2014/main" id="{D59616D5-F982-4B87-BC99-AC2DA65DE971}"/>
                    </a:ext>
                  </a:extLst>
                </p:cNvPr>
                <p:cNvSpPr>
                  <a:spLocks/>
                </p:cNvSpPr>
                <p:nvPr/>
              </p:nvSpPr>
              <p:spPr bwMode="auto">
                <a:xfrm>
                  <a:off x="10941291" y="3941730"/>
                  <a:ext cx="76258" cy="233693"/>
                </a:xfrm>
                <a:custGeom>
                  <a:avLst/>
                  <a:gdLst>
                    <a:gd name="T0" fmla="*/ 11 w 13"/>
                    <a:gd name="T1" fmla="*/ 18 h 40"/>
                    <a:gd name="T2" fmla="*/ 11 w 13"/>
                    <a:gd name="T3" fmla="*/ 4 h 40"/>
                    <a:gd name="T4" fmla="*/ 3 w 13"/>
                    <a:gd name="T5" fmla="*/ 4 h 40"/>
                    <a:gd name="T6" fmla="*/ 8 w 13"/>
                    <a:gd name="T7" fmla="*/ 37 h 40"/>
                    <a:gd name="T8" fmla="*/ 13 w 13"/>
                    <a:gd name="T9" fmla="*/ 35 h 40"/>
                    <a:gd name="T10" fmla="*/ 11 w 13"/>
                    <a:gd name="T11" fmla="*/ 18 h 40"/>
                  </a:gdLst>
                  <a:ahLst/>
                  <a:cxnLst>
                    <a:cxn ang="0">
                      <a:pos x="T0" y="T1"/>
                    </a:cxn>
                    <a:cxn ang="0">
                      <a:pos x="T2" y="T3"/>
                    </a:cxn>
                    <a:cxn ang="0">
                      <a:pos x="T4" y="T5"/>
                    </a:cxn>
                    <a:cxn ang="0">
                      <a:pos x="T6" y="T7"/>
                    </a:cxn>
                    <a:cxn ang="0">
                      <a:pos x="T8" y="T9"/>
                    </a:cxn>
                    <a:cxn ang="0">
                      <a:pos x="T10" y="T11"/>
                    </a:cxn>
                  </a:cxnLst>
                  <a:rect l="0" t="0" r="r" b="b"/>
                  <a:pathLst>
                    <a:path w="13" h="40">
                      <a:moveTo>
                        <a:pt x="11" y="18"/>
                      </a:moveTo>
                      <a:cubicBezTo>
                        <a:pt x="11" y="13"/>
                        <a:pt x="12" y="8"/>
                        <a:pt x="11" y="4"/>
                      </a:cubicBezTo>
                      <a:cubicBezTo>
                        <a:pt x="10" y="0"/>
                        <a:pt x="4" y="0"/>
                        <a:pt x="3" y="4"/>
                      </a:cubicBezTo>
                      <a:cubicBezTo>
                        <a:pt x="0" y="14"/>
                        <a:pt x="3" y="28"/>
                        <a:pt x="8" y="37"/>
                      </a:cubicBezTo>
                      <a:cubicBezTo>
                        <a:pt x="9" y="40"/>
                        <a:pt x="13" y="38"/>
                        <a:pt x="13" y="35"/>
                      </a:cubicBezTo>
                      <a:cubicBezTo>
                        <a:pt x="12" y="30"/>
                        <a:pt x="12" y="24"/>
                        <a:pt x="11" y="18"/>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8" name="Freeform 112">
                  <a:extLst>
                    <a:ext uri="{FF2B5EF4-FFF2-40B4-BE49-F238E27FC236}">
                      <a16:creationId xmlns:a16="http://schemas.microsoft.com/office/drawing/2014/main" id="{D3DD3788-5B96-4926-92FB-238873797DCC}"/>
                    </a:ext>
                  </a:extLst>
                </p:cNvPr>
                <p:cNvSpPr>
                  <a:spLocks/>
                </p:cNvSpPr>
                <p:nvPr/>
              </p:nvSpPr>
              <p:spPr bwMode="auto">
                <a:xfrm>
                  <a:off x="11115943" y="3941730"/>
                  <a:ext cx="76258" cy="216472"/>
                </a:xfrm>
                <a:custGeom>
                  <a:avLst/>
                  <a:gdLst>
                    <a:gd name="T0" fmla="*/ 11 w 13"/>
                    <a:gd name="T1" fmla="*/ 4 h 37"/>
                    <a:gd name="T2" fmla="*/ 4 w 13"/>
                    <a:gd name="T3" fmla="*/ 4 h 37"/>
                    <a:gd name="T4" fmla="*/ 2 w 13"/>
                    <a:gd name="T5" fmla="*/ 32 h 37"/>
                    <a:gd name="T6" fmla="*/ 7 w 13"/>
                    <a:gd name="T7" fmla="*/ 34 h 37"/>
                    <a:gd name="T8" fmla="*/ 11 w 13"/>
                    <a:gd name="T9" fmla="*/ 4 h 37"/>
                  </a:gdLst>
                  <a:ahLst/>
                  <a:cxnLst>
                    <a:cxn ang="0">
                      <a:pos x="T0" y="T1"/>
                    </a:cxn>
                    <a:cxn ang="0">
                      <a:pos x="T2" y="T3"/>
                    </a:cxn>
                    <a:cxn ang="0">
                      <a:pos x="T4" y="T5"/>
                    </a:cxn>
                    <a:cxn ang="0">
                      <a:pos x="T6" y="T7"/>
                    </a:cxn>
                    <a:cxn ang="0">
                      <a:pos x="T8" y="T9"/>
                    </a:cxn>
                  </a:cxnLst>
                  <a:rect l="0" t="0" r="r" b="b"/>
                  <a:pathLst>
                    <a:path w="13" h="37">
                      <a:moveTo>
                        <a:pt x="11" y="4"/>
                      </a:moveTo>
                      <a:cubicBezTo>
                        <a:pt x="11" y="0"/>
                        <a:pt x="5" y="0"/>
                        <a:pt x="4" y="4"/>
                      </a:cubicBezTo>
                      <a:cubicBezTo>
                        <a:pt x="3" y="13"/>
                        <a:pt x="5" y="23"/>
                        <a:pt x="2" y="32"/>
                      </a:cubicBezTo>
                      <a:cubicBezTo>
                        <a:pt x="0" y="35"/>
                        <a:pt x="6" y="37"/>
                        <a:pt x="7" y="34"/>
                      </a:cubicBezTo>
                      <a:cubicBezTo>
                        <a:pt x="12" y="25"/>
                        <a:pt x="13" y="13"/>
                        <a:pt x="11" y="4"/>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9" name="Freeform 113">
                  <a:extLst>
                    <a:ext uri="{FF2B5EF4-FFF2-40B4-BE49-F238E27FC236}">
                      <a16:creationId xmlns:a16="http://schemas.microsoft.com/office/drawing/2014/main" id="{A339BAC0-674B-4AAA-986B-3D193C4A9D9C}"/>
                    </a:ext>
                  </a:extLst>
                </p:cNvPr>
                <p:cNvSpPr>
                  <a:spLocks/>
                </p:cNvSpPr>
                <p:nvPr/>
              </p:nvSpPr>
              <p:spPr bwMode="auto">
                <a:xfrm>
                  <a:off x="11598086" y="4682166"/>
                  <a:ext cx="216472" cy="199254"/>
                </a:xfrm>
                <a:custGeom>
                  <a:avLst/>
                  <a:gdLst>
                    <a:gd name="T0" fmla="*/ 28 w 37"/>
                    <a:gd name="T1" fmla="*/ 7 h 34"/>
                    <a:gd name="T2" fmla="*/ 21 w 37"/>
                    <a:gd name="T3" fmla="*/ 8 h 34"/>
                    <a:gd name="T4" fmla="*/ 19 w 37"/>
                    <a:gd name="T5" fmla="*/ 4 h 34"/>
                    <a:gd name="T6" fmla="*/ 13 w 37"/>
                    <a:gd name="T7" fmla="*/ 5 h 34"/>
                    <a:gd name="T8" fmla="*/ 13 w 37"/>
                    <a:gd name="T9" fmla="*/ 10 h 34"/>
                    <a:gd name="T10" fmla="*/ 2 w 37"/>
                    <a:gd name="T11" fmla="*/ 14 h 34"/>
                    <a:gd name="T12" fmla="*/ 4 w 37"/>
                    <a:gd name="T13" fmla="*/ 19 h 34"/>
                    <a:gd name="T14" fmla="*/ 15 w 37"/>
                    <a:gd name="T15" fmla="*/ 19 h 34"/>
                    <a:gd name="T16" fmla="*/ 17 w 37"/>
                    <a:gd name="T17" fmla="*/ 28 h 34"/>
                    <a:gd name="T18" fmla="*/ 25 w 37"/>
                    <a:gd name="T19" fmla="*/ 26 h 34"/>
                    <a:gd name="T20" fmla="*/ 23 w 37"/>
                    <a:gd name="T21" fmla="*/ 18 h 34"/>
                    <a:gd name="T22" fmla="*/ 31 w 37"/>
                    <a:gd name="T23" fmla="*/ 16 h 34"/>
                    <a:gd name="T24" fmla="*/ 28 w 37"/>
                    <a:gd name="T25"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4">
                      <a:moveTo>
                        <a:pt x="28" y="7"/>
                      </a:moveTo>
                      <a:cubicBezTo>
                        <a:pt x="26" y="7"/>
                        <a:pt x="23" y="8"/>
                        <a:pt x="21" y="8"/>
                      </a:cubicBezTo>
                      <a:cubicBezTo>
                        <a:pt x="20" y="7"/>
                        <a:pt x="19" y="5"/>
                        <a:pt x="19" y="4"/>
                      </a:cubicBezTo>
                      <a:cubicBezTo>
                        <a:pt x="18" y="0"/>
                        <a:pt x="12" y="1"/>
                        <a:pt x="13" y="5"/>
                      </a:cubicBezTo>
                      <a:cubicBezTo>
                        <a:pt x="13" y="7"/>
                        <a:pt x="13" y="9"/>
                        <a:pt x="13" y="10"/>
                      </a:cubicBezTo>
                      <a:cubicBezTo>
                        <a:pt x="10" y="11"/>
                        <a:pt x="6" y="13"/>
                        <a:pt x="2" y="14"/>
                      </a:cubicBezTo>
                      <a:cubicBezTo>
                        <a:pt x="0" y="15"/>
                        <a:pt x="1" y="19"/>
                        <a:pt x="4" y="19"/>
                      </a:cubicBezTo>
                      <a:cubicBezTo>
                        <a:pt x="7" y="20"/>
                        <a:pt x="11" y="19"/>
                        <a:pt x="15" y="19"/>
                      </a:cubicBezTo>
                      <a:cubicBezTo>
                        <a:pt x="15" y="22"/>
                        <a:pt x="16" y="25"/>
                        <a:pt x="17" y="28"/>
                      </a:cubicBezTo>
                      <a:cubicBezTo>
                        <a:pt x="18" y="34"/>
                        <a:pt x="27" y="31"/>
                        <a:pt x="25" y="26"/>
                      </a:cubicBezTo>
                      <a:cubicBezTo>
                        <a:pt x="25" y="23"/>
                        <a:pt x="24" y="21"/>
                        <a:pt x="23" y="18"/>
                      </a:cubicBezTo>
                      <a:cubicBezTo>
                        <a:pt x="26" y="17"/>
                        <a:pt x="28" y="17"/>
                        <a:pt x="31" y="16"/>
                      </a:cubicBezTo>
                      <a:cubicBezTo>
                        <a:pt x="37" y="14"/>
                        <a:pt x="34" y="6"/>
                        <a:pt x="28" y="7"/>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grpSp>
      </p:grpSp>
      <p:pic>
        <p:nvPicPr>
          <p:cNvPr id="5" name="Picture 4">
            <a:extLst>
              <a:ext uri="{FF2B5EF4-FFF2-40B4-BE49-F238E27FC236}">
                <a16:creationId xmlns:a16="http://schemas.microsoft.com/office/drawing/2014/main" id="{183D4014-281B-41AA-9185-8E44BAC109D7}"/>
              </a:ext>
            </a:extLst>
          </p:cNvPr>
          <p:cNvPicPr>
            <a:picLocks noChangeAspect="1"/>
          </p:cNvPicPr>
          <p:nvPr/>
        </p:nvPicPr>
        <p:blipFill>
          <a:blip r:embed="rId3"/>
          <a:stretch>
            <a:fillRect/>
          </a:stretch>
        </p:blipFill>
        <p:spPr>
          <a:xfrm>
            <a:off x="1190624" y="2114549"/>
            <a:ext cx="10385302" cy="2219325"/>
          </a:xfrm>
          <a:prstGeom prst="rect">
            <a:avLst/>
          </a:prstGeom>
        </p:spPr>
      </p:pic>
    </p:spTree>
    <p:extLst>
      <p:ext uri="{BB962C8B-B14F-4D97-AF65-F5344CB8AC3E}">
        <p14:creationId xmlns:p14="http://schemas.microsoft.com/office/powerpoint/2010/main" val="39835871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8456FBC-2778-F8E8-292B-7C1D82E59F23}"/>
              </a:ext>
            </a:extLst>
          </p:cNvPr>
          <p:cNvGrpSpPr/>
          <p:nvPr/>
        </p:nvGrpSpPr>
        <p:grpSpPr>
          <a:xfrm>
            <a:off x="6688005" y="1445447"/>
            <a:ext cx="5952114" cy="5229062"/>
            <a:chOff x="6394812" y="1481557"/>
            <a:chExt cx="6326442" cy="5991584"/>
          </a:xfrm>
        </p:grpSpPr>
        <p:sp>
          <p:nvSpPr>
            <p:cNvPr id="23" name="Cloud 22">
              <a:extLst>
                <a:ext uri="{FF2B5EF4-FFF2-40B4-BE49-F238E27FC236}">
                  <a16:creationId xmlns:a16="http://schemas.microsoft.com/office/drawing/2014/main" id="{F886E9B6-90C5-96AE-BC9B-8448F4B4674E}"/>
                </a:ext>
              </a:extLst>
            </p:cNvPr>
            <p:cNvSpPr/>
            <p:nvPr/>
          </p:nvSpPr>
          <p:spPr>
            <a:xfrm>
              <a:off x="7704397" y="1481557"/>
              <a:ext cx="3925942" cy="2587490"/>
            </a:xfrm>
            <a:prstGeom prst="cloud">
              <a:avLst/>
            </a:prstGeom>
            <a:solidFill>
              <a:srgbClr val="FFFFCC"/>
            </a:solidFill>
            <a:ln w="38100">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8D7545"/>
                  </a:solidFill>
                  <a:effectLst/>
                  <a:uLnTx/>
                  <a:uFillTx/>
                  <a:latin typeface="UTM Cookies" panose="02040603050506020204" pitchFamily="18" charset="0"/>
                  <a:ea typeface="+mn-ea"/>
                  <a:cs typeface="+mn-cs"/>
                </a:rPr>
                <a:t>CHIA SẺ NHÓM ĐÔI</a:t>
              </a:r>
            </a:p>
          </p:txBody>
        </p:sp>
        <p:grpSp>
          <p:nvGrpSpPr>
            <p:cNvPr id="25" name="组合 1">
              <a:extLst>
                <a:ext uri="{FF2B5EF4-FFF2-40B4-BE49-F238E27FC236}">
                  <a16:creationId xmlns:a16="http://schemas.microsoft.com/office/drawing/2014/main" id="{F4B1253D-85B0-E199-3DAB-38AEA31D1FA5}"/>
                </a:ext>
              </a:extLst>
            </p:cNvPr>
            <p:cNvGrpSpPr/>
            <p:nvPr/>
          </p:nvGrpSpPr>
          <p:grpSpPr>
            <a:xfrm>
              <a:off x="6394812" y="2705801"/>
              <a:ext cx="6326442" cy="4767340"/>
              <a:chOff x="-591423" y="1707337"/>
              <a:chExt cx="7679682" cy="5787085"/>
            </a:xfrm>
          </p:grpSpPr>
          <p:pic>
            <p:nvPicPr>
              <p:cNvPr id="27" name="图片 12">
                <a:extLst>
                  <a:ext uri="{FF2B5EF4-FFF2-40B4-BE49-F238E27FC236}">
                    <a16:creationId xmlns:a16="http://schemas.microsoft.com/office/drawing/2014/main" id="{4A0E3EB6-553E-E4A2-6FD8-D20F37D67718}"/>
                  </a:ext>
                </a:extLst>
              </p:cNvPr>
              <p:cNvPicPr>
                <a:picLocks noChangeAspect="1"/>
              </p:cNvPicPr>
              <p:nvPr/>
            </p:nvPicPr>
            <p:blipFill rotWithShape="1">
              <a:blip r:embed="rId2">
                <a:extLst>
                  <a:ext uri="{28A0092B-C50C-407E-A947-70E740481C1C}">
                    <a14:useLocalDpi xmlns:a14="http://schemas.microsoft.com/office/drawing/2010/main" val="0"/>
                  </a:ext>
                </a:extLst>
              </a:blip>
              <a:srcRect l="8008" t="35025" r="59440" b="34782"/>
              <a:stretch/>
            </p:blipFill>
            <p:spPr>
              <a:xfrm>
                <a:off x="-591423" y="1707337"/>
                <a:ext cx="4429760" cy="5492902"/>
              </a:xfrm>
              <a:prstGeom prst="rect">
                <a:avLst/>
              </a:prstGeom>
            </p:spPr>
          </p:pic>
          <p:pic>
            <p:nvPicPr>
              <p:cNvPr id="28" name="图片 13">
                <a:extLst>
                  <a:ext uri="{FF2B5EF4-FFF2-40B4-BE49-F238E27FC236}">
                    <a16:creationId xmlns:a16="http://schemas.microsoft.com/office/drawing/2014/main" id="{FA9CE76E-E163-DC5B-62BE-359C69EC5EA9}"/>
                  </a:ext>
                </a:extLst>
              </p:cNvPr>
              <p:cNvPicPr>
                <a:picLocks noChangeAspect="1"/>
              </p:cNvPicPr>
              <p:nvPr/>
            </p:nvPicPr>
            <p:blipFill rotWithShape="1">
              <a:blip r:embed="rId2">
                <a:extLst>
                  <a:ext uri="{28A0092B-C50C-407E-A947-70E740481C1C}">
                    <a14:useLocalDpi xmlns:a14="http://schemas.microsoft.com/office/drawing/2010/main" val="0"/>
                  </a:ext>
                </a:extLst>
              </a:blip>
              <a:srcRect l="56471" t="36973" r="10977" b="32834"/>
              <a:stretch/>
            </p:blipFill>
            <p:spPr>
              <a:xfrm>
                <a:off x="2621901" y="2001520"/>
                <a:ext cx="4466358" cy="5492902"/>
              </a:xfrm>
              <a:prstGeom prst="rect">
                <a:avLst/>
              </a:prstGeom>
            </p:spPr>
          </p:pic>
        </p:grpSp>
      </p:grpSp>
      <p:sp>
        <p:nvSpPr>
          <p:cNvPr id="33" name="Rectangle: Rounded Corners 32">
            <a:extLst>
              <a:ext uri="{FF2B5EF4-FFF2-40B4-BE49-F238E27FC236}">
                <a16:creationId xmlns:a16="http://schemas.microsoft.com/office/drawing/2014/main" id="{1E87E716-8220-57C6-F8A7-381EB5120408}"/>
              </a:ext>
            </a:extLst>
          </p:cNvPr>
          <p:cNvSpPr/>
          <p:nvPr/>
        </p:nvSpPr>
        <p:spPr>
          <a:xfrm>
            <a:off x="393307" y="851052"/>
            <a:ext cx="7134633" cy="3033088"/>
          </a:xfrm>
          <a:custGeom>
            <a:avLst/>
            <a:gdLst>
              <a:gd name="connsiteX0" fmla="*/ 0 w 7134633"/>
              <a:gd name="connsiteY0" fmla="*/ 505525 h 3033088"/>
              <a:gd name="connsiteX1" fmla="*/ 505525 w 7134633"/>
              <a:gd name="connsiteY1" fmla="*/ 0 h 3033088"/>
              <a:gd name="connsiteX2" fmla="*/ 6629108 w 7134633"/>
              <a:gd name="connsiteY2" fmla="*/ 0 h 3033088"/>
              <a:gd name="connsiteX3" fmla="*/ 7134633 w 7134633"/>
              <a:gd name="connsiteY3" fmla="*/ 505525 h 3033088"/>
              <a:gd name="connsiteX4" fmla="*/ 7134633 w 7134633"/>
              <a:gd name="connsiteY4" fmla="*/ 2527563 h 3033088"/>
              <a:gd name="connsiteX5" fmla="*/ 6629108 w 7134633"/>
              <a:gd name="connsiteY5" fmla="*/ 3033088 h 3033088"/>
              <a:gd name="connsiteX6" fmla="*/ 505525 w 7134633"/>
              <a:gd name="connsiteY6" fmla="*/ 3033088 h 3033088"/>
              <a:gd name="connsiteX7" fmla="*/ 0 w 7134633"/>
              <a:gd name="connsiteY7" fmla="*/ 2527563 h 3033088"/>
              <a:gd name="connsiteX8" fmla="*/ 0 w 7134633"/>
              <a:gd name="connsiteY8" fmla="*/ 505525 h 30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34633" h="3033088" fill="none" extrusionOk="0">
                <a:moveTo>
                  <a:pt x="0" y="505525"/>
                </a:moveTo>
                <a:cubicBezTo>
                  <a:pt x="-778" y="240191"/>
                  <a:pt x="227514" y="21296"/>
                  <a:pt x="505525" y="0"/>
                </a:cubicBezTo>
                <a:cubicBezTo>
                  <a:pt x="1821624" y="-123866"/>
                  <a:pt x="4176417" y="81108"/>
                  <a:pt x="6629108" y="0"/>
                </a:cubicBezTo>
                <a:cubicBezTo>
                  <a:pt x="6936042" y="-42625"/>
                  <a:pt x="7115052" y="227946"/>
                  <a:pt x="7134633" y="505525"/>
                </a:cubicBezTo>
                <a:cubicBezTo>
                  <a:pt x="7302350" y="969225"/>
                  <a:pt x="7004734" y="2045413"/>
                  <a:pt x="7134633" y="2527563"/>
                </a:cubicBezTo>
                <a:cubicBezTo>
                  <a:pt x="7145847" y="2776978"/>
                  <a:pt x="6933677" y="3079122"/>
                  <a:pt x="6629108" y="3033088"/>
                </a:cubicBezTo>
                <a:cubicBezTo>
                  <a:pt x="5192169" y="3015233"/>
                  <a:pt x="1583735" y="2923744"/>
                  <a:pt x="505525" y="3033088"/>
                </a:cubicBezTo>
                <a:cubicBezTo>
                  <a:pt x="232960" y="3016563"/>
                  <a:pt x="20748" y="2845498"/>
                  <a:pt x="0" y="2527563"/>
                </a:cubicBezTo>
                <a:cubicBezTo>
                  <a:pt x="118672" y="1675285"/>
                  <a:pt x="-34222" y="1323615"/>
                  <a:pt x="0" y="505525"/>
                </a:cubicBezTo>
                <a:close/>
              </a:path>
              <a:path w="7134633" h="3033088" stroke="0" extrusionOk="0">
                <a:moveTo>
                  <a:pt x="0" y="505525"/>
                </a:moveTo>
                <a:cubicBezTo>
                  <a:pt x="36215" y="228465"/>
                  <a:pt x="223110" y="6398"/>
                  <a:pt x="505525" y="0"/>
                </a:cubicBezTo>
                <a:cubicBezTo>
                  <a:pt x="2053314" y="96512"/>
                  <a:pt x="4473481" y="-165548"/>
                  <a:pt x="6629108" y="0"/>
                </a:cubicBezTo>
                <a:cubicBezTo>
                  <a:pt x="6945143" y="924"/>
                  <a:pt x="7170785" y="232235"/>
                  <a:pt x="7134633" y="505525"/>
                </a:cubicBezTo>
                <a:cubicBezTo>
                  <a:pt x="7004420" y="1442475"/>
                  <a:pt x="7259606" y="2291461"/>
                  <a:pt x="7134633" y="2527563"/>
                </a:cubicBezTo>
                <a:cubicBezTo>
                  <a:pt x="7143522" y="2758976"/>
                  <a:pt x="6938057" y="3019616"/>
                  <a:pt x="6629108" y="3033088"/>
                </a:cubicBezTo>
                <a:cubicBezTo>
                  <a:pt x="5695659" y="3194800"/>
                  <a:pt x="3007207" y="3176710"/>
                  <a:pt x="505525" y="3033088"/>
                </a:cubicBezTo>
                <a:cubicBezTo>
                  <a:pt x="254041" y="3018458"/>
                  <a:pt x="30627" y="2793596"/>
                  <a:pt x="0" y="2527563"/>
                </a:cubicBezTo>
                <a:cubicBezTo>
                  <a:pt x="128997" y="2139296"/>
                  <a:pt x="-102252" y="1233298"/>
                  <a:pt x="0" y="505525"/>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30000"/>
              </a:lnSpc>
            </a:pPr>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L</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ần lượt nói và ghi vào phiếu giấy khổ to để dán bảng, rồi ghi vở theo bảng mẫu</a:t>
            </a:r>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khuyến khích trang trí cho bảng thật đẹp</a:t>
            </a:r>
            <a:r>
              <a:rPr lang="en-US" sz="32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7795258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randombar(horizontal)">
                                      <p:cBhvr>
                                        <p:cTn id="1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0D682BD-CE1A-4C18-B613-5A8583CF23E4}"/>
              </a:ext>
            </a:extLst>
          </p:cNvPr>
          <p:cNvGraphicFramePr>
            <a:graphicFrameLocks noGrp="1"/>
          </p:cNvGraphicFramePr>
          <p:nvPr>
            <p:extLst>
              <p:ext uri="{D42A27DB-BD31-4B8C-83A1-F6EECF244321}">
                <p14:modId xmlns:p14="http://schemas.microsoft.com/office/powerpoint/2010/main" val="508054423"/>
              </p:ext>
            </p:extLst>
          </p:nvPr>
        </p:nvGraphicFramePr>
        <p:xfrm>
          <a:off x="1428750" y="591344"/>
          <a:ext cx="9591675" cy="5026455"/>
        </p:xfrm>
        <a:graphic>
          <a:graphicData uri="http://schemas.openxmlformats.org/drawingml/2006/table">
            <a:tbl>
              <a:tblPr firstRow="1" firstCol="1" bandRow="1">
                <a:tableStyleId>{00A15C55-8517-42AA-B614-E9B94910E393}</a:tableStyleId>
              </a:tblPr>
              <a:tblGrid>
                <a:gridCol w="2238375">
                  <a:extLst>
                    <a:ext uri="{9D8B030D-6E8A-4147-A177-3AD203B41FA5}">
                      <a16:colId xmlns:a16="http://schemas.microsoft.com/office/drawing/2014/main" val="2886932521"/>
                    </a:ext>
                  </a:extLst>
                </a:gridCol>
                <a:gridCol w="2905125">
                  <a:extLst>
                    <a:ext uri="{9D8B030D-6E8A-4147-A177-3AD203B41FA5}">
                      <a16:colId xmlns:a16="http://schemas.microsoft.com/office/drawing/2014/main" val="4019492879"/>
                    </a:ext>
                  </a:extLst>
                </a:gridCol>
                <a:gridCol w="4448175">
                  <a:extLst>
                    <a:ext uri="{9D8B030D-6E8A-4147-A177-3AD203B41FA5}">
                      <a16:colId xmlns:a16="http://schemas.microsoft.com/office/drawing/2014/main" val="4122237899"/>
                    </a:ext>
                  </a:extLst>
                </a:gridCol>
              </a:tblGrid>
              <a:tr h="663915">
                <a:tc>
                  <a:txBody>
                    <a:bodyPr/>
                    <a:lstStyle/>
                    <a:p>
                      <a:pPr marL="0" marR="0" algn="ctr">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Bữa</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ăn</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Thời</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gian</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Tên</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thức</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ăn</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đồ</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uống</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844813"/>
                  </a:ext>
                </a:extLst>
              </a:tr>
              <a:tr h="663915">
                <a:tc>
                  <a:txBody>
                    <a:bodyPr/>
                    <a:lstStyle/>
                    <a:p>
                      <a:pPr marL="0" marR="0" algn="just">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Sáng</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a:solidFill>
                            <a:srgbClr val="002060"/>
                          </a:solidFill>
                          <a:effectLst/>
                          <a:latin typeface="Cambria" panose="02040503050406030204" pitchFamily="18" charset="0"/>
                          <a:ea typeface="Cambria" panose="02040503050406030204" pitchFamily="18" charset="0"/>
                          <a:cs typeface="Calibri" panose="020F0502020204030204" pitchFamily="34" charset="0"/>
                        </a:rPr>
                        <a:t>6-7 giờ</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a:solidFill>
                            <a:srgbClr val="002060"/>
                          </a:solidFill>
                          <a:effectLst/>
                          <a:latin typeface="Cambria" panose="02040503050406030204" pitchFamily="18" charset="0"/>
                          <a:ea typeface="Cambria" panose="02040503050406030204" pitchFamily="18" charset="0"/>
                          <a:cs typeface="Calibri" panose="020F0502020204030204" pitchFamily="34" charset="0"/>
                        </a:rPr>
                        <a:t>Cháo, hay: mì, bún, phở</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8086932"/>
                  </a:ext>
                </a:extLst>
              </a:tr>
              <a:tr h="1327830">
                <a:tc>
                  <a:txBody>
                    <a:bodyPr/>
                    <a:lstStyle/>
                    <a:p>
                      <a:pPr marL="0" marR="0" algn="just">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Trưa</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11-12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giờ</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Cơm</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thịt</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luộc</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hay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kho</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xào</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canh</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p>
                      <a:pPr marL="0" marR="0" algn="just">
                        <a:spcBef>
                          <a:spcPts val="0"/>
                        </a:spcBef>
                        <a:spcAft>
                          <a:spcPts val="0"/>
                        </a:spcAft>
                      </a:pP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Hay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phở</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bún</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p>
                      <a:pPr marL="0" marR="0" algn="just">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Hoa</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quả</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tráng</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miệng</a:t>
                      </a:r>
                      <a:endPar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278948"/>
                  </a:ext>
                </a:extLst>
              </a:tr>
              <a:tr h="1327830">
                <a:tc>
                  <a:txBody>
                    <a:bodyPr/>
                    <a:lstStyle/>
                    <a:p>
                      <a:pPr marL="0" marR="0" algn="just">
                        <a:spcBef>
                          <a:spcPts val="0"/>
                        </a:spcBef>
                        <a:spcAft>
                          <a:spcPts val="0"/>
                        </a:spcAft>
                      </a:pPr>
                      <a:r>
                        <a:rPr lang="en-US" sz="2800">
                          <a:solidFill>
                            <a:srgbClr val="002060"/>
                          </a:solidFill>
                          <a:effectLst/>
                          <a:latin typeface="Cambria" panose="02040503050406030204" pitchFamily="18" charset="0"/>
                          <a:ea typeface="Cambria" panose="02040503050406030204" pitchFamily="18" charset="0"/>
                          <a:cs typeface="Calibri" panose="020F0502020204030204" pitchFamily="34" charset="0"/>
                        </a:rPr>
                        <a:t>Tối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a:solidFill>
                            <a:srgbClr val="002060"/>
                          </a:solidFill>
                          <a:effectLst/>
                          <a:latin typeface="Cambria" panose="02040503050406030204" pitchFamily="18" charset="0"/>
                          <a:ea typeface="Cambria" panose="02040503050406030204" pitchFamily="18" charset="0"/>
                          <a:cs typeface="Calibri" panose="020F0502020204030204" pitchFamily="34" charset="0"/>
                        </a:rPr>
                        <a:t>18-19 giờ</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Cơm</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canh</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các</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loại</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rau</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củ</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thịt</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hay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cá</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hoa</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quả</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tráng</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2800"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miệng</a:t>
                      </a: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2184640"/>
                  </a:ext>
                </a:extLst>
              </a:tr>
              <a:tr h="663915">
                <a:tc>
                  <a:txBody>
                    <a:bodyPr/>
                    <a:lstStyle/>
                    <a:p>
                      <a:pPr marL="0" marR="0" algn="just">
                        <a:spcBef>
                          <a:spcPts val="0"/>
                        </a:spcBef>
                        <a:spcAft>
                          <a:spcPts val="0"/>
                        </a:spcAft>
                      </a:pPr>
                      <a:r>
                        <a:rPr lang="en-US" sz="2800">
                          <a:solidFill>
                            <a:srgbClr val="002060"/>
                          </a:solidFill>
                          <a:effectLst/>
                          <a:latin typeface="Cambria" panose="02040503050406030204" pitchFamily="18" charset="0"/>
                          <a:ea typeface="Cambria" panose="02040503050406030204" pitchFamily="18" charset="0"/>
                          <a:cs typeface="Calibri" panose="020F0502020204030204" pitchFamily="34"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a:solidFill>
                            <a:srgbClr val="002060"/>
                          </a:solidFill>
                          <a:effectLst/>
                          <a:latin typeface="Cambria" panose="02040503050406030204" pitchFamily="18" charset="0"/>
                          <a:ea typeface="Cambria" panose="02040503050406030204" pitchFamily="18" charset="0"/>
                          <a:cs typeface="Calibri" panose="020F0502020204030204" pitchFamily="34"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2800"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378810"/>
                  </a:ext>
                </a:extLst>
              </a:tr>
            </a:tbl>
          </a:graphicData>
        </a:graphic>
      </p:graphicFrame>
    </p:spTree>
    <p:extLst>
      <p:ext uri="{BB962C8B-B14F-4D97-AF65-F5344CB8AC3E}">
        <p14:creationId xmlns:p14="http://schemas.microsoft.com/office/powerpoint/2010/main" val="3584358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text, table, indoor, toy&#10;&#10;Description automatically generated">
            <a:extLst>
              <a:ext uri="{FF2B5EF4-FFF2-40B4-BE49-F238E27FC236}">
                <a16:creationId xmlns:a16="http://schemas.microsoft.com/office/drawing/2014/main" id="{6A5F71FF-5723-BEC6-9DCF-D576FB2384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3275" y="3234982"/>
            <a:ext cx="5901948" cy="3623018"/>
          </a:xfrm>
          <a:prstGeom prst="rect">
            <a:avLst/>
          </a:prstGeom>
        </p:spPr>
      </p:pic>
      <p:grpSp>
        <p:nvGrpSpPr>
          <p:cNvPr id="18" name="组合 14">
            <a:extLst>
              <a:ext uri="{FF2B5EF4-FFF2-40B4-BE49-F238E27FC236}">
                <a16:creationId xmlns:a16="http://schemas.microsoft.com/office/drawing/2014/main" id="{3DA266D5-92F7-D012-11A5-42335B26298C}"/>
              </a:ext>
            </a:extLst>
          </p:cNvPr>
          <p:cNvGrpSpPr/>
          <p:nvPr/>
        </p:nvGrpSpPr>
        <p:grpSpPr>
          <a:xfrm>
            <a:off x="312326" y="171425"/>
            <a:ext cx="5650324" cy="1371627"/>
            <a:chOff x="1451314" y="2047345"/>
            <a:chExt cx="5190758" cy="2201073"/>
          </a:xfrm>
        </p:grpSpPr>
        <p:pic>
          <p:nvPicPr>
            <p:cNvPr id="19" name="图片 15">
              <a:extLst>
                <a:ext uri="{FF2B5EF4-FFF2-40B4-BE49-F238E27FC236}">
                  <a16:creationId xmlns:a16="http://schemas.microsoft.com/office/drawing/2014/main" id="{2741A61A-99EA-2172-01BB-D3A621A5970A}"/>
                </a:ext>
              </a:extLst>
            </p:cNvPr>
            <p:cNvPicPr>
              <a:picLocks noChangeAspect="1"/>
            </p:cNvPicPr>
            <p:nvPr/>
          </p:nvPicPr>
          <p:blipFill>
            <a:blip r:embed="rId3"/>
            <a:stretch>
              <a:fillRect/>
            </a:stretch>
          </p:blipFill>
          <p:spPr>
            <a:xfrm>
              <a:off x="1451314" y="2141289"/>
              <a:ext cx="5190758" cy="2107129"/>
            </a:xfrm>
            <a:prstGeom prst="rect">
              <a:avLst/>
            </a:prstGeom>
          </p:spPr>
        </p:pic>
        <p:grpSp>
          <p:nvGrpSpPr>
            <p:cNvPr id="20" name="组合 16">
              <a:extLst>
                <a:ext uri="{FF2B5EF4-FFF2-40B4-BE49-F238E27FC236}">
                  <a16:creationId xmlns:a16="http://schemas.microsoft.com/office/drawing/2014/main" id="{8B014D01-42E7-9E33-4082-B1EBB4BF7E35}"/>
                </a:ext>
              </a:extLst>
            </p:cNvPr>
            <p:cNvGrpSpPr/>
            <p:nvPr/>
          </p:nvGrpSpPr>
          <p:grpSpPr>
            <a:xfrm>
              <a:off x="1471516" y="2047345"/>
              <a:ext cx="5010997" cy="1891270"/>
              <a:chOff x="729009" y="2956245"/>
              <a:chExt cx="5010997" cy="1891270"/>
            </a:xfrm>
          </p:grpSpPr>
          <p:sp>
            <p:nvSpPr>
              <p:cNvPr id="21" name="文本框 25">
                <a:extLst>
                  <a:ext uri="{FF2B5EF4-FFF2-40B4-BE49-F238E27FC236}">
                    <a16:creationId xmlns:a16="http://schemas.microsoft.com/office/drawing/2014/main" id="{A25C5C0C-1CC0-1CFA-D3E1-08BC63CB704E}"/>
                  </a:ext>
                </a:extLst>
              </p:cNvPr>
              <p:cNvSpPr txBox="1"/>
              <p:nvPr/>
            </p:nvSpPr>
            <p:spPr>
              <a:xfrm>
                <a:off x="1282306" y="3455452"/>
                <a:ext cx="4457700" cy="1392063"/>
              </a:xfrm>
              <a:prstGeom prst="rect">
                <a:avLst/>
              </a:prstGeom>
              <a:noFill/>
            </p:spPr>
            <p:txBody>
              <a:bodyPr wrap="square" rtlCol="0">
                <a:spAutoFit/>
              </a:bodyPr>
              <a:lstStyle/>
              <a:p>
                <a:pPr marL="0" marR="0" algn="just">
                  <a:lnSpc>
                    <a:spcPct val="120000"/>
                  </a:lnSpc>
                  <a:spcBef>
                    <a:spcPts val="0"/>
                  </a:spcBef>
                  <a:spcAft>
                    <a:spcPts val="0"/>
                  </a:spcAft>
                </a:pPr>
                <a:r>
                  <a:rPr lang="vi-VN" sz="2200" b="1" dirty="0">
                    <a:effectLst/>
                    <a:latin typeface="Cambria" panose="02040503050406030204" pitchFamily="18" charset="0"/>
                    <a:ea typeface="Cambria" panose="02040503050406030204" pitchFamily="18" charset="0"/>
                    <a:cs typeface="Calibri" panose="020F0502020204030204" pitchFamily="34" charset="0"/>
                  </a:rPr>
                  <a:t>Thời gian ăn mỗi bữa ăn là vào lúc nào, b</a:t>
                </a:r>
                <a:r>
                  <a:rPr lang="en-US" sz="2200" b="1" dirty="0">
                    <a:effectLst/>
                    <a:latin typeface="Cambria" panose="02040503050406030204" pitchFamily="18" charset="0"/>
                    <a:ea typeface="Cambria" panose="02040503050406030204" pitchFamily="18" charset="0"/>
                    <a:cs typeface="Calibri" panose="020F0502020204030204" pitchFamily="34" charset="0"/>
                  </a:rPr>
                  <a:t>a</a:t>
                </a:r>
                <a:r>
                  <a:rPr lang="vi-VN" sz="2200" b="1" dirty="0">
                    <a:effectLst/>
                    <a:latin typeface="Cambria" panose="02040503050406030204" pitchFamily="18" charset="0"/>
                    <a:ea typeface="Cambria" panose="02040503050406030204" pitchFamily="18" charset="0"/>
                    <a:cs typeface="Calibri" panose="020F0502020204030204" pitchFamily="34" charset="0"/>
                  </a:rPr>
                  <a:t>o nhiêu lâu thì phù hợp?</a:t>
                </a:r>
                <a:endParaRPr lang="en-US" sz="2200" b="1" dirty="0">
                  <a:effectLst/>
                  <a:latin typeface="Cambria" panose="02040503050406030204" pitchFamily="18" charset="0"/>
                  <a:ea typeface="Cambria" panose="02040503050406030204" pitchFamily="18" charset="0"/>
                  <a:cs typeface="Calibri" panose="020F0502020204030204" pitchFamily="34" charset="0"/>
                </a:endParaRPr>
              </a:p>
            </p:txBody>
          </p:sp>
          <p:grpSp>
            <p:nvGrpSpPr>
              <p:cNvPr id="22" name="组合 18">
                <a:extLst>
                  <a:ext uri="{FF2B5EF4-FFF2-40B4-BE49-F238E27FC236}">
                    <a16:creationId xmlns:a16="http://schemas.microsoft.com/office/drawing/2014/main" id="{B8F563BD-1FA4-4F28-8FF8-B539511AB0D7}"/>
                  </a:ext>
                </a:extLst>
              </p:cNvPr>
              <p:cNvGrpSpPr/>
              <p:nvPr/>
            </p:nvGrpSpPr>
            <p:grpSpPr>
              <a:xfrm rot="19663740">
                <a:off x="729009" y="2956245"/>
                <a:ext cx="932280" cy="946712"/>
                <a:chOff x="10322543" y="3366306"/>
                <a:chExt cx="1492015" cy="1515114"/>
              </a:xfrm>
            </p:grpSpPr>
            <p:sp>
              <p:nvSpPr>
                <p:cNvPr id="23" name="Freeform 108">
                  <a:extLst>
                    <a:ext uri="{FF2B5EF4-FFF2-40B4-BE49-F238E27FC236}">
                      <a16:creationId xmlns:a16="http://schemas.microsoft.com/office/drawing/2014/main" id="{FB99E34D-0347-ED4E-EC19-6FF362919AC8}"/>
                    </a:ext>
                  </a:extLst>
                </p:cNvPr>
                <p:cNvSpPr>
                  <a:spLocks/>
                </p:cNvSpPr>
                <p:nvPr/>
              </p:nvSpPr>
              <p:spPr bwMode="auto">
                <a:xfrm>
                  <a:off x="10386042" y="3390241"/>
                  <a:ext cx="664176" cy="1084822"/>
                </a:xfrm>
                <a:custGeom>
                  <a:avLst/>
                  <a:gdLst>
                    <a:gd name="T0" fmla="*/ 96 w 114"/>
                    <a:gd name="T1" fmla="*/ 11 h 186"/>
                    <a:gd name="T2" fmla="*/ 91 w 114"/>
                    <a:gd name="T3" fmla="*/ 11 h 186"/>
                    <a:gd name="T4" fmla="*/ 79 w 114"/>
                    <a:gd name="T5" fmla="*/ 8 h 186"/>
                    <a:gd name="T6" fmla="*/ 78 w 114"/>
                    <a:gd name="T7" fmla="*/ 8 h 186"/>
                    <a:gd name="T8" fmla="*/ 2 w 114"/>
                    <a:gd name="T9" fmla="*/ 87 h 186"/>
                    <a:gd name="T10" fmla="*/ 12 w 114"/>
                    <a:gd name="T11" fmla="*/ 98 h 186"/>
                    <a:gd name="T12" fmla="*/ 48 w 114"/>
                    <a:gd name="T13" fmla="*/ 83 h 186"/>
                    <a:gd name="T14" fmla="*/ 11 w 114"/>
                    <a:gd name="T15" fmla="*/ 170 h 186"/>
                    <a:gd name="T16" fmla="*/ 27 w 114"/>
                    <a:gd name="T17" fmla="*/ 177 h 186"/>
                    <a:gd name="T18" fmla="*/ 28 w 114"/>
                    <a:gd name="T19" fmla="*/ 175 h 186"/>
                    <a:gd name="T20" fmla="*/ 32 w 114"/>
                    <a:gd name="T21" fmla="*/ 172 h 186"/>
                    <a:gd name="T22" fmla="*/ 105 w 114"/>
                    <a:gd name="T23" fmla="*/ 71 h 186"/>
                    <a:gd name="T24" fmla="*/ 96 w 114"/>
                    <a:gd name="T25" fmla="*/ 58 h 186"/>
                    <a:gd name="T26" fmla="*/ 89 w 114"/>
                    <a:gd name="T27" fmla="*/ 60 h 186"/>
                    <a:gd name="T28" fmla="*/ 88 w 114"/>
                    <a:gd name="T29" fmla="*/ 62 h 186"/>
                    <a:gd name="T30" fmla="*/ 86 w 114"/>
                    <a:gd name="T31" fmla="*/ 64 h 186"/>
                    <a:gd name="T32" fmla="*/ 85 w 114"/>
                    <a:gd name="T33" fmla="*/ 65 h 186"/>
                    <a:gd name="T34" fmla="*/ 85 w 114"/>
                    <a:gd name="T35" fmla="*/ 65 h 186"/>
                    <a:gd name="T36" fmla="*/ 84 w 114"/>
                    <a:gd name="T37" fmla="*/ 66 h 186"/>
                    <a:gd name="T38" fmla="*/ 84 w 114"/>
                    <a:gd name="T39" fmla="*/ 66 h 186"/>
                    <a:gd name="T40" fmla="*/ 84 w 114"/>
                    <a:gd name="T41" fmla="*/ 66 h 186"/>
                    <a:gd name="T42" fmla="*/ 82 w 114"/>
                    <a:gd name="T43" fmla="*/ 67 h 186"/>
                    <a:gd name="T44" fmla="*/ 80 w 114"/>
                    <a:gd name="T45" fmla="*/ 71 h 186"/>
                    <a:gd name="T46" fmla="*/ 74 w 114"/>
                    <a:gd name="T47" fmla="*/ 79 h 186"/>
                    <a:gd name="T48" fmla="*/ 84 w 114"/>
                    <a:gd name="T49" fmla="*/ 64 h 186"/>
                    <a:gd name="T50" fmla="*/ 85 w 114"/>
                    <a:gd name="T51" fmla="*/ 55 h 186"/>
                    <a:gd name="T52" fmla="*/ 109 w 114"/>
                    <a:gd name="T53" fmla="*/ 20 h 186"/>
                    <a:gd name="T54" fmla="*/ 96 w 114"/>
                    <a:gd name="T55" fmla="*/ 1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4" h="186">
                      <a:moveTo>
                        <a:pt x="96" y="11"/>
                      </a:moveTo>
                      <a:cubicBezTo>
                        <a:pt x="94" y="10"/>
                        <a:pt x="93" y="10"/>
                        <a:pt x="91" y="11"/>
                      </a:cubicBezTo>
                      <a:cubicBezTo>
                        <a:pt x="89" y="7"/>
                        <a:pt x="82" y="4"/>
                        <a:pt x="79" y="8"/>
                      </a:cubicBezTo>
                      <a:cubicBezTo>
                        <a:pt x="78" y="8"/>
                        <a:pt x="78" y="8"/>
                        <a:pt x="78" y="8"/>
                      </a:cubicBezTo>
                      <a:cubicBezTo>
                        <a:pt x="34" y="0"/>
                        <a:pt x="14" y="52"/>
                        <a:pt x="2" y="87"/>
                      </a:cubicBezTo>
                      <a:cubicBezTo>
                        <a:pt x="0" y="94"/>
                        <a:pt x="6" y="99"/>
                        <a:pt x="12" y="98"/>
                      </a:cubicBezTo>
                      <a:cubicBezTo>
                        <a:pt x="25" y="95"/>
                        <a:pt x="37" y="89"/>
                        <a:pt x="48" y="83"/>
                      </a:cubicBezTo>
                      <a:cubicBezTo>
                        <a:pt x="33" y="111"/>
                        <a:pt x="18" y="139"/>
                        <a:pt x="11" y="170"/>
                      </a:cubicBezTo>
                      <a:cubicBezTo>
                        <a:pt x="9" y="180"/>
                        <a:pt x="22" y="186"/>
                        <a:pt x="27" y="177"/>
                      </a:cubicBezTo>
                      <a:cubicBezTo>
                        <a:pt x="27" y="176"/>
                        <a:pt x="27" y="175"/>
                        <a:pt x="28" y="175"/>
                      </a:cubicBezTo>
                      <a:cubicBezTo>
                        <a:pt x="29" y="174"/>
                        <a:pt x="31" y="174"/>
                        <a:pt x="32" y="172"/>
                      </a:cubicBezTo>
                      <a:cubicBezTo>
                        <a:pt x="59" y="141"/>
                        <a:pt x="89" y="109"/>
                        <a:pt x="105" y="71"/>
                      </a:cubicBezTo>
                      <a:cubicBezTo>
                        <a:pt x="108" y="64"/>
                        <a:pt x="103" y="57"/>
                        <a:pt x="96" y="58"/>
                      </a:cubicBezTo>
                      <a:cubicBezTo>
                        <a:pt x="94" y="58"/>
                        <a:pt x="91" y="58"/>
                        <a:pt x="89" y="60"/>
                      </a:cubicBezTo>
                      <a:cubicBezTo>
                        <a:pt x="89" y="61"/>
                        <a:pt x="88" y="62"/>
                        <a:pt x="88" y="62"/>
                      </a:cubicBezTo>
                      <a:cubicBezTo>
                        <a:pt x="87" y="63"/>
                        <a:pt x="86" y="64"/>
                        <a:pt x="86" y="64"/>
                      </a:cubicBezTo>
                      <a:cubicBezTo>
                        <a:pt x="85" y="65"/>
                        <a:pt x="85" y="65"/>
                        <a:pt x="85" y="65"/>
                      </a:cubicBezTo>
                      <a:cubicBezTo>
                        <a:pt x="85" y="65"/>
                        <a:pt x="85" y="65"/>
                        <a:pt x="85" y="65"/>
                      </a:cubicBezTo>
                      <a:cubicBezTo>
                        <a:pt x="84" y="66"/>
                        <a:pt x="84" y="66"/>
                        <a:pt x="84" y="66"/>
                      </a:cubicBezTo>
                      <a:cubicBezTo>
                        <a:pt x="84" y="66"/>
                        <a:pt x="84" y="66"/>
                        <a:pt x="84" y="66"/>
                      </a:cubicBezTo>
                      <a:cubicBezTo>
                        <a:pt x="84" y="66"/>
                        <a:pt x="84" y="66"/>
                        <a:pt x="84" y="66"/>
                      </a:cubicBezTo>
                      <a:cubicBezTo>
                        <a:pt x="84" y="66"/>
                        <a:pt x="83" y="67"/>
                        <a:pt x="82" y="67"/>
                      </a:cubicBezTo>
                      <a:cubicBezTo>
                        <a:pt x="81" y="68"/>
                        <a:pt x="80" y="70"/>
                        <a:pt x="80" y="71"/>
                      </a:cubicBezTo>
                      <a:cubicBezTo>
                        <a:pt x="78" y="74"/>
                        <a:pt x="76" y="76"/>
                        <a:pt x="74" y="79"/>
                      </a:cubicBezTo>
                      <a:cubicBezTo>
                        <a:pt x="77" y="74"/>
                        <a:pt x="81" y="69"/>
                        <a:pt x="84" y="64"/>
                      </a:cubicBezTo>
                      <a:cubicBezTo>
                        <a:pt x="87" y="61"/>
                        <a:pt x="86" y="58"/>
                        <a:pt x="85" y="55"/>
                      </a:cubicBezTo>
                      <a:cubicBezTo>
                        <a:pt x="94" y="44"/>
                        <a:pt x="102" y="32"/>
                        <a:pt x="109" y="20"/>
                      </a:cubicBezTo>
                      <a:cubicBezTo>
                        <a:pt x="114" y="11"/>
                        <a:pt x="102" y="4"/>
                        <a:pt x="96" y="11"/>
                      </a:cubicBezTo>
                      <a:close/>
                    </a:path>
                  </a:pathLst>
                </a:custGeom>
                <a:solidFill>
                  <a:srgbClr val="F8E5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24" name="Freeform 109">
                  <a:extLst>
                    <a:ext uri="{FF2B5EF4-FFF2-40B4-BE49-F238E27FC236}">
                      <a16:creationId xmlns:a16="http://schemas.microsoft.com/office/drawing/2014/main" id="{C138132D-4DB0-5DE5-777C-AEAB29CE7A5C}"/>
                    </a:ext>
                  </a:extLst>
                </p:cNvPr>
                <p:cNvSpPr>
                  <a:spLocks noEditPoints="1"/>
                </p:cNvSpPr>
                <p:nvPr/>
              </p:nvSpPr>
              <p:spPr bwMode="auto">
                <a:xfrm>
                  <a:off x="10322543" y="3366306"/>
                  <a:ext cx="693696" cy="1067601"/>
                </a:xfrm>
                <a:custGeom>
                  <a:avLst/>
                  <a:gdLst>
                    <a:gd name="T0" fmla="*/ 112 w 119"/>
                    <a:gd name="T1" fmla="*/ 52 h 183"/>
                    <a:gd name="T2" fmla="*/ 91 w 119"/>
                    <a:gd name="T3" fmla="*/ 53 h 183"/>
                    <a:gd name="T4" fmla="*/ 115 w 119"/>
                    <a:gd name="T5" fmla="*/ 9 h 183"/>
                    <a:gd name="T6" fmla="*/ 110 w 119"/>
                    <a:gd name="T7" fmla="*/ 2 h 183"/>
                    <a:gd name="T8" fmla="*/ 49 w 119"/>
                    <a:gd name="T9" fmla="*/ 15 h 183"/>
                    <a:gd name="T10" fmla="*/ 24 w 119"/>
                    <a:gd name="T11" fmla="*/ 55 h 183"/>
                    <a:gd name="T12" fmla="*/ 2 w 119"/>
                    <a:gd name="T13" fmla="*/ 88 h 183"/>
                    <a:gd name="T14" fmla="*/ 8 w 119"/>
                    <a:gd name="T15" fmla="*/ 94 h 183"/>
                    <a:gd name="T16" fmla="*/ 43 w 119"/>
                    <a:gd name="T17" fmla="*/ 87 h 183"/>
                    <a:gd name="T18" fmla="*/ 5 w 119"/>
                    <a:gd name="T19" fmla="*/ 176 h 183"/>
                    <a:gd name="T20" fmla="*/ 12 w 119"/>
                    <a:gd name="T21" fmla="*/ 181 h 183"/>
                    <a:gd name="T22" fmla="*/ 70 w 119"/>
                    <a:gd name="T23" fmla="*/ 126 h 183"/>
                    <a:gd name="T24" fmla="*/ 117 w 119"/>
                    <a:gd name="T25" fmla="*/ 58 h 183"/>
                    <a:gd name="T26" fmla="*/ 112 w 119"/>
                    <a:gd name="T27" fmla="*/ 52 h 183"/>
                    <a:gd name="T28" fmla="*/ 66 w 119"/>
                    <a:gd name="T29" fmla="*/ 116 h 183"/>
                    <a:gd name="T30" fmla="*/ 19 w 119"/>
                    <a:gd name="T31" fmla="*/ 165 h 183"/>
                    <a:gd name="T32" fmla="*/ 56 w 119"/>
                    <a:gd name="T33" fmla="*/ 81 h 183"/>
                    <a:gd name="T34" fmla="*/ 50 w 119"/>
                    <a:gd name="T35" fmla="*/ 75 h 183"/>
                    <a:gd name="T36" fmla="*/ 16 w 119"/>
                    <a:gd name="T37" fmla="*/ 82 h 183"/>
                    <a:gd name="T38" fmla="*/ 18 w 119"/>
                    <a:gd name="T39" fmla="*/ 79 h 183"/>
                    <a:gd name="T40" fmla="*/ 23 w 119"/>
                    <a:gd name="T41" fmla="*/ 78 h 183"/>
                    <a:gd name="T42" fmla="*/ 53 w 119"/>
                    <a:gd name="T43" fmla="*/ 25 h 183"/>
                    <a:gd name="T44" fmla="*/ 103 w 119"/>
                    <a:gd name="T45" fmla="*/ 12 h 183"/>
                    <a:gd name="T46" fmla="*/ 75 w 119"/>
                    <a:gd name="T47" fmla="*/ 56 h 183"/>
                    <a:gd name="T48" fmla="*/ 80 w 119"/>
                    <a:gd name="T49" fmla="*/ 64 h 183"/>
                    <a:gd name="T50" fmla="*/ 106 w 119"/>
                    <a:gd name="T51" fmla="*/ 61 h 183"/>
                    <a:gd name="T52" fmla="*/ 66 w 119"/>
                    <a:gd name="T53" fmla="*/ 11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83">
                      <a:moveTo>
                        <a:pt x="112" y="52"/>
                      </a:moveTo>
                      <a:cubicBezTo>
                        <a:pt x="105" y="53"/>
                        <a:pt x="98" y="53"/>
                        <a:pt x="91" y="53"/>
                      </a:cubicBezTo>
                      <a:cubicBezTo>
                        <a:pt x="101" y="40"/>
                        <a:pt x="109" y="25"/>
                        <a:pt x="115" y="9"/>
                      </a:cubicBezTo>
                      <a:cubicBezTo>
                        <a:pt x="116" y="5"/>
                        <a:pt x="113" y="2"/>
                        <a:pt x="110" y="2"/>
                      </a:cubicBezTo>
                      <a:cubicBezTo>
                        <a:pt x="89" y="1"/>
                        <a:pt x="66" y="0"/>
                        <a:pt x="49" y="15"/>
                      </a:cubicBezTo>
                      <a:cubicBezTo>
                        <a:pt x="38" y="24"/>
                        <a:pt x="30" y="39"/>
                        <a:pt x="24" y="55"/>
                      </a:cubicBezTo>
                      <a:cubicBezTo>
                        <a:pt x="16" y="65"/>
                        <a:pt x="9" y="76"/>
                        <a:pt x="2" y="88"/>
                      </a:cubicBezTo>
                      <a:cubicBezTo>
                        <a:pt x="0" y="92"/>
                        <a:pt x="4" y="96"/>
                        <a:pt x="8" y="94"/>
                      </a:cubicBezTo>
                      <a:cubicBezTo>
                        <a:pt x="19" y="89"/>
                        <a:pt x="31" y="90"/>
                        <a:pt x="43" y="87"/>
                      </a:cubicBezTo>
                      <a:cubicBezTo>
                        <a:pt x="31" y="117"/>
                        <a:pt x="15" y="145"/>
                        <a:pt x="5" y="176"/>
                      </a:cubicBezTo>
                      <a:cubicBezTo>
                        <a:pt x="4" y="180"/>
                        <a:pt x="8" y="183"/>
                        <a:pt x="12" y="181"/>
                      </a:cubicBezTo>
                      <a:cubicBezTo>
                        <a:pt x="35" y="168"/>
                        <a:pt x="53" y="146"/>
                        <a:pt x="70" y="126"/>
                      </a:cubicBezTo>
                      <a:cubicBezTo>
                        <a:pt x="87" y="105"/>
                        <a:pt x="105" y="83"/>
                        <a:pt x="117" y="58"/>
                      </a:cubicBezTo>
                      <a:cubicBezTo>
                        <a:pt x="119" y="54"/>
                        <a:pt x="116" y="51"/>
                        <a:pt x="112" y="52"/>
                      </a:cubicBezTo>
                      <a:close/>
                      <a:moveTo>
                        <a:pt x="66" y="116"/>
                      </a:moveTo>
                      <a:cubicBezTo>
                        <a:pt x="52" y="133"/>
                        <a:pt x="37" y="151"/>
                        <a:pt x="19" y="165"/>
                      </a:cubicBezTo>
                      <a:cubicBezTo>
                        <a:pt x="30" y="136"/>
                        <a:pt x="46" y="110"/>
                        <a:pt x="56" y="81"/>
                      </a:cubicBezTo>
                      <a:cubicBezTo>
                        <a:pt x="57" y="78"/>
                        <a:pt x="53" y="74"/>
                        <a:pt x="50" y="75"/>
                      </a:cubicBezTo>
                      <a:cubicBezTo>
                        <a:pt x="39" y="79"/>
                        <a:pt x="27" y="79"/>
                        <a:pt x="16" y="82"/>
                      </a:cubicBezTo>
                      <a:cubicBezTo>
                        <a:pt x="17" y="81"/>
                        <a:pt x="17" y="80"/>
                        <a:pt x="18" y="79"/>
                      </a:cubicBezTo>
                      <a:cubicBezTo>
                        <a:pt x="19" y="80"/>
                        <a:pt x="22" y="80"/>
                        <a:pt x="23" y="78"/>
                      </a:cubicBezTo>
                      <a:cubicBezTo>
                        <a:pt x="35" y="62"/>
                        <a:pt x="39" y="41"/>
                        <a:pt x="53" y="25"/>
                      </a:cubicBezTo>
                      <a:cubicBezTo>
                        <a:pt x="64" y="11"/>
                        <a:pt x="85" y="11"/>
                        <a:pt x="103" y="12"/>
                      </a:cubicBezTo>
                      <a:cubicBezTo>
                        <a:pt x="96" y="28"/>
                        <a:pt x="88" y="43"/>
                        <a:pt x="75" y="56"/>
                      </a:cubicBezTo>
                      <a:cubicBezTo>
                        <a:pt x="72" y="59"/>
                        <a:pt x="75" y="65"/>
                        <a:pt x="80" y="64"/>
                      </a:cubicBezTo>
                      <a:cubicBezTo>
                        <a:pt x="89" y="62"/>
                        <a:pt x="97" y="62"/>
                        <a:pt x="106" y="61"/>
                      </a:cubicBezTo>
                      <a:cubicBezTo>
                        <a:pt x="96" y="81"/>
                        <a:pt x="81" y="100"/>
                        <a:pt x="66" y="11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25" name="Freeform 110">
                  <a:extLst>
                    <a:ext uri="{FF2B5EF4-FFF2-40B4-BE49-F238E27FC236}">
                      <a16:creationId xmlns:a16="http://schemas.microsoft.com/office/drawing/2014/main" id="{2CA2448E-363E-3082-90A8-5E45E4B74098}"/>
                    </a:ext>
                  </a:extLst>
                </p:cNvPr>
                <p:cNvSpPr>
                  <a:spLocks/>
                </p:cNvSpPr>
                <p:nvPr/>
              </p:nvSpPr>
              <p:spPr bwMode="auto">
                <a:xfrm>
                  <a:off x="10766636" y="4089326"/>
                  <a:ext cx="169734" cy="179575"/>
                </a:xfrm>
                <a:custGeom>
                  <a:avLst/>
                  <a:gdLst>
                    <a:gd name="T0" fmla="*/ 28 w 29"/>
                    <a:gd name="T1" fmla="*/ 26 h 31"/>
                    <a:gd name="T2" fmla="*/ 12 w 29"/>
                    <a:gd name="T3" fmla="*/ 4 h 31"/>
                    <a:gd name="T4" fmla="*/ 6 w 29"/>
                    <a:gd name="T5" fmla="*/ 0 h 31"/>
                    <a:gd name="T6" fmla="*/ 2 w 29"/>
                    <a:gd name="T7" fmla="*/ 1 h 31"/>
                    <a:gd name="T8" fmla="*/ 1 w 29"/>
                    <a:gd name="T9" fmla="*/ 7 h 31"/>
                    <a:gd name="T10" fmla="*/ 10 w 29"/>
                    <a:gd name="T11" fmla="*/ 23 h 31"/>
                    <a:gd name="T12" fmla="*/ 26 w 29"/>
                    <a:gd name="T13" fmla="*/ 30 h 31"/>
                    <a:gd name="T14" fmla="*/ 28 w 29"/>
                    <a:gd name="T15" fmla="*/ 2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1">
                      <a:moveTo>
                        <a:pt x="28" y="26"/>
                      </a:moveTo>
                      <a:cubicBezTo>
                        <a:pt x="20" y="21"/>
                        <a:pt x="15" y="12"/>
                        <a:pt x="12" y="4"/>
                      </a:cubicBezTo>
                      <a:cubicBezTo>
                        <a:pt x="11" y="1"/>
                        <a:pt x="9" y="0"/>
                        <a:pt x="6" y="0"/>
                      </a:cubicBezTo>
                      <a:cubicBezTo>
                        <a:pt x="4" y="0"/>
                        <a:pt x="3" y="0"/>
                        <a:pt x="2" y="1"/>
                      </a:cubicBezTo>
                      <a:cubicBezTo>
                        <a:pt x="1" y="3"/>
                        <a:pt x="0" y="5"/>
                        <a:pt x="1" y="7"/>
                      </a:cubicBezTo>
                      <a:cubicBezTo>
                        <a:pt x="3" y="13"/>
                        <a:pt x="6" y="18"/>
                        <a:pt x="10" y="23"/>
                      </a:cubicBezTo>
                      <a:cubicBezTo>
                        <a:pt x="15" y="28"/>
                        <a:pt x="20" y="30"/>
                        <a:pt x="26" y="30"/>
                      </a:cubicBezTo>
                      <a:cubicBezTo>
                        <a:pt x="29" y="31"/>
                        <a:pt x="29" y="27"/>
                        <a:pt x="28" y="2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26" name="Freeform 111">
                  <a:extLst>
                    <a:ext uri="{FF2B5EF4-FFF2-40B4-BE49-F238E27FC236}">
                      <a16:creationId xmlns:a16="http://schemas.microsoft.com/office/drawing/2014/main" id="{6ABBB6D8-375E-D0ED-E0AF-5E2920212727}"/>
                    </a:ext>
                  </a:extLst>
                </p:cNvPr>
                <p:cNvSpPr>
                  <a:spLocks/>
                </p:cNvSpPr>
                <p:nvPr/>
              </p:nvSpPr>
              <p:spPr bwMode="auto">
                <a:xfrm>
                  <a:off x="10941291" y="3941730"/>
                  <a:ext cx="76258" cy="233693"/>
                </a:xfrm>
                <a:custGeom>
                  <a:avLst/>
                  <a:gdLst>
                    <a:gd name="T0" fmla="*/ 11 w 13"/>
                    <a:gd name="T1" fmla="*/ 18 h 40"/>
                    <a:gd name="T2" fmla="*/ 11 w 13"/>
                    <a:gd name="T3" fmla="*/ 4 h 40"/>
                    <a:gd name="T4" fmla="*/ 3 w 13"/>
                    <a:gd name="T5" fmla="*/ 4 h 40"/>
                    <a:gd name="T6" fmla="*/ 8 w 13"/>
                    <a:gd name="T7" fmla="*/ 37 h 40"/>
                    <a:gd name="T8" fmla="*/ 13 w 13"/>
                    <a:gd name="T9" fmla="*/ 35 h 40"/>
                    <a:gd name="T10" fmla="*/ 11 w 13"/>
                    <a:gd name="T11" fmla="*/ 18 h 40"/>
                  </a:gdLst>
                  <a:ahLst/>
                  <a:cxnLst>
                    <a:cxn ang="0">
                      <a:pos x="T0" y="T1"/>
                    </a:cxn>
                    <a:cxn ang="0">
                      <a:pos x="T2" y="T3"/>
                    </a:cxn>
                    <a:cxn ang="0">
                      <a:pos x="T4" y="T5"/>
                    </a:cxn>
                    <a:cxn ang="0">
                      <a:pos x="T6" y="T7"/>
                    </a:cxn>
                    <a:cxn ang="0">
                      <a:pos x="T8" y="T9"/>
                    </a:cxn>
                    <a:cxn ang="0">
                      <a:pos x="T10" y="T11"/>
                    </a:cxn>
                  </a:cxnLst>
                  <a:rect l="0" t="0" r="r" b="b"/>
                  <a:pathLst>
                    <a:path w="13" h="40">
                      <a:moveTo>
                        <a:pt x="11" y="18"/>
                      </a:moveTo>
                      <a:cubicBezTo>
                        <a:pt x="11" y="13"/>
                        <a:pt x="12" y="8"/>
                        <a:pt x="11" y="4"/>
                      </a:cubicBezTo>
                      <a:cubicBezTo>
                        <a:pt x="10" y="0"/>
                        <a:pt x="4" y="0"/>
                        <a:pt x="3" y="4"/>
                      </a:cubicBezTo>
                      <a:cubicBezTo>
                        <a:pt x="0" y="14"/>
                        <a:pt x="3" y="28"/>
                        <a:pt x="8" y="37"/>
                      </a:cubicBezTo>
                      <a:cubicBezTo>
                        <a:pt x="9" y="40"/>
                        <a:pt x="13" y="38"/>
                        <a:pt x="13" y="35"/>
                      </a:cubicBezTo>
                      <a:cubicBezTo>
                        <a:pt x="12" y="30"/>
                        <a:pt x="12" y="24"/>
                        <a:pt x="11" y="18"/>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27" name="Freeform 112">
                  <a:extLst>
                    <a:ext uri="{FF2B5EF4-FFF2-40B4-BE49-F238E27FC236}">
                      <a16:creationId xmlns:a16="http://schemas.microsoft.com/office/drawing/2014/main" id="{D39D416B-9D90-B972-5C27-37C9E6AAE7DB}"/>
                    </a:ext>
                  </a:extLst>
                </p:cNvPr>
                <p:cNvSpPr>
                  <a:spLocks/>
                </p:cNvSpPr>
                <p:nvPr/>
              </p:nvSpPr>
              <p:spPr bwMode="auto">
                <a:xfrm>
                  <a:off x="11115943" y="3941730"/>
                  <a:ext cx="76258" cy="216472"/>
                </a:xfrm>
                <a:custGeom>
                  <a:avLst/>
                  <a:gdLst>
                    <a:gd name="T0" fmla="*/ 11 w 13"/>
                    <a:gd name="T1" fmla="*/ 4 h 37"/>
                    <a:gd name="T2" fmla="*/ 4 w 13"/>
                    <a:gd name="T3" fmla="*/ 4 h 37"/>
                    <a:gd name="T4" fmla="*/ 2 w 13"/>
                    <a:gd name="T5" fmla="*/ 32 h 37"/>
                    <a:gd name="T6" fmla="*/ 7 w 13"/>
                    <a:gd name="T7" fmla="*/ 34 h 37"/>
                    <a:gd name="T8" fmla="*/ 11 w 13"/>
                    <a:gd name="T9" fmla="*/ 4 h 37"/>
                  </a:gdLst>
                  <a:ahLst/>
                  <a:cxnLst>
                    <a:cxn ang="0">
                      <a:pos x="T0" y="T1"/>
                    </a:cxn>
                    <a:cxn ang="0">
                      <a:pos x="T2" y="T3"/>
                    </a:cxn>
                    <a:cxn ang="0">
                      <a:pos x="T4" y="T5"/>
                    </a:cxn>
                    <a:cxn ang="0">
                      <a:pos x="T6" y="T7"/>
                    </a:cxn>
                    <a:cxn ang="0">
                      <a:pos x="T8" y="T9"/>
                    </a:cxn>
                  </a:cxnLst>
                  <a:rect l="0" t="0" r="r" b="b"/>
                  <a:pathLst>
                    <a:path w="13" h="37">
                      <a:moveTo>
                        <a:pt x="11" y="4"/>
                      </a:moveTo>
                      <a:cubicBezTo>
                        <a:pt x="11" y="0"/>
                        <a:pt x="5" y="0"/>
                        <a:pt x="4" y="4"/>
                      </a:cubicBezTo>
                      <a:cubicBezTo>
                        <a:pt x="3" y="13"/>
                        <a:pt x="5" y="23"/>
                        <a:pt x="2" y="32"/>
                      </a:cubicBezTo>
                      <a:cubicBezTo>
                        <a:pt x="0" y="35"/>
                        <a:pt x="6" y="37"/>
                        <a:pt x="7" y="34"/>
                      </a:cubicBezTo>
                      <a:cubicBezTo>
                        <a:pt x="12" y="25"/>
                        <a:pt x="13" y="13"/>
                        <a:pt x="11" y="4"/>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28" name="Freeform 113">
                  <a:extLst>
                    <a:ext uri="{FF2B5EF4-FFF2-40B4-BE49-F238E27FC236}">
                      <a16:creationId xmlns:a16="http://schemas.microsoft.com/office/drawing/2014/main" id="{C03A415D-21B9-EEB8-59F5-D2985901B73C}"/>
                    </a:ext>
                  </a:extLst>
                </p:cNvPr>
                <p:cNvSpPr>
                  <a:spLocks/>
                </p:cNvSpPr>
                <p:nvPr/>
              </p:nvSpPr>
              <p:spPr bwMode="auto">
                <a:xfrm>
                  <a:off x="11598086" y="4682166"/>
                  <a:ext cx="216472" cy="199254"/>
                </a:xfrm>
                <a:custGeom>
                  <a:avLst/>
                  <a:gdLst>
                    <a:gd name="T0" fmla="*/ 28 w 37"/>
                    <a:gd name="T1" fmla="*/ 7 h 34"/>
                    <a:gd name="T2" fmla="*/ 21 w 37"/>
                    <a:gd name="T3" fmla="*/ 8 h 34"/>
                    <a:gd name="T4" fmla="*/ 19 w 37"/>
                    <a:gd name="T5" fmla="*/ 4 h 34"/>
                    <a:gd name="T6" fmla="*/ 13 w 37"/>
                    <a:gd name="T7" fmla="*/ 5 h 34"/>
                    <a:gd name="T8" fmla="*/ 13 w 37"/>
                    <a:gd name="T9" fmla="*/ 10 h 34"/>
                    <a:gd name="T10" fmla="*/ 2 w 37"/>
                    <a:gd name="T11" fmla="*/ 14 h 34"/>
                    <a:gd name="T12" fmla="*/ 4 w 37"/>
                    <a:gd name="T13" fmla="*/ 19 h 34"/>
                    <a:gd name="T14" fmla="*/ 15 w 37"/>
                    <a:gd name="T15" fmla="*/ 19 h 34"/>
                    <a:gd name="T16" fmla="*/ 17 w 37"/>
                    <a:gd name="T17" fmla="*/ 28 h 34"/>
                    <a:gd name="T18" fmla="*/ 25 w 37"/>
                    <a:gd name="T19" fmla="*/ 26 h 34"/>
                    <a:gd name="T20" fmla="*/ 23 w 37"/>
                    <a:gd name="T21" fmla="*/ 18 h 34"/>
                    <a:gd name="T22" fmla="*/ 31 w 37"/>
                    <a:gd name="T23" fmla="*/ 16 h 34"/>
                    <a:gd name="T24" fmla="*/ 28 w 37"/>
                    <a:gd name="T25"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4">
                      <a:moveTo>
                        <a:pt x="28" y="7"/>
                      </a:moveTo>
                      <a:cubicBezTo>
                        <a:pt x="26" y="7"/>
                        <a:pt x="23" y="8"/>
                        <a:pt x="21" y="8"/>
                      </a:cubicBezTo>
                      <a:cubicBezTo>
                        <a:pt x="20" y="7"/>
                        <a:pt x="19" y="5"/>
                        <a:pt x="19" y="4"/>
                      </a:cubicBezTo>
                      <a:cubicBezTo>
                        <a:pt x="18" y="0"/>
                        <a:pt x="12" y="1"/>
                        <a:pt x="13" y="5"/>
                      </a:cubicBezTo>
                      <a:cubicBezTo>
                        <a:pt x="13" y="7"/>
                        <a:pt x="13" y="9"/>
                        <a:pt x="13" y="10"/>
                      </a:cubicBezTo>
                      <a:cubicBezTo>
                        <a:pt x="10" y="11"/>
                        <a:pt x="6" y="13"/>
                        <a:pt x="2" y="14"/>
                      </a:cubicBezTo>
                      <a:cubicBezTo>
                        <a:pt x="0" y="15"/>
                        <a:pt x="1" y="19"/>
                        <a:pt x="4" y="19"/>
                      </a:cubicBezTo>
                      <a:cubicBezTo>
                        <a:pt x="7" y="20"/>
                        <a:pt x="11" y="19"/>
                        <a:pt x="15" y="19"/>
                      </a:cubicBezTo>
                      <a:cubicBezTo>
                        <a:pt x="15" y="22"/>
                        <a:pt x="16" y="25"/>
                        <a:pt x="17" y="28"/>
                      </a:cubicBezTo>
                      <a:cubicBezTo>
                        <a:pt x="18" y="34"/>
                        <a:pt x="27" y="31"/>
                        <a:pt x="25" y="26"/>
                      </a:cubicBezTo>
                      <a:cubicBezTo>
                        <a:pt x="25" y="23"/>
                        <a:pt x="24" y="21"/>
                        <a:pt x="23" y="18"/>
                      </a:cubicBezTo>
                      <a:cubicBezTo>
                        <a:pt x="26" y="17"/>
                        <a:pt x="28" y="17"/>
                        <a:pt x="31" y="16"/>
                      </a:cubicBezTo>
                      <a:cubicBezTo>
                        <a:pt x="37" y="14"/>
                        <a:pt x="34" y="6"/>
                        <a:pt x="28" y="7"/>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grpSp>
        </p:grpSp>
      </p:grpSp>
      <p:grpSp>
        <p:nvGrpSpPr>
          <p:cNvPr id="29" name="组合 14">
            <a:extLst>
              <a:ext uri="{FF2B5EF4-FFF2-40B4-BE49-F238E27FC236}">
                <a16:creationId xmlns:a16="http://schemas.microsoft.com/office/drawing/2014/main" id="{B97544F0-4A8D-0D42-BF2E-ECB080151639}"/>
              </a:ext>
            </a:extLst>
          </p:cNvPr>
          <p:cNvGrpSpPr/>
          <p:nvPr/>
        </p:nvGrpSpPr>
        <p:grpSpPr>
          <a:xfrm>
            <a:off x="6589120" y="184815"/>
            <a:ext cx="5133324" cy="1282036"/>
            <a:chOff x="1451314" y="2141289"/>
            <a:chExt cx="5133324" cy="2107129"/>
          </a:xfrm>
        </p:grpSpPr>
        <p:pic>
          <p:nvPicPr>
            <p:cNvPr id="30" name="图片 15">
              <a:extLst>
                <a:ext uri="{FF2B5EF4-FFF2-40B4-BE49-F238E27FC236}">
                  <a16:creationId xmlns:a16="http://schemas.microsoft.com/office/drawing/2014/main" id="{5B29A4EF-75B3-1F50-4C47-E6C7D7C80F5F}"/>
                </a:ext>
              </a:extLst>
            </p:cNvPr>
            <p:cNvPicPr>
              <a:picLocks noChangeAspect="1"/>
            </p:cNvPicPr>
            <p:nvPr/>
          </p:nvPicPr>
          <p:blipFill>
            <a:blip r:embed="rId3"/>
            <a:stretch>
              <a:fillRect/>
            </a:stretch>
          </p:blipFill>
          <p:spPr>
            <a:xfrm>
              <a:off x="1451314" y="2141289"/>
              <a:ext cx="5133324" cy="2107129"/>
            </a:xfrm>
            <a:prstGeom prst="rect">
              <a:avLst/>
            </a:prstGeom>
          </p:spPr>
        </p:pic>
        <p:grpSp>
          <p:nvGrpSpPr>
            <p:cNvPr id="31" name="组合 16">
              <a:extLst>
                <a:ext uri="{FF2B5EF4-FFF2-40B4-BE49-F238E27FC236}">
                  <a16:creationId xmlns:a16="http://schemas.microsoft.com/office/drawing/2014/main" id="{81A44247-C634-2DCC-44B8-2F6670F57E9B}"/>
                </a:ext>
              </a:extLst>
            </p:cNvPr>
            <p:cNvGrpSpPr/>
            <p:nvPr/>
          </p:nvGrpSpPr>
          <p:grpSpPr>
            <a:xfrm>
              <a:off x="1892492" y="2285106"/>
              <a:ext cx="4479959" cy="1689748"/>
              <a:chOff x="1149985" y="3194006"/>
              <a:chExt cx="4479959" cy="1689748"/>
            </a:xfrm>
          </p:grpSpPr>
          <p:sp>
            <p:nvSpPr>
              <p:cNvPr id="32" name="文本框 25">
                <a:extLst>
                  <a:ext uri="{FF2B5EF4-FFF2-40B4-BE49-F238E27FC236}">
                    <a16:creationId xmlns:a16="http://schemas.microsoft.com/office/drawing/2014/main" id="{9E1FCED7-E89A-45DD-3F4F-874764E426DB}"/>
                  </a:ext>
                </a:extLst>
              </p:cNvPr>
              <p:cNvSpPr txBox="1"/>
              <p:nvPr/>
            </p:nvSpPr>
            <p:spPr>
              <a:xfrm>
                <a:off x="1596697" y="3517943"/>
                <a:ext cx="4033247" cy="136581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2400" b="1" dirty="0">
                    <a:effectLst/>
                    <a:latin typeface="Cambria" panose="02040503050406030204" pitchFamily="18" charset="0"/>
                    <a:ea typeface="Cambria" panose="02040503050406030204" pitchFamily="18" charset="0"/>
                    <a:cs typeface="Calibri" panose="020F0502020204030204" pitchFamily="34" charset="0"/>
                  </a:rPr>
                  <a:t>Tên thức ăn nên ăn trong mỗi bữa ăn đó?</a:t>
                </a:r>
                <a:endParaRPr kumimoji="1" lang="zh-CN" altLang="en-US" sz="2400" b="1" i="0" u="none" strike="noStrike" kern="1200" cap="none" spc="0" normalizeH="0" baseline="0" noProof="0" dirty="0">
                  <a:ln>
                    <a:noFill/>
                  </a:ln>
                  <a:solidFill>
                    <a:prstClr val="black"/>
                  </a:solidFill>
                  <a:effectLst/>
                  <a:uLnTx/>
                  <a:uFillTx/>
                  <a:latin typeface="Cambria" panose="02040503050406030204" pitchFamily="18" charset="0"/>
                  <a:ea typeface="微软雅黑" panose="020B0503020204020204" pitchFamily="34" charset="-122"/>
                  <a:cs typeface="Calibri" panose="020F0502020204030204" pitchFamily="34" charset="0"/>
                </a:endParaRPr>
              </a:p>
            </p:txBody>
          </p:sp>
          <p:grpSp>
            <p:nvGrpSpPr>
              <p:cNvPr id="33" name="组合 18">
                <a:extLst>
                  <a:ext uri="{FF2B5EF4-FFF2-40B4-BE49-F238E27FC236}">
                    <a16:creationId xmlns:a16="http://schemas.microsoft.com/office/drawing/2014/main" id="{4919DCBF-3B77-2B88-5173-E59DB0877027}"/>
                  </a:ext>
                </a:extLst>
              </p:cNvPr>
              <p:cNvGrpSpPr/>
              <p:nvPr/>
            </p:nvGrpSpPr>
            <p:grpSpPr>
              <a:xfrm rot="19663740">
                <a:off x="1149985" y="3194006"/>
                <a:ext cx="654793" cy="845387"/>
                <a:chOff x="10766631" y="3941730"/>
                <a:chExt cx="1047927" cy="1352954"/>
              </a:xfrm>
            </p:grpSpPr>
            <p:sp>
              <p:nvSpPr>
                <p:cNvPr id="34" name="Freeform 108">
                  <a:extLst>
                    <a:ext uri="{FF2B5EF4-FFF2-40B4-BE49-F238E27FC236}">
                      <a16:creationId xmlns:a16="http://schemas.microsoft.com/office/drawing/2014/main" id="{26E52C81-092D-E250-06BC-94312E0D6829}"/>
                    </a:ext>
                  </a:extLst>
                </p:cNvPr>
                <p:cNvSpPr>
                  <a:spLocks/>
                </p:cNvSpPr>
                <p:nvPr/>
              </p:nvSpPr>
              <p:spPr bwMode="auto">
                <a:xfrm>
                  <a:off x="10766631" y="4209862"/>
                  <a:ext cx="664176" cy="1084822"/>
                </a:xfrm>
                <a:custGeom>
                  <a:avLst/>
                  <a:gdLst>
                    <a:gd name="T0" fmla="*/ 96 w 114"/>
                    <a:gd name="T1" fmla="*/ 11 h 186"/>
                    <a:gd name="T2" fmla="*/ 91 w 114"/>
                    <a:gd name="T3" fmla="*/ 11 h 186"/>
                    <a:gd name="T4" fmla="*/ 79 w 114"/>
                    <a:gd name="T5" fmla="*/ 8 h 186"/>
                    <a:gd name="T6" fmla="*/ 78 w 114"/>
                    <a:gd name="T7" fmla="*/ 8 h 186"/>
                    <a:gd name="T8" fmla="*/ 2 w 114"/>
                    <a:gd name="T9" fmla="*/ 87 h 186"/>
                    <a:gd name="T10" fmla="*/ 12 w 114"/>
                    <a:gd name="T11" fmla="*/ 98 h 186"/>
                    <a:gd name="T12" fmla="*/ 48 w 114"/>
                    <a:gd name="T13" fmla="*/ 83 h 186"/>
                    <a:gd name="T14" fmla="*/ 11 w 114"/>
                    <a:gd name="T15" fmla="*/ 170 h 186"/>
                    <a:gd name="T16" fmla="*/ 27 w 114"/>
                    <a:gd name="T17" fmla="*/ 177 h 186"/>
                    <a:gd name="T18" fmla="*/ 28 w 114"/>
                    <a:gd name="T19" fmla="*/ 175 h 186"/>
                    <a:gd name="T20" fmla="*/ 32 w 114"/>
                    <a:gd name="T21" fmla="*/ 172 h 186"/>
                    <a:gd name="T22" fmla="*/ 105 w 114"/>
                    <a:gd name="T23" fmla="*/ 71 h 186"/>
                    <a:gd name="T24" fmla="*/ 96 w 114"/>
                    <a:gd name="T25" fmla="*/ 58 h 186"/>
                    <a:gd name="T26" fmla="*/ 89 w 114"/>
                    <a:gd name="T27" fmla="*/ 60 h 186"/>
                    <a:gd name="T28" fmla="*/ 88 w 114"/>
                    <a:gd name="T29" fmla="*/ 62 h 186"/>
                    <a:gd name="T30" fmla="*/ 86 w 114"/>
                    <a:gd name="T31" fmla="*/ 64 h 186"/>
                    <a:gd name="T32" fmla="*/ 85 w 114"/>
                    <a:gd name="T33" fmla="*/ 65 h 186"/>
                    <a:gd name="T34" fmla="*/ 85 w 114"/>
                    <a:gd name="T35" fmla="*/ 65 h 186"/>
                    <a:gd name="T36" fmla="*/ 84 w 114"/>
                    <a:gd name="T37" fmla="*/ 66 h 186"/>
                    <a:gd name="T38" fmla="*/ 84 w 114"/>
                    <a:gd name="T39" fmla="*/ 66 h 186"/>
                    <a:gd name="T40" fmla="*/ 84 w 114"/>
                    <a:gd name="T41" fmla="*/ 66 h 186"/>
                    <a:gd name="T42" fmla="*/ 82 w 114"/>
                    <a:gd name="T43" fmla="*/ 67 h 186"/>
                    <a:gd name="T44" fmla="*/ 80 w 114"/>
                    <a:gd name="T45" fmla="*/ 71 h 186"/>
                    <a:gd name="T46" fmla="*/ 74 w 114"/>
                    <a:gd name="T47" fmla="*/ 79 h 186"/>
                    <a:gd name="T48" fmla="*/ 84 w 114"/>
                    <a:gd name="T49" fmla="*/ 64 h 186"/>
                    <a:gd name="T50" fmla="*/ 85 w 114"/>
                    <a:gd name="T51" fmla="*/ 55 h 186"/>
                    <a:gd name="T52" fmla="*/ 109 w 114"/>
                    <a:gd name="T53" fmla="*/ 20 h 186"/>
                    <a:gd name="T54" fmla="*/ 96 w 114"/>
                    <a:gd name="T55" fmla="*/ 1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4" h="186">
                      <a:moveTo>
                        <a:pt x="96" y="11"/>
                      </a:moveTo>
                      <a:cubicBezTo>
                        <a:pt x="94" y="10"/>
                        <a:pt x="93" y="10"/>
                        <a:pt x="91" y="11"/>
                      </a:cubicBezTo>
                      <a:cubicBezTo>
                        <a:pt x="89" y="7"/>
                        <a:pt x="82" y="4"/>
                        <a:pt x="79" y="8"/>
                      </a:cubicBezTo>
                      <a:cubicBezTo>
                        <a:pt x="78" y="8"/>
                        <a:pt x="78" y="8"/>
                        <a:pt x="78" y="8"/>
                      </a:cubicBezTo>
                      <a:cubicBezTo>
                        <a:pt x="34" y="0"/>
                        <a:pt x="14" y="52"/>
                        <a:pt x="2" y="87"/>
                      </a:cubicBezTo>
                      <a:cubicBezTo>
                        <a:pt x="0" y="94"/>
                        <a:pt x="6" y="99"/>
                        <a:pt x="12" y="98"/>
                      </a:cubicBezTo>
                      <a:cubicBezTo>
                        <a:pt x="25" y="95"/>
                        <a:pt x="37" y="89"/>
                        <a:pt x="48" y="83"/>
                      </a:cubicBezTo>
                      <a:cubicBezTo>
                        <a:pt x="33" y="111"/>
                        <a:pt x="18" y="139"/>
                        <a:pt x="11" y="170"/>
                      </a:cubicBezTo>
                      <a:cubicBezTo>
                        <a:pt x="9" y="180"/>
                        <a:pt x="22" y="186"/>
                        <a:pt x="27" y="177"/>
                      </a:cubicBezTo>
                      <a:cubicBezTo>
                        <a:pt x="27" y="176"/>
                        <a:pt x="27" y="175"/>
                        <a:pt x="28" y="175"/>
                      </a:cubicBezTo>
                      <a:cubicBezTo>
                        <a:pt x="29" y="174"/>
                        <a:pt x="31" y="174"/>
                        <a:pt x="32" y="172"/>
                      </a:cubicBezTo>
                      <a:cubicBezTo>
                        <a:pt x="59" y="141"/>
                        <a:pt x="89" y="109"/>
                        <a:pt x="105" y="71"/>
                      </a:cubicBezTo>
                      <a:cubicBezTo>
                        <a:pt x="108" y="64"/>
                        <a:pt x="103" y="57"/>
                        <a:pt x="96" y="58"/>
                      </a:cubicBezTo>
                      <a:cubicBezTo>
                        <a:pt x="94" y="58"/>
                        <a:pt x="91" y="58"/>
                        <a:pt x="89" y="60"/>
                      </a:cubicBezTo>
                      <a:cubicBezTo>
                        <a:pt x="89" y="61"/>
                        <a:pt x="88" y="62"/>
                        <a:pt x="88" y="62"/>
                      </a:cubicBezTo>
                      <a:cubicBezTo>
                        <a:pt x="87" y="63"/>
                        <a:pt x="86" y="64"/>
                        <a:pt x="86" y="64"/>
                      </a:cubicBezTo>
                      <a:cubicBezTo>
                        <a:pt x="85" y="65"/>
                        <a:pt x="85" y="65"/>
                        <a:pt x="85" y="65"/>
                      </a:cubicBezTo>
                      <a:cubicBezTo>
                        <a:pt x="85" y="65"/>
                        <a:pt x="85" y="65"/>
                        <a:pt x="85" y="65"/>
                      </a:cubicBezTo>
                      <a:cubicBezTo>
                        <a:pt x="84" y="66"/>
                        <a:pt x="84" y="66"/>
                        <a:pt x="84" y="66"/>
                      </a:cubicBezTo>
                      <a:cubicBezTo>
                        <a:pt x="84" y="66"/>
                        <a:pt x="84" y="66"/>
                        <a:pt x="84" y="66"/>
                      </a:cubicBezTo>
                      <a:cubicBezTo>
                        <a:pt x="84" y="66"/>
                        <a:pt x="84" y="66"/>
                        <a:pt x="84" y="66"/>
                      </a:cubicBezTo>
                      <a:cubicBezTo>
                        <a:pt x="84" y="66"/>
                        <a:pt x="83" y="67"/>
                        <a:pt x="82" y="67"/>
                      </a:cubicBezTo>
                      <a:cubicBezTo>
                        <a:pt x="81" y="68"/>
                        <a:pt x="80" y="70"/>
                        <a:pt x="80" y="71"/>
                      </a:cubicBezTo>
                      <a:cubicBezTo>
                        <a:pt x="78" y="74"/>
                        <a:pt x="76" y="76"/>
                        <a:pt x="74" y="79"/>
                      </a:cubicBezTo>
                      <a:cubicBezTo>
                        <a:pt x="77" y="74"/>
                        <a:pt x="81" y="69"/>
                        <a:pt x="84" y="64"/>
                      </a:cubicBezTo>
                      <a:cubicBezTo>
                        <a:pt x="87" y="61"/>
                        <a:pt x="86" y="58"/>
                        <a:pt x="85" y="55"/>
                      </a:cubicBezTo>
                      <a:cubicBezTo>
                        <a:pt x="94" y="44"/>
                        <a:pt x="102" y="32"/>
                        <a:pt x="109" y="20"/>
                      </a:cubicBezTo>
                      <a:cubicBezTo>
                        <a:pt x="114" y="11"/>
                        <a:pt x="102" y="4"/>
                        <a:pt x="96" y="11"/>
                      </a:cubicBezTo>
                      <a:close/>
                    </a:path>
                  </a:pathLst>
                </a:custGeom>
                <a:solidFill>
                  <a:srgbClr val="F8E5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35" name="Freeform 109">
                  <a:extLst>
                    <a:ext uri="{FF2B5EF4-FFF2-40B4-BE49-F238E27FC236}">
                      <a16:creationId xmlns:a16="http://schemas.microsoft.com/office/drawing/2014/main" id="{815BCB4A-67A1-CAF5-072C-BA3B08576EF1}"/>
                    </a:ext>
                  </a:extLst>
                </p:cNvPr>
                <p:cNvSpPr>
                  <a:spLocks noEditPoints="1"/>
                </p:cNvSpPr>
                <p:nvPr/>
              </p:nvSpPr>
              <p:spPr bwMode="auto">
                <a:xfrm>
                  <a:off x="10783856" y="4209862"/>
                  <a:ext cx="693695" cy="1067602"/>
                </a:xfrm>
                <a:custGeom>
                  <a:avLst/>
                  <a:gdLst>
                    <a:gd name="T0" fmla="*/ 112 w 119"/>
                    <a:gd name="T1" fmla="*/ 52 h 183"/>
                    <a:gd name="T2" fmla="*/ 91 w 119"/>
                    <a:gd name="T3" fmla="*/ 53 h 183"/>
                    <a:gd name="T4" fmla="*/ 115 w 119"/>
                    <a:gd name="T5" fmla="*/ 9 h 183"/>
                    <a:gd name="T6" fmla="*/ 110 w 119"/>
                    <a:gd name="T7" fmla="*/ 2 h 183"/>
                    <a:gd name="T8" fmla="*/ 49 w 119"/>
                    <a:gd name="T9" fmla="*/ 15 h 183"/>
                    <a:gd name="T10" fmla="*/ 24 w 119"/>
                    <a:gd name="T11" fmla="*/ 55 h 183"/>
                    <a:gd name="T12" fmla="*/ 2 w 119"/>
                    <a:gd name="T13" fmla="*/ 88 h 183"/>
                    <a:gd name="T14" fmla="*/ 8 w 119"/>
                    <a:gd name="T15" fmla="*/ 94 h 183"/>
                    <a:gd name="T16" fmla="*/ 43 w 119"/>
                    <a:gd name="T17" fmla="*/ 87 h 183"/>
                    <a:gd name="T18" fmla="*/ 5 w 119"/>
                    <a:gd name="T19" fmla="*/ 176 h 183"/>
                    <a:gd name="T20" fmla="*/ 12 w 119"/>
                    <a:gd name="T21" fmla="*/ 181 h 183"/>
                    <a:gd name="T22" fmla="*/ 70 w 119"/>
                    <a:gd name="T23" fmla="*/ 126 h 183"/>
                    <a:gd name="T24" fmla="*/ 117 w 119"/>
                    <a:gd name="T25" fmla="*/ 58 h 183"/>
                    <a:gd name="T26" fmla="*/ 112 w 119"/>
                    <a:gd name="T27" fmla="*/ 52 h 183"/>
                    <a:gd name="T28" fmla="*/ 66 w 119"/>
                    <a:gd name="T29" fmla="*/ 116 h 183"/>
                    <a:gd name="T30" fmla="*/ 19 w 119"/>
                    <a:gd name="T31" fmla="*/ 165 h 183"/>
                    <a:gd name="T32" fmla="*/ 56 w 119"/>
                    <a:gd name="T33" fmla="*/ 81 h 183"/>
                    <a:gd name="T34" fmla="*/ 50 w 119"/>
                    <a:gd name="T35" fmla="*/ 75 h 183"/>
                    <a:gd name="T36" fmla="*/ 16 w 119"/>
                    <a:gd name="T37" fmla="*/ 82 h 183"/>
                    <a:gd name="T38" fmla="*/ 18 w 119"/>
                    <a:gd name="T39" fmla="*/ 79 h 183"/>
                    <a:gd name="T40" fmla="*/ 23 w 119"/>
                    <a:gd name="T41" fmla="*/ 78 h 183"/>
                    <a:gd name="T42" fmla="*/ 53 w 119"/>
                    <a:gd name="T43" fmla="*/ 25 h 183"/>
                    <a:gd name="T44" fmla="*/ 103 w 119"/>
                    <a:gd name="T45" fmla="*/ 12 h 183"/>
                    <a:gd name="T46" fmla="*/ 75 w 119"/>
                    <a:gd name="T47" fmla="*/ 56 h 183"/>
                    <a:gd name="T48" fmla="*/ 80 w 119"/>
                    <a:gd name="T49" fmla="*/ 64 h 183"/>
                    <a:gd name="T50" fmla="*/ 106 w 119"/>
                    <a:gd name="T51" fmla="*/ 61 h 183"/>
                    <a:gd name="T52" fmla="*/ 66 w 119"/>
                    <a:gd name="T53" fmla="*/ 11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83">
                      <a:moveTo>
                        <a:pt x="112" y="52"/>
                      </a:moveTo>
                      <a:cubicBezTo>
                        <a:pt x="105" y="53"/>
                        <a:pt x="98" y="53"/>
                        <a:pt x="91" y="53"/>
                      </a:cubicBezTo>
                      <a:cubicBezTo>
                        <a:pt x="101" y="40"/>
                        <a:pt x="109" y="25"/>
                        <a:pt x="115" y="9"/>
                      </a:cubicBezTo>
                      <a:cubicBezTo>
                        <a:pt x="116" y="5"/>
                        <a:pt x="113" y="2"/>
                        <a:pt x="110" y="2"/>
                      </a:cubicBezTo>
                      <a:cubicBezTo>
                        <a:pt x="89" y="1"/>
                        <a:pt x="66" y="0"/>
                        <a:pt x="49" y="15"/>
                      </a:cubicBezTo>
                      <a:cubicBezTo>
                        <a:pt x="38" y="24"/>
                        <a:pt x="30" y="39"/>
                        <a:pt x="24" y="55"/>
                      </a:cubicBezTo>
                      <a:cubicBezTo>
                        <a:pt x="16" y="65"/>
                        <a:pt x="9" y="76"/>
                        <a:pt x="2" y="88"/>
                      </a:cubicBezTo>
                      <a:cubicBezTo>
                        <a:pt x="0" y="92"/>
                        <a:pt x="4" y="96"/>
                        <a:pt x="8" y="94"/>
                      </a:cubicBezTo>
                      <a:cubicBezTo>
                        <a:pt x="19" y="89"/>
                        <a:pt x="31" y="90"/>
                        <a:pt x="43" y="87"/>
                      </a:cubicBezTo>
                      <a:cubicBezTo>
                        <a:pt x="31" y="117"/>
                        <a:pt x="15" y="145"/>
                        <a:pt x="5" y="176"/>
                      </a:cubicBezTo>
                      <a:cubicBezTo>
                        <a:pt x="4" y="180"/>
                        <a:pt x="8" y="183"/>
                        <a:pt x="12" y="181"/>
                      </a:cubicBezTo>
                      <a:cubicBezTo>
                        <a:pt x="35" y="168"/>
                        <a:pt x="53" y="146"/>
                        <a:pt x="70" y="126"/>
                      </a:cubicBezTo>
                      <a:cubicBezTo>
                        <a:pt x="87" y="105"/>
                        <a:pt x="105" y="83"/>
                        <a:pt x="117" y="58"/>
                      </a:cubicBezTo>
                      <a:cubicBezTo>
                        <a:pt x="119" y="54"/>
                        <a:pt x="116" y="51"/>
                        <a:pt x="112" y="52"/>
                      </a:cubicBezTo>
                      <a:close/>
                      <a:moveTo>
                        <a:pt x="66" y="116"/>
                      </a:moveTo>
                      <a:cubicBezTo>
                        <a:pt x="52" y="133"/>
                        <a:pt x="37" y="151"/>
                        <a:pt x="19" y="165"/>
                      </a:cubicBezTo>
                      <a:cubicBezTo>
                        <a:pt x="30" y="136"/>
                        <a:pt x="46" y="110"/>
                        <a:pt x="56" y="81"/>
                      </a:cubicBezTo>
                      <a:cubicBezTo>
                        <a:pt x="57" y="78"/>
                        <a:pt x="53" y="74"/>
                        <a:pt x="50" y="75"/>
                      </a:cubicBezTo>
                      <a:cubicBezTo>
                        <a:pt x="39" y="79"/>
                        <a:pt x="27" y="79"/>
                        <a:pt x="16" y="82"/>
                      </a:cubicBezTo>
                      <a:cubicBezTo>
                        <a:pt x="17" y="81"/>
                        <a:pt x="17" y="80"/>
                        <a:pt x="18" y="79"/>
                      </a:cubicBezTo>
                      <a:cubicBezTo>
                        <a:pt x="19" y="80"/>
                        <a:pt x="22" y="80"/>
                        <a:pt x="23" y="78"/>
                      </a:cubicBezTo>
                      <a:cubicBezTo>
                        <a:pt x="35" y="62"/>
                        <a:pt x="39" y="41"/>
                        <a:pt x="53" y="25"/>
                      </a:cubicBezTo>
                      <a:cubicBezTo>
                        <a:pt x="64" y="11"/>
                        <a:pt x="85" y="11"/>
                        <a:pt x="103" y="12"/>
                      </a:cubicBezTo>
                      <a:cubicBezTo>
                        <a:pt x="96" y="28"/>
                        <a:pt x="88" y="43"/>
                        <a:pt x="75" y="56"/>
                      </a:cubicBezTo>
                      <a:cubicBezTo>
                        <a:pt x="72" y="59"/>
                        <a:pt x="75" y="65"/>
                        <a:pt x="80" y="64"/>
                      </a:cubicBezTo>
                      <a:cubicBezTo>
                        <a:pt x="89" y="62"/>
                        <a:pt x="97" y="62"/>
                        <a:pt x="106" y="61"/>
                      </a:cubicBezTo>
                      <a:cubicBezTo>
                        <a:pt x="96" y="81"/>
                        <a:pt x="81" y="100"/>
                        <a:pt x="66" y="11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36" name="Freeform 110">
                  <a:extLst>
                    <a:ext uri="{FF2B5EF4-FFF2-40B4-BE49-F238E27FC236}">
                      <a16:creationId xmlns:a16="http://schemas.microsoft.com/office/drawing/2014/main" id="{A9B1FB65-8EF7-742F-DF44-F29D090147A1}"/>
                    </a:ext>
                  </a:extLst>
                </p:cNvPr>
                <p:cNvSpPr>
                  <a:spLocks/>
                </p:cNvSpPr>
                <p:nvPr/>
              </p:nvSpPr>
              <p:spPr bwMode="auto">
                <a:xfrm>
                  <a:off x="10766636" y="4089326"/>
                  <a:ext cx="169734" cy="179575"/>
                </a:xfrm>
                <a:custGeom>
                  <a:avLst/>
                  <a:gdLst>
                    <a:gd name="T0" fmla="*/ 28 w 29"/>
                    <a:gd name="T1" fmla="*/ 26 h 31"/>
                    <a:gd name="T2" fmla="*/ 12 w 29"/>
                    <a:gd name="T3" fmla="*/ 4 h 31"/>
                    <a:gd name="T4" fmla="*/ 6 w 29"/>
                    <a:gd name="T5" fmla="*/ 0 h 31"/>
                    <a:gd name="T6" fmla="*/ 2 w 29"/>
                    <a:gd name="T7" fmla="*/ 1 h 31"/>
                    <a:gd name="T8" fmla="*/ 1 w 29"/>
                    <a:gd name="T9" fmla="*/ 7 h 31"/>
                    <a:gd name="T10" fmla="*/ 10 w 29"/>
                    <a:gd name="T11" fmla="*/ 23 h 31"/>
                    <a:gd name="T12" fmla="*/ 26 w 29"/>
                    <a:gd name="T13" fmla="*/ 30 h 31"/>
                    <a:gd name="T14" fmla="*/ 28 w 29"/>
                    <a:gd name="T15" fmla="*/ 2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1">
                      <a:moveTo>
                        <a:pt x="28" y="26"/>
                      </a:moveTo>
                      <a:cubicBezTo>
                        <a:pt x="20" y="21"/>
                        <a:pt x="15" y="12"/>
                        <a:pt x="12" y="4"/>
                      </a:cubicBezTo>
                      <a:cubicBezTo>
                        <a:pt x="11" y="1"/>
                        <a:pt x="9" y="0"/>
                        <a:pt x="6" y="0"/>
                      </a:cubicBezTo>
                      <a:cubicBezTo>
                        <a:pt x="4" y="0"/>
                        <a:pt x="3" y="0"/>
                        <a:pt x="2" y="1"/>
                      </a:cubicBezTo>
                      <a:cubicBezTo>
                        <a:pt x="1" y="3"/>
                        <a:pt x="0" y="5"/>
                        <a:pt x="1" y="7"/>
                      </a:cubicBezTo>
                      <a:cubicBezTo>
                        <a:pt x="3" y="13"/>
                        <a:pt x="6" y="18"/>
                        <a:pt x="10" y="23"/>
                      </a:cubicBezTo>
                      <a:cubicBezTo>
                        <a:pt x="15" y="28"/>
                        <a:pt x="20" y="30"/>
                        <a:pt x="26" y="30"/>
                      </a:cubicBezTo>
                      <a:cubicBezTo>
                        <a:pt x="29" y="31"/>
                        <a:pt x="29" y="27"/>
                        <a:pt x="28" y="2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37" name="Freeform 111">
                  <a:extLst>
                    <a:ext uri="{FF2B5EF4-FFF2-40B4-BE49-F238E27FC236}">
                      <a16:creationId xmlns:a16="http://schemas.microsoft.com/office/drawing/2014/main" id="{3EF01BFB-288A-85E5-59FE-E444D060BEE8}"/>
                    </a:ext>
                  </a:extLst>
                </p:cNvPr>
                <p:cNvSpPr>
                  <a:spLocks/>
                </p:cNvSpPr>
                <p:nvPr/>
              </p:nvSpPr>
              <p:spPr bwMode="auto">
                <a:xfrm>
                  <a:off x="10941291" y="3941730"/>
                  <a:ext cx="76258" cy="233693"/>
                </a:xfrm>
                <a:custGeom>
                  <a:avLst/>
                  <a:gdLst>
                    <a:gd name="T0" fmla="*/ 11 w 13"/>
                    <a:gd name="T1" fmla="*/ 18 h 40"/>
                    <a:gd name="T2" fmla="*/ 11 w 13"/>
                    <a:gd name="T3" fmla="*/ 4 h 40"/>
                    <a:gd name="T4" fmla="*/ 3 w 13"/>
                    <a:gd name="T5" fmla="*/ 4 h 40"/>
                    <a:gd name="T6" fmla="*/ 8 w 13"/>
                    <a:gd name="T7" fmla="*/ 37 h 40"/>
                    <a:gd name="T8" fmla="*/ 13 w 13"/>
                    <a:gd name="T9" fmla="*/ 35 h 40"/>
                    <a:gd name="T10" fmla="*/ 11 w 13"/>
                    <a:gd name="T11" fmla="*/ 18 h 40"/>
                  </a:gdLst>
                  <a:ahLst/>
                  <a:cxnLst>
                    <a:cxn ang="0">
                      <a:pos x="T0" y="T1"/>
                    </a:cxn>
                    <a:cxn ang="0">
                      <a:pos x="T2" y="T3"/>
                    </a:cxn>
                    <a:cxn ang="0">
                      <a:pos x="T4" y="T5"/>
                    </a:cxn>
                    <a:cxn ang="0">
                      <a:pos x="T6" y="T7"/>
                    </a:cxn>
                    <a:cxn ang="0">
                      <a:pos x="T8" y="T9"/>
                    </a:cxn>
                    <a:cxn ang="0">
                      <a:pos x="T10" y="T11"/>
                    </a:cxn>
                  </a:cxnLst>
                  <a:rect l="0" t="0" r="r" b="b"/>
                  <a:pathLst>
                    <a:path w="13" h="40">
                      <a:moveTo>
                        <a:pt x="11" y="18"/>
                      </a:moveTo>
                      <a:cubicBezTo>
                        <a:pt x="11" y="13"/>
                        <a:pt x="12" y="8"/>
                        <a:pt x="11" y="4"/>
                      </a:cubicBezTo>
                      <a:cubicBezTo>
                        <a:pt x="10" y="0"/>
                        <a:pt x="4" y="0"/>
                        <a:pt x="3" y="4"/>
                      </a:cubicBezTo>
                      <a:cubicBezTo>
                        <a:pt x="0" y="14"/>
                        <a:pt x="3" y="28"/>
                        <a:pt x="8" y="37"/>
                      </a:cubicBezTo>
                      <a:cubicBezTo>
                        <a:pt x="9" y="40"/>
                        <a:pt x="13" y="38"/>
                        <a:pt x="13" y="35"/>
                      </a:cubicBezTo>
                      <a:cubicBezTo>
                        <a:pt x="12" y="30"/>
                        <a:pt x="12" y="24"/>
                        <a:pt x="11" y="18"/>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39" name="Freeform 112">
                  <a:extLst>
                    <a:ext uri="{FF2B5EF4-FFF2-40B4-BE49-F238E27FC236}">
                      <a16:creationId xmlns:a16="http://schemas.microsoft.com/office/drawing/2014/main" id="{C078E7DE-7A3E-CE08-6FF1-3260E6FE564F}"/>
                    </a:ext>
                  </a:extLst>
                </p:cNvPr>
                <p:cNvSpPr>
                  <a:spLocks/>
                </p:cNvSpPr>
                <p:nvPr/>
              </p:nvSpPr>
              <p:spPr bwMode="auto">
                <a:xfrm>
                  <a:off x="11115943" y="3941730"/>
                  <a:ext cx="76258" cy="216472"/>
                </a:xfrm>
                <a:custGeom>
                  <a:avLst/>
                  <a:gdLst>
                    <a:gd name="T0" fmla="*/ 11 w 13"/>
                    <a:gd name="T1" fmla="*/ 4 h 37"/>
                    <a:gd name="T2" fmla="*/ 4 w 13"/>
                    <a:gd name="T3" fmla="*/ 4 h 37"/>
                    <a:gd name="T4" fmla="*/ 2 w 13"/>
                    <a:gd name="T5" fmla="*/ 32 h 37"/>
                    <a:gd name="T6" fmla="*/ 7 w 13"/>
                    <a:gd name="T7" fmla="*/ 34 h 37"/>
                    <a:gd name="T8" fmla="*/ 11 w 13"/>
                    <a:gd name="T9" fmla="*/ 4 h 37"/>
                  </a:gdLst>
                  <a:ahLst/>
                  <a:cxnLst>
                    <a:cxn ang="0">
                      <a:pos x="T0" y="T1"/>
                    </a:cxn>
                    <a:cxn ang="0">
                      <a:pos x="T2" y="T3"/>
                    </a:cxn>
                    <a:cxn ang="0">
                      <a:pos x="T4" y="T5"/>
                    </a:cxn>
                    <a:cxn ang="0">
                      <a:pos x="T6" y="T7"/>
                    </a:cxn>
                    <a:cxn ang="0">
                      <a:pos x="T8" y="T9"/>
                    </a:cxn>
                  </a:cxnLst>
                  <a:rect l="0" t="0" r="r" b="b"/>
                  <a:pathLst>
                    <a:path w="13" h="37">
                      <a:moveTo>
                        <a:pt x="11" y="4"/>
                      </a:moveTo>
                      <a:cubicBezTo>
                        <a:pt x="11" y="0"/>
                        <a:pt x="5" y="0"/>
                        <a:pt x="4" y="4"/>
                      </a:cubicBezTo>
                      <a:cubicBezTo>
                        <a:pt x="3" y="13"/>
                        <a:pt x="5" y="23"/>
                        <a:pt x="2" y="32"/>
                      </a:cubicBezTo>
                      <a:cubicBezTo>
                        <a:pt x="0" y="35"/>
                        <a:pt x="6" y="37"/>
                        <a:pt x="7" y="34"/>
                      </a:cubicBezTo>
                      <a:cubicBezTo>
                        <a:pt x="12" y="25"/>
                        <a:pt x="13" y="13"/>
                        <a:pt x="11" y="4"/>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40" name="Freeform 113">
                  <a:extLst>
                    <a:ext uri="{FF2B5EF4-FFF2-40B4-BE49-F238E27FC236}">
                      <a16:creationId xmlns:a16="http://schemas.microsoft.com/office/drawing/2014/main" id="{93EFD02D-877E-0878-7483-35C3DDFB831D}"/>
                    </a:ext>
                  </a:extLst>
                </p:cNvPr>
                <p:cNvSpPr>
                  <a:spLocks/>
                </p:cNvSpPr>
                <p:nvPr/>
              </p:nvSpPr>
              <p:spPr bwMode="auto">
                <a:xfrm>
                  <a:off x="11598086" y="4682166"/>
                  <a:ext cx="216472" cy="199254"/>
                </a:xfrm>
                <a:custGeom>
                  <a:avLst/>
                  <a:gdLst>
                    <a:gd name="T0" fmla="*/ 28 w 37"/>
                    <a:gd name="T1" fmla="*/ 7 h 34"/>
                    <a:gd name="T2" fmla="*/ 21 w 37"/>
                    <a:gd name="T3" fmla="*/ 8 h 34"/>
                    <a:gd name="T4" fmla="*/ 19 w 37"/>
                    <a:gd name="T5" fmla="*/ 4 h 34"/>
                    <a:gd name="T6" fmla="*/ 13 w 37"/>
                    <a:gd name="T7" fmla="*/ 5 h 34"/>
                    <a:gd name="T8" fmla="*/ 13 w 37"/>
                    <a:gd name="T9" fmla="*/ 10 h 34"/>
                    <a:gd name="T10" fmla="*/ 2 w 37"/>
                    <a:gd name="T11" fmla="*/ 14 h 34"/>
                    <a:gd name="T12" fmla="*/ 4 w 37"/>
                    <a:gd name="T13" fmla="*/ 19 h 34"/>
                    <a:gd name="T14" fmla="*/ 15 w 37"/>
                    <a:gd name="T15" fmla="*/ 19 h 34"/>
                    <a:gd name="T16" fmla="*/ 17 w 37"/>
                    <a:gd name="T17" fmla="*/ 28 h 34"/>
                    <a:gd name="T18" fmla="*/ 25 w 37"/>
                    <a:gd name="T19" fmla="*/ 26 h 34"/>
                    <a:gd name="T20" fmla="*/ 23 w 37"/>
                    <a:gd name="T21" fmla="*/ 18 h 34"/>
                    <a:gd name="T22" fmla="*/ 31 w 37"/>
                    <a:gd name="T23" fmla="*/ 16 h 34"/>
                    <a:gd name="T24" fmla="*/ 28 w 37"/>
                    <a:gd name="T25"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4">
                      <a:moveTo>
                        <a:pt x="28" y="7"/>
                      </a:moveTo>
                      <a:cubicBezTo>
                        <a:pt x="26" y="7"/>
                        <a:pt x="23" y="8"/>
                        <a:pt x="21" y="8"/>
                      </a:cubicBezTo>
                      <a:cubicBezTo>
                        <a:pt x="20" y="7"/>
                        <a:pt x="19" y="5"/>
                        <a:pt x="19" y="4"/>
                      </a:cubicBezTo>
                      <a:cubicBezTo>
                        <a:pt x="18" y="0"/>
                        <a:pt x="12" y="1"/>
                        <a:pt x="13" y="5"/>
                      </a:cubicBezTo>
                      <a:cubicBezTo>
                        <a:pt x="13" y="7"/>
                        <a:pt x="13" y="9"/>
                        <a:pt x="13" y="10"/>
                      </a:cubicBezTo>
                      <a:cubicBezTo>
                        <a:pt x="10" y="11"/>
                        <a:pt x="6" y="13"/>
                        <a:pt x="2" y="14"/>
                      </a:cubicBezTo>
                      <a:cubicBezTo>
                        <a:pt x="0" y="15"/>
                        <a:pt x="1" y="19"/>
                        <a:pt x="4" y="19"/>
                      </a:cubicBezTo>
                      <a:cubicBezTo>
                        <a:pt x="7" y="20"/>
                        <a:pt x="11" y="19"/>
                        <a:pt x="15" y="19"/>
                      </a:cubicBezTo>
                      <a:cubicBezTo>
                        <a:pt x="15" y="22"/>
                        <a:pt x="16" y="25"/>
                        <a:pt x="17" y="28"/>
                      </a:cubicBezTo>
                      <a:cubicBezTo>
                        <a:pt x="18" y="34"/>
                        <a:pt x="27" y="31"/>
                        <a:pt x="25" y="26"/>
                      </a:cubicBezTo>
                      <a:cubicBezTo>
                        <a:pt x="25" y="23"/>
                        <a:pt x="24" y="21"/>
                        <a:pt x="23" y="18"/>
                      </a:cubicBezTo>
                      <a:cubicBezTo>
                        <a:pt x="26" y="17"/>
                        <a:pt x="28" y="17"/>
                        <a:pt x="31" y="16"/>
                      </a:cubicBezTo>
                      <a:cubicBezTo>
                        <a:pt x="37" y="14"/>
                        <a:pt x="34" y="6"/>
                        <a:pt x="28" y="7"/>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grpSp>
        </p:grpSp>
      </p:grpSp>
      <p:grpSp>
        <p:nvGrpSpPr>
          <p:cNvPr id="38" name="组合 14">
            <a:extLst>
              <a:ext uri="{FF2B5EF4-FFF2-40B4-BE49-F238E27FC236}">
                <a16:creationId xmlns:a16="http://schemas.microsoft.com/office/drawing/2014/main" id="{5884DE7E-B80B-43D6-BFC5-F21722F280DB}"/>
              </a:ext>
            </a:extLst>
          </p:cNvPr>
          <p:cNvGrpSpPr/>
          <p:nvPr/>
        </p:nvGrpSpPr>
        <p:grpSpPr>
          <a:xfrm>
            <a:off x="2828926" y="1899315"/>
            <a:ext cx="7761102" cy="1513278"/>
            <a:chOff x="1451314" y="2141289"/>
            <a:chExt cx="5133324" cy="2487194"/>
          </a:xfrm>
        </p:grpSpPr>
        <p:pic>
          <p:nvPicPr>
            <p:cNvPr id="41" name="图片 15">
              <a:extLst>
                <a:ext uri="{FF2B5EF4-FFF2-40B4-BE49-F238E27FC236}">
                  <a16:creationId xmlns:a16="http://schemas.microsoft.com/office/drawing/2014/main" id="{CD23CB25-0F5F-4952-8F0F-89A5BA282285}"/>
                </a:ext>
              </a:extLst>
            </p:cNvPr>
            <p:cNvPicPr>
              <a:picLocks noChangeAspect="1"/>
            </p:cNvPicPr>
            <p:nvPr/>
          </p:nvPicPr>
          <p:blipFill>
            <a:blip r:embed="rId3"/>
            <a:stretch>
              <a:fillRect/>
            </a:stretch>
          </p:blipFill>
          <p:spPr>
            <a:xfrm>
              <a:off x="1451314" y="2141289"/>
              <a:ext cx="5133324" cy="2107129"/>
            </a:xfrm>
            <a:prstGeom prst="rect">
              <a:avLst/>
            </a:prstGeom>
          </p:spPr>
        </p:pic>
        <p:grpSp>
          <p:nvGrpSpPr>
            <p:cNvPr id="50" name="组合 16">
              <a:extLst>
                <a:ext uri="{FF2B5EF4-FFF2-40B4-BE49-F238E27FC236}">
                  <a16:creationId xmlns:a16="http://schemas.microsoft.com/office/drawing/2014/main" id="{77E13E6E-94A9-49BE-B584-1F96C0D1944F}"/>
                </a:ext>
              </a:extLst>
            </p:cNvPr>
            <p:cNvGrpSpPr/>
            <p:nvPr/>
          </p:nvGrpSpPr>
          <p:grpSpPr>
            <a:xfrm>
              <a:off x="1892492" y="2285106"/>
              <a:ext cx="4494120" cy="2343377"/>
              <a:chOff x="1149985" y="3194006"/>
              <a:chExt cx="4494120" cy="2343377"/>
            </a:xfrm>
          </p:grpSpPr>
          <p:sp>
            <p:nvSpPr>
              <p:cNvPr id="51" name="文本框 25">
                <a:extLst>
                  <a:ext uri="{FF2B5EF4-FFF2-40B4-BE49-F238E27FC236}">
                    <a16:creationId xmlns:a16="http://schemas.microsoft.com/office/drawing/2014/main" id="{A7BFF8A2-3081-4532-8CC0-E3F60475BAE9}"/>
                  </a:ext>
                </a:extLst>
              </p:cNvPr>
              <p:cNvSpPr txBox="1"/>
              <p:nvPr/>
            </p:nvSpPr>
            <p:spPr>
              <a:xfrm>
                <a:off x="1499485" y="3267461"/>
                <a:ext cx="4144620" cy="2269922"/>
              </a:xfrm>
              <a:prstGeom prst="rect">
                <a:avLst/>
              </a:prstGeom>
              <a:noFill/>
            </p:spPr>
            <p:txBody>
              <a:bodyPr wrap="square" rtlCol="0">
                <a:spAutoFit/>
              </a:bodyPr>
              <a:lstStyle/>
              <a:p>
                <a:pPr marL="0" marR="0" algn="just">
                  <a:lnSpc>
                    <a:spcPct val="120000"/>
                  </a:lnSpc>
                  <a:spcBef>
                    <a:spcPts val="0"/>
                  </a:spcBef>
                  <a:spcAft>
                    <a:spcPts val="0"/>
                  </a:spcAft>
                </a:pPr>
                <a:r>
                  <a:rPr lang="vi-VN" sz="2400" b="1" dirty="0">
                    <a:effectLst/>
                    <a:latin typeface="Cambria" panose="02040503050406030204" pitchFamily="18" charset="0"/>
                    <a:ea typeface="Cambria" panose="02040503050406030204" pitchFamily="18" charset="0"/>
                    <a:cs typeface="Calibri" panose="020F0502020204030204" pitchFamily="34" charset="0"/>
                  </a:rPr>
                  <a:t>Để chăm sóc và bảo vệ cơ quan tiêu hóa em cần thay đổi những thói quan ăn uống nào?</a:t>
                </a:r>
                <a:endParaRPr lang="en-US" sz="2400" b="1" dirty="0">
                  <a:effectLst/>
                  <a:latin typeface="Cambria" panose="02040503050406030204" pitchFamily="18" charset="0"/>
                  <a:ea typeface="Cambria" panose="02040503050406030204" pitchFamily="18" charset="0"/>
                  <a:cs typeface="Calibri" panose="020F0502020204030204" pitchFamily="34" charset="0"/>
                </a:endParaRPr>
              </a:p>
            </p:txBody>
          </p:sp>
          <p:grpSp>
            <p:nvGrpSpPr>
              <p:cNvPr id="52" name="组合 18">
                <a:extLst>
                  <a:ext uri="{FF2B5EF4-FFF2-40B4-BE49-F238E27FC236}">
                    <a16:creationId xmlns:a16="http://schemas.microsoft.com/office/drawing/2014/main" id="{BFEAB139-3D21-43D1-8E69-A288F0D1A2FF}"/>
                  </a:ext>
                </a:extLst>
              </p:cNvPr>
              <p:cNvGrpSpPr/>
              <p:nvPr/>
            </p:nvGrpSpPr>
            <p:grpSpPr>
              <a:xfrm rot="19663740">
                <a:off x="1149985" y="3194006"/>
                <a:ext cx="654793" cy="845387"/>
                <a:chOff x="10766631" y="3941730"/>
                <a:chExt cx="1047927" cy="1352954"/>
              </a:xfrm>
            </p:grpSpPr>
            <p:sp>
              <p:nvSpPr>
                <p:cNvPr id="53" name="Freeform 108">
                  <a:extLst>
                    <a:ext uri="{FF2B5EF4-FFF2-40B4-BE49-F238E27FC236}">
                      <a16:creationId xmlns:a16="http://schemas.microsoft.com/office/drawing/2014/main" id="{493FB5AE-4EC4-485A-9CA9-9E89C5C90DF8}"/>
                    </a:ext>
                  </a:extLst>
                </p:cNvPr>
                <p:cNvSpPr>
                  <a:spLocks/>
                </p:cNvSpPr>
                <p:nvPr/>
              </p:nvSpPr>
              <p:spPr bwMode="auto">
                <a:xfrm>
                  <a:off x="10766631" y="4209862"/>
                  <a:ext cx="664176" cy="1084822"/>
                </a:xfrm>
                <a:custGeom>
                  <a:avLst/>
                  <a:gdLst>
                    <a:gd name="T0" fmla="*/ 96 w 114"/>
                    <a:gd name="T1" fmla="*/ 11 h 186"/>
                    <a:gd name="T2" fmla="*/ 91 w 114"/>
                    <a:gd name="T3" fmla="*/ 11 h 186"/>
                    <a:gd name="T4" fmla="*/ 79 w 114"/>
                    <a:gd name="T5" fmla="*/ 8 h 186"/>
                    <a:gd name="T6" fmla="*/ 78 w 114"/>
                    <a:gd name="T7" fmla="*/ 8 h 186"/>
                    <a:gd name="T8" fmla="*/ 2 w 114"/>
                    <a:gd name="T9" fmla="*/ 87 h 186"/>
                    <a:gd name="T10" fmla="*/ 12 w 114"/>
                    <a:gd name="T11" fmla="*/ 98 h 186"/>
                    <a:gd name="T12" fmla="*/ 48 w 114"/>
                    <a:gd name="T13" fmla="*/ 83 h 186"/>
                    <a:gd name="T14" fmla="*/ 11 w 114"/>
                    <a:gd name="T15" fmla="*/ 170 h 186"/>
                    <a:gd name="T16" fmla="*/ 27 w 114"/>
                    <a:gd name="T17" fmla="*/ 177 h 186"/>
                    <a:gd name="T18" fmla="*/ 28 w 114"/>
                    <a:gd name="T19" fmla="*/ 175 h 186"/>
                    <a:gd name="T20" fmla="*/ 32 w 114"/>
                    <a:gd name="T21" fmla="*/ 172 h 186"/>
                    <a:gd name="T22" fmla="*/ 105 w 114"/>
                    <a:gd name="T23" fmla="*/ 71 h 186"/>
                    <a:gd name="T24" fmla="*/ 96 w 114"/>
                    <a:gd name="T25" fmla="*/ 58 h 186"/>
                    <a:gd name="T26" fmla="*/ 89 w 114"/>
                    <a:gd name="T27" fmla="*/ 60 h 186"/>
                    <a:gd name="T28" fmla="*/ 88 w 114"/>
                    <a:gd name="T29" fmla="*/ 62 h 186"/>
                    <a:gd name="T30" fmla="*/ 86 w 114"/>
                    <a:gd name="T31" fmla="*/ 64 h 186"/>
                    <a:gd name="T32" fmla="*/ 85 w 114"/>
                    <a:gd name="T33" fmla="*/ 65 h 186"/>
                    <a:gd name="T34" fmla="*/ 85 w 114"/>
                    <a:gd name="T35" fmla="*/ 65 h 186"/>
                    <a:gd name="T36" fmla="*/ 84 w 114"/>
                    <a:gd name="T37" fmla="*/ 66 h 186"/>
                    <a:gd name="T38" fmla="*/ 84 w 114"/>
                    <a:gd name="T39" fmla="*/ 66 h 186"/>
                    <a:gd name="T40" fmla="*/ 84 w 114"/>
                    <a:gd name="T41" fmla="*/ 66 h 186"/>
                    <a:gd name="T42" fmla="*/ 82 w 114"/>
                    <a:gd name="T43" fmla="*/ 67 h 186"/>
                    <a:gd name="T44" fmla="*/ 80 w 114"/>
                    <a:gd name="T45" fmla="*/ 71 h 186"/>
                    <a:gd name="T46" fmla="*/ 74 w 114"/>
                    <a:gd name="T47" fmla="*/ 79 h 186"/>
                    <a:gd name="T48" fmla="*/ 84 w 114"/>
                    <a:gd name="T49" fmla="*/ 64 h 186"/>
                    <a:gd name="T50" fmla="*/ 85 w 114"/>
                    <a:gd name="T51" fmla="*/ 55 h 186"/>
                    <a:gd name="T52" fmla="*/ 109 w 114"/>
                    <a:gd name="T53" fmla="*/ 20 h 186"/>
                    <a:gd name="T54" fmla="*/ 96 w 114"/>
                    <a:gd name="T55" fmla="*/ 1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4" h="186">
                      <a:moveTo>
                        <a:pt x="96" y="11"/>
                      </a:moveTo>
                      <a:cubicBezTo>
                        <a:pt x="94" y="10"/>
                        <a:pt x="93" y="10"/>
                        <a:pt x="91" y="11"/>
                      </a:cubicBezTo>
                      <a:cubicBezTo>
                        <a:pt x="89" y="7"/>
                        <a:pt x="82" y="4"/>
                        <a:pt x="79" y="8"/>
                      </a:cubicBezTo>
                      <a:cubicBezTo>
                        <a:pt x="78" y="8"/>
                        <a:pt x="78" y="8"/>
                        <a:pt x="78" y="8"/>
                      </a:cubicBezTo>
                      <a:cubicBezTo>
                        <a:pt x="34" y="0"/>
                        <a:pt x="14" y="52"/>
                        <a:pt x="2" y="87"/>
                      </a:cubicBezTo>
                      <a:cubicBezTo>
                        <a:pt x="0" y="94"/>
                        <a:pt x="6" y="99"/>
                        <a:pt x="12" y="98"/>
                      </a:cubicBezTo>
                      <a:cubicBezTo>
                        <a:pt x="25" y="95"/>
                        <a:pt x="37" y="89"/>
                        <a:pt x="48" y="83"/>
                      </a:cubicBezTo>
                      <a:cubicBezTo>
                        <a:pt x="33" y="111"/>
                        <a:pt x="18" y="139"/>
                        <a:pt x="11" y="170"/>
                      </a:cubicBezTo>
                      <a:cubicBezTo>
                        <a:pt x="9" y="180"/>
                        <a:pt x="22" y="186"/>
                        <a:pt x="27" y="177"/>
                      </a:cubicBezTo>
                      <a:cubicBezTo>
                        <a:pt x="27" y="176"/>
                        <a:pt x="27" y="175"/>
                        <a:pt x="28" y="175"/>
                      </a:cubicBezTo>
                      <a:cubicBezTo>
                        <a:pt x="29" y="174"/>
                        <a:pt x="31" y="174"/>
                        <a:pt x="32" y="172"/>
                      </a:cubicBezTo>
                      <a:cubicBezTo>
                        <a:pt x="59" y="141"/>
                        <a:pt x="89" y="109"/>
                        <a:pt x="105" y="71"/>
                      </a:cubicBezTo>
                      <a:cubicBezTo>
                        <a:pt x="108" y="64"/>
                        <a:pt x="103" y="57"/>
                        <a:pt x="96" y="58"/>
                      </a:cubicBezTo>
                      <a:cubicBezTo>
                        <a:pt x="94" y="58"/>
                        <a:pt x="91" y="58"/>
                        <a:pt x="89" y="60"/>
                      </a:cubicBezTo>
                      <a:cubicBezTo>
                        <a:pt x="89" y="61"/>
                        <a:pt x="88" y="62"/>
                        <a:pt x="88" y="62"/>
                      </a:cubicBezTo>
                      <a:cubicBezTo>
                        <a:pt x="87" y="63"/>
                        <a:pt x="86" y="64"/>
                        <a:pt x="86" y="64"/>
                      </a:cubicBezTo>
                      <a:cubicBezTo>
                        <a:pt x="85" y="65"/>
                        <a:pt x="85" y="65"/>
                        <a:pt x="85" y="65"/>
                      </a:cubicBezTo>
                      <a:cubicBezTo>
                        <a:pt x="85" y="65"/>
                        <a:pt x="85" y="65"/>
                        <a:pt x="85" y="65"/>
                      </a:cubicBezTo>
                      <a:cubicBezTo>
                        <a:pt x="84" y="66"/>
                        <a:pt x="84" y="66"/>
                        <a:pt x="84" y="66"/>
                      </a:cubicBezTo>
                      <a:cubicBezTo>
                        <a:pt x="84" y="66"/>
                        <a:pt x="84" y="66"/>
                        <a:pt x="84" y="66"/>
                      </a:cubicBezTo>
                      <a:cubicBezTo>
                        <a:pt x="84" y="66"/>
                        <a:pt x="84" y="66"/>
                        <a:pt x="84" y="66"/>
                      </a:cubicBezTo>
                      <a:cubicBezTo>
                        <a:pt x="84" y="66"/>
                        <a:pt x="83" y="67"/>
                        <a:pt x="82" y="67"/>
                      </a:cubicBezTo>
                      <a:cubicBezTo>
                        <a:pt x="81" y="68"/>
                        <a:pt x="80" y="70"/>
                        <a:pt x="80" y="71"/>
                      </a:cubicBezTo>
                      <a:cubicBezTo>
                        <a:pt x="78" y="74"/>
                        <a:pt x="76" y="76"/>
                        <a:pt x="74" y="79"/>
                      </a:cubicBezTo>
                      <a:cubicBezTo>
                        <a:pt x="77" y="74"/>
                        <a:pt x="81" y="69"/>
                        <a:pt x="84" y="64"/>
                      </a:cubicBezTo>
                      <a:cubicBezTo>
                        <a:pt x="87" y="61"/>
                        <a:pt x="86" y="58"/>
                        <a:pt x="85" y="55"/>
                      </a:cubicBezTo>
                      <a:cubicBezTo>
                        <a:pt x="94" y="44"/>
                        <a:pt x="102" y="32"/>
                        <a:pt x="109" y="20"/>
                      </a:cubicBezTo>
                      <a:cubicBezTo>
                        <a:pt x="114" y="11"/>
                        <a:pt x="102" y="4"/>
                        <a:pt x="96" y="11"/>
                      </a:cubicBezTo>
                      <a:close/>
                    </a:path>
                  </a:pathLst>
                </a:custGeom>
                <a:solidFill>
                  <a:srgbClr val="F8E5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54" name="Freeform 109">
                  <a:extLst>
                    <a:ext uri="{FF2B5EF4-FFF2-40B4-BE49-F238E27FC236}">
                      <a16:creationId xmlns:a16="http://schemas.microsoft.com/office/drawing/2014/main" id="{6CBE1438-7492-41EB-818A-FF6650E0445D}"/>
                    </a:ext>
                  </a:extLst>
                </p:cNvPr>
                <p:cNvSpPr>
                  <a:spLocks noEditPoints="1"/>
                </p:cNvSpPr>
                <p:nvPr/>
              </p:nvSpPr>
              <p:spPr bwMode="auto">
                <a:xfrm>
                  <a:off x="10783856" y="4209862"/>
                  <a:ext cx="693695" cy="1067602"/>
                </a:xfrm>
                <a:custGeom>
                  <a:avLst/>
                  <a:gdLst>
                    <a:gd name="T0" fmla="*/ 112 w 119"/>
                    <a:gd name="T1" fmla="*/ 52 h 183"/>
                    <a:gd name="T2" fmla="*/ 91 w 119"/>
                    <a:gd name="T3" fmla="*/ 53 h 183"/>
                    <a:gd name="T4" fmla="*/ 115 w 119"/>
                    <a:gd name="T5" fmla="*/ 9 h 183"/>
                    <a:gd name="T6" fmla="*/ 110 w 119"/>
                    <a:gd name="T7" fmla="*/ 2 h 183"/>
                    <a:gd name="T8" fmla="*/ 49 w 119"/>
                    <a:gd name="T9" fmla="*/ 15 h 183"/>
                    <a:gd name="T10" fmla="*/ 24 w 119"/>
                    <a:gd name="T11" fmla="*/ 55 h 183"/>
                    <a:gd name="T12" fmla="*/ 2 w 119"/>
                    <a:gd name="T13" fmla="*/ 88 h 183"/>
                    <a:gd name="T14" fmla="*/ 8 w 119"/>
                    <a:gd name="T15" fmla="*/ 94 h 183"/>
                    <a:gd name="T16" fmla="*/ 43 w 119"/>
                    <a:gd name="T17" fmla="*/ 87 h 183"/>
                    <a:gd name="T18" fmla="*/ 5 w 119"/>
                    <a:gd name="T19" fmla="*/ 176 h 183"/>
                    <a:gd name="T20" fmla="*/ 12 w 119"/>
                    <a:gd name="T21" fmla="*/ 181 h 183"/>
                    <a:gd name="T22" fmla="*/ 70 w 119"/>
                    <a:gd name="T23" fmla="*/ 126 h 183"/>
                    <a:gd name="T24" fmla="*/ 117 w 119"/>
                    <a:gd name="T25" fmla="*/ 58 h 183"/>
                    <a:gd name="T26" fmla="*/ 112 w 119"/>
                    <a:gd name="T27" fmla="*/ 52 h 183"/>
                    <a:gd name="T28" fmla="*/ 66 w 119"/>
                    <a:gd name="T29" fmla="*/ 116 h 183"/>
                    <a:gd name="T30" fmla="*/ 19 w 119"/>
                    <a:gd name="T31" fmla="*/ 165 h 183"/>
                    <a:gd name="T32" fmla="*/ 56 w 119"/>
                    <a:gd name="T33" fmla="*/ 81 h 183"/>
                    <a:gd name="T34" fmla="*/ 50 w 119"/>
                    <a:gd name="T35" fmla="*/ 75 h 183"/>
                    <a:gd name="T36" fmla="*/ 16 w 119"/>
                    <a:gd name="T37" fmla="*/ 82 h 183"/>
                    <a:gd name="T38" fmla="*/ 18 w 119"/>
                    <a:gd name="T39" fmla="*/ 79 h 183"/>
                    <a:gd name="T40" fmla="*/ 23 w 119"/>
                    <a:gd name="T41" fmla="*/ 78 h 183"/>
                    <a:gd name="T42" fmla="*/ 53 w 119"/>
                    <a:gd name="T43" fmla="*/ 25 h 183"/>
                    <a:gd name="T44" fmla="*/ 103 w 119"/>
                    <a:gd name="T45" fmla="*/ 12 h 183"/>
                    <a:gd name="T46" fmla="*/ 75 w 119"/>
                    <a:gd name="T47" fmla="*/ 56 h 183"/>
                    <a:gd name="T48" fmla="*/ 80 w 119"/>
                    <a:gd name="T49" fmla="*/ 64 h 183"/>
                    <a:gd name="T50" fmla="*/ 106 w 119"/>
                    <a:gd name="T51" fmla="*/ 61 h 183"/>
                    <a:gd name="T52" fmla="*/ 66 w 119"/>
                    <a:gd name="T53" fmla="*/ 11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83">
                      <a:moveTo>
                        <a:pt x="112" y="52"/>
                      </a:moveTo>
                      <a:cubicBezTo>
                        <a:pt x="105" y="53"/>
                        <a:pt x="98" y="53"/>
                        <a:pt x="91" y="53"/>
                      </a:cubicBezTo>
                      <a:cubicBezTo>
                        <a:pt x="101" y="40"/>
                        <a:pt x="109" y="25"/>
                        <a:pt x="115" y="9"/>
                      </a:cubicBezTo>
                      <a:cubicBezTo>
                        <a:pt x="116" y="5"/>
                        <a:pt x="113" y="2"/>
                        <a:pt x="110" y="2"/>
                      </a:cubicBezTo>
                      <a:cubicBezTo>
                        <a:pt x="89" y="1"/>
                        <a:pt x="66" y="0"/>
                        <a:pt x="49" y="15"/>
                      </a:cubicBezTo>
                      <a:cubicBezTo>
                        <a:pt x="38" y="24"/>
                        <a:pt x="30" y="39"/>
                        <a:pt x="24" y="55"/>
                      </a:cubicBezTo>
                      <a:cubicBezTo>
                        <a:pt x="16" y="65"/>
                        <a:pt x="9" y="76"/>
                        <a:pt x="2" y="88"/>
                      </a:cubicBezTo>
                      <a:cubicBezTo>
                        <a:pt x="0" y="92"/>
                        <a:pt x="4" y="96"/>
                        <a:pt x="8" y="94"/>
                      </a:cubicBezTo>
                      <a:cubicBezTo>
                        <a:pt x="19" y="89"/>
                        <a:pt x="31" y="90"/>
                        <a:pt x="43" y="87"/>
                      </a:cubicBezTo>
                      <a:cubicBezTo>
                        <a:pt x="31" y="117"/>
                        <a:pt x="15" y="145"/>
                        <a:pt x="5" y="176"/>
                      </a:cubicBezTo>
                      <a:cubicBezTo>
                        <a:pt x="4" y="180"/>
                        <a:pt x="8" y="183"/>
                        <a:pt x="12" y="181"/>
                      </a:cubicBezTo>
                      <a:cubicBezTo>
                        <a:pt x="35" y="168"/>
                        <a:pt x="53" y="146"/>
                        <a:pt x="70" y="126"/>
                      </a:cubicBezTo>
                      <a:cubicBezTo>
                        <a:pt x="87" y="105"/>
                        <a:pt x="105" y="83"/>
                        <a:pt x="117" y="58"/>
                      </a:cubicBezTo>
                      <a:cubicBezTo>
                        <a:pt x="119" y="54"/>
                        <a:pt x="116" y="51"/>
                        <a:pt x="112" y="52"/>
                      </a:cubicBezTo>
                      <a:close/>
                      <a:moveTo>
                        <a:pt x="66" y="116"/>
                      </a:moveTo>
                      <a:cubicBezTo>
                        <a:pt x="52" y="133"/>
                        <a:pt x="37" y="151"/>
                        <a:pt x="19" y="165"/>
                      </a:cubicBezTo>
                      <a:cubicBezTo>
                        <a:pt x="30" y="136"/>
                        <a:pt x="46" y="110"/>
                        <a:pt x="56" y="81"/>
                      </a:cubicBezTo>
                      <a:cubicBezTo>
                        <a:pt x="57" y="78"/>
                        <a:pt x="53" y="74"/>
                        <a:pt x="50" y="75"/>
                      </a:cubicBezTo>
                      <a:cubicBezTo>
                        <a:pt x="39" y="79"/>
                        <a:pt x="27" y="79"/>
                        <a:pt x="16" y="82"/>
                      </a:cubicBezTo>
                      <a:cubicBezTo>
                        <a:pt x="17" y="81"/>
                        <a:pt x="17" y="80"/>
                        <a:pt x="18" y="79"/>
                      </a:cubicBezTo>
                      <a:cubicBezTo>
                        <a:pt x="19" y="80"/>
                        <a:pt x="22" y="80"/>
                        <a:pt x="23" y="78"/>
                      </a:cubicBezTo>
                      <a:cubicBezTo>
                        <a:pt x="35" y="62"/>
                        <a:pt x="39" y="41"/>
                        <a:pt x="53" y="25"/>
                      </a:cubicBezTo>
                      <a:cubicBezTo>
                        <a:pt x="64" y="11"/>
                        <a:pt x="85" y="11"/>
                        <a:pt x="103" y="12"/>
                      </a:cubicBezTo>
                      <a:cubicBezTo>
                        <a:pt x="96" y="28"/>
                        <a:pt x="88" y="43"/>
                        <a:pt x="75" y="56"/>
                      </a:cubicBezTo>
                      <a:cubicBezTo>
                        <a:pt x="72" y="59"/>
                        <a:pt x="75" y="65"/>
                        <a:pt x="80" y="64"/>
                      </a:cubicBezTo>
                      <a:cubicBezTo>
                        <a:pt x="89" y="62"/>
                        <a:pt x="97" y="62"/>
                        <a:pt x="106" y="61"/>
                      </a:cubicBezTo>
                      <a:cubicBezTo>
                        <a:pt x="96" y="81"/>
                        <a:pt x="81" y="100"/>
                        <a:pt x="66" y="11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55" name="Freeform 110">
                  <a:extLst>
                    <a:ext uri="{FF2B5EF4-FFF2-40B4-BE49-F238E27FC236}">
                      <a16:creationId xmlns:a16="http://schemas.microsoft.com/office/drawing/2014/main" id="{13CE7123-CA27-4BE4-AA54-6D4E54D53BB7}"/>
                    </a:ext>
                  </a:extLst>
                </p:cNvPr>
                <p:cNvSpPr>
                  <a:spLocks/>
                </p:cNvSpPr>
                <p:nvPr/>
              </p:nvSpPr>
              <p:spPr bwMode="auto">
                <a:xfrm>
                  <a:off x="10766636" y="4089326"/>
                  <a:ext cx="169734" cy="179575"/>
                </a:xfrm>
                <a:custGeom>
                  <a:avLst/>
                  <a:gdLst>
                    <a:gd name="T0" fmla="*/ 28 w 29"/>
                    <a:gd name="T1" fmla="*/ 26 h 31"/>
                    <a:gd name="T2" fmla="*/ 12 w 29"/>
                    <a:gd name="T3" fmla="*/ 4 h 31"/>
                    <a:gd name="T4" fmla="*/ 6 w 29"/>
                    <a:gd name="T5" fmla="*/ 0 h 31"/>
                    <a:gd name="T6" fmla="*/ 2 w 29"/>
                    <a:gd name="T7" fmla="*/ 1 h 31"/>
                    <a:gd name="T8" fmla="*/ 1 w 29"/>
                    <a:gd name="T9" fmla="*/ 7 h 31"/>
                    <a:gd name="T10" fmla="*/ 10 w 29"/>
                    <a:gd name="T11" fmla="*/ 23 h 31"/>
                    <a:gd name="T12" fmla="*/ 26 w 29"/>
                    <a:gd name="T13" fmla="*/ 30 h 31"/>
                    <a:gd name="T14" fmla="*/ 28 w 29"/>
                    <a:gd name="T15" fmla="*/ 2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1">
                      <a:moveTo>
                        <a:pt x="28" y="26"/>
                      </a:moveTo>
                      <a:cubicBezTo>
                        <a:pt x="20" y="21"/>
                        <a:pt x="15" y="12"/>
                        <a:pt x="12" y="4"/>
                      </a:cubicBezTo>
                      <a:cubicBezTo>
                        <a:pt x="11" y="1"/>
                        <a:pt x="9" y="0"/>
                        <a:pt x="6" y="0"/>
                      </a:cubicBezTo>
                      <a:cubicBezTo>
                        <a:pt x="4" y="0"/>
                        <a:pt x="3" y="0"/>
                        <a:pt x="2" y="1"/>
                      </a:cubicBezTo>
                      <a:cubicBezTo>
                        <a:pt x="1" y="3"/>
                        <a:pt x="0" y="5"/>
                        <a:pt x="1" y="7"/>
                      </a:cubicBezTo>
                      <a:cubicBezTo>
                        <a:pt x="3" y="13"/>
                        <a:pt x="6" y="18"/>
                        <a:pt x="10" y="23"/>
                      </a:cubicBezTo>
                      <a:cubicBezTo>
                        <a:pt x="15" y="28"/>
                        <a:pt x="20" y="30"/>
                        <a:pt x="26" y="30"/>
                      </a:cubicBezTo>
                      <a:cubicBezTo>
                        <a:pt x="29" y="31"/>
                        <a:pt x="29" y="27"/>
                        <a:pt x="28" y="2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56" name="Freeform 111">
                  <a:extLst>
                    <a:ext uri="{FF2B5EF4-FFF2-40B4-BE49-F238E27FC236}">
                      <a16:creationId xmlns:a16="http://schemas.microsoft.com/office/drawing/2014/main" id="{3A7E30F9-73AA-4422-8970-7DFBFD44C2A6}"/>
                    </a:ext>
                  </a:extLst>
                </p:cNvPr>
                <p:cNvSpPr>
                  <a:spLocks/>
                </p:cNvSpPr>
                <p:nvPr/>
              </p:nvSpPr>
              <p:spPr bwMode="auto">
                <a:xfrm>
                  <a:off x="10941291" y="3941730"/>
                  <a:ext cx="76258" cy="233693"/>
                </a:xfrm>
                <a:custGeom>
                  <a:avLst/>
                  <a:gdLst>
                    <a:gd name="T0" fmla="*/ 11 w 13"/>
                    <a:gd name="T1" fmla="*/ 18 h 40"/>
                    <a:gd name="T2" fmla="*/ 11 w 13"/>
                    <a:gd name="T3" fmla="*/ 4 h 40"/>
                    <a:gd name="T4" fmla="*/ 3 w 13"/>
                    <a:gd name="T5" fmla="*/ 4 h 40"/>
                    <a:gd name="T6" fmla="*/ 8 w 13"/>
                    <a:gd name="T7" fmla="*/ 37 h 40"/>
                    <a:gd name="T8" fmla="*/ 13 w 13"/>
                    <a:gd name="T9" fmla="*/ 35 h 40"/>
                    <a:gd name="T10" fmla="*/ 11 w 13"/>
                    <a:gd name="T11" fmla="*/ 18 h 40"/>
                  </a:gdLst>
                  <a:ahLst/>
                  <a:cxnLst>
                    <a:cxn ang="0">
                      <a:pos x="T0" y="T1"/>
                    </a:cxn>
                    <a:cxn ang="0">
                      <a:pos x="T2" y="T3"/>
                    </a:cxn>
                    <a:cxn ang="0">
                      <a:pos x="T4" y="T5"/>
                    </a:cxn>
                    <a:cxn ang="0">
                      <a:pos x="T6" y="T7"/>
                    </a:cxn>
                    <a:cxn ang="0">
                      <a:pos x="T8" y="T9"/>
                    </a:cxn>
                    <a:cxn ang="0">
                      <a:pos x="T10" y="T11"/>
                    </a:cxn>
                  </a:cxnLst>
                  <a:rect l="0" t="0" r="r" b="b"/>
                  <a:pathLst>
                    <a:path w="13" h="40">
                      <a:moveTo>
                        <a:pt x="11" y="18"/>
                      </a:moveTo>
                      <a:cubicBezTo>
                        <a:pt x="11" y="13"/>
                        <a:pt x="12" y="8"/>
                        <a:pt x="11" y="4"/>
                      </a:cubicBezTo>
                      <a:cubicBezTo>
                        <a:pt x="10" y="0"/>
                        <a:pt x="4" y="0"/>
                        <a:pt x="3" y="4"/>
                      </a:cubicBezTo>
                      <a:cubicBezTo>
                        <a:pt x="0" y="14"/>
                        <a:pt x="3" y="28"/>
                        <a:pt x="8" y="37"/>
                      </a:cubicBezTo>
                      <a:cubicBezTo>
                        <a:pt x="9" y="40"/>
                        <a:pt x="13" y="38"/>
                        <a:pt x="13" y="35"/>
                      </a:cubicBezTo>
                      <a:cubicBezTo>
                        <a:pt x="12" y="30"/>
                        <a:pt x="12" y="24"/>
                        <a:pt x="11" y="18"/>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57" name="Freeform 112">
                  <a:extLst>
                    <a:ext uri="{FF2B5EF4-FFF2-40B4-BE49-F238E27FC236}">
                      <a16:creationId xmlns:a16="http://schemas.microsoft.com/office/drawing/2014/main" id="{BC57EE88-33B9-4301-98E9-26B9801947E3}"/>
                    </a:ext>
                  </a:extLst>
                </p:cNvPr>
                <p:cNvSpPr>
                  <a:spLocks/>
                </p:cNvSpPr>
                <p:nvPr/>
              </p:nvSpPr>
              <p:spPr bwMode="auto">
                <a:xfrm>
                  <a:off x="11115943" y="3941730"/>
                  <a:ext cx="76258" cy="216472"/>
                </a:xfrm>
                <a:custGeom>
                  <a:avLst/>
                  <a:gdLst>
                    <a:gd name="T0" fmla="*/ 11 w 13"/>
                    <a:gd name="T1" fmla="*/ 4 h 37"/>
                    <a:gd name="T2" fmla="*/ 4 w 13"/>
                    <a:gd name="T3" fmla="*/ 4 h 37"/>
                    <a:gd name="T4" fmla="*/ 2 w 13"/>
                    <a:gd name="T5" fmla="*/ 32 h 37"/>
                    <a:gd name="T6" fmla="*/ 7 w 13"/>
                    <a:gd name="T7" fmla="*/ 34 h 37"/>
                    <a:gd name="T8" fmla="*/ 11 w 13"/>
                    <a:gd name="T9" fmla="*/ 4 h 37"/>
                  </a:gdLst>
                  <a:ahLst/>
                  <a:cxnLst>
                    <a:cxn ang="0">
                      <a:pos x="T0" y="T1"/>
                    </a:cxn>
                    <a:cxn ang="0">
                      <a:pos x="T2" y="T3"/>
                    </a:cxn>
                    <a:cxn ang="0">
                      <a:pos x="T4" y="T5"/>
                    </a:cxn>
                    <a:cxn ang="0">
                      <a:pos x="T6" y="T7"/>
                    </a:cxn>
                    <a:cxn ang="0">
                      <a:pos x="T8" y="T9"/>
                    </a:cxn>
                  </a:cxnLst>
                  <a:rect l="0" t="0" r="r" b="b"/>
                  <a:pathLst>
                    <a:path w="13" h="37">
                      <a:moveTo>
                        <a:pt x="11" y="4"/>
                      </a:moveTo>
                      <a:cubicBezTo>
                        <a:pt x="11" y="0"/>
                        <a:pt x="5" y="0"/>
                        <a:pt x="4" y="4"/>
                      </a:cubicBezTo>
                      <a:cubicBezTo>
                        <a:pt x="3" y="13"/>
                        <a:pt x="5" y="23"/>
                        <a:pt x="2" y="32"/>
                      </a:cubicBezTo>
                      <a:cubicBezTo>
                        <a:pt x="0" y="35"/>
                        <a:pt x="6" y="37"/>
                        <a:pt x="7" y="34"/>
                      </a:cubicBezTo>
                      <a:cubicBezTo>
                        <a:pt x="12" y="25"/>
                        <a:pt x="13" y="13"/>
                        <a:pt x="11" y="4"/>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58" name="Freeform 113">
                  <a:extLst>
                    <a:ext uri="{FF2B5EF4-FFF2-40B4-BE49-F238E27FC236}">
                      <a16:creationId xmlns:a16="http://schemas.microsoft.com/office/drawing/2014/main" id="{80480C71-429D-4D55-97F2-07F35622FF68}"/>
                    </a:ext>
                  </a:extLst>
                </p:cNvPr>
                <p:cNvSpPr>
                  <a:spLocks/>
                </p:cNvSpPr>
                <p:nvPr/>
              </p:nvSpPr>
              <p:spPr bwMode="auto">
                <a:xfrm>
                  <a:off x="11598086" y="4682166"/>
                  <a:ext cx="216472" cy="199254"/>
                </a:xfrm>
                <a:custGeom>
                  <a:avLst/>
                  <a:gdLst>
                    <a:gd name="T0" fmla="*/ 28 w 37"/>
                    <a:gd name="T1" fmla="*/ 7 h 34"/>
                    <a:gd name="T2" fmla="*/ 21 w 37"/>
                    <a:gd name="T3" fmla="*/ 8 h 34"/>
                    <a:gd name="T4" fmla="*/ 19 w 37"/>
                    <a:gd name="T5" fmla="*/ 4 h 34"/>
                    <a:gd name="T6" fmla="*/ 13 w 37"/>
                    <a:gd name="T7" fmla="*/ 5 h 34"/>
                    <a:gd name="T8" fmla="*/ 13 w 37"/>
                    <a:gd name="T9" fmla="*/ 10 h 34"/>
                    <a:gd name="T10" fmla="*/ 2 w 37"/>
                    <a:gd name="T11" fmla="*/ 14 h 34"/>
                    <a:gd name="T12" fmla="*/ 4 w 37"/>
                    <a:gd name="T13" fmla="*/ 19 h 34"/>
                    <a:gd name="T14" fmla="*/ 15 w 37"/>
                    <a:gd name="T15" fmla="*/ 19 h 34"/>
                    <a:gd name="T16" fmla="*/ 17 w 37"/>
                    <a:gd name="T17" fmla="*/ 28 h 34"/>
                    <a:gd name="T18" fmla="*/ 25 w 37"/>
                    <a:gd name="T19" fmla="*/ 26 h 34"/>
                    <a:gd name="T20" fmla="*/ 23 w 37"/>
                    <a:gd name="T21" fmla="*/ 18 h 34"/>
                    <a:gd name="T22" fmla="*/ 31 w 37"/>
                    <a:gd name="T23" fmla="*/ 16 h 34"/>
                    <a:gd name="T24" fmla="*/ 28 w 37"/>
                    <a:gd name="T25"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4">
                      <a:moveTo>
                        <a:pt x="28" y="7"/>
                      </a:moveTo>
                      <a:cubicBezTo>
                        <a:pt x="26" y="7"/>
                        <a:pt x="23" y="8"/>
                        <a:pt x="21" y="8"/>
                      </a:cubicBezTo>
                      <a:cubicBezTo>
                        <a:pt x="20" y="7"/>
                        <a:pt x="19" y="5"/>
                        <a:pt x="19" y="4"/>
                      </a:cubicBezTo>
                      <a:cubicBezTo>
                        <a:pt x="18" y="0"/>
                        <a:pt x="12" y="1"/>
                        <a:pt x="13" y="5"/>
                      </a:cubicBezTo>
                      <a:cubicBezTo>
                        <a:pt x="13" y="7"/>
                        <a:pt x="13" y="9"/>
                        <a:pt x="13" y="10"/>
                      </a:cubicBezTo>
                      <a:cubicBezTo>
                        <a:pt x="10" y="11"/>
                        <a:pt x="6" y="13"/>
                        <a:pt x="2" y="14"/>
                      </a:cubicBezTo>
                      <a:cubicBezTo>
                        <a:pt x="0" y="15"/>
                        <a:pt x="1" y="19"/>
                        <a:pt x="4" y="19"/>
                      </a:cubicBezTo>
                      <a:cubicBezTo>
                        <a:pt x="7" y="20"/>
                        <a:pt x="11" y="19"/>
                        <a:pt x="15" y="19"/>
                      </a:cubicBezTo>
                      <a:cubicBezTo>
                        <a:pt x="15" y="22"/>
                        <a:pt x="16" y="25"/>
                        <a:pt x="17" y="28"/>
                      </a:cubicBezTo>
                      <a:cubicBezTo>
                        <a:pt x="18" y="34"/>
                        <a:pt x="27" y="31"/>
                        <a:pt x="25" y="26"/>
                      </a:cubicBezTo>
                      <a:cubicBezTo>
                        <a:pt x="25" y="23"/>
                        <a:pt x="24" y="21"/>
                        <a:pt x="23" y="18"/>
                      </a:cubicBezTo>
                      <a:cubicBezTo>
                        <a:pt x="26" y="17"/>
                        <a:pt x="28" y="17"/>
                        <a:pt x="31" y="16"/>
                      </a:cubicBezTo>
                      <a:cubicBezTo>
                        <a:pt x="37" y="14"/>
                        <a:pt x="34" y="6"/>
                        <a:pt x="28" y="7"/>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grpSp>
        </p:grpSp>
      </p:grpSp>
    </p:spTree>
    <p:extLst>
      <p:ext uri="{BB962C8B-B14F-4D97-AF65-F5344CB8AC3E}">
        <p14:creationId xmlns:p14="http://schemas.microsoft.com/office/powerpoint/2010/main" val="119544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heel(1)">
                                      <p:cBhvr>
                                        <p:cTn id="12" dur="2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heel(1)">
                                      <p:cBhvr>
                                        <p:cTn id="17"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5F8329-B937-E89B-CA47-28DAD4F7D5BB}"/>
              </a:ext>
            </a:extLst>
          </p:cNvPr>
          <p:cNvSpPr/>
          <p:nvPr/>
        </p:nvSpPr>
        <p:spPr>
          <a:xfrm>
            <a:off x="0" y="-104660"/>
            <a:ext cx="12192000" cy="6921660"/>
          </a:xfrm>
          <a:prstGeom prst="rect">
            <a:avLst/>
          </a:prstGeom>
          <a:solidFill>
            <a:srgbClr val="98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CA88FAD3-AAC8-B977-5A4D-ADBA26BDE97B}"/>
              </a:ext>
            </a:extLst>
          </p:cNvPr>
          <p:cNvGrpSpPr/>
          <p:nvPr/>
        </p:nvGrpSpPr>
        <p:grpSpPr>
          <a:xfrm>
            <a:off x="-1606046" y="-1286065"/>
            <a:ext cx="16613204" cy="2964763"/>
            <a:chOff x="-1606046" y="-1286065"/>
            <a:chExt cx="16613204" cy="2964763"/>
          </a:xfrm>
        </p:grpSpPr>
        <p:grpSp>
          <p:nvGrpSpPr>
            <p:cNvPr id="22" name="Group 21">
              <a:extLst>
                <a:ext uri="{FF2B5EF4-FFF2-40B4-BE49-F238E27FC236}">
                  <a16:creationId xmlns:a16="http://schemas.microsoft.com/office/drawing/2014/main" id="{1D243291-008A-6B39-E67B-831C98B9D62F}"/>
                </a:ext>
              </a:extLst>
            </p:cNvPr>
            <p:cNvGrpSpPr/>
            <p:nvPr/>
          </p:nvGrpSpPr>
          <p:grpSpPr>
            <a:xfrm>
              <a:off x="-1606046" y="-1202149"/>
              <a:ext cx="16613204" cy="2880847"/>
              <a:chOff x="-1351403" y="-1572539"/>
              <a:chExt cx="16613204" cy="2880847"/>
            </a:xfrm>
          </p:grpSpPr>
          <p:grpSp>
            <p:nvGrpSpPr>
              <p:cNvPr id="16" name="Group 15">
                <a:extLst>
                  <a:ext uri="{FF2B5EF4-FFF2-40B4-BE49-F238E27FC236}">
                    <a16:creationId xmlns:a16="http://schemas.microsoft.com/office/drawing/2014/main" id="{6ED1F23D-C0E5-D8DD-B893-D297BC46BA6E}"/>
                  </a:ext>
                </a:extLst>
              </p:cNvPr>
              <p:cNvGrpSpPr/>
              <p:nvPr/>
            </p:nvGrpSpPr>
            <p:grpSpPr>
              <a:xfrm>
                <a:off x="-1351403" y="-1488623"/>
                <a:ext cx="9550718" cy="2796931"/>
                <a:chOff x="-1351403" y="-1488623"/>
                <a:chExt cx="9550718" cy="2796931"/>
              </a:xfrm>
            </p:grpSpPr>
            <p:grpSp>
              <p:nvGrpSpPr>
                <p:cNvPr id="11" name="Group 10">
                  <a:extLst>
                    <a:ext uri="{FF2B5EF4-FFF2-40B4-BE49-F238E27FC236}">
                      <a16:creationId xmlns:a16="http://schemas.microsoft.com/office/drawing/2014/main" id="{790EACAE-10AB-BF3D-834F-59C97A325851}"/>
                    </a:ext>
                  </a:extLst>
                </p:cNvPr>
                <p:cNvGrpSpPr/>
                <p:nvPr/>
              </p:nvGrpSpPr>
              <p:grpSpPr>
                <a:xfrm>
                  <a:off x="-1351403" y="-945152"/>
                  <a:ext cx="9550718" cy="2253460"/>
                  <a:chOff x="-1351403" y="-945152"/>
                  <a:chExt cx="9550718" cy="2253460"/>
                </a:xfrm>
              </p:grpSpPr>
              <p:pic>
                <p:nvPicPr>
                  <p:cNvPr id="9" name="Picture 8" descr="Logo&#10;&#10;Description automatically generated with medium confidence">
                    <a:extLst>
                      <a:ext uri="{FF2B5EF4-FFF2-40B4-BE49-F238E27FC236}">
                        <a16:creationId xmlns:a16="http://schemas.microsoft.com/office/drawing/2014/main" id="{1E8A68A5-A3FB-8F11-4DD8-ABE94E409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1403" y="-945152"/>
                    <a:ext cx="4693930" cy="2014732"/>
                  </a:xfrm>
                  <a:prstGeom prst="rect">
                    <a:avLst/>
                  </a:prstGeom>
                </p:spPr>
              </p:pic>
              <p:pic>
                <p:nvPicPr>
                  <p:cNvPr id="10" name="Picture 9" descr="Logo&#10;&#10;Description automatically generated with medium confidence">
                    <a:extLst>
                      <a:ext uri="{FF2B5EF4-FFF2-40B4-BE49-F238E27FC236}">
                        <a16:creationId xmlns:a16="http://schemas.microsoft.com/office/drawing/2014/main" id="{ACA30FFC-F263-58B2-AE9C-42C6C56E0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385" y="-706424"/>
                    <a:ext cx="4693930" cy="2014732"/>
                  </a:xfrm>
                  <a:prstGeom prst="rect">
                    <a:avLst/>
                  </a:prstGeom>
                </p:spPr>
              </p:pic>
            </p:grpSp>
            <p:pic>
              <p:nvPicPr>
                <p:cNvPr id="13" name="Picture 12" descr="Logo&#10;&#10;Description automatically generated with medium confidence">
                  <a:extLst>
                    <a:ext uri="{FF2B5EF4-FFF2-40B4-BE49-F238E27FC236}">
                      <a16:creationId xmlns:a16="http://schemas.microsoft.com/office/drawing/2014/main" id="{52765BF9-E4D1-4941-8294-9C24EEF7FF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474" y="-1488623"/>
                  <a:ext cx="4693930" cy="2014732"/>
                </a:xfrm>
                <a:prstGeom prst="rect">
                  <a:avLst/>
                </a:prstGeom>
              </p:spPr>
            </p:pic>
          </p:grpSp>
          <p:grpSp>
            <p:nvGrpSpPr>
              <p:cNvPr id="17" name="Group 16">
                <a:extLst>
                  <a:ext uri="{FF2B5EF4-FFF2-40B4-BE49-F238E27FC236}">
                    <a16:creationId xmlns:a16="http://schemas.microsoft.com/office/drawing/2014/main" id="{9AB82394-CC98-FC22-DE24-8D7445C1CD78}"/>
                  </a:ext>
                </a:extLst>
              </p:cNvPr>
              <p:cNvGrpSpPr/>
              <p:nvPr/>
            </p:nvGrpSpPr>
            <p:grpSpPr>
              <a:xfrm>
                <a:off x="4918752" y="-1572539"/>
                <a:ext cx="10343049" cy="2772334"/>
                <a:chOff x="-2143734" y="-1333811"/>
                <a:chExt cx="10343049" cy="2772334"/>
              </a:xfrm>
            </p:grpSpPr>
            <p:grpSp>
              <p:nvGrpSpPr>
                <p:cNvPr id="18" name="Group 17">
                  <a:extLst>
                    <a:ext uri="{FF2B5EF4-FFF2-40B4-BE49-F238E27FC236}">
                      <a16:creationId xmlns:a16="http://schemas.microsoft.com/office/drawing/2014/main" id="{6CCCB3B8-5823-64F0-9EF6-914F298E37B8}"/>
                    </a:ext>
                  </a:extLst>
                </p:cNvPr>
                <p:cNvGrpSpPr/>
                <p:nvPr/>
              </p:nvGrpSpPr>
              <p:grpSpPr>
                <a:xfrm>
                  <a:off x="-510448" y="-706424"/>
                  <a:ext cx="8709763" cy="2144947"/>
                  <a:chOff x="-510448" y="-706424"/>
                  <a:chExt cx="8709763" cy="2144947"/>
                </a:xfrm>
              </p:grpSpPr>
              <p:pic>
                <p:nvPicPr>
                  <p:cNvPr id="20" name="Picture 19" descr="Logo&#10;&#10;Description automatically generated with medium confidence">
                    <a:extLst>
                      <a:ext uri="{FF2B5EF4-FFF2-40B4-BE49-F238E27FC236}">
                        <a16:creationId xmlns:a16="http://schemas.microsoft.com/office/drawing/2014/main" id="{A0598AA2-FA1B-635B-E9DC-356B24827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448" y="-576209"/>
                    <a:ext cx="4693930" cy="2014732"/>
                  </a:xfrm>
                  <a:prstGeom prst="rect">
                    <a:avLst/>
                  </a:prstGeom>
                </p:spPr>
              </p:pic>
              <p:pic>
                <p:nvPicPr>
                  <p:cNvPr id="21" name="Picture 20" descr="Logo&#10;&#10;Description automatically generated with medium confidence">
                    <a:extLst>
                      <a:ext uri="{FF2B5EF4-FFF2-40B4-BE49-F238E27FC236}">
                        <a16:creationId xmlns:a16="http://schemas.microsoft.com/office/drawing/2014/main" id="{ABC6BF0B-4B33-0208-03F9-512FE21943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385" y="-706424"/>
                    <a:ext cx="4693930" cy="2014732"/>
                  </a:xfrm>
                  <a:prstGeom prst="rect">
                    <a:avLst/>
                  </a:prstGeom>
                </p:spPr>
              </p:pic>
            </p:grpSp>
            <p:pic>
              <p:nvPicPr>
                <p:cNvPr id="19" name="Picture 18" descr="Logo&#10;&#10;Description automatically generated with medium confidence">
                  <a:extLst>
                    <a:ext uri="{FF2B5EF4-FFF2-40B4-BE49-F238E27FC236}">
                      <a16:creationId xmlns:a16="http://schemas.microsoft.com/office/drawing/2014/main" id="{36E40F72-B8CE-130D-7C28-A337292E3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734" y="-1333811"/>
                  <a:ext cx="4693930" cy="2014732"/>
                </a:xfrm>
                <a:prstGeom prst="rect">
                  <a:avLst/>
                </a:prstGeom>
              </p:spPr>
            </p:pic>
          </p:grpSp>
        </p:grpSp>
        <p:pic>
          <p:nvPicPr>
            <p:cNvPr id="23" name="Picture 22" descr="Logo&#10;&#10;Description automatically generated with medium confidence">
              <a:extLst>
                <a:ext uri="{FF2B5EF4-FFF2-40B4-BE49-F238E27FC236}">
                  <a16:creationId xmlns:a16="http://schemas.microsoft.com/office/drawing/2014/main" id="{188599F6-3FEA-0053-0DFF-F58160F40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4317" y="-1286065"/>
              <a:ext cx="4693930" cy="2014732"/>
            </a:xfrm>
            <a:prstGeom prst="rect">
              <a:avLst/>
            </a:prstGeom>
          </p:spPr>
        </p:pic>
      </p:grpSp>
      <p:grpSp>
        <p:nvGrpSpPr>
          <p:cNvPr id="47" name="Group 46">
            <a:extLst>
              <a:ext uri="{FF2B5EF4-FFF2-40B4-BE49-F238E27FC236}">
                <a16:creationId xmlns:a16="http://schemas.microsoft.com/office/drawing/2014/main" id="{D1A48B9F-200D-114A-E1AC-F64D80D98E47}"/>
              </a:ext>
            </a:extLst>
          </p:cNvPr>
          <p:cNvGrpSpPr/>
          <p:nvPr/>
        </p:nvGrpSpPr>
        <p:grpSpPr>
          <a:xfrm>
            <a:off x="339603" y="783825"/>
            <a:ext cx="5539612" cy="4338551"/>
            <a:chOff x="4579754" y="1778326"/>
            <a:chExt cx="3288799" cy="2575744"/>
          </a:xfrm>
        </p:grpSpPr>
        <p:pic>
          <p:nvPicPr>
            <p:cNvPr id="48" name="Picture 47" descr="Text, whiteboard&#10;&#10;Description automatically generated">
              <a:extLst>
                <a:ext uri="{FF2B5EF4-FFF2-40B4-BE49-F238E27FC236}">
                  <a16:creationId xmlns:a16="http://schemas.microsoft.com/office/drawing/2014/main" id="{64F032DF-FC28-476A-5DF6-40F7608D66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9754" y="2503930"/>
              <a:ext cx="3288799" cy="1850140"/>
            </a:xfrm>
            <a:prstGeom prst="rect">
              <a:avLst/>
            </a:prstGeom>
            <a:ln>
              <a:noFill/>
            </a:ln>
            <a:effectLst>
              <a:outerShdw blurRad="292100" dist="139700" dir="2700000" algn="tl" rotWithShape="0">
                <a:srgbClr val="333333">
                  <a:alpha val="65000"/>
                </a:srgbClr>
              </a:outerShdw>
            </a:effectLst>
          </p:spPr>
        </p:pic>
        <p:sp>
          <p:nvSpPr>
            <p:cNvPr id="49" name="TextBox 48">
              <a:extLst>
                <a:ext uri="{FF2B5EF4-FFF2-40B4-BE49-F238E27FC236}">
                  <a16:creationId xmlns:a16="http://schemas.microsoft.com/office/drawing/2014/main" id="{45FCB972-838F-2001-1A77-22EA470EF21E}"/>
                </a:ext>
              </a:extLst>
            </p:cNvPr>
            <p:cNvSpPr txBox="1"/>
            <p:nvPr/>
          </p:nvSpPr>
          <p:spPr>
            <a:xfrm>
              <a:off x="4782363" y="3424244"/>
              <a:ext cx="2839453" cy="6943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noFill/>
                  </a:ln>
                  <a:solidFill>
                    <a:prstClr val="black"/>
                  </a:solidFill>
                  <a:effectLst/>
                  <a:uLnTx/>
                  <a:uFillTx/>
                  <a:latin typeface="Calibri" panose="020F0502020204030204"/>
                  <a:ea typeface="+mn-ea"/>
                  <a:cs typeface="+mn-cs"/>
                </a:rPr>
                <a:t>Chia </a:t>
              </a:r>
              <a:r>
                <a:rPr kumimoji="0" lang="en-US" sz="7000" b="1" i="0" u="none" strike="noStrike" kern="1200" cap="none" spc="0" normalizeH="0" baseline="0" noProof="0" dirty="0" err="1">
                  <a:ln>
                    <a:noFill/>
                  </a:ln>
                  <a:solidFill>
                    <a:prstClr val="black"/>
                  </a:solidFill>
                  <a:effectLst/>
                  <a:uLnTx/>
                  <a:uFillTx/>
                  <a:latin typeface="Calibri" panose="020F0502020204030204"/>
                  <a:ea typeface="+mn-ea"/>
                  <a:cs typeface="+mn-cs"/>
                </a:rPr>
                <a:t>sẻ</a:t>
              </a:r>
              <a:endParaRPr kumimoji="0" lang="en-US" sz="7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1" name="Picture 50" descr="A yellow circle with a black background&#10;&#10;Description automatically generated with low confidence">
              <a:extLst>
                <a:ext uri="{FF2B5EF4-FFF2-40B4-BE49-F238E27FC236}">
                  <a16:creationId xmlns:a16="http://schemas.microsoft.com/office/drawing/2014/main" id="{82653AAE-3637-BA42-CCC0-27B8E1DECE4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494455" y="1778326"/>
              <a:ext cx="1460411" cy="1442730"/>
            </a:xfrm>
            <a:prstGeom prst="rect">
              <a:avLst/>
            </a:prstGeom>
          </p:spPr>
        </p:pic>
      </p:grpSp>
      <p:grpSp>
        <p:nvGrpSpPr>
          <p:cNvPr id="53" name="Group 52">
            <a:extLst>
              <a:ext uri="{FF2B5EF4-FFF2-40B4-BE49-F238E27FC236}">
                <a16:creationId xmlns:a16="http://schemas.microsoft.com/office/drawing/2014/main" id="{7ACA0BE2-F10E-7DBD-417D-8A5059E346AA}"/>
              </a:ext>
            </a:extLst>
          </p:cNvPr>
          <p:cNvGrpSpPr/>
          <p:nvPr/>
        </p:nvGrpSpPr>
        <p:grpSpPr>
          <a:xfrm>
            <a:off x="6266637" y="783825"/>
            <a:ext cx="5539612" cy="4338551"/>
            <a:chOff x="4579754" y="1778326"/>
            <a:chExt cx="3288799" cy="2575744"/>
          </a:xfrm>
        </p:grpSpPr>
        <p:pic>
          <p:nvPicPr>
            <p:cNvPr id="54" name="Picture 53" descr="Text, whiteboard&#10;&#10;Description automatically generated">
              <a:extLst>
                <a:ext uri="{FF2B5EF4-FFF2-40B4-BE49-F238E27FC236}">
                  <a16:creationId xmlns:a16="http://schemas.microsoft.com/office/drawing/2014/main" id="{B914479A-88B4-82DF-E969-F2F19991FD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9754" y="2503930"/>
              <a:ext cx="3288799" cy="1850140"/>
            </a:xfrm>
            <a:prstGeom prst="rect">
              <a:avLst/>
            </a:prstGeom>
            <a:ln>
              <a:noFill/>
            </a:ln>
            <a:effectLst>
              <a:outerShdw blurRad="292100" dist="139700" dir="2700000" algn="tl" rotWithShape="0">
                <a:srgbClr val="333333">
                  <a:alpha val="65000"/>
                </a:srgbClr>
              </a:outerShdw>
            </a:effectLst>
          </p:spPr>
        </p:pic>
        <p:sp>
          <p:nvSpPr>
            <p:cNvPr id="55" name="TextBox 54">
              <a:extLst>
                <a:ext uri="{FF2B5EF4-FFF2-40B4-BE49-F238E27FC236}">
                  <a16:creationId xmlns:a16="http://schemas.microsoft.com/office/drawing/2014/main" id="{79A7BC12-C5DB-42E4-4F44-32839CBEC598}"/>
                </a:ext>
              </a:extLst>
            </p:cNvPr>
            <p:cNvSpPr txBox="1"/>
            <p:nvPr/>
          </p:nvSpPr>
          <p:spPr>
            <a:xfrm>
              <a:off x="4764007" y="3396229"/>
              <a:ext cx="2920288" cy="6943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err="1">
                  <a:ln>
                    <a:noFill/>
                  </a:ln>
                  <a:solidFill>
                    <a:prstClr val="black"/>
                  </a:solidFill>
                  <a:effectLst/>
                  <a:uLnTx/>
                  <a:uFillTx/>
                  <a:latin typeface="Calibri" panose="020F0502020204030204"/>
                  <a:ea typeface="+mn-ea"/>
                  <a:cs typeface="+mn-cs"/>
                </a:rPr>
                <a:t>Nhận</a:t>
              </a:r>
              <a:r>
                <a:rPr kumimoji="0" lang="en-US" sz="7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7000" b="1" i="0" u="none" strike="noStrike" kern="1200" cap="none" spc="0" normalizeH="0" baseline="0" noProof="0" dirty="0" err="1">
                  <a:ln>
                    <a:noFill/>
                  </a:ln>
                  <a:solidFill>
                    <a:prstClr val="black"/>
                  </a:solidFill>
                  <a:effectLst/>
                  <a:uLnTx/>
                  <a:uFillTx/>
                  <a:latin typeface="Calibri" panose="020F0502020204030204"/>
                  <a:ea typeface="+mn-ea"/>
                  <a:cs typeface="+mn-cs"/>
                </a:rPr>
                <a:t>xét</a:t>
              </a:r>
              <a:endParaRPr kumimoji="0" lang="en-US" sz="7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Picture 56" descr="A yellow circle with a black background&#10;&#10;Description automatically generated with low confidence">
              <a:extLst>
                <a:ext uri="{FF2B5EF4-FFF2-40B4-BE49-F238E27FC236}">
                  <a16:creationId xmlns:a16="http://schemas.microsoft.com/office/drawing/2014/main" id="{0116AC2A-3F20-D1AE-7892-5764C8129BD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494455" y="1778326"/>
              <a:ext cx="1460411" cy="1442730"/>
            </a:xfrm>
            <a:prstGeom prst="rect">
              <a:avLst/>
            </a:prstGeom>
          </p:spPr>
        </p:pic>
      </p:grpSp>
      <p:pic>
        <p:nvPicPr>
          <p:cNvPr id="36" name="Picture 35" descr="A group of flowers&#10;&#10;Description automatically generated with low confidence">
            <a:extLst>
              <a:ext uri="{FF2B5EF4-FFF2-40B4-BE49-F238E27FC236}">
                <a16:creationId xmlns:a16="http://schemas.microsoft.com/office/drawing/2014/main" id="{CED48BFD-D3D3-FF19-B410-D7C5C73E47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568" y="4742121"/>
            <a:ext cx="12503852" cy="2212399"/>
          </a:xfrm>
          <a:prstGeom prst="rect">
            <a:avLst/>
          </a:prstGeom>
        </p:spPr>
      </p:pic>
      <p:pic>
        <p:nvPicPr>
          <p:cNvPr id="59" name="Picture 58" descr="A picture containing vector graphics&#10;&#10;Description automatically generated">
            <a:extLst>
              <a:ext uri="{FF2B5EF4-FFF2-40B4-BE49-F238E27FC236}">
                <a16:creationId xmlns:a16="http://schemas.microsoft.com/office/drawing/2014/main" id="{D71B3DEF-894D-A707-E445-FE34D79408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80192" y="542553"/>
            <a:ext cx="2113084" cy="2101368"/>
          </a:xfrm>
          <a:prstGeom prst="rect">
            <a:avLst/>
          </a:prstGeom>
        </p:spPr>
      </p:pic>
      <p:pic>
        <p:nvPicPr>
          <p:cNvPr id="60" name="Picture 59" descr="A picture containing text&#10;&#10;Description automatically generated">
            <a:extLst>
              <a:ext uri="{FF2B5EF4-FFF2-40B4-BE49-F238E27FC236}">
                <a16:creationId xmlns:a16="http://schemas.microsoft.com/office/drawing/2014/main" id="{4A7CC9C3-4ECC-9180-51EC-7FDA11B81F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83442" y="459223"/>
            <a:ext cx="1491017" cy="2184698"/>
          </a:xfrm>
          <a:prstGeom prst="rect">
            <a:avLst/>
          </a:prstGeom>
        </p:spPr>
      </p:pic>
    </p:spTree>
    <p:extLst>
      <p:ext uri="{BB962C8B-B14F-4D97-AF65-F5344CB8AC3E}">
        <p14:creationId xmlns:p14="http://schemas.microsoft.com/office/powerpoint/2010/main" val="438763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ppt_x"/>
                                          </p:val>
                                        </p:tav>
                                        <p:tav tm="100000">
                                          <p:val>
                                            <p:strVal val="#ppt_x"/>
                                          </p:val>
                                        </p:tav>
                                      </p:tavLst>
                                    </p:anim>
                                    <p:anim calcmode="lin" valueType="num">
                                      <p:cBhvr additive="base">
                                        <p:cTn id="12" dur="500" fill="hold"/>
                                        <p:tgtEl>
                                          <p:spTgt spid="5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ppt_x"/>
                                          </p:val>
                                        </p:tav>
                                        <p:tav tm="100000">
                                          <p:val>
                                            <p:strVal val="#ppt_x"/>
                                          </p:val>
                                        </p:tav>
                                      </p:tavLst>
                                    </p:anim>
                                    <p:anim calcmode="lin" valueType="num">
                                      <p:cBhvr additive="base">
                                        <p:cTn id="16" dur="500" fill="hold"/>
                                        <p:tgtEl>
                                          <p:spTgt spid="6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ách bảo vệ hệ tiêu hóa - ai cũng làm được">
            <a:hlinkClick r:id="" action="ppaction://media"/>
            <a:extLst>
              <a:ext uri="{FF2B5EF4-FFF2-40B4-BE49-F238E27FC236}">
                <a16:creationId xmlns:a16="http://schemas.microsoft.com/office/drawing/2014/main" id="{868027C2-7B72-4738-94B5-2DBDBB7A4BC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89037027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79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5B207-3DCF-41CC-D69F-56A980834B09}"/>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45EE81AE-17B2-427F-E95C-CADFA69F487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 y="1"/>
            <a:ext cx="12192001" cy="6858000"/>
          </a:xfrm>
          <a:prstGeom prst="rect">
            <a:avLst/>
          </a:prstGeom>
        </p:spPr>
      </p:pic>
      <p:pic>
        <p:nvPicPr>
          <p:cNvPr id="7" name="Picture 7">
            <a:extLst>
              <a:ext uri="{FF2B5EF4-FFF2-40B4-BE49-F238E27FC236}">
                <a16:creationId xmlns:a16="http://schemas.microsoft.com/office/drawing/2014/main" id="{CBCC3951-89D0-A059-92A9-F97FBE99B5F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67247" y="5219167"/>
            <a:ext cx="1598587" cy="1447448"/>
          </a:xfrm>
          <a:prstGeom prst="rect">
            <a:avLst/>
          </a:prstGeom>
        </p:spPr>
      </p:pic>
      <p:grpSp>
        <p:nvGrpSpPr>
          <p:cNvPr id="8" name="Group 8">
            <a:extLst>
              <a:ext uri="{FF2B5EF4-FFF2-40B4-BE49-F238E27FC236}">
                <a16:creationId xmlns:a16="http://schemas.microsoft.com/office/drawing/2014/main" id="{9B48D7BC-B7B8-3ABA-2036-29452A9BB7C2}"/>
              </a:ext>
            </a:extLst>
          </p:cNvPr>
          <p:cNvGrpSpPr/>
          <p:nvPr/>
        </p:nvGrpSpPr>
        <p:grpSpPr>
          <a:xfrm rot="5400000">
            <a:off x="4982086" y="-835611"/>
            <a:ext cx="2910476" cy="7464879"/>
            <a:chOff x="-9098" y="-6509"/>
            <a:chExt cx="1757158" cy="4976641"/>
          </a:xfrm>
        </p:grpSpPr>
        <p:sp>
          <p:nvSpPr>
            <p:cNvPr id="9" name="Freeform 9">
              <a:extLst>
                <a:ext uri="{FF2B5EF4-FFF2-40B4-BE49-F238E27FC236}">
                  <a16:creationId xmlns:a16="http://schemas.microsoft.com/office/drawing/2014/main" id="{094639B7-F141-CA02-8852-213586FBEBA5}"/>
                </a:ext>
              </a:extLst>
            </p:cNvPr>
            <p:cNvSpPr/>
            <p:nvPr/>
          </p:nvSpPr>
          <p:spPr>
            <a:xfrm>
              <a:off x="-9098" y="-6509"/>
              <a:ext cx="1757158" cy="4976641"/>
            </a:xfrm>
            <a:custGeom>
              <a:avLst/>
              <a:gdLst/>
              <a:ahLst/>
              <a:cxnLst/>
              <a:rect l="l" t="t" r="r" b="b"/>
              <a:pathLst>
                <a:path w="1757158" h="4976641">
                  <a:moveTo>
                    <a:pt x="63030" y="4383088"/>
                  </a:moveTo>
                  <a:cubicBezTo>
                    <a:pt x="63030" y="4383088"/>
                    <a:pt x="0" y="4136524"/>
                    <a:pt x="10218" y="1214762"/>
                  </a:cubicBezTo>
                  <a:cubicBezTo>
                    <a:pt x="18651" y="990971"/>
                    <a:pt x="65033" y="645332"/>
                    <a:pt x="65033" y="645332"/>
                  </a:cubicBezTo>
                  <a:cubicBezTo>
                    <a:pt x="82233" y="502466"/>
                    <a:pt x="56685" y="337866"/>
                    <a:pt x="181385" y="223925"/>
                  </a:cubicBezTo>
                  <a:cubicBezTo>
                    <a:pt x="346794" y="72788"/>
                    <a:pt x="621643" y="0"/>
                    <a:pt x="864085" y="6965"/>
                  </a:cubicBezTo>
                  <a:lnTo>
                    <a:pt x="864086" y="6965"/>
                  </a:lnTo>
                  <a:cubicBezTo>
                    <a:pt x="1080833" y="16819"/>
                    <a:pt x="1285148" y="36481"/>
                    <a:pt x="1419337" y="101690"/>
                  </a:cubicBezTo>
                  <a:cubicBezTo>
                    <a:pt x="1675383" y="226120"/>
                    <a:pt x="1757158" y="459160"/>
                    <a:pt x="1751670" y="704684"/>
                  </a:cubicBezTo>
                  <a:cubicBezTo>
                    <a:pt x="1751670" y="704684"/>
                    <a:pt x="1708382" y="1013073"/>
                    <a:pt x="1715816" y="1248607"/>
                  </a:cubicBezTo>
                  <a:cubicBezTo>
                    <a:pt x="1722939" y="4124889"/>
                    <a:pt x="1730095" y="4320493"/>
                    <a:pt x="1730095" y="4320493"/>
                  </a:cubicBezTo>
                  <a:cubicBezTo>
                    <a:pt x="1713414" y="4536225"/>
                    <a:pt x="1598770" y="4746837"/>
                    <a:pt x="1401901" y="4858461"/>
                  </a:cubicBezTo>
                  <a:cubicBezTo>
                    <a:pt x="1251549" y="4943709"/>
                    <a:pt x="1053518" y="4958807"/>
                    <a:pt x="826972" y="4948066"/>
                  </a:cubicBezTo>
                  <a:lnTo>
                    <a:pt x="826972" y="4948066"/>
                  </a:lnTo>
                  <a:cubicBezTo>
                    <a:pt x="645952" y="4942789"/>
                    <a:pt x="384604" y="4976642"/>
                    <a:pt x="254278" y="4867484"/>
                  </a:cubicBezTo>
                  <a:cubicBezTo>
                    <a:pt x="145767" y="4776599"/>
                    <a:pt x="81795" y="4583287"/>
                    <a:pt x="63030" y="4383088"/>
                  </a:cubicBezTo>
                  <a:close/>
                </a:path>
              </a:pathLst>
            </a:custGeom>
            <a:solidFill>
              <a:srgbClr val="FFFBEC"/>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Picture 15">
            <a:extLst>
              <a:ext uri="{FF2B5EF4-FFF2-40B4-BE49-F238E27FC236}">
                <a16:creationId xmlns:a16="http://schemas.microsoft.com/office/drawing/2014/main" id="{BD28916C-DB4C-B26B-29C6-8438F823496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357833" y="635677"/>
            <a:ext cx="1662612" cy="1523557"/>
          </a:xfrm>
          <a:prstGeom prst="rect">
            <a:avLst/>
          </a:prstGeom>
        </p:spPr>
      </p:pic>
      <p:pic>
        <p:nvPicPr>
          <p:cNvPr id="5" name="Picture 4">
            <a:extLst>
              <a:ext uri="{FF2B5EF4-FFF2-40B4-BE49-F238E27FC236}">
                <a16:creationId xmlns:a16="http://schemas.microsoft.com/office/drawing/2014/main" id="{C09BBFBD-8943-5513-371D-09E11C566C8D}"/>
              </a:ext>
            </a:extLst>
          </p:cNvPr>
          <p:cNvPicPr>
            <a:picLocks noChangeAspect="1"/>
          </p:cNvPicPr>
          <p:nvPr/>
        </p:nvPicPr>
        <p:blipFill>
          <a:blip r:embed="rId8"/>
          <a:stretch>
            <a:fillRect/>
          </a:stretch>
        </p:blipFill>
        <p:spPr>
          <a:xfrm>
            <a:off x="926233" y="3518650"/>
            <a:ext cx="2258865" cy="3339350"/>
          </a:xfrm>
          <a:prstGeom prst="rect">
            <a:avLst/>
          </a:prstGeom>
        </p:spPr>
      </p:pic>
      <p:pic>
        <p:nvPicPr>
          <p:cNvPr id="4" name="Picture 3" descr="Purple and white text on a black background&#10;&#10;AI-generated content may be incorrect.">
            <a:extLst>
              <a:ext uri="{FF2B5EF4-FFF2-40B4-BE49-F238E27FC236}">
                <a16:creationId xmlns:a16="http://schemas.microsoft.com/office/drawing/2014/main" id="{9B94DBD5-70F2-8AC2-3541-6436934C33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94074" y="740674"/>
            <a:ext cx="8035628" cy="4070650"/>
          </a:xfrm>
          <a:prstGeom prst="rect">
            <a:avLst/>
          </a:prstGeom>
        </p:spPr>
      </p:pic>
    </p:spTree>
    <p:extLst>
      <p:ext uri="{BB962C8B-B14F-4D97-AF65-F5344CB8AC3E}">
        <p14:creationId xmlns:p14="http://schemas.microsoft.com/office/powerpoint/2010/main" val="4272349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B905362-498F-D054-AA7C-64656B05D558}"/>
              </a:ext>
            </a:extLst>
          </p:cNvPr>
          <p:cNvSpPr/>
          <p:nvPr/>
        </p:nvSpPr>
        <p:spPr>
          <a:xfrm>
            <a:off x="228600" y="392954"/>
            <a:ext cx="11620500" cy="816721"/>
          </a:xfrm>
          <a:custGeom>
            <a:avLst/>
            <a:gdLst>
              <a:gd name="connsiteX0" fmla="*/ 0 w 11620500"/>
              <a:gd name="connsiteY0" fmla="*/ 136123 h 816721"/>
              <a:gd name="connsiteX1" fmla="*/ 136123 w 11620500"/>
              <a:gd name="connsiteY1" fmla="*/ 0 h 816721"/>
              <a:gd name="connsiteX2" fmla="*/ 11484377 w 11620500"/>
              <a:gd name="connsiteY2" fmla="*/ 0 h 816721"/>
              <a:gd name="connsiteX3" fmla="*/ 11620500 w 11620500"/>
              <a:gd name="connsiteY3" fmla="*/ 136123 h 816721"/>
              <a:gd name="connsiteX4" fmla="*/ 11620500 w 11620500"/>
              <a:gd name="connsiteY4" fmla="*/ 680598 h 816721"/>
              <a:gd name="connsiteX5" fmla="*/ 11484377 w 11620500"/>
              <a:gd name="connsiteY5" fmla="*/ 816721 h 816721"/>
              <a:gd name="connsiteX6" fmla="*/ 136123 w 11620500"/>
              <a:gd name="connsiteY6" fmla="*/ 816721 h 816721"/>
              <a:gd name="connsiteX7" fmla="*/ 0 w 11620500"/>
              <a:gd name="connsiteY7" fmla="*/ 680598 h 816721"/>
              <a:gd name="connsiteX8" fmla="*/ 0 w 11620500"/>
              <a:gd name="connsiteY8" fmla="*/ 136123 h 81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0500" h="816721" fill="none" extrusionOk="0">
                <a:moveTo>
                  <a:pt x="0" y="136123"/>
                </a:moveTo>
                <a:cubicBezTo>
                  <a:pt x="-660" y="72701"/>
                  <a:pt x="61640" y="12522"/>
                  <a:pt x="136123" y="0"/>
                </a:cubicBezTo>
                <a:cubicBezTo>
                  <a:pt x="3220723" y="-123866"/>
                  <a:pt x="9388788" y="81108"/>
                  <a:pt x="11484377" y="0"/>
                </a:cubicBezTo>
                <a:cubicBezTo>
                  <a:pt x="11565992" y="-9890"/>
                  <a:pt x="11619103" y="61059"/>
                  <a:pt x="11620500" y="136123"/>
                </a:cubicBezTo>
                <a:cubicBezTo>
                  <a:pt x="11618419" y="317626"/>
                  <a:pt x="11669023" y="544710"/>
                  <a:pt x="11620500" y="680598"/>
                </a:cubicBezTo>
                <a:cubicBezTo>
                  <a:pt x="11625568" y="742320"/>
                  <a:pt x="11564350" y="825418"/>
                  <a:pt x="11484377" y="816721"/>
                </a:cubicBezTo>
                <a:cubicBezTo>
                  <a:pt x="9111188" y="798866"/>
                  <a:pt x="2001731" y="707377"/>
                  <a:pt x="136123" y="816721"/>
                </a:cubicBezTo>
                <a:cubicBezTo>
                  <a:pt x="62076" y="813900"/>
                  <a:pt x="997" y="757638"/>
                  <a:pt x="0" y="680598"/>
                </a:cubicBezTo>
                <a:cubicBezTo>
                  <a:pt x="-35557" y="488381"/>
                  <a:pt x="-22606" y="225231"/>
                  <a:pt x="0" y="136123"/>
                </a:cubicBezTo>
                <a:close/>
              </a:path>
              <a:path w="11620500" h="816721" stroke="0" extrusionOk="0">
                <a:moveTo>
                  <a:pt x="0" y="136123"/>
                </a:moveTo>
                <a:cubicBezTo>
                  <a:pt x="5697" y="61280"/>
                  <a:pt x="56146" y="9530"/>
                  <a:pt x="136123" y="0"/>
                </a:cubicBezTo>
                <a:cubicBezTo>
                  <a:pt x="1430071" y="96512"/>
                  <a:pt x="6405891" y="-165548"/>
                  <a:pt x="11484377" y="0"/>
                </a:cubicBezTo>
                <a:cubicBezTo>
                  <a:pt x="11561507" y="49"/>
                  <a:pt x="11624269" y="61559"/>
                  <a:pt x="11620500" y="136123"/>
                </a:cubicBezTo>
                <a:cubicBezTo>
                  <a:pt x="11583144" y="322583"/>
                  <a:pt x="11583428" y="575104"/>
                  <a:pt x="11620500" y="680598"/>
                </a:cubicBezTo>
                <a:cubicBezTo>
                  <a:pt x="11622272" y="746254"/>
                  <a:pt x="11568765" y="812552"/>
                  <a:pt x="11484377" y="816721"/>
                </a:cubicBezTo>
                <a:cubicBezTo>
                  <a:pt x="6332993" y="978433"/>
                  <a:pt x="2699171" y="960343"/>
                  <a:pt x="136123" y="816721"/>
                </a:cubicBezTo>
                <a:cubicBezTo>
                  <a:pt x="69241" y="812340"/>
                  <a:pt x="10278" y="751360"/>
                  <a:pt x="0" y="680598"/>
                </a:cubicBezTo>
                <a:cubicBezTo>
                  <a:pt x="-23167" y="415146"/>
                  <a:pt x="41951" y="394915"/>
                  <a:pt x="0" y="136123"/>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30000"/>
              </a:lnSpc>
            </a:pPr>
            <a:r>
              <a:rPr lang="en-US" sz="2800" b="1" dirty="0">
                <a:solidFill>
                  <a:prstClr val="black"/>
                </a:solidFill>
                <a:latin typeface="Calibri" panose="020F0502020204030204" pitchFamily="34" charset="0"/>
                <a:cs typeface="Calibri" panose="020F0502020204030204" pitchFamily="34" charset="0"/>
              </a:rPr>
              <a:t>3. </a:t>
            </a:r>
            <a:r>
              <a:rPr lang="vi-VN" sz="2800" b="1" dirty="0">
                <a:solidFill>
                  <a:prstClr val="black"/>
                </a:solidFill>
                <a:latin typeface="Calibri" panose="020F0502020204030204" pitchFamily="34" charset="0"/>
                <a:cs typeface="Calibri" panose="020F0502020204030204" pitchFamily="34" charset="0"/>
              </a:rPr>
              <a:t>Em sẽ nói điều gì với các bạn trong những tình huống dưới đây? Vì sao?</a:t>
            </a: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B0A3D41-D454-4EBF-BF72-BA58E6E120C8}"/>
              </a:ext>
            </a:extLst>
          </p:cNvPr>
          <p:cNvPicPr>
            <a:picLocks noChangeAspect="1"/>
          </p:cNvPicPr>
          <p:nvPr/>
        </p:nvPicPr>
        <p:blipFill>
          <a:blip r:embed="rId2"/>
          <a:stretch>
            <a:fillRect/>
          </a:stretch>
        </p:blipFill>
        <p:spPr>
          <a:xfrm>
            <a:off x="204787" y="1890713"/>
            <a:ext cx="4666565" cy="2814637"/>
          </a:xfrm>
          <a:prstGeom prst="rect">
            <a:avLst/>
          </a:prstGeom>
        </p:spPr>
      </p:pic>
      <p:pic>
        <p:nvPicPr>
          <p:cNvPr id="5" name="Picture 4">
            <a:extLst>
              <a:ext uri="{FF2B5EF4-FFF2-40B4-BE49-F238E27FC236}">
                <a16:creationId xmlns:a16="http://schemas.microsoft.com/office/drawing/2014/main" id="{0B0A4BD8-0F2C-45E4-93F2-2BB2EDEAB7C8}"/>
              </a:ext>
            </a:extLst>
          </p:cNvPr>
          <p:cNvPicPr>
            <a:picLocks noChangeAspect="1"/>
          </p:cNvPicPr>
          <p:nvPr/>
        </p:nvPicPr>
        <p:blipFill>
          <a:blip r:embed="rId3"/>
          <a:stretch>
            <a:fillRect/>
          </a:stretch>
        </p:blipFill>
        <p:spPr>
          <a:xfrm>
            <a:off x="5010150" y="1889820"/>
            <a:ext cx="6638925" cy="2865943"/>
          </a:xfrm>
          <a:prstGeom prst="rect">
            <a:avLst/>
          </a:prstGeom>
        </p:spPr>
      </p:pic>
    </p:spTree>
    <p:extLst>
      <p:ext uri="{BB962C8B-B14F-4D97-AF65-F5344CB8AC3E}">
        <p14:creationId xmlns:p14="http://schemas.microsoft.com/office/powerpoint/2010/main" val="3807813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_bright_colorful_202601071142_nh1vm">
            <a:hlinkClick r:id="" action="ppaction://media"/>
            <a:extLst>
              <a:ext uri="{FF2B5EF4-FFF2-40B4-BE49-F238E27FC236}">
                <a16:creationId xmlns:a16="http://schemas.microsoft.com/office/drawing/2014/main" id="{B655039D-FB45-681E-BF4C-8E0ABFB863F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5238006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_colorful_2d_202601071146_9gwno">
            <a:hlinkClick r:id="" action="ppaction://media"/>
            <a:extLst>
              <a:ext uri="{FF2B5EF4-FFF2-40B4-BE49-F238E27FC236}">
                <a16:creationId xmlns:a16="http://schemas.microsoft.com/office/drawing/2014/main" id="{E09CB2D3-EE36-61A8-A0BC-CE855059E2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682988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_bright_and_202601071150_8ze8g">
            <a:hlinkClick r:id="" action="ppaction://media"/>
            <a:extLst>
              <a:ext uri="{FF2B5EF4-FFF2-40B4-BE49-F238E27FC236}">
                <a16:creationId xmlns:a16="http://schemas.microsoft.com/office/drawing/2014/main" id="{CD4C4655-35ED-A0B9-A78D-9DE4635CF5C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0704134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6F6067-3DE3-41D0-7DB3-4DE3B8BCD2B9}"/>
              </a:ext>
            </a:extLst>
          </p:cNvPr>
          <p:cNvPicPr>
            <a:picLocks noChangeAspect="1"/>
          </p:cNvPicPr>
          <p:nvPr/>
        </p:nvPicPr>
        <p:blipFill rotWithShape="1">
          <a:blip r:embed="rId2">
            <a:extLst>
              <a:ext uri="{28A0092B-C50C-407E-A947-70E740481C1C}">
                <a14:useLocalDpi xmlns:a14="http://schemas.microsoft.com/office/drawing/2010/main" val="0"/>
              </a:ext>
            </a:extLst>
          </a:blip>
          <a:srcRect t="23775"/>
          <a:stretch/>
        </p:blipFill>
        <p:spPr>
          <a:xfrm>
            <a:off x="6327152" y="3212775"/>
            <a:ext cx="5842001" cy="4462000"/>
          </a:xfrm>
          <a:prstGeom prst="rect">
            <a:avLst/>
          </a:prstGeom>
        </p:spPr>
      </p:pic>
      <p:sp>
        <p:nvSpPr>
          <p:cNvPr id="7" name="TextBox 6">
            <a:extLst>
              <a:ext uri="{FF2B5EF4-FFF2-40B4-BE49-F238E27FC236}">
                <a16:creationId xmlns:a16="http://schemas.microsoft.com/office/drawing/2014/main" id="{42A5221A-95B3-564E-5B84-425326A3DC3F}"/>
              </a:ext>
            </a:extLst>
          </p:cNvPr>
          <p:cNvSpPr txBox="1"/>
          <p:nvPr/>
        </p:nvSpPr>
        <p:spPr>
          <a:xfrm rot="21332271">
            <a:off x="1621020" y="3029121"/>
            <a:ext cx="5842000" cy="1446550"/>
          </a:xfrm>
          <a:prstGeom prst="rect">
            <a:avLst/>
          </a:prstGeom>
          <a:noFill/>
        </p:spPr>
        <p:txBody>
          <a:bodyPr wrap="square" rtlCol="0">
            <a:spAutoFit/>
          </a:bodyPr>
          <a:lstStyle/>
          <a:p>
            <a:pPr algn="ctr" defTabSz="609630"/>
            <a:r>
              <a:rPr lang="en-US" sz="4400" b="1" dirty="0" err="1">
                <a:solidFill>
                  <a:prstClr val="black"/>
                </a:solidFill>
                <a:latin typeface="Calibri"/>
              </a:rPr>
              <a:t>Thử</a:t>
            </a:r>
            <a:r>
              <a:rPr lang="en-US" sz="4400" b="1" dirty="0">
                <a:solidFill>
                  <a:prstClr val="black"/>
                </a:solidFill>
                <a:latin typeface="Calibri"/>
              </a:rPr>
              <a:t> </a:t>
            </a:r>
            <a:r>
              <a:rPr lang="en-US" sz="4400" b="1" dirty="0" err="1">
                <a:solidFill>
                  <a:prstClr val="black"/>
                </a:solidFill>
                <a:latin typeface="Calibri"/>
              </a:rPr>
              <a:t>đóng</a:t>
            </a:r>
            <a:r>
              <a:rPr lang="en-US" sz="4400" b="1" dirty="0">
                <a:solidFill>
                  <a:prstClr val="black"/>
                </a:solidFill>
                <a:latin typeface="Calibri"/>
              </a:rPr>
              <a:t> </a:t>
            </a:r>
            <a:r>
              <a:rPr lang="en-US" sz="4400" b="1" dirty="0" err="1">
                <a:solidFill>
                  <a:prstClr val="black"/>
                </a:solidFill>
                <a:latin typeface="Calibri"/>
              </a:rPr>
              <a:t>vai</a:t>
            </a:r>
            <a:r>
              <a:rPr lang="en-US" sz="4400" b="1" dirty="0">
                <a:solidFill>
                  <a:prstClr val="black"/>
                </a:solidFill>
                <a:latin typeface="Calibri"/>
              </a:rPr>
              <a:t> </a:t>
            </a:r>
            <a:r>
              <a:rPr lang="en-US" sz="4400" b="1" dirty="0" err="1">
                <a:solidFill>
                  <a:prstClr val="black"/>
                </a:solidFill>
                <a:latin typeface="Calibri"/>
              </a:rPr>
              <a:t>để</a:t>
            </a:r>
            <a:r>
              <a:rPr lang="en-US" sz="4400" b="1" dirty="0">
                <a:solidFill>
                  <a:prstClr val="black"/>
                </a:solidFill>
                <a:latin typeface="Calibri"/>
              </a:rPr>
              <a:t> </a:t>
            </a:r>
            <a:r>
              <a:rPr lang="en-US" sz="4400" b="1" dirty="0" err="1">
                <a:solidFill>
                  <a:prstClr val="black"/>
                </a:solidFill>
                <a:latin typeface="Calibri"/>
              </a:rPr>
              <a:t>xử</a:t>
            </a:r>
            <a:r>
              <a:rPr lang="en-US" sz="4400" b="1" dirty="0">
                <a:solidFill>
                  <a:prstClr val="black"/>
                </a:solidFill>
                <a:latin typeface="Calibri"/>
              </a:rPr>
              <a:t> </a:t>
            </a:r>
            <a:r>
              <a:rPr lang="en-US" sz="4400" b="1" dirty="0" err="1">
                <a:solidFill>
                  <a:prstClr val="black"/>
                </a:solidFill>
                <a:latin typeface="Calibri"/>
              </a:rPr>
              <a:t>lí</a:t>
            </a:r>
            <a:endParaRPr lang="en-US" sz="4400" b="1" dirty="0">
              <a:solidFill>
                <a:prstClr val="black"/>
              </a:solidFill>
              <a:latin typeface="Calibri"/>
            </a:endParaRPr>
          </a:p>
          <a:p>
            <a:pPr algn="ctr" defTabSz="609630"/>
            <a:r>
              <a:rPr lang="en-US" sz="4400" b="1" dirty="0">
                <a:solidFill>
                  <a:prstClr val="black"/>
                </a:solidFill>
                <a:latin typeface="Calibri"/>
              </a:rPr>
              <a:t> </a:t>
            </a:r>
            <a:r>
              <a:rPr lang="en-US" sz="4400" b="1" dirty="0" err="1">
                <a:solidFill>
                  <a:prstClr val="black"/>
                </a:solidFill>
                <a:latin typeface="Calibri"/>
              </a:rPr>
              <a:t>các</a:t>
            </a:r>
            <a:r>
              <a:rPr lang="en-US" sz="4400" b="1" dirty="0">
                <a:solidFill>
                  <a:prstClr val="black"/>
                </a:solidFill>
                <a:latin typeface="Calibri"/>
              </a:rPr>
              <a:t> </a:t>
            </a:r>
            <a:r>
              <a:rPr lang="en-US" sz="4400" b="1" dirty="0" err="1">
                <a:solidFill>
                  <a:prstClr val="black"/>
                </a:solidFill>
                <a:latin typeface="Calibri"/>
              </a:rPr>
              <a:t>tình</a:t>
            </a:r>
            <a:r>
              <a:rPr lang="en-US" sz="4400" b="1" dirty="0">
                <a:solidFill>
                  <a:prstClr val="black"/>
                </a:solidFill>
                <a:latin typeface="Calibri"/>
              </a:rPr>
              <a:t> </a:t>
            </a:r>
            <a:r>
              <a:rPr lang="en-US" sz="4400" b="1" dirty="0" err="1">
                <a:solidFill>
                  <a:prstClr val="black"/>
                </a:solidFill>
                <a:latin typeface="Calibri"/>
              </a:rPr>
              <a:t>huống</a:t>
            </a:r>
            <a:r>
              <a:rPr lang="en-US" sz="4400" b="1" dirty="0">
                <a:solidFill>
                  <a:prstClr val="black"/>
                </a:solidFill>
                <a:latin typeface="Calibri"/>
              </a:rPr>
              <a:t> </a:t>
            </a:r>
          </a:p>
        </p:txBody>
      </p:sp>
      <p:pic>
        <p:nvPicPr>
          <p:cNvPr id="5" name="Picture 4">
            <a:extLst>
              <a:ext uri="{FF2B5EF4-FFF2-40B4-BE49-F238E27FC236}">
                <a16:creationId xmlns:a16="http://schemas.microsoft.com/office/drawing/2014/main" id="{7C111DA5-9973-306E-6EBA-BB786AD4A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58763"/>
            <a:ext cx="8657070" cy="2357324"/>
          </a:xfrm>
          <a:prstGeom prst="rect">
            <a:avLst/>
          </a:prstGeom>
        </p:spPr>
      </p:pic>
    </p:spTree>
    <p:extLst>
      <p:ext uri="{BB962C8B-B14F-4D97-AF65-F5344CB8AC3E}">
        <p14:creationId xmlns:p14="http://schemas.microsoft.com/office/powerpoint/2010/main" val="304171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B6DA3475-9F3B-E956-45D0-72B3A07623F6}"/>
              </a:ext>
            </a:extLst>
          </p:cNvPr>
          <p:cNvGrpSpPr/>
          <p:nvPr/>
        </p:nvGrpSpPr>
        <p:grpSpPr>
          <a:xfrm>
            <a:off x="-5645" y="-76595"/>
            <a:ext cx="12197645" cy="7544849"/>
            <a:chOff x="-8467" y="-1030274"/>
            <a:chExt cx="18296467" cy="11317274"/>
          </a:xfrm>
        </p:grpSpPr>
        <p:pic>
          <p:nvPicPr>
            <p:cNvPr id="12" name="Picture 11">
              <a:extLst>
                <a:ext uri="{FF2B5EF4-FFF2-40B4-BE49-F238E27FC236}">
                  <a16:creationId xmlns:a16="http://schemas.microsoft.com/office/drawing/2014/main" id="{C2BE80F9-678A-52CB-A4AC-D66C7B793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7" y="1714500"/>
              <a:ext cx="18288000" cy="8572500"/>
            </a:xfrm>
            <a:prstGeom prst="rect">
              <a:avLst/>
            </a:prstGeom>
          </p:spPr>
        </p:pic>
        <p:pic>
          <p:nvPicPr>
            <p:cNvPr id="13" name="Picture 12">
              <a:extLst>
                <a:ext uri="{FF2B5EF4-FFF2-40B4-BE49-F238E27FC236}">
                  <a16:creationId xmlns:a16="http://schemas.microsoft.com/office/drawing/2014/main" id="{EF0198C6-C0E5-736F-4259-3CD379C7EB4B}"/>
                </a:ext>
              </a:extLst>
            </p:cNvPr>
            <p:cNvPicPr>
              <a:picLocks noChangeAspect="1"/>
            </p:cNvPicPr>
            <p:nvPr/>
          </p:nvPicPr>
          <p:blipFill rotWithShape="1">
            <a:blip r:embed="rId2">
              <a:extLst>
                <a:ext uri="{28A0092B-C50C-407E-A947-70E740481C1C}">
                  <a14:useLocalDpi xmlns:a14="http://schemas.microsoft.com/office/drawing/2010/main" val="0"/>
                </a:ext>
              </a:extLst>
            </a:blip>
            <a:srcRect b="93778"/>
            <a:stretch/>
          </p:blipFill>
          <p:spPr>
            <a:xfrm>
              <a:off x="-8466" y="-1030274"/>
              <a:ext cx="18296466" cy="2777430"/>
            </a:xfrm>
            <a:prstGeom prst="rect">
              <a:avLst/>
            </a:prstGeom>
          </p:spPr>
        </p:pic>
      </p:grpSp>
      <p:pic>
        <p:nvPicPr>
          <p:cNvPr id="21" name="Picture 20">
            <a:extLst>
              <a:ext uri="{FF2B5EF4-FFF2-40B4-BE49-F238E27FC236}">
                <a16:creationId xmlns:a16="http://schemas.microsoft.com/office/drawing/2014/main" id="{46BEECAF-5A57-867B-288A-695936D9B0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109" y="2911318"/>
            <a:ext cx="3271530" cy="4064013"/>
          </a:xfrm>
          <a:prstGeom prst="rect">
            <a:avLst/>
          </a:prstGeom>
        </p:spPr>
      </p:pic>
      <p:pic>
        <p:nvPicPr>
          <p:cNvPr id="22" name="Picture 21">
            <a:extLst>
              <a:ext uri="{FF2B5EF4-FFF2-40B4-BE49-F238E27FC236}">
                <a16:creationId xmlns:a16="http://schemas.microsoft.com/office/drawing/2014/main" id="{E8DA4AD1-08BF-DBFF-9D5F-ACEBDD1DA4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800950" y="2922478"/>
            <a:ext cx="3271530" cy="4064013"/>
          </a:xfrm>
          <a:prstGeom prst="rect">
            <a:avLst/>
          </a:prstGeom>
        </p:spPr>
      </p:pic>
      <p:pic>
        <p:nvPicPr>
          <p:cNvPr id="1026" name="Picture 2">
            <a:extLst>
              <a:ext uri="{FF2B5EF4-FFF2-40B4-BE49-F238E27FC236}">
                <a16:creationId xmlns:a16="http://schemas.microsoft.com/office/drawing/2014/main" id="{046EABB9-E6E7-9588-0438-379BBA3C25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9422" y="2122747"/>
            <a:ext cx="6093157" cy="473525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7198984-E69E-417F-6BCE-F425908C7C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463020"/>
            <a:ext cx="10945301" cy="2048433"/>
          </a:xfrm>
          <a:prstGeom prst="rect">
            <a:avLst/>
          </a:prstGeom>
        </p:spPr>
      </p:pic>
    </p:spTree>
    <p:extLst>
      <p:ext uri="{BB962C8B-B14F-4D97-AF65-F5344CB8AC3E}">
        <p14:creationId xmlns:p14="http://schemas.microsoft.com/office/powerpoint/2010/main" val="68534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31"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1000" fill="hold"/>
                                        <p:tgtEl>
                                          <p:spTgt spid="1026"/>
                                        </p:tgtEl>
                                        <p:attrNameLst>
                                          <p:attrName>ppt_w</p:attrName>
                                        </p:attrNameLst>
                                      </p:cBhvr>
                                      <p:tavLst>
                                        <p:tav tm="0">
                                          <p:val>
                                            <p:fltVal val="0"/>
                                          </p:val>
                                        </p:tav>
                                        <p:tav tm="100000">
                                          <p:val>
                                            <p:strVal val="#ppt_w"/>
                                          </p:val>
                                        </p:tav>
                                      </p:tavLst>
                                    </p:anim>
                                    <p:anim calcmode="lin" valueType="num">
                                      <p:cBhvr>
                                        <p:cTn id="13" dur="1000" fill="hold"/>
                                        <p:tgtEl>
                                          <p:spTgt spid="1026"/>
                                        </p:tgtEl>
                                        <p:attrNameLst>
                                          <p:attrName>ppt_h</p:attrName>
                                        </p:attrNameLst>
                                      </p:cBhvr>
                                      <p:tavLst>
                                        <p:tav tm="0">
                                          <p:val>
                                            <p:fltVal val="0"/>
                                          </p:val>
                                        </p:tav>
                                        <p:tav tm="100000">
                                          <p:val>
                                            <p:strVal val="#ppt_h"/>
                                          </p:val>
                                        </p:tav>
                                      </p:tavLst>
                                    </p:anim>
                                    <p:anim calcmode="lin" valueType="num">
                                      <p:cBhvr>
                                        <p:cTn id="14" dur="1000" fill="hold"/>
                                        <p:tgtEl>
                                          <p:spTgt spid="1026"/>
                                        </p:tgtEl>
                                        <p:attrNameLst>
                                          <p:attrName>style.rotation</p:attrName>
                                        </p:attrNameLst>
                                      </p:cBhvr>
                                      <p:tavLst>
                                        <p:tav tm="0">
                                          <p:val>
                                            <p:fltVal val="90"/>
                                          </p:val>
                                        </p:tav>
                                        <p:tav tm="100000">
                                          <p:val>
                                            <p:fltVal val="0"/>
                                          </p:val>
                                        </p:tav>
                                      </p:tavLst>
                                    </p:anim>
                                    <p:animEffect transition="in" filter="fade">
                                      <p:cBhvr>
                                        <p:cTn id="15" dur="10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21"/>
                                        </p:tgtEl>
                                      </p:cBhvr>
                                    </p:animEffect>
                                    <p:animScale>
                                      <p:cBhvr>
                                        <p:cTn id="20" dur="250" autoRev="1" fill="hold"/>
                                        <p:tgtEl>
                                          <p:spTgt spid="21"/>
                                        </p:tgtEl>
                                      </p:cBhvr>
                                      <p:by x="105000" y="105000"/>
                                    </p:animScale>
                                  </p:childTnLst>
                                </p:cTn>
                              </p:par>
                              <p:par>
                                <p:cTn id="21" presetID="26" presetClass="emph" presetSubtype="0" fill="hold" nodeType="withEffect">
                                  <p:stCondLst>
                                    <p:cond delay="0"/>
                                  </p:stCondLst>
                                  <p:childTnLst>
                                    <p:animEffect transition="out" filter="fade">
                                      <p:cBhvr>
                                        <p:cTn id="22" dur="500" tmFilter="0, 0; .2, .5; .8, .5; 1, 0"/>
                                        <p:tgtEl>
                                          <p:spTgt spid="22"/>
                                        </p:tgtEl>
                                      </p:cBhvr>
                                    </p:animEffect>
                                    <p:animScale>
                                      <p:cBhvr>
                                        <p:cTn id="23" dur="25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E0A1BF0-4905-7C3D-CE4B-FEC92ECB3FA7}"/>
              </a:ext>
            </a:extLst>
          </p:cNvPr>
          <p:cNvGrpSpPr/>
          <p:nvPr/>
        </p:nvGrpSpPr>
        <p:grpSpPr>
          <a:xfrm>
            <a:off x="0" y="-679592"/>
            <a:ext cx="12197645" cy="7544849"/>
            <a:chOff x="-8467" y="-1030274"/>
            <a:chExt cx="18296467" cy="11317274"/>
          </a:xfrm>
        </p:grpSpPr>
        <p:pic>
          <p:nvPicPr>
            <p:cNvPr id="6" name="Picture 5">
              <a:extLst>
                <a:ext uri="{FF2B5EF4-FFF2-40B4-BE49-F238E27FC236}">
                  <a16:creationId xmlns:a16="http://schemas.microsoft.com/office/drawing/2014/main" id="{2E6214CB-620F-D2AB-1F0F-528A456B0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7" y="1714500"/>
              <a:ext cx="18288000" cy="8572500"/>
            </a:xfrm>
            <a:prstGeom prst="rect">
              <a:avLst/>
            </a:prstGeom>
          </p:spPr>
        </p:pic>
        <p:pic>
          <p:nvPicPr>
            <p:cNvPr id="7" name="Picture 6">
              <a:extLst>
                <a:ext uri="{FF2B5EF4-FFF2-40B4-BE49-F238E27FC236}">
                  <a16:creationId xmlns:a16="http://schemas.microsoft.com/office/drawing/2014/main" id="{BF163B02-9744-E3D6-ABD3-38779180272F}"/>
                </a:ext>
              </a:extLst>
            </p:cNvPr>
            <p:cNvPicPr>
              <a:picLocks noChangeAspect="1"/>
            </p:cNvPicPr>
            <p:nvPr/>
          </p:nvPicPr>
          <p:blipFill rotWithShape="1">
            <a:blip r:embed="rId3">
              <a:extLst>
                <a:ext uri="{28A0092B-C50C-407E-A947-70E740481C1C}">
                  <a14:useLocalDpi xmlns:a14="http://schemas.microsoft.com/office/drawing/2010/main" val="0"/>
                </a:ext>
              </a:extLst>
            </a:blip>
            <a:srcRect b="93778"/>
            <a:stretch/>
          </p:blipFill>
          <p:spPr>
            <a:xfrm>
              <a:off x="-8466" y="-1030274"/>
              <a:ext cx="18296466" cy="2777430"/>
            </a:xfrm>
            <a:prstGeom prst="rect">
              <a:avLst/>
            </a:prstGeom>
          </p:spPr>
        </p:pic>
      </p:grpSp>
      <p:pic>
        <p:nvPicPr>
          <p:cNvPr id="9" name="Picture 8">
            <a:extLst>
              <a:ext uri="{FF2B5EF4-FFF2-40B4-BE49-F238E27FC236}">
                <a16:creationId xmlns:a16="http://schemas.microsoft.com/office/drawing/2014/main" id="{9F54E660-E145-E9F3-E788-45395BCA25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383" y="3552450"/>
            <a:ext cx="2364068" cy="2936731"/>
          </a:xfrm>
          <a:prstGeom prst="rect">
            <a:avLst/>
          </a:prstGeom>
        </p:spPr>
      </p:pic>
      <p:pic>
        <p:nvPicPr>
          <p:cNvPr id="10" name="Picture 9">
            <a:extLst>
              <a:ext uri="{FF2B5EF4-FFF2-40B4-BE49-F238E27FC236}">
                <a16:creationId xmlns:a16="http://schemas.microsoft.com/office/drawing/2014/main" id="{8CAD1146-6DF6-672E-CA3B-6D4F880100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12292" y="3236073"/>
            <a:ext cx="2535713" cy="3149955"/>
          </a:xfrm>
          <a:prstGeom prst="rect">
            <a:avLst/>
          </a:prstGeom>
        </p:spPr>
      </p:pic>
      <p:sp>
        <p:nvSpPr>
          <p:cNvPr id="3" name="TextBox 2">
            <a:extLst>
              <a:ext uri="{FF2B5EF4-FFF2-40B4-BE49-F238E27FC236}">
                <a16:creationId xmlns:a16="http://schemas.microsoft.com/office/drawing/2014/main" id="{6E89717D-0C4B-4D90-0B4A-C78F5EBB2024}"/>
              </a:ext>
            </a:extLst>
          </p:cNvPr>
          <p:cNvSpPr txBox="1"/>
          <p:nvPr/>
        </p:nvSpPr>
        <p:spPr>
          <a:xfrm>
            <a:off x="696275" y="1124858"/>
            <a:ext cx="10799451" cy="2145268"/>
          </a:xfrm>
          <a:prstGeom prst="wedgeRoundRectCallout">
            <a:avLst>
              <a:gd name="adj1" fmla="val -21043"/>
              <a:gd name="adj2" fmla="val 49246"/>
              <a:gd name="adj3" fmla="val 16667"/>
            </a:avLst>
          </a:prstGeom>
          <a:solidFill>
            <a:srgbClr val="CCFFFF"/>
          </a:solidFill>
          <a:ln w="57150">
            <a:solidFill>
              <a:schemeClr val="bg1"/>
            </a:solidFill>
            <a:prstDash val="dash"/>
          </a:ln>
        </p:spPr>
        <p:txBody>
          <a:bodyPr wrap="square" rtlCol="0">
            <a:spAutoFit/>
          </a:bodyPr>
          <a:lstStyle/>
          <a:p>
            <a:pPr algn="just" defTabSz="609630"/>
            <a:r>
              <a:rPr lang="en-US" sz="4000" dirty="0">
                <a:solidFill>
                  <a:prstClr val="black"/>
                </a:solidFill>
                <a:latin typeface="Calibri"/>
              </a:rPr>
              <a:t>K</a:t>
            </a:r>
            <a:r>
              <a:rPr lang="vi-VN" sz="4000" dirty="0">
                <a:solidFill>
                  <a:prstClr val="black"/>
                </a:solidFill>
                <a:latin typeface="Calibri"/>
              </a:rPr>
              <a:t>huyên bạn không nên ăn hoa quả khi chưa rửa sạch, dễ nhiễm khuẩn hay dính thuốc bảo vệ thực vật làm đau bụng ,ngộ độc thức ăn</a:t>
            </a:r>
            <a:endParaRPr lang="en-US" sz="4000" i="1" dirty="0">
              <a:solidFill>
                <a:prstClr val="black"/>
              </a:solidFill>
              <a:latin typeface="Calibri"/>
            </a:endParaRPr>
          </a:p>
        </p:txBody>
      </p:sp>
      <p:sp>
        <p:nvSpPr>
          <p:cNvPr id="4" name="TextBox 3">
            <a:extLst>
              <a:ext uri="{FF2B5EF4-FFF2-40B4-BE49-F238E27FC236}">
                <a16:creationId xmlns:a16="http://schemas.microsoft.com/office/drawing/2014/main" id="{9268D248-AC07-8C52-157E-AC7C32A049D9}"/>
              </a:ext>
            </a:extLst>
          </p:cNvPr>
          <p:cNvSpPr txBox="1"/>
          <p:nvPr/>
        </p:nvSpPr>
        <p:spPr>
          <a:xfrm>
            <a:off x="1168400" y="-99092"/>
            <a:ext cx="9245600" cy="830997"/>
          </a:xfrm>
          <a:prstGeom prst="rect">
            <a:avLst/>
          </a:prstGeom>
          <a:noFill/>
        </p:spPr>
        <p:txBody>
          <a:bodyPr wrap="square" rtlCol="0">
            <a:spAutoFit/>
          </a:bodyPr>
          <a:lstStyle/>
          <a:p>
            <a:pPr algn="ctr" defTabSz="609630"/>
            <a:r>
              <a:rPr lang="en-US" sz="4800" b="1" dirty="0" err="1">
                <a:solidFill>
                  <a:srgbClr val="FFFF00"/>
                </a:solidFill>
                <a:latin typeface="Calibri"/>
              </a:rPr>
              <a:t>Tình</a:t>
            </a:r>
            <a:r>
              <a:rPr lang="en-US" sz="4800" b="1" dirty="0">
                <a:solidFill>
                  <a:srgbClr val="FFFF00"/>
                </a:solidFill>
                <a:latin typeface="Calibri"/>
              </a:rPr>
              <a:t> </a:t>
            </a:r>
            <a:r>
              <a:rPr lang="en-US" sz="4800" b="1" dirty="0" err="1">
                <a:solidFill>
                  <a:srgbClr val="FFFF00"/>
                </a:solidFill>
                <a:latin typeface="Calibri"/>
              </a:rPr>
              <a:t>huống</a:t>
            </a:r>
            <a:r>
              <a:rPr lang="en-US" sz="4800" b="1" dirty="0">
                <a:solidFill>
                  <a:srgbClr val="FFFF00"/>
                </a:solidFill>
                <a:latin typeface="Calibri"/>
              </a:rPr>
              <a:t> 1</a:t>
            </a:r>
          </a:p>
        </p:txBody>
      </p:sp>
      <p:pic>
        <p:nvPicPr>
          <p:cNvPr id="11" name="Picture 10">
            <a:extLst>
              <a:ext uri="{FF2B5EF4-FFF2-40B4-BE49-F238E27FC236}">
                <a16:creationId xmlns:a16="http://schemas.microsoft.com/office/drawing/2014/main" id="{6E9FDE52-CA27-4203-A1AB-C33DAEB2F500}"/>
              </a:ext>
            </a:extLst>
          </p:cNvPr>
          <p:cNvPicPr>
            <a:picLocks noChangeAspect="1"/>
          </p:cNvPicPr>
          <p:nvPr/>
        </p:nvPicPr>
        <p:blipFill>
          <a:blip r:embed="rId6"/>
          <a:stretch>
            <a:fillRect/>
          </a:stretch>
        </p:blipFill>
        <p:spPr>
          <a:xfrm>
            <a:off x="3876674" y="3540139"/>
            <a:ext cx="4962525" cy="29416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9516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E0A1BF0-4905-7C3D-CE4B-FEC92ECB3FA7}"/>
              </a:ext>
            </a:extLst>
          </p:cNvPr>
          <p:cNvGrpSpPr/>
          <p:nvPr/>
        </p:nvGrpSpPr>
        <p:grpSpPr>
          <a:xfrm>
            <a:off x="0" y="-679592"/>
            <a:ext cx="12197645" cy="7544849"/>
            <a:chOff x="-8467" y="-1030274"/>
            <a:chExt cx="18296467" cy="11317274"/>
          </a:xfrm>
        </p:grpSpPr>
        <p:pic>
          <p:nvPicPr>
            <p:cNvPr id="6" name="Picture 5">
              <a:extLst>
                <a:ext uri="{FF2B5EF4-FFF2-40B4-BE49-F238E27FC236}">
                  <a16:creationId xmlns:a16="http://schemas.microsoft.com/office/drawing/2014/main" id="{2E6214CB-620F-D2AB-1F0F-528A456B0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7" y="1714500"/>
              <a:ext cx="18288000" cy="8572500"/>
            </a:xfrm>
            <a:prstGeom prst="rect">
              <a:avLst/>
            </a:prstGeom>
          </p:spPr>
        </p:pic>
        <p:pic>
          <p:nvPicPr>
            <p:cNvPr id="7" name="Picture 6">
              <a:extLst>
                <a:ext uri="{FF2B5EF4-FFF2-40B4-BE49-F238E27FC236}">
                  <a16:creationId xmlns:a16="http://schemas.microsoft.com/office/drawing/2014/main" id="{BF163B02-9744-E3D6-ABD3-38779180272F}"/>
                </a:ext>
              </a:extLst>
            </p:cNvPr>
            <p:cNvPicPr>
              <a:picLocks noChangeAspect="1"/>
            </p:cNvPicPr>
            <p:nvPr/>
          </p:nvPicPr>
          <p:blipFill rotWithShape="1">
            <a:blip r:embed="rId3">
              <a:extLst>
                <a:ext uri="{28A0092B-C50C-407E-A947-70E740481C1C}">
                  <a14:useLocalDpi xmlns:a14="http://schemas.microsoft.com/office/drawing/2010/main" val="0"/>
                </a:ext>
              </a:extLst>
            </a:blip>
            <a:srcRect b="93778"/>
            <a:stretch/>
          </p:blipFill>
          <p:spPr>
            <a:xfrm>
              <a:off x="-8466" y="-1030274"/>
              <a:ext cx="18296466" cy="2777430"/>
            </a:xfrm>
            <a:prstGeom prst="rect">
              <a:avLst/>
            </a:prstGeom>
          </p:spPr>
        </p:pic>
      </p:grpSp>
      <p:pic>
        <p:nvPicPr>
          <p:cNvPr id="9" name="Picture 8">
            <a:extLst>
              <a:ext uri="{FF2B5EF4-FFF2-40B4-BE49-F238E27FC236}">
                <a16:creationId xmlns:a16="http://schemas.microsoft.com/office/drawing/2014/main" id="{9F54E660-E145-E9F3-E788-45395BCA25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383" y="3552450"/>
            <a:ext cx="2364068" cy="2936731"/>
          </a:xfrm>
          <a:prstGeom prst="rect">
            <a:avLst/>
          </a:prstGeom>
        </p:spPr>
      </p:pic>
      <p:pic>
        <p:nvPicPr>
          <p:cNvPr id="10" name="Picture 9">
            <a:extLst>
              <a:ext uri="{FF2B5EF4-FFF2-40B4-BE49-F238E27FC236}">
                <a16:creationId xmlns:a16="http://schemas.microsoft.com/office/drawing/2014/main" id="{8CAD1146-6DF6-672E-CA3B-6D4F880100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12292" y="3236073"/>
            <a:ext cx="2535713" cy="3149955"/>
          </a:xfrm>
          <a:prstGeom prst="rect">
            <a:avLst/>
          </a:prstGeom>
        </p:spPr>
      </p:pic>
      <p:sp>
        <p:nvSpPr>
          <p:cNvPr id="3" name="TextBox 2">
            <a:extLst>
              <a:ext uri="{FF2B5EF4-FFF2-40B4-BE49-F238E27FC236}">
                <a16:creationId xmlns:a16="http://schemas.microsoft.com/office/drawing/2014/main" id="{6E89717D-0C4B-4D90-0B4A-C78F5EBB2024}"/>
              </a:ext>
            </a:extLst>
          </p:cNvPr>
          <p:cNvSpPr txBox="1"/>
          <p:nvPr/>
        </p:nvSpPr>
        <p:spPr>
          <a:xfrm>
            <a:off x="696275" y="1124858"/>
            <a:ext cx="10799451" cy="2145268"/>
          </a:xfrm>
          <a:prstGeom prst="wedgeRoundRectCallout">
            <a:avLst>
              <a:gd name="adj1" fmla="val -21043"/>
              <a:gd name="adj2" fmla="val 49246"/>
              <a:gd name="adj3" fmla="val 16667"/>
            </a:avLst>
          </a:prstGeom>
          <a:solidFill>
            <a:srgbClr val="CCFFFF"/>
          </a:solidFill>
          <a:ln w="57150">
            <a:solidFill>
              <a:schemeClr val="bg1"/>
            </a:solidFill>
            <a:prstDash val="dash"/>
          </a:ln>
        </p:spPr>
        <p:txBody>
          <a:bodyPr wrap="square" rtlCol="0">
            <a:spAutoFit/>
          </a:bodyPr>
          <a:lstStyle/>
          <a:p>
            <a:pPr lvl="0" algn="just" defTabSz="609630"/>
            <a:r>
              <a:rPr lang="vi-VN" sz="4000" dirty="0">
                <a:solidFill>
                  <a:prstClr val="black"/>
                </a:solidFill>
                <a:latin typeface="Calibri"/>
              </a:rPr>
              <a:t>Khuyên bạn không nên uống nước ở chum vại chưa đun sôi, dễ đau bụng, tiêu chảy…mắc bệnh về đường tiêu hóa</a:t>
            </a:r>
            <a:endParaRPr kumimoji="0" lang="en-US" sz="4000" b="0" i="1"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9268D248-AC07-8C52-157E-AC7C32A049D9}"/>
              </a:ext>
            </a:extLst>
          </p:cNvPr>
          <p:cNvSpPr txBox="1"/>
          <p:nvPr/>
        </p:nvSpPr>
        <p:spPr>
          <a:xfrm>
            <a:off x="1168400" y="-99092"/>
            <a:ext cx="9245600" cy="830997"/>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FF00"/>
                </a:solidFill>
                <a:effectLst/>
                <a:uLnTx/>
                <a:uFillTx/>
                <a:latin typeface="Calibri"/>
                <a:ea typeface="+mn-ea"/>
                <a:cs typeface="+mn-cs"/>
              </a:rPr>
              <a:t>Tình</a:t>
            </a:r>
            <a:r>
              <a:rPr kumimoji="0" lang="en-US" sz="4800" b="1" i="0" u="none" strike="noStrike" kern="1200" cap="none" spc="0" normalizeH="0" baseline="0" noProof="0" dirty="0">
                <a:ln>
                  <a:noFill/>
                </a:ln>
                <a:solidFill>
                  <a:srgbClr val="FFFF00"/>
                </a:solidFill>
                <a:effectLst/>
                <a:uLnTx/>
                <a:uFillTx/>
                <a:latin typeface="Calibri"/>
                <a:ea typeface="+mn-ea"/>
                <a:cs typeface="+mn-cs"/>
              </a:rPr>
              <a:t> </a:t>
            </a:r>
            <a:r>
              <a:rPr kumimoji="0" lang="en-US" sz="4800" b="1" i="0" u="none" strike="noStrike" kern="1200" cap="none" spc="0" normalizeH="0" baseline="0" noProof="0" dirty="0" err="1">
                <a:ln>
                  <a:noFill/>
                </a:ln>
                <a:solidFill>
                  <a:srgbClr val="FFFF00"/>
                </a:solidFill>
                <a:effectLst/>
                <a:uLnTx/>
                <a:uFillTx/>
                <a:latin typeface="Calibri"/>
                <a:ea typeface="+mn-ea"/>
                <a:cs typeface="+mn-cs"/>
              </a:rPr>
              <a:t>huống</a:t>
            </a:r>
            <a:r>
              <a:rPr kumimoji="0" lang="en-US" sz="4800" b="1" i="0" u="none" strike="noStrike" kern="1200" cap="none" spc="0" normalizeH="0" baseline="0" noProof="0" dirty="0">
                <a:ln>
                  <a:noFill/>
                </a:ln>
                <a:solidFill>
                  <a:srgbClr val="FFFF00"/>
                </a:solidFill>
                <a:effectLst/>
                <a:uLnTx/>
                <a:uFillTx/>
                <a:latin typeface="Calibri"/>
                <a:ea typeface="+mn-ea"/>
                <a:cs typeface="+mn-cs"/>
              </a:rPr>
              <a:t> </a:t>
            </a:r>
            <a:r>
              <a:rPr lang="en-US" sz="4800" b="1" dirty="0">
                <a:solidFill>
                  <a:srgbClr val="FFFF00"/>
                </a:solidFill>
                <a:latin typeface="Calibri"/>
              </a:rPr>
              <a:t>2</a:t>
            </a:r>
            <a:endParaRPr kumimoji="0" lang="en-US" sz="4800" b="1" i="0" u="none" strike="noStrike" kern="1200" cap="none" spc="0" normalizeH="0" baseline="0" noProof="0" dirty="0">
              <a:ln>
                <a:noFill/>
              </a:ln>
              <a:solidFill>
                <a:srgbClr val="FFFF00"/>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BCF8BC3C-D804-4B90-8967-14EFBAB81E55}"/>
              </a:ext>
            </a:extLst>
          </p:cNvPr>
          <p:cNvPicPr>
            <a:picLocks noChangeAspect="1"/>
          </p:cNvPicPr>
          <p:nvPr/>
        </p:nvPicPr>
        <p:blipFill>
          <a:blip r:embed="rId6"/>
          <a:stretch>
            <a:fillRect/>
          </a:stretch>
        </p:blipFill>
        <p:spPr>
          <a:xfrm>
            <a:off x="4524375" y="3445131"/>
            <a:ext cx="3600450" cy="32271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7157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E0A1BF0-4905-7C3D-CE4B-FEC92ECB3FA7}"/>
              </a:ext>
            </a:extLst>
          </p:cNvPr>
          <p:cNvGrpSpPr/>
          <p:nvPr/>
        </p:nvGrpSpPr>
        <p:grpSpPr>
          <a:xfrm>
            <a:off x="0" y="-679592"/>
            <a:ext cx="12197645" cy="7544849"/>
            <a:chOff x="-8467" y="-1030274"/>
            <a:chExt cx="18296467" cy="11317274"/>
          </a:xfrm>
        </p:grpSpPr>
        <p:pic>
          <p:nvPicPr>
            <p:cNvPr id="6" name="Picture 5">
              <a:extLst>
                <a:ext uri="{FF2B5EF4-FFF2-40B4-BE49-F238E27FC236}">
                  <a16:creationId xmlns:a16="http://schemas.microsoft.com/office/drawing/2014/main" id="{2E6214CB-620F-D2AB-1F0F-528A456B0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7" y="1714500"/>
              <a:ext cx="18288000" cy="8572500"/>
            </a:xfrm>
            <a:prstGeom prst="rect">
              <a:avLst/>
            </a:prstGeom>
          </p:spPr>
        </p:pic>
        <p:pic>
          <p:nvPicPr>
            <p:cNvPr id="7" name="Picture 6">
              <a:extLst>
                <a:ext uri="{FF2B5EF4-FFF2-40B4-BE49-F238E27FC236}">
                  <a16:creationId xmlns:a16="http://schemas.microsoft.com/office/drawing/2014/main" id="{BF163B02-9744-E3D6-ABD3-38779180272F}"/>
                </a:ext>
              </a:extLst>
            </p:cNvPr>
            <p:cNvPicPr>
              <a:picLocks noChangeAspect="1"/>
            </p:cNvPicPr>
            <p:nvPr/>
          </p:nvPicPr>
          <p:blipFill rotWithShape="1">
            <a:blip r:embed="rId3">
              <a:extLst>
                <a:ext uri="{28A0092B-C50C-407E-A947-70E740481C1C}">
                  <a14:useLocalDpi xmlns:a14="http://schemas.microsoft.com/office/drawing/2010/main" val="0"/>
                </a:ext>
              </a:extLst>
            </a:blip>
            <a:srcRect b="93778"/>
            <a:stretch/>
          </p:blipFill>
          <p:spPr>
            <a:xfrm>
              <a:off x="-8466" y="-1030274"/>
              <a:ext cx="18296466" cy="2777430"/>
            </a:xfrm>
            <a:prstGeom prst="rect">
              <a:avLst/>
            </a:prstGeom>
          </p:spPr>
        </p:pic>
      </p:grpSp>
      <p:pic>
        <p:nvPicPr>
          <p:cNvPr id="9" name="Picture 8">
            <a:extLst>
              <a:ext uri="{FF2B5EF4-FFF2-40B4-BE49-F238E27FC236}">
                <a16:creationId xmlns:a16="http://schemas.microsoft.com/office/drawing/2014/main" id="{9F54E660-E145-E9F3-E788-45395BCA25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383" y="3552450"/>
            <a:ext cx="2364068" cy="2936731"/>
          </a:xfrm>
          <a:prstGeom prst="rect">
            <a:avLst/>
          </a:prstGeom>
        </p:spPr>
      </p:pic>
      <p:pic>
        <p:nvPicPr>
          <p:cNvPr id="10" name="Picture 9">
            <a:extLst>
              <a:ext uri="{FF2B5EF4-FFF2-40B4-BE49-F238E27FC236}">
                <a16:creationId xmlns:a16="http://schemas.microsoft.com/office/drawing/2014/main" id="{8CAD1146-6DF6-672E-CA3B-6D4F880100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12292" y="3236073"/>
            <a:ext cx="2535713" cy="3149955"/>
          </a:xfrm>
          <a:prstGeom prst="rect">
            <a:avLst/>
          </a:prstGeom>
        </p:spPr>
      </p:pic>
      <p:sp>
        <p:nvSpPr>
          <p:cNvPr id="3" name="TextBox 2">
            <a:extLst>
              <a:ext uri="{FF2B5EF4-FFF2-40B4-BE49-F238E27FC236}">
                <a16:creationId xmlns:a16="http://schemas.microsoft.com/office/drawing/2014/main" id="{6E89717D-0C4B-4D90-0B4A-C78F5EBB2024}"/>
              </a:ext>
            </a:extLst>
          </p:cNvPr>
          <p:cNvSpPr txBox="1"/>
          <p:nvPr/>
        </p:nvSpPr>
        <p:spPr>
          <a:xfrm>
            <a:off x="696275" y="991508"/>
            <a:ext cx="10799451" cy="1464231"/>
          </a:xfrm>
          <a:prstGeom prst="wedgeRoundRectCallout">
            <a:avLst>
              <a:gd name="adj1" fmla="val -21043"/>
              <a:gd name="adj2" fmla="val 49246"/>
              <a:gd name="adj3" fmla="val 16667"/>
            </a:avLst>
          </a:prstGeom>
          <a:solidFill>
            <a:srgbClr val="CCFFFF"/>
          </a:solidFill>
          <a:ln w="57150">
            <a:solidFill>
              <a:schemeClr val="bg1"/>
            </a:solidFill>
            <a:prstDash val="dash"/>
          </a:ln>
        </p:spPr>
        <p:txBody>
          <a:bodyPr wrap="square" rtlCol="0">
            <a:spAutoFit/>
          </a:bodyPr>
          <a:lstStyle/>
          <a:p>
            <a:pPr lvl="0" algn="just" defTabSz="609630"/>
            <a:r>
              <a:rPr lang="vi-VN" sz="4000" dirty="0">
                <a:solidFill>
                  <a:prstClr val="black"/>
                </a:solidFill>
                <a:latin typeface="Calibri"/>
              </a:rPr>
              <a:t>Khuyên bạn k ăn thức ăn để lâu có màu mùi lạ bị ôi thiu dễ mắc bệnh đường tiêu hóa…</a:t>
            </a:r>
            <a:endParaRPr kumimoji="0" lang="en-US" sz="4000" b="0" i="1"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9268D248-AC07-8C52-157E-AC7C32A049D9}"/>
              </a:ext>
            </a:extLst>
          </p:cNvPr>
          <p:cNvSpPr txBox="1"/>
          <p:nvPr/>
        </p:nvSpPr>
        <p:spPr>
          <a:xfrm>
            <a:off x="1168400" y="-99092"/>
            <a:ext cx="9245600" cy="830997"/>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FF00"/>
                </a:solidFill>
                <a:effectLst/>
                <a:uLnTx/>
                <a:uFillTx/>
                <a:latin typeface="Calibri"/>
                <a:ea typeface="+mn-ea"/>
                <a:cs typeface="+mn-cs"/>
              </a:rPr>
              <a:t>Tình</a:t>
            </a:r>
            <a:r>
              <a:rPr kumimoji="0" lang="en-US" sz="4800" b="1" i="0" u="none" strike="noStrike" kern="1200" cap="none" spc="0" normalizeH="0" baseline="0" noProof="0" dirty="0">
                <a:ln>
                  <a:noFill/>
                </a:ln>
                <a:solidFill>
                  <a:srgbClr val="FFFF00"/>
                </a:solidFill>
                <a:effectLst/>
                <a:uLnTx/>
                <a:uFillTx/>
                <a:latin typeface="Calibri"/>
                <a:ea typeface="+mn-ea"/>
                <a:cs typeface="+mn-cs"/>
              </a:rPr>
              <a:t> </a:t>
            </a:r>
            <a:r>
              <a:rPr kumimoji="0" lang="en-US" sz="4800" b="1" i="0" u="none" strike="noStrike" kern="1200" cap="none" spc="0" normalizeH="0" baseline="0" noProof="0" dirty="0" err="1">
                <a:ln>
                  <a:noFill/>
                </a:ln>
                <a:solidFill>
                  <a:srgbClr val="FFFF00"/>
                </a:solidFill>
                <a:effectLst/>
                <a:uLnTx/>
                <a:uFillTx/>
                <a:latin typeface="Calibri"/>
                <a:ea typeface="+mn-ea"/>
                <a:cs typeface="+mn-cs"/>
              </a:rPr>
              <a:t>huống</a:t>
            </a:r>
            <a:r>
              <a:rPr kumimoji="0" lang="en-US" sz="4800" b="1" i="0" u="none" strike="noStrike" kern="1200" cap="none" spc="0" normalizeH="0" baseline="0" noProof="0" dirty="0">
                <a:ln>
                  <a:noFill/>
                </a:ln>
                <a:solidFill>
                  <a:srgbClr val="FFFF00"/>
                </a:solidFill>
                <a:effectLst/>
                <a:uLnTx/>
                <a:uFillTx/>
                <a:latin typeface="Calibri"/>
                <a:ea typeface="+mn-ea"/>
                <a:cs typeface="+mn-cs"/>
              </a:rPr>
              <a:t> </a:t>
            </a:r>
            <a:r>
              <a:rPr lang="en-US" sz="4800" b="1" dirty="0">
                <a:solidFill>
                  <a:srgbClr val="FFFF00"/>
                </a:solidFill>
                <a:latin typeface="Calibri"/>
              </a:rPr>
              <a:t>3</a:t>
            </a:r>
            <a:endParaRPr kumimoji="0" lang="en-US" sz="4800" b="1" i="0" u="none" strike="noStrike" kern="1200" cap="none" spc="0" normalizeH="0" baseline="0" noProof="0" dirty="0">
              <a:ln>
                <a:noFill/>
              </a:ln>
              <a:solidFill>
                <a:srgbClr val="FFFF00"/>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F949F717-8E5D-4426-82A7-898B57EF6450}"/>
              </a:ext>
            </a:extLst>
          </p:cNvPr>
          <p:cNvPicPr>
            <a:picLocks noChangeAspect="1"/>
          </p:cNvPicPr>
          <p:nvPr/>
        </p:nvPicPr>
        <p:blipFill>
          <a:blip r:embed="rId6"/>
          <a:stretch>
            <a:fillRect/>
          </a:stretch>
        </p:blipFill>
        <p:spPr>
          <a:xfrm>
            <a:off x="4257675" y="2967037"/>
            <a:ext cx="3924300" cy="34194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5650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6216311-CB1E-D64B-01D9-D53EF1B3FC0C}"/>
              </a:ext>
            </a:extLst>
          </p:cNvPr>
          <p:cNvPicPr>
            <a:picLocks noChangeAspect="1"/>
          </p:cNvPicPr>
          <p:nvPr/>
        </p:nvPicPr>
        <p:blipFill>
          <a:blip r:embed="rId3"/>
          <a:stretch>
            <a:fillRect/>
          </a:stretch>
        </p:blipFill>
        <p:spPr>
          <a:xfrm>
            <a:off x="1" y="-3628"/>
            <a:ext cx="12191999" cy="6945067"/>
          </a:xfrm>
          <a:prstGeom prst="rect">
            <a:avLst/>
          </a:prstGeom>
        </p:spPr>
      </p:pic>
      <p:pic>
        <p:nvPicPr>
          <p:cNvPr id="4" name="Picture 3" descr="A picture containing text, table, indoor, toy&#10;&#10;Description automatically generated">
            <a:extLst>
              <a:ext uri="{FF2B5EF4-FFF2-40B4-BE49-F238E27FC236}">
                <a16:creationId xmlns:a16="http://schemas.microsoft.com/office/drawing/2014/main" id="{4EE0A063-B15E-B4B3-7E5C-801DDD0819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0062" y="2113666"/>
            <a:ext cx="7821937" cy="4801638"/>
          </a:xfrm>
          <a:prstGeom prst="rect">
            <a:avLst/>
          </a:prstGeom>
        </p:spPr>
      </p:pic>
      <p:sp>
        <p:nvSpPr>
          <p:cNvPr id="6" name="Rectangle: Rounded Corners 5">
            <a:extLst>
              <a:ext uri="{FF2B5EF4-FFF2-40B4-BE49-F238E27FC236}">
                <a16:creationId xmlns:a16="http://schemas.microsoft.com/office/drawing/2014/main" id="{8D8E1C64-D2EF-5B1D-ACEA-C5E80BB53D60}"/>
              </a:ext>
            </a:extLst>
          </p:cNvPr>
          <p:cNvSpPr/>
          <p:nvPr/>
        </p:nvSpPr>
        <p:spPr>
          <a:xfrm>
            <a:off x="299719" y="1444721"/>
            <a:ext cx="3916681" cy="3762279"/>
          </a:xfrm>
          <a:prstGeom prst="roundRect">
            <a:avLst/>
          </a:prstGeom>
          <a:solidFill>
            <a:srgbClr val="CCFFFF"/>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r>
              <a:rPr lang="en-US" sz="4400" b="1" dirty="0" err="1">
                <a:solidFill>
                  <a:srgbClr val="002060"/>
                </a:solidFill>
                <a:latin typeface="Calibri"/>
              </a:rPr>
              <a:t>Tiêu</a:t>
            </a:r>
            <a:r>
              <a:rPr lang="en-US" sz="4400" b="1" dirty="0">
                <a:solidFill>
                  <a:srgbClr val="002060"/>
                </a:solidFill>
                <a:latin typeface="Calibri"/>
              </a:rPr>
              <a:t> </a:t>
            </a:r>
            <a:r>
              <a:rPr lang="en-US" sz="4400" b="1" dirty="0" err="1">
                <a:solidFill>
                  <a:srgbClr val="002060"/>
                </a:solidFill>
                <a:latin typeface="Calibri"/>
              </a:rPr>
              <a:t>chí</a:t>
            </a:r>
            <a:r>
              <a:rPr lang="en-US" sz="4400" b="1" dirty="0">
                <a:solidFill>
                  <a:srgbClr val="002060"/>
                </a:solidFill>
                <a:latin typeface="Calibri"/>
              </a:rPr>
              <a:t>:</a:t>
            </a:r>
          </a:p>
          <a:p>
            <a:pPr marL="342917" indent="-342917" algn="just" defTabSz="609630">
              <a:buFontTx/>
              <a:buAutoNum type="arabicPeriod"/>
            </a:pPr>
            <a:r>
              <a:rPr lang="en-US" sz="4000" dirty="0">
                <a:solidFill>
                  <a:srgbClr val="002060"/>
                </a:solidFill>
                <a:latin typeface="Calibri"/>
              </a:rPr>
              <a:t> </a:t>
            </a:r>
            <a:r>
              <a:rPr lang="en-US" sz="4000" dirty="0" err="1">
                <a:solidFill>
                  <a:srgbClr val="002060"/>
                </a:solidFill>
                <a:latin typeface="Calibri"/>
              </a:rPr>
              <a:t>Nét</a:t>
            </a:r>
            <a:r>
              <a:rPr lang="en-US" sz="4000" dirty="0">
                <a:solidFill>
                  <a:srgbClr val="002060"/>
                </a:solidFill>
                <a:latin typeface="Calibri"/>
              </a:rPr>
              <a:t> </a:t>
            </a:r>
            <a:r>
              <a:rPr lang="en-US" sz="4000" dirty="0" err="1">
                <a:solidFill>
                  <a:srgbClr val="002060"/>
                </a:solidFill>
                <a:latin typeface="Calibri"/>
              </a:rPr>
              <a:t>mặt</a:t>
            </a:r>
            <a:endParaRPr lang="en-US" sz="4000" dirty="0">
              <a:solidFill>
                <a:srgbClr val="002060"/>
              </a:solidFill>
              <a:latin typeface="Calibri"/>
            </a:endParaRPr>
          </a:p>
          <a:p>
            <a:pPr marL="342917" indent="-342917" algn="just" defTabSz="609630">
              <a:buFontTx/>
              <a:buAutoNum type="arabicPeriod"/>
            </a:pPr>
            <a:r>
              <a:rPr lang="en-US" sz="4000" dirty="0">
                <a:solidFill>
                  <a:srgbClr val="002060"/>
                </a:solidFill>
                <a:latin typeface="Calibri"/>
              </a:rPr>
              <a:t> </a:t>
            </a:r>
            <a:r>
              <a:rPr lang="en-US" sz="4000" dirty="0" err="1">
                <a:solidFill>
                  <a:srgbClr val="002060"/>
                </a:solidFill>
                <a:latin typeface="Calibri"/>
              </a:rPr>
              <a:t>Cử</a:t>
            </a:r>
            <a:r>
              <a:rPr lang="en-US" sz="4000" dirty="0">
                <a:solidFill>
                  <a:srgbClr val="002060"/>
                </a:solidFill>
                <a:latin typeface="Calibri"/>
              </a:rPr>
              <a:t> </a:t>
            </a:r>
            <a:r>
              <a:rPr lang="en-US" sz="4000" dirty="0" err="1">
                <a:solidFill>
                  <a:srgbClr val="002060"/>
                </a:solidFill>
                <a:latin typeface="Calibri"/>
              </a:rPr>
              <a:t>chỉ</a:t>
            </a:r>
            <a:endParaRPr lang="en-US" sz="4000" dirty="0">
              <a:solidFill>
                <a:srgbClr val="002060"/>
              </a:solidFill>
              <a:latin typeface="Calibri"/>
            </a:endParaRPr>
          </a:p>
          <a:p>
            <a:pPr marL="342917" indent="-342917" algn="just" defTabSz="609630">
              <a:buFontTx/>
              <a:buAutoNum type="arabicPeriod"/>
            </a:pPr>
            <a:r>
              <a:rPr lang="en-US" sz="4000" dirty="0">
                <a:solidFill>
                  <a:srgbClr val="002060"/>
                </a:solidFill>
                <a:latin typeface="Calibri"/>
              </a:rPr>
              <a:t> </a:t>
            </a:r>
            <a:r>
              <a:rPr lang="en-US" sz="4000" dirty="0" err="1">
                <a:solidFill>
                  <a:srgbClr val="002060"/>
                </a:solidFill>
                <a:latin typeface="Calibri"/>
              </a:rPr>
              <a:t>Lời</a:t>
            </a:r>
            <a:r>
              <a:rPr lang="en-US" sz="4000" dirty="0">
                <a:solidFill>
                  <a:srgbClr val="002060"/>
                </a:solidFill>
                <a:latin typeface="Calibri"/>
              </a:rPr>
              <a:t> </a:t>
            </a:r>
            <a:r>
              <a:rPr lang="en-US" sz="4000" dirty="0" err="1">
                <a:solidFill>
                  <a:srgbClr val="002060"/>
                </a:solidFill>
                <a:latin typeface="Calibri"/>
              </a:rPr>
              <a:t>nói</a:t>
            </a:r>
            <a:endParaRPr lang="en-US" sz="4000" dirty="0">
              <a:solidFill>
                <a:srgbClr val="002060"/>
              </a:solidFill>
              <a:latin typeface="Calibri"/>
            </a:endParaRPr>
          </a:p>
          <a:p>
            <a:pPr marL="342917" indent="-342917" algn="just" defTabSz="609630">
              <a:buFontTx/>
              <a:buAutoNum type="arabicPeriod"/>
            </a:pPr>
            <a:r>
              <a:rPr lang="en-US" sz="4000" dirty="0">
                <a:solidFill>
                  <a:srgbClr val="002060"/>
                </a:solidFill>
                <a:latin typeface="Calibri"/>
              </a:rPr>
              <a:t> </a:t>
            </a:r>
            <a:r>
              <a:rPr lang="en-US" sz="4000" dirty="0" err="1">
                <a:solidFill>
                  <a:srgbClr val="002060"/>
                </a:solidFill>
                <a:latin typeface="Calibri"/>
              </a:rPr>
              <a:t>Cách</a:t>
            </a:r>
            <a:r>
              <a:rPr lang="en-US" sz="4000" dirty="0">
                <a:solidFill>
                  <a:srgbClr val="002060"/>
                </a:solidFill>
                <a:latin typeface="Calibri"/>
              </a:rPr>
              <a:t> </a:t>
            </a:r>
            <a:r>
              <a:rPr lang="en-US" sz="4000" dirty="0" err="1">
                <a:solidFill>
                  <a:srgbClr val="002060"/>
                </a:solidFill>
                <a:latin typeface="Calibri"/>
              </a:rPr>
              <a:t>ứng</a:t>
            </a:r>
            <a:r>
              <a:rPr lang="en-US" sz="4000" dirty="0">
                <a:solidFill>
                  <a:srgbClr val="002060"/>
                </a:solidFill>
                <a:latin typeface="Calibri"/>
              </a:rPr>
              <a:t> </a:t>
            </a:r>
            <a:r>
              <a:rPr lang="en-US" sz="4000" dirty="0" err="1">
                <a:solidFill>
                  <a:srgbClr val="002060"/>
                </a:solidFill>
                <a:latin typeface="Calibri"/>
              </a:rPr>
              <a:t>xử</a:t>
            </a:r>
            <a:endParaRPr lang="en-US" sz="4000" dirty="0">
              <a:solidFill>
                <a:srgbClr val="002060"/>
              </a:solidFill>
              <a:latin typeface="Calibri"/>
            </a:endParaRPr>
          </a:p>
        </p:txBody>
      </p:sp>
      <p:pic>
        <p:nvPicPr>
          <p:cNvPr id="2" name="Picture 1">
            <a:extLst>
              <a:ext uri="{FF2B5EF4-FFF2-40B4-BE49-F238E27FC236}">
                <a16:creationId xmlns:a16="http://schemas.microsoft.com/office/drawing/2014/main" id="{286B9717-149E-4548-BE75-DF2C7E56903B}"/>
              </a:ext>
            </a:extLst>
          </p:cNvPr>
          <p:cNvPicPr>
            <a:picLocks noChangeAspect="1"/>
          </p:cNvPicPr>
          <p:nvPr/>
        </p:nvPicPr>
        <p:blipFill>
          <a:blip r:embed="rId5"/>
          <a:stretch>
            <a:fillRect/>
          </a:stretch>
        </p:blipFill>
        <p:spPr>
          <a:xfrm>
            <a:off x="127512" y="219035"/>
            <a:ext cx="11632176" cy="914479"/>
          </a:xfrm>
          <a:prstGeom prst="rect">
            <a:avLst/>
          </a:prstGeom>
        </p:spPr>
      </p:pic>
    </p:spTree>
    <p:extLst>
      <p:ext uri="{BB962C8B-B14F-4D97-AF65-F5344CB8AC3E}">
        <p14:creationId xmlns:p14="http://schemas.microsoft.com/office/powerpoint/2010/main" val="3505169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34157" y="648698"/>
            <a:ext cx="12326157" cy="6209302"/>
          </a:xfrm>
          <a:prstGeom prst="rect">
            <a:avLst/>
          </a:prstGeom>
        </p:spPr>
      </p:pic>
      <p:pic>
        <p:nvPicPr>
          <p:cNvPr id="3" name="Picture 3"/>
          <p:cNvPicPr>
            <a:picLocks noChangeAspect="1"/>
          </p:cNvPicPr>
          <p:nvPr/>
        </p:nvPicPr>
        <p:blipFill>
          <a:blip r:embed="rId3"/>
          <a:srcRect/>
          <a:stretch>
            <a:fillRect/>
          </a:stretch>
        </p:blipFill>
        <p:spPr>
          <a:xfrm>
            <a:off x="0" y="-96204"/>
            <a:ext cx="12192000" cy="6858000"/>
          </a:xfrm>
          <a:prstGeom prst="rect">
            <a:avLst/>
          </a:prstGeom>
        </p:spPr>
      </p:pic>
      <p:pic>
        <p:nvPicPr>
          <p:cNvPr id="4" name="Picture 4"/>
          <p:cNvPicPr>
            <a:picLocks noChangeAspect="1"/>
          </p:cNvPicPr>
          <p:nvPr/>
        </p:nvPicPr>
        <p:blipFill>
          <a:blip r:embed="rId4"/>
          <a:srcRect/>
          <a:stretch>
            <a:fillRect/>
          </a:stretch>
        </p:blipFill>
        <p:spPr>
          <a:xfrm rot="-1810137">
            <a:off x="-1777498" y="-419037"/>
            <a:ext cx="5875663" cy="5486400"/>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6363" y="-2232"/>
            <a:ext cx="4191953" cy="6858000"/>
          </a:xfrm>
          <a:prstGeom prst="rect">
            <a:avLst/>
          </a:prstGeom>
        </p:spPr>
      </p:pic>
      <p:pic>
        <p:nvPicPr>
          <p:cNvPr id="6" name="Picture 6"/>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655546" y="5461835"/>
            <a:ext cx="1333921" cy="1375175"/>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8128905" y="-20990"/>
            <a:ext cx="4191953" cy="6858000"/>
          </a:xfrm>
          <a:prstGeom prst="rect">
            <a:avLst/>
          </a:prstGeom>
        </p:spPr>
      </p:pic>
      <p:pic>
        <p:nvPicPr>
          <p:cNvPr id="8" name="Picture 8"/>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591418" y="4248619"/>
            <a:ext cx="2381321" cy="2588392"/>
          </a:xfrm>
          <a:prstGeom prst="rect">
            <a:avLst/>
          </a:prstGeom>
        </p:spPr>
      </p:pic>
      <p:pic>
        <p:nvPicPr>
          <p:cNvPr id="9" name="Picture 9"/>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713360" y="5384100"/>
            <a:ext cx="1766977" cy="1530644"/>
          </a:xfrm>
          <a:prstGeom prst="rect">
            <a:avLst/>
          </a:prstGeom>
        </p:spPr>
      </p:pic>
      <p:pic>
        <p:nvPicPr>
          <p:cNvPr id="10" name="Picture 10"/>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109058">
            <a:off x="677291" y="1198456"/>
            <a:ext cx="701183" cy="667001"/>
          </a:xfrm>
          <a:prstGeom prst="rect">
            <a:avLst/>
          </a:prstGeom>
        </p:spPr>
      </p:pic>
      <p:pic>
        <p:nvPicPr>
          <p:cNvPr id="11" name="Picture 11"/>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3609195" y="4535741"/>
            <a:ext cx="5384947" cy="2322259"/>
          </a:xfrm>
          <a:prstGeom prst="rect">
            <a:avLst/>
          </a:prstGeom>
        </p:spPr>
      </p:pic>
      <p:pic>
        <p:nvPicPr>
          <p:cNvPr id="12" name="Picture 12"/>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000391">
            <a:off x="8522753" y="3353726"/>
            <a:ext cx="1304750" cy="1130239"/>
          </a:xfrm>
          <a:prstGeom prst="rect">
            <a:avLst/>
          </a:prstGeom>
        </p:spPr>
      </p:pic>
      <p:pic>
        <p:nvPicPr>
          <p:cNvPr id="13" name="Picture 13"/>
          <p:cNvPicPr>
            <a:picLocks noChangeAspect="1"/>
          </p:cNvPicPr>
          <p:nvPr/>
        </p:nvPicPr>
        <p:blipFill>
          <a:blip r:embed="rId17"/>
          <a:srcRect/>
          <a:stretch>
            <a:fillRect/>
          </a:stretch>
        </p:blipFill>
        <p:spPr>
          <a:xfrm>
            <a:off x="3342299" y="1636835"/>
            <a:ext cx="5276462" cy="4101919"/>
          </a:xfrm>
          <a:prstGeom prst="rect">
            <a:avLst/>
          </a:prstGeom>
        </p:spPr>
      </p:pic>
      <p:pic>
        <p:nvPicPr>
          <p:cNvPr id="15" name="Picture 15"/>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10659315" y="-43313"/>
            <a:ext cx="1628678" cy="1628678"/>
          </a:xfrm>
          <a:prstGeom prst="rect">
            <a:avLst/>
          </a:prstGeom>
        </p:spPr>
      </p:pic>
      <p:pic>
        <p:nvPicPr>
          <p:cNvPr id="18" name="Picture 10">
            <a:extLst>
              <a:ext uri="{FF2B5EF4-FFF2-40B4-BE49-F238E27FC236}">
                <a16:creationId xmlns:a16="http://schemas.microsoft.com/office/drawing/2014/main" id="{CD2CF180-50F4-1026-1242-066DD16EB8B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109058">
            <a:off x="-41209" y="2495919"/>
            <a:ext cx="701183" cy="667001"/>
          </a:xfrm>
          <a:prstGeom prst="rect">
            <a:avLst/>
          </a:prstGeom>
        </p:spPr>
      </p:pic>
      <p:pic>
        <p:nvPicPr>
          <p:cNvPr id="19" name="Picture 10">
            <a:extLst>
              <a:ext uri="{FF2B5EF4-FFF2-40B4-BE49-F238E27FC236}">
                <a16:creationId xmlns:a16="http://schemas.microsoft.com/office/drawing/2014/main" id="{0F58162B-C57B-4DEB-5A00-2E694C4B5E1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109058">
            <a:off x="87649" y="4652822"/>
            <a:ext cx="701183" cy="667001"/>
          </a:xfrm>
          <a:prstGeom prst="rect">
            <a:avLst/>
          </a:prstGeom>
        </p:spPr>
      </p:pic>
      <p:pic>
        <p:nvPicPr>
          <p:cNvPr id="20" name="Picture 10">
            <a:extLst>
              <a:ext uri="{FF2B5EF4-FFF2-40B4-BE49-F238E27FC236}">
                <a16:creationId xmlns:a16="http://schemas.microsoft.com/office/drawing/2014/main" id="{7A51A79C-76C2-8169-6E22-976DA6C7BB9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109058">
            <a:off x="10375288" y="1797050"/>
            <a:ext cx="701183" cy="667001"/>
          </a:xfrm>
          <a:prstGeom prst="rect">
            <a:avLst/>
          </a:prstGeom>
        </p:spPr>
      </p:pic>
      <p:pic>
        <p:nvPicPr>
          <p:cNvPr id="21" name="Picture 10">
            <a:extLst>
              <a:ext uri="{FF2B5EF4-FFF2-40B4-BE49-F238E27FC236}">
                <a16:creationId xmlns:a16="http://schemas.microsoft.com/office/drawing/2014/main" id="{FBAFD7CB-7BF6-E6AA-2D16-40A83D559B6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109058">
            <a:off x="11362088" y="3813026"/>
            <a:ext cx="701183" cy="667001"/>
          </a:xfrm>
          <a:prstGeom prst="rect">
            <a:avLst/>
          </a:prstGeom>
        </p:spPr>
      </p:pic>
      <p:pic>
        <p:nvPicPr>
          <p:cNvPr id="22" name="Picture 10">
            <a:extLst>
              <a:ext uri="{FF2B5EF4-FFF2-40B4-BE49-F238E27FC236}">
                <a16:creationId xmlns:a16="http://schemas.microsoft.com/office/drawing/2014/main" id="{38E681CC-9CE5-BA6F-CAA7-9B2EFE19BEE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109058">
            <a:off x="11412869" y="2623285"/>
            <a:ext cx="701183" cy="667001"/>
          </a:xfrm>
          <a:prstGeom prst="rect">
            <a:avLst/>
          </a:prstGeom>
        </p:spPr>
      </p:pic>
      <p:pic>
        <p:nvPicPr>
          <p:cNvPr id="23" name="Picture 15">
            <a:extLst>
              <a:ext uri="{FF2B5EF4-FFF2-40B4-BE49-F238E27FC236}">
                <a16:creationId xmlns:a16="http://schemas.microsoft.com/office/drawing/2014/main" id="{B620F645-BB16-23F0-6492-A399A7985480}"/>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flipH="1">
            <a:off x="-411396" y="-7736"/>
            <a:ext cx="1628678" cy="1628678"/>
          </a:xfrm>
          <a:prstGeom prst="rect">
            <a:avLst/>
          </a:prstGeom>
        </p:spPr>
      </p:pic>
      <p:pic>
        <p:nvPicPr>
          <p:cNvPr id="25" name="Picture 24">
            <a:extLst>
              <a:ext uri="{FF2B5EF4-FFF2-40B4-BE49-F238E27FC236}">
                <a16:creationId xmlns:a16="http://schemas.microsoft.com/office/drawing/2014/main" id="{3C6ED4FE-2003-E538-3A5E-5BC39B8825D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06678" y="-123935"/>
            <a:ext cx="10518543" cy="242641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5BEBFE7-BE72-4E12-B99C-E2FA8A19F4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 y="0"/>
            <a:ext cx="12191238" cy="6858000"/>
          </a:xfrm>
          <a:prstGeom prst="rect">
            <a:avLst/>
          </a:prstGeom>
        </p:spPr>
      </p:pic>
      <p:pic>
        <p:nvPicPr>
          <p:cNvPr id="12" name="图片 11">
            <a:extLst>
              <a:ext uri="{FF2B5EF4-FFF2-40B4-BE49-F238E27FC236}">
                <a16:creationId xmlns:a16="http://schemas.microsoft.com/office/drawing/2014/main" id="{5EFAA803-2111-4356-8141-FBBDEE1C78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8697" y="2934402"/>
            <a:ext cx="7878274" cy="3856812"/>
          </a:xfrm>
          <a:prstGeom prst="rect">
            <a:avLst/>
          </a:prstGeom>
        </p:spPr>
      </p:pic>
      <p:pic>
        <p:nvPicPr>
          <p:cNvPr id="40" name="图片 39">
            <a:extLst>
              <a:ext uri="{FF2B5EF4-FFF2-40B4-BE49-F238E27FC236}">
                <a16:creationId xmlns:a16="http://schemas.microsoft.com/office/drawing/2014/main" id="{7C8D7B13-A9F9-4E70-84E3-1AE9E81293AE}"/>
              </a:ext>
            </a:extLst>
          </p:cNvPr>
          <p:cNvPicPr>
            <a:picLocks noChangeAspect="1"/>
          </p:cNvPicPr>
          <p:nvPr/>
        </p:nvPicPr>
        <p:blipFill>
          <a:blip r:embed="rId4" cstate="print">
            <a:extLst>
              <a:ext uri="{28A0092B-C50C-407E-A947-70E740481C1C}">
                <a14:useLocalDpi xmlns:a14="http://schemas.microsoft.com/office/drawing/2010/main" val="0"/>
              </a:ext>
            </a:extLst>
          </a:blip>
          <a:srcRect t="78215" r="87139" b="10584"/>
          <a:stretch>
            <a:fillRect/>
          </a:stretch>
        </p:blipFill>
        <p:spPr>
          <a:xfrm>
            <a:off x="24048" y="5086350"/>
            <a:ext cx="578086" cy="685800"/>
          </a:xfrm>
          <a:custGeom>
            <a:avLst/>
            <a:gdLst>
              <a:gd name="connsiteX0" fmla="*/ 0 w 578086"/>
              <a:gd name="connsiteY0" fmla="*/ 0 h 685800"/>
              <a:gd name="connsiteX1" fmla="*/ 578086 w 578086"/>
              <a:gd name="connsiteY1" fmla="*/ 0 h 685800"/>
              <a:gd name="connsiteX2" fmla="*/ 578086 w 578086"/>
              <a:gd name="connsiteY2" fmla="*/ 685800 h 685800"/>
              <a:gd name="connsiteX3" fmla="*/ 0 w 578086"/>
              <a:gd name="connsiteY3" fmla="*/ 685800 h 685800"/>
              <a:gd name="connsiteX4" fmla="*/ 0 w 578086"/>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086" h="685800">
                <a:moveTo>
                  <a:pt x="0" y="0"/>
                </a:moveTo>
                <a:lnTo>
                  <a:pt x="578086" y="0"/>
                </a:lnTo>
                <a:lnTo>
                  <a:pt x="578086" y="685800"/>
                </a:lnTo>
                <a:lnTo>
                  <a:pt x="0" y="685800"/>
                </a:lnTo>
                <a:lnTo>
                  <a:pt x="0" y="0"/>
                </a:lnTo>
                <a:close/>
              </a:path>
            </a:pathLst>
          </a:custGeom>
        </p:spPr>
      </p:pic>
      <p:pic>
        <p:nvPicPr>
          <p:cNvPr id="39" name="图片 38">
            <a:extLst>
              <a:ext uri="{FF2B5EF4-FFF2-40B4-BE49-F238E27FC236}">
                <a16:creationId xmlns:a16="http://schemas.microsoft.com/office/drawing/2014/main" id="{F09224AF-4C76-45E0-809B-54C17E7CC02C}"/>
              </a:ext>
            </a:extLst>
          </p:cNvPr>
          <p:cNvPicPr>
            <a:picLocks noChangeAspect="1"/>
          </p:cNvPicPr>
          <p:nvPr/>
        </p:nvPicPr>
        <p:blipFill>
          <a:blip r:embed="rId4" cstate="print">
            <a:extLst>
              <a:ext uri="{28A0092B-C50C-407E-A947-70E740481C1C}">
                <a14:useLocalDpi xmlns:a14="http://schemas.microsoft.com/office/drawing/2010/main" val="0"/>
              </a:ext>
            </a:extLst>
          </a:blip>
          <a:srcRect l="65712" t="86481" r="3705"/>
          <a:stretch>
            <a:fillRect/>
          </a:stretch>
        </p:blipFill>
        <p:spPr>
          <a:xfrm>
            <a:off x="10374354" y="2928943"/>
            <a:ext cx="1374691" cy="827757"/>
          </a:xfrm>
          <a:custGeom>
            <a:avLst/>
            <a:gdLst>
              <a:gd name="connsiteX0" fmla="*/ 0 w 1374691"/>
              <a:gd name="connsiteY0" fmla="*/ 0 h 827757"/>
              <a:gd name="connsiteX1" fmla="*/ 1374691 w 1374691"/>
              <a:gd name="connsiteY1" fmla="*/ 0 h 827757"/>
              <a:gd name="connsiteX2" fmla="*/ 1374691 w 1374691"/>
              <a:gd name="connsiteY2" fmla="*/ 827757 h 827757"/>
              <a:gd name="connsiteX3" fmla="*/ 0 w 1374691"/>
              <a:gd name="connsiteY3" fmla="*/ 827757 h 827757"/>
              <a:gd name="connsiteX4" fmla="*/ 0 w 1374691"/>
              <a:gd name="connsiteY4" fmla="*/ 0 h 827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4691" h="827757">
                <a:moveTo>
                  <a:pt x="0" y="0"/>
                </a:moveTo>
                <a:lnTo>
                  <a:pt x="1374691" y="0"/>
                </a:lnTo>
                <a:lnTo>
                  <a:pt x="1374691" y="827757"/>
                </a:lnTo>
                <a:lnTo>
                  <a:pt x="0" y="827757"/>
                </a:lnTo>
                <a:lnTo>
                  <a:pt x="0" y="0"/>
                </a:lnTo>
                <a:close/>
              </a:path>
            </a:pathLst>
          </a:custGeom>
        </p:spPr>
      </p:pic>
      <p:pic>
        <p:nvPicPr>
          <p:cNvPr id="38" name="图片 37">
            <a:extLst>
              <a:ext uri="{FF2B5EF4-FFF2-40B4-BE49-F238E27FC236}">
                <a16:creationId xmlns:a16="http://schemas.microsoft.com/office/drawing/2014/main" id="{04E23961-BC25-4CED-AEF5-443C5149BCF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24048" y="297180"/>
            <a:ext cx="4494993" cy="6123047"/>
          </a:xfrm>
          <a:custGeom>
            <a:avLst/>
            <a:gdLst>
              <a:gd name="connsiteX0" fmla="*/ 0 w 4494993"/>
              <a:gd name="connsiteY0" fmla="*/ 0 h 6123047"/>
              <a:gd name="connsiteX1" fmla="*/ 4494993 w 4494993"/>
              <a:gd name="connsiteY1" fmla="*/ 0 h 6123047"/>
              <a:gd name="connsiteX2" fmla="*/ 4494993 w 4494993"/>
              <a:gd name="connsiteY2" fmla="*/ 6123047 h 6123047"/>
              <a:gd name="connsiteX3" fmla="*/ 4328456 w 4494993"/>
              <a:gd name="connsiteY3" fmla="*/ 6123047 h 6123047"/>
              <a:gd name="connsiteX4" fmla="*/ 4328456 w 4494993"/>
              <a:gd name="connsiteY4" fmla="*/ 5295290 h 6123047"/>
              <a:gd name="connsiteX5" fmla="*/ 2953765 w 4494993"/>
              <a:gd name="connsiteY5" fmla="*/ 5295290 h 6123047"/>
              <a:gd name="connsiteX6" fmla="*/ 2953765 w 4494993"/>
              <a:gd name="connsiteY6" fmla="*/ 6123047 h 6123047"/>
              <a:gd name="connsiteX7" fmla="*/ 0 w 4494993"/>
              <a:gd name="connsiteY7" fmla="*/ 6123047 h 6123047"/>
              <a:gd name="connsiteX8" fmla="*/ 0 w 4494993"/>
              <a:gd name="connsiteY8" fmla="*/ 5474970 h 6123047"/>
              <a:gd name="connsiteX9" fmla="*/ 578086 w 4494993"/>
              <a:gd name="connsiteY9" fmla="*/ 5474970 h 6123047"/>
              <a:gd name="connsiteX10" fmla="*/ 578086 w 4494993"/>
              <a:gd name="connsiteY10" fmla="*/ 4789170 h 6123047"/>
              <a:gd name="connsiteX11" fmla="*/ 0 w 4494993"/>
              <a:gd name="connsiteY11" fmla="*/ 4789170 h 6123047"/>
              <a:gd name="connsiteX12" fmla="*/ 0 w 4494993"/>
              <a:gd name="connsiteY12" fmla="*/ 0 h 6123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94993" h="6123047">
                <a:moveTo>
                  <a:pt x="0" y="0"/>
                </a:moveTo>
                <a:lnTo>
                  <a:pt x="4494993" y="0"/>
                </a:lnTo>
                <a:lnTo>
                  <a:pt x="4494993" y="6123047"/>
                </a:lnTo>
                <a:lnTo>
                  <a:pt x="4328456" y="6123047"/>
                </a:lnTo>
                <a:lnTo>
                  <a:pt x="4328456" y="5295290"/>
                </a:lnTo>
                <a:lnTo>
                  <a:pt x="2953765" y="5295290"/>
                </a:lnTo>
                <a:lnTo>
                  <a:pt x="2953765" y="6123047"/>
                </a:lnTo>
                <a:lnTo>
                  <a:pt x="0" y="6123047"/>
                </a:lnTo>
                <a:lnTo>
                  <a:pt x="0" y="5474970"/>
                </a:lnTo>
                <a:lnTo>
                  <a:pt x="578086" y="5474970"/>
                </a:lnTo>
                <a:lnTo>
                  <a:pt x="578086" y="4789170"/>
                </a:lnTo>
                <a:lnTo>
                  <a:pt x="0" y="4789170"/>
                </a:lnTo>
                <a:lnTo>
                  <a:pt x="0" y="0"/>
                </a:lnTo>
                <a:close/>
              </a:path>
            </a:pathLst>
          </a:custGeom>
        </p:spPr>
      </p:pic>
      <p:pic>
        <p:nvPicPr>
          <p:cNvPr id="44" name="图片 43">
            <a:extLst>
              <a:ext uri="{FF2B5EF4-FFF2-40B4-BE49-F238E27FC236}">
                <a16:creationId xmlns:a16="http://schemas.microsoft.com/office/drawing/2014/main" id="{915D9C42-B4B5-41E3-9EEA-BF76421AF76D}"/>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74855" y="509509"/>
            <a:ext cx="4910533" cy="6858000"/>
          </a:xfrm>
          <a:prstGeom prst="rect">
            <a:avLst/>
          </a:prstGeom>
        </p:spPr>
      </p:pic>
      <p:pic>
        <p:nvPicPr>
          <p:cNvPr id="45" name="图片 44">
            <a:extLst>
              <a:ext uri="{FF2B5EF4-FFF2-40B4-BE49-F238E27FC236}">
                <a16:creationId xmlns:a16="http://schemas.microsoft.com/office/drawing/2014/main" id="{DE7960CA-D404-4D26-AC84-430A240A5513}"/>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280624" y="212329"/>
            <a:ext cx="4910533" cy="6858000"/>
          </a:xfrm>
          <a:prstGeom prst="rect">
            <a:avLst/>
          </a:prstGeom>
        </p:spPr>
      </p:pic>
      <p:pic>
        <p:nvPicPr>
          <p:cNvPr id="46" name="图片 45">
            <a:extLst>
              <a:ext uri="{FF2B5EF4-FFF2-40B4-BE49-F238E27FC236}">
                <a16:creationId xmlns:a16="http://schemas.microsoft.com/office/drawing/2014/main" id="{66F15F98-A290-48AC-AAC4-7C389C6ED881}"/>
              </a:ext>
            </a:extLst>
          </p:cNvPr>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502693" y="8953"/>
            <a:ext cx="4910533" cy="6858000"/>
          </a:xfrm>
          <a:prstGeom prst="rect">
            <a:avLst/>
          </a:prstGeom>
        </p:spPr>
      </p:pic>
      <p:grpSp>
        <p:nvGrpSpPr>
          <p:cNvPr id="2" name="组合 1">
            <a:extLst>
              <a:ext uri="{FF2B5EF4-FFF2-40B4-BE49-F238E27FC236}">
                <a16:creationId xmlns:a16="http://schemas.microsoft.com/office/drawing/2014/main" id="{F668629F-4487-4C56-BFC2-8B244D5EEBE8}"/>
              </a:ext>
            </a:extLst>
          </p:cNvPr>
          <p:cNvGrpSpPr/>
          <p:nvPr/>
        </p:nvGrpSpPr>
        <p:grpSpPr>
          <a:xfrm>
            <a:off x="0" y="5207000"/>
            <a:ext cx="12192000" cy="1650999"/>
            <a:chOff x="0" y="5207000"/>
            <a:chExt cx="12192000" cy="1650999"/>
          </a:xfrm>
        </p:grpSpPr>
        <p:pic>
          <p:nvPicPr>
            <p:cNvPr id="6" name="图片 5">
              <a:extLst>
                <a:ext uri="{FF2B5EF4-FFF2-40B4-BE49-F238E27FC236}">
                  <a16:creationId xmlns:a16="http://schemas.microsoft.com/office/drawing/2014/main" id="{3574D0E8-C551-4CE9-A949-DC99B02447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31400" y="5310502"/>
              <a:ext cx="2260600" cy="1547497"/>
            </a:xfrm>
            <a:prstGeom prst="rect">
              <a:avLst/>
            </a:prstGeom>
          </p:spPr>
        </p:pic>
        <p:pic>
          <p:nvPicPr>
            <p:cNvPr id="8" name="图片 7">
              <a:extLst>
                <a:ext uri="{FF2B5EF4-FFF2-40B4-BE49-F238E27FC236}">
                  <a16:creationId xmlns:a16="http://schemas.microsoft.com/office/drawing/2014/main" id="{F3D6A2B4-CC48-45D9-B0FD-3F86D1405BE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207000"/>
              <a:ext cx="2679319" cy="1650999"/>
            </a:xfrm>
            <a:prstGeom prst="rect">
              <a:avLst/>
            </a:prstGeom>
          </p:spPr>
        </p:pic>
        <p:pic>
          <p:nvPicPr>
            <p:cNvPr id="25" name="图片 24">
              <a:extLst>
                <a:ext uri="{FF2B5EF4-FFF2-40B4-BE49-F238E27FC236}">
                  <a16:creationId xmlns:a16="http://schemas.microsoft.com/office/drawing/2014/main" id="{4CA6FA32-A4AA-4B98-94AC-85288874CB0E}"/>
                </a:ext>
              </a:extLst>
            </p:cNvPr>
            <p:cNvPicPr>
              <a:picLocks noChangeAspect="1"/>
            </p:cNvPicPr>
            <p:nvPr/>
          </p:nvPicPr>
          <p:blipFill>
            <a:blip r:embed="rId8" cstate="print">
              <a:extLst>
                <a:ext uri="{28A0092B-C50C-407E-A947-70E740481C1C}">
                  <a14:useLocalDpi xmlns:a14="http://schemas.microsoft.com/office/drawing/2010/main" val="0"/>
                </a:ext>
              </a:extLst>
            </a:blip>
            <a:srcRect r="90765" b="62852"/>
            <a:stretch>
              <a:fillRect/>
            </a:stretch>
          </p:blipFill>
          <p:spPr>
            <a:xfrm>
              <a:off x="176806" y="5490093"/>
              <a:ext cx="425329" cy="383030"/>
            </a:xfrm>
            <a:custGeom>
              <a:avLst/>
              <a:gdLst>
                <a:gd name="connsiteX0" fmla="*/ 0 w 655948"/>
                <a:gd name="connsiteY0" fmla="*/ 0 h 590714"/>
                <a:gd name="connsiteX1" fmla="*/ 655948 w 655948"/>
                <a:gd name="connsiteY1" fmla="*/ 0 h 590714"/>
                <a:gd name="connsiteX2" fmla="*/ 655948 w 655948"/>
                <a:gd name="connsiteY2" fmla="*/ 590714 h 590714"/>
                <a:gd name="connsiteX3" fmla="*/ 0 w 655948"/>
                <a:gd name="connsiteY3" fmla="*/ 590714 h 590714"/>
                <a:gd name="connsiteX4" fmla="*/ 0 w 655948"/>
                <a:gd name="connsiteY4" fmla="*/ 0 h 590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948" h="590714">
                  <a:moveTo>
                    <a:pt x="0" y="0"/>
                  </a:moveTo>
                  <a:lnTo>
                    <a:pt x="655948" y="0"/>
                  </a:lnTo>
                  <a:lnTo>
                    <a:pt x="655948" y="590714"/>
                  </a:lnTo>
                  <a:lnTo>
                    <a:pt x="0" y="590714"/>
                  </a:lnTo>
                  <a:lnTo>
                    <a:pt x="0" y="0"/>
                  </a:lnTo>
                  <a:close/>
                </a:path>
              </a:pathLst>
            </a:custGeom>
          </p:spPr>
        </p:pic>
        <p:pic>
          <p:nvPicPr>
            <p:cNvPr id="24" name="图片 23">
              <a:extLst>
                <a:ext uri="{FF2B5EF4-FFF2-40B4-BE49-F238E27FC236}">
                  <a16:creationId xmlns:a16="http://schemas.microsoft.com/office/drawing/2014/main" id="{736980FB-BB26-4D80-9DFC-F3C35DC156AB}"/>
                </a:ext>
              </a:extLst>
            </p:cNvPr>
            <p:cNvPicPr>
              <a:picLocks noChangeAspect="1"/>
            </p:cNvPicPr>
            <p:nvPr/>
          </p:nvPicPr>
          <p:blipFill>
            <a:blip r:embed="rId9" cstate="print">
              <a:extLst>
                <a:ext uri="{28A0092B-C50C-407E-A947-70E740481C1C}">
                  <a14:useLocalDpi xmlns:a14="http://schemas.microsoft.com/office/drawing/2010/main" val="0"/>
                </a:ext>
              </a:extLst>
            </a:blip>
            <a:srcRect l="90765" t="12558" b="40721"/>
            <a:stretch>
              <a:fillRect/>
            </a:stretch>
          </p:blipFill>
          <p:spPr>
            <a:xfrm>
              <a:off x="3665159" y="5663129"/>
              <a:ext cx="388851" cy="440426"/>
            </a:xfrm>
            <a:custGeom>
              <a:avLst/>
              <a:gdLst>
                <a:gd name="connsiteX0" fmla="*/ 0 w 655948"/>
                <a:gd name="connsiteY0" fmla="*/ 0 h 742950"/>
                <a:gd name="connsiteX1" fmla="*/ 655948 w 655948"/>
                <a:gd name="connsiteY1" fmla="*/ 0 h 742950"/>
                <a:gd name="connsiteX2" fmla="*/ 655948 w 655948"/>
                <a:gd name="connsiteY2" fmla="*/ 742950 h 742950"/>
                <a:gd name="connsiteX3" fmla="*/ 0 w 655948"/>
                <a:gd name="connsiteY3" fmla="*/ 742950 h 742950"/>
                <a:gd name="connsiteX4" fmla="*/ 0 w 655948"/>
                <a:gd name="connsiteY4" fmla="*/ 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948" h="742950">
                  <a:moveTo>
                    <a:pt x="0" y="0"/>
                  </a:moveTo>
                  <a:lnTo>
                    <a:pt x="655948" y="0"/>
                  </a:lnTo>
                  <a:lnTo>
                    <a:pt x="655948" y="742950"/>
                  </a:lnTo>
                  <a:lnTo>
                    <a:pt x="0" y="742950"/>
                  </a:lnTo>
                  <a:lnTo>
                    <a:pt x="0" y="0"/>
                  </a:lnTo>
                  <a:close/>
                </a:path>
              </a:pathLst>
            </a:custGeom>
          </p:spPr>
        </p:pic>
        <p:pic>
          <p:nvPicPr>
            <p:cNvPr id="10" name="图片 9">
              <a:extLst>
                <a:ext uri="{FF2B5EF4-FFF2-40B4-BE49-F238E27FC236}">
                  <a16:creationId xmlns:a16="http://schemas.microsoft.com/office/drawing/2014/main" id="{1B2622C4-CC7F-4319-971C-1093267D5BC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68600" y="5901249"/>
              <a:ext cx="3451875" cy="956750"/>
            </a:xfrm>
            <a:prstGeom prst="rect">
              <a:avLst/>
            </a:prstGeom>
          </p:spPr>
        </p:pic>
        <p:pic>
          <p:nvPicPr>
            <p:cNvPr id="13" name="图片 12">
              <a:extLst>
                <a:ext uri="{FF2B5EF4-FFF2-40B4-BE49-F238E27FC236}">
                  <a16:creationId xmlns:a16="http://schemas.microsoft.com/office/drawing/2014/main" id="{C06941B8-22E4-4FED-9DE7-7262931CBC4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63689" y="5952293"/>
              <a:ext cx="3267329" cy="905706"/>
            </a:xfrm>
            <a:prstGeom prst="rect">
              <a:avLst/>
            </a:prstGeom>
          </p:spPr>
        </p:pic>
        <p:pic>
          <p:nvPicPr>
            <p:cNvPr id="23" name="图片 22">
              <a:extLst>
                <a:ext uri="{FF2B5EF4-FFF2-40B4-BE49-F238E27FC236}">
                  <a16:creationId xmlns:a16="http://schemas.microsoft.com/office/drawing/2014/main" id="{BF9AEC9E-1D90-4AFC-8BB6-11EE124FB7FD}"/>
                </a:ext>
              </a:extLst>
            </p:cNvPr>
            <p:cNvPicPr>
              <a:picLocks noChangeAspect="1"/>
            </p:cNvPicPr>
            <p:nvPr/>
          </p:nvPicPr>
          <p:blipFill>
            <a:blip r:embed="rId12" cstate="print">
              <a:extLst>
                <a:ext uri="{28A0092B-C50C-407E-A947-70E740481C1C}">
                  <a14:useLocalDpi xmlns:a14="http://schemas.microsoft.com/office/drawing/2010/main" val="0"/>
                </a:ext>
              </a:extLst>
            </a:blip>
            <a:srcRect l="24814" t="59279" r="64244"/>
            <a:stretch>
              <a:fillRect/>
            </a:stretch>
          </p:blipFill>
          <p:spPr>
            <a:xfrm>
              <a:off x="1081651" y="5952293"/>
              <a:ext cx="475557" cy="396198"/>
            </a:xfrm>
            <a:custGeom>
              <a:avLst/>
              <a:gdLst>
                <a:gd name="connsiteX0" fmla="*/ 0 w 777240"/>
                <a:gd name="connsiteY0" fmla="*/ 0 h 647537"/>
                <a:gd name="connsiteX1" fmla="*/ 777240 w 777240"/>
                <a:gd name="connsiteY1" fmla="*/ 0 h 647537"/>
                <a:gd name="connsiteX2" fmla="*/ 777240 w 777240"/>
                <a:gd name="connsiteY2" fmla="*/ 647537 h 647537"/>
                <a:gd name="connsiteX3" fmla="*/ 0 w 777240"/>
                <a:gd name="connsiteY3" fmla="*/ 647537 h 647537"/>
                <a:gd name="connsiteX4" fmla="*/ 0 w 777240"/>
                <a:gd name="connsiteY4" fmla="*/ 0 h 647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 h="647537">
                  <a:moveTo>
                    <a:pt x="0" y="0"/>
                  </a:moveTo>
                  <a:lnTo>
                    <a:pt x="777240" y="0"/>
                  </a:lnTo>
                  <a:lnTo>
                    <a:pt x="777240" y="647537"/>
                  </a:lnTo>
                  <a:lnTo>
                    <a:pt x="0" y="647537"/>
                  </a:lnTo>
                  <a:lnTo>
                    <a:pt x="0" y="0"/>
                  </a:lnTo>
                  <a:close/>
                </a:path>
              </a:pathLst>
            </a:custGeom>
          </p:spPr>
        </p:pic>
      </p:grpSp>
      <p:pic>
        <p:nvPicPr>
          <p:cNvPr id="5" name="Picture 4" descr="A green and orange letters&#10;&#10;AI-generated content may be incorrect.">
            <a:extLst>
              <a:ext uri="{FF2B5EF4-FFF2-40B4-BE49-F238E27FC236}">
                <a16:creationId xmlns:a16="http://schemas.microsoft.com/office/drawing/2014/main" id="{5D758AC7-122D-B3F5-966F-D00EFBE42F2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90446" y="636584"/>
            <a:ext cx="8236410" cy="2139881"/>
          </a:xfrm>
          <a:prstGeom prst="rect">
            <a:avLst/>
          </a:prstGeom>
        </p:spPr>
      </p:pic>
    </p:spTree>
    <p:extLst>
      <p:ext uri="{BB962C8B-B14F-4D97-AF65-F5344CB8AC3E}">
        <p14:creationId xmlns:p14="http://schemas.microsoft.com/office/powerpoint/2010/main" val="22239300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66C390-D9D3-C5ED-EC4C-2EB2AB3EA413}"/>
              </a:ext>
            </a:extLst>
          </p:cNvPr>
          <p:cNvSpPr txBox="1"/>
          <p:nvPr/>
        </p:nvSpPr>
        <p:spPr>
          <a:xfrm>
            <a:off x="5448299" y="1698013"/>
            <a:ext cx="6534593" cy="3583545"/>
          </a:xfrm>
          <a:prstGeom prst="rect">
            <a:avLst/>
          </a:prstGeom>
          <a:noFill/>
        </p:spPr>
        <p:txBody>
          <a:bodyPr wrap="square" rtlCol="0">
            <a:spAutoFit/>
          </a:bodyPr>
          <a:lstStyle/>
          <a:p>
            <a:pPr marL="0" marR="0" algn="just">
              <a:lnSpc>
                <a:spcPct val="120000"/>
              </a:lnSpc>
              <a:spcBef>
                <a:spcPts val="0"/>
              </a:spcBef>
              <a:spcAft>
                <a:spcPts val="0"/>
              </a:spcAft>
            </a:pP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N</a:t>
            </a:r>
            <a:r>
              <a:rPr lang="vi-VN"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hớ lại việc ăn, uống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của</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mình</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hàng</a:t>
            </a:r>
            <a:r>
              <a:rPr lang="vi-VN"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ngày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và</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nêu</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điều</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gì</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xảy</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ra</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effectLst/>
                <a:latin typeface="Cambria" panose="02040503050406030204" pitchFamily="18" charset="0"/>
                <a:ea typeface="Cambria" panose="02040503050406030204" pitchFamily="18" charset="0"/>
                <a:cs typeface="Calibri" panose="020F0502020204030204" pitchFamily="34" charset="0"/>
              </a:rPr>
              <a:t>nếu</a:t>
            </a:r>
            <a:r>
              <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rPr>
              <a:t>:</a:t>
            </a:r>
          </a:p>
          <a:p>
            <a:pPr marL="457200" marR="0" indent="-457200" algn="just">
              <a:lnSpc>
                <a:spcPct val="120000"/>
              </a:lnSpc>
              <a:spcBef>
                <a:spcPts val="0"/>
              </a:spcBef>
              <a:spcAft>
                <a:spcPts val="0"/>
              </a:spcAft>
              <a:buFont typeface="Arial" panose="020B0604020202020204" pitchFamily="34" charset="0"/>
              <a:buChar char="•"/>
            </a:pP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Không</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ăn</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bữa</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sáng</a:t>
            </a:r>
            <a:endPar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a:p>
            <a:pPr marL="457200" marR="0" indent="-457200" algn="just">
              <a:lnSpc>
                <a:spcPct val="120000"/>
              </a:lnSpc>
              <a:spcBef>
                <a:spcPts val="0"/>
              </a:spcBef>
              <a:spcAft>
                <a:spcPts val="0"/>
              </a:spcAft>
              <a:buFont typeface="Arial" panose="020B0604020202020204" pitchFamily="34" charset="0"/>
              <a:buChar char="•"/>
            </a:pP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Ăn</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thức</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ăn</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chưa</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nấu</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chín</a:t>
            </a:r>
            <a:endPar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a:p>
            <a:pPr marL="457200" marR="0" indent="-457200" algn="just">
              <a:lnSpc>
                <a:spcPct val="120000"/>
              </a:lnSpc>
              <a:spcBef>
                <a:spcPts val="0"/>
              </a:spcBef>
              <a:spcAft>
                <a:spcPts val="0"/>
              </a:spcAft>
              <a:buFont typeface="Arial" panose="020B0604020202020204" pitchFamily="34" charset="0"/>
              <a:buChar char="•"/>
            </a:pP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Ăn</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quá</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nhanh</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nhai</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không</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2060"/>
                </a:solidFill>
                <a:latin typeface="Cambria" panose="02040503050406030204" pitchFamily="18" charset="0"/>
                <a:ea typeface="Cambria" panose="02040503050406030204" pitchFamily="18" charset="0"/>
                <a:cs typeface="Calibri" panose="020F0502020204030204" pitchFamily="34" charset="0"/>
              </a:rPr>
              <a:t>kĩ</a:t>
            </a:r>
            <a:r>
              <a:rPr lang="en-US" sz="3200" b="1" dirty="0">
                <a:solidFill>
                  <a:srgbClr val="002060"/>
                </a:solidFill>
                <a:latin typeface="Cambria" panose="02040503050406030204" pitchFamily="18" charset="0"/>
                <a:ea typeface="Cambria" panose="02040503050406030204" pitchFamily="18" charset="0"/>
                <a:cs typeface="Calibri" panose="020F0502020204030204" pitchFamily="34" charset="0"/>
              </a:rPr>
              <a:t>.</a:t>
            </a:r>
            <a:endParaRPr lang="en-US" sz="3200" b="1" dirty="0">
              <a:solidFill>
                <a:srgbClr val="002060"/>
              </a:solidFill>
              <a:effectLst/>
              <a:latin typeface="Cambria" panose="02040503050406030204" pitchFamily="18" charset="0"/>
              <a:ea typeface="Cambria" panose="02040503050406030204" pitchFamily="18" charset="0"/>
              <a:cs typeface="Calibri" panose="020F0502020204030204" pitchFamily="34" charset="0"/>
            </a:endParaRPr>
          </a:p>
        </p:txBody>
      </p:sp>
      <p:pic>
        <p:nvPicPr>
          <p:cNvPr id="5" name="Picture 4">
            <a:extLst>
              <a:ext uri="{FF2B5EF4-FFF2-40B4-BE49-F238E27FC236}">
                <a16:creationId xmlns:a16="http://schemas.microsoft.com/office/drawing/2014/main" id="{6807D207-C25B-9C92-7665-376922A10C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6497"/>
            <a:ext cx="4929743" cy="1450894"/>
          </a:xfrm>
          <a:prstGeom prst="rect">
            <a:avLst/>
          </a:prstGeom>
        </p:spPr>
      </p:pic>
      <p:pic>
        <p:nvPicPr>
          <p:cNvPr id="8" name="Picture 7">
            <a:extLst>
              <a:ext uri="{FF2B5EF4-FFF2-40B4-BE49-F238E27FC236}">
                <a16:creationId xmlns:a16="http://schemas.microsoft.com/office/drawing/2014/main" id="{CB77DAAE-925B-4C6E-AF07-9990E0867C22}"/>
              </a:ext>
            </a:extLst>
          </p:cNvPr>
          <p:cNvPicPr>
            <a:picLocks noChangeAspect="1"/>
          </p:cNvPicPr>
          <p:nvPr/>
        </p:nvPicPr>
        <p:blipFill rotWithShape="1">
          <a:blip r:embed="rId4">
            <a:extLst>
              <a:ext uri="{28A0092B-C50C-407E-A947-70E740481C1C}">
                <a14:useLocalDpi xmlns:a14="http://schemas.microsoft.com/office/drawing/2010/main" val="0"/>
              </a:ext>
            </a:extLst>
          </a:blip>
          <a:srcRect t="23775"/>
          <a:stretch/>
        </p:blipFill>
        <p:spPr>
          <a:xfrm>
            <a:off x="688353" y="2752724"/>
            <a:ext cx="3953268" cy="3019425"/>
          </a:xfrm>
          <a:prstGeom prst="rect">
            <a:avLst/>
          </a:prstGeom>
        </p:spPr>
      </p:pic>
    </p:spTree>
    <p:extLst>
      <p:ext uri="{BB962C8B-B14F-4D97-AF65-F5344CB8AC3E}">
        <p14:creationId xmlns:p14="http://schemas.microsoft.com/office/powerpoint/2010/main" val="243392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7DB3D7E-A3DA-2CDC-8A06-7DA670AADCA8}"/>
              </a:ext>
            </a:extLst>
          </p:cNvPr>
          <p:cNvGrpSpPr/>
          <p:nvPr/>
        </p:nvGrpSpPr>
        <p:grpSpPr>
          <a:xfrm>
            <a:off x="473546" y="1442115"/>
            <a:ext cx="4329015" cy="3673217"/>
            <a:chOff x="2057400" y="1398896"/>
            <a:chExt cx="4724400" cy="3886200"/>
          </a:xfrm>
        </p:grpSpPr>
        <p:sp>
          <p:nvSpPr>
            <p:cNvPr id="4" name="Rectangle 3">
              <a:extLst>
                <a:ext uri="{FF2B5EF4-FFF2-40B4-BE49-F238E27FC236}">
                  <a16:creationId xmlns:a16="http://schemas.microsoft.com/office/drawing/2014/main" id="{7A28AA1A-AA02-4A0A-40AD-72CB4B6D23FF}"/>
                </a:ext>
              </a:extLst>
            </p:cNvPr>
            <p:cNvSpPr/>
            <p:nvPr/>
          </p:nvSpPr>
          <p:spPr>
            <a:xfrm>
              <a:off x="2057400" y="1398896"/>
              <a:ext cx="4724400" cy="388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pic>
          <p:nvPicPr>
            <p:cNvPr id="3" name="Picture 2">
              <a:extLst>
                <a:ext uri="{FF2B5EF4-FFF2-40B4-BE49-F238E27FC236}">
                  <a16:creationId xmlns:a16="http://schemas.microsoft.com/office/drawing/2014/main" id="{7376DF9F-46D3-69D3-77F7-E2B88D0B9325}"/>
                </a:ext>
              </a:extLst>
            </p:cNvPr>
            <p:cNvPicPr>
              <a:picLocks noChangeAspect="1"/>
            </p:cNvPicPr>
            <p:nvPr/>
          </p:nvPicPr>
          <p:blipFill>
            <a:blip r:embed="rId3">
              <a:extLst>
                <a:ext uri="{28A0092B-C50C-407E-A947-70E740481C1C}">
                  <a14:useLocalDpi xmlns:a14="http://schemas.microsoft.com/office/drawing/2010/main" val="0"/>
                </a:ext>
              </a:extLst>
            </a:blip>
            <a:srcRect l="5257" r="5257"/>
            <a:stretch/>
          </p:blipFill>
          <p:spPr>
            <a:xfrm rot="21073428">
              <a:off x="2261088" y="1588205"/>
              <a:ext cx="4317024" cy="35075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pic>
        <p:nvPicPr>
          <p:cNvPr id="11" name="Picture 10">
            <a:extLst>
              <a:ext uri="{FF2B5EF4-FFF2-40B4-BE49-F238E27FC236}">
                <a16:creationId xmlns:a16="http://schemas.microsoft.com/office/drawing/2014/main" id="{F088D613-F477-EEBC-B5B5-38AF9C5AB745}"/>
              </a:ext>
            </a:extLst>
          </p:cNvPr>
          <p:cNvPicPr>
            <a:picLocks noChangeAspect="1"/>
          </p:cNvPicPr>
          <p:nvPr/>
        </p:nvPicPr>
        <p:blipFill rotWithShape="1">
          <a:blip r:embed="rId4">
            <a:extLst>
              <a:ext uri="{28A0092B-C50C-407E-A947-70E740481C1C}">
                <a14:useLocalDpi xmlns:a14="http://schemas.microsoft.com/office/drawing/2010/main" val="0"/>
              </a:ext>
            </a:extLst>
          </a:blip>
          <a:srcRect l="34587" t="11853" r="32075" b="12582"/>
          <a:stretch/>
        </p:blipFill>
        <p:spPr>
          <a:xfrm>
            <a:off x="5842000" y="3604514"/>
            <a:ext cx="2743200" cy="3497580"/>
          </a:xfrm>
          <a:prstGeom prst="rect">
            <a:avLst/>
          </a:prstGeom>
        </p:spPr>
      </p:pic>
      <p:grpSp>
        <p:nvGrpSpPr>
          <p:cNvPr id="19" name="Group 18">
            <a:extLst>
              <a:ext uri="{FF2B5EF4-FFF2-40B4-BE49-F238E27FC236}">
                <a16:creationId xmlns:a16="http://schemas.microsoft.com/office/drawing/2014/main" id="{0261B2B4-EAC8-02BB-763D-CB88A1972024}"/>
              </a:ext>
            </a:extLst>
          </p:cNvPr>
          <p:cNvGrpSpPr/>
          <p:nvPr/>
        </p:nvGrpSpPr>
        <p:grpSpPr>
          <a:xfrm>
            <a:off x="4819650" y="177800"/>
            <a:ext cx="6407150" cy="3670808"/>
            <a:chOff x="8105832" y="1047466"/>
            <a:chExt cx="6493522" cy="5010434"/>
          </a:xfrm>
        </p:grpSpPr>
        <p:pic>
          <p:nvPicPr>
            <p:cNvPr id="17" name="Picture 16">
              <a:extLst>
                <a:ext uri="{FF2B5EF4-FFF2-40B4-BE49-F238E27FC236}">
                  <a16:creationId xmlns:a16="http://schemas.microsoft.com/office/drawing/2014/main" id="{9D996F55-E0FA-C510-580A-ECB9539D86B3}"/>
                </a:ext>
              </a:extLst>
            </p:cNvPr>
            <p:cNvPicPr>
              <a:picLocks noChangeAspect="1"/>
            </p:cNvPicPr>
            <p:nvPr/>
          </p:nvPicPr>
          <p:blipFill rotWithShape="1">
            <a:blip r:embed="rId5">
              <a:extLst>
                <a:ext uri="{28A0092B-C50C-407E-A947-70E740481C1C}">
                  <a14:useLocalDpi xmlns:a14="http://schemas.microsoft.com/office/drawing/2010/main" val="0"/>
                </a:ext>
              </a:extLst>
            </a:blip>
            <a:srcRect r="52930" b="53704"/>
            <a:stretch/>
          </p:blipFill>
          <p:spPr>
            <a:xfrm>
              <a:off x="8105832" y="1047466"/>
              <a:ext cx="6493522" cy="5010434"/>
            </a:xfrm>
            <a:prstGeom prst="rect">
              <a:avLst/>
            </a:prstGeom>
          </p:spPr>
        </p:pic>
        <p:sp>
          <p:nvSpPr>
            <p:cNvPr id="18" name="TextBox 17">
              <a:extLst>
                <a:ext uri="{FF2B5EF4-FFF2-40B4-BE49-F238E27FC236}">
                  <a16:creationId xmlns:a16="http://schemas.microsoft.com/office/drawing/2014/main" id="{52A6E922-FA2F-B19B-DD70-D26C8356F4D6}"/>
                </a:ext>
              </a:extLst>
            </p:cNvPr>
            <p:cNvSpPr txBox="1"/>
            <p:nvPr/>
          </p:nvSpPr>
          <p:spPr>
            <a:xfrm>
              <a:off x="9254587" y="2507216"/>
              <a:ext cx="4189577" cy="2478571"/>
            </a:xfrm>
            <a:prstGeom prst="rect">
              <a:avLst/>
            </a:prstGeom>
            <a:noFill/>
          </p:spPr>
          <p:txBody>
            <a:bodyPr wrap="square" rtlCol="0">
              <a:spAutoFit/>
            </a:bodyPr>
            <a:lstStyle/>
            <a:p>
              <a:pPr algn="ctr" defTabSz="609630"/>
              <a:r>
                <a:rPr lang="vi-VN" sz="2800" b="1" i="0" dirty="0">
                  <a:solidFill>
                    <a:srgbClr val="FF0000"/>
                  </a:solidFill>
                  <a:effectLst/>
                  <a:latin typeface="Calibri" panose="020F0502020204030204" pitchFamily="34" charset="0"/>
                  <a:cs typeface="Calibri" panose="020F0502020204030204" pitchFamily="34" charset="0"/>
                </a:rPr>
                <a:t>Không ăn bữa sáng: </a:t>
              </a:r>
              <a:r>
                <a:rPr lang="vi-VN" sz="2800" b="1" i="0" dirty="0">
                  <a:solidFill>
                    <a:srgbClr val="000000"/>
                  </a:solidFill>
                  <a:effectLst/>
                  <a:latin typeface="Calibri" panose="020F0502020204030204" pitchFamily="34" charset="0"/>
                  <a:cs typeface="Calibri" panose="020F0502020204030204" pitchFamily="34" charset="0"/>
                </a:rPr>
                <a:t>mệt mỏi, cơ thể không đủ năng lượng để duy trì hoạt động một ngày.</a:t>
              </a:r>
              <a:endParaRPr lang="en-US" sz="2800" b="1" dirty="0">
                <a:solidFill>
                  <a:prstClr val="black"/>
                </a:solidFill>
                <a:latin typeface="Calibri" panose="020F0502020204030204" pitchFamily="34" charset="0"/>
                <a:cs typeface="Calibri" panose="020F0502020204030204" pitchFamily="34" charset="0"/>
              </a:endParaRPr>
            </a:p>
          </p:txBody>
        </p:sp>
      </p:grpSp>
      <p:pic>
        <p:nvPicPr>
          <p:cNvPr id="10" name="Sai">
            <a:extLst>
              <a:ext uri="{FF2B5EF4-FFF2-40B4-BE49-F238E27FC236}">
                <a16:creationId xmlns:a16="http://schemas.microsoft.com/office/drawing/2014/main" id="{35ECA9E8-6405-9D48-2F3C-8DF26DA02E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4977" y="2877855"/>
            <a:ext cx="1177179" cy="1148553"/>
          </a:xfrm>
          <a:prstGeom prst="rect">
            <a:avLst/>
          </a:prstGeom>
        </p:spPr>
      </p:pic>
    </p:spTree>
    <p:extLst>
      <p:ext uri="{BB962C8B-B14F-4D97-AF65-F5344CB8AC3E}">
        <p14:creationId xmlns:p14="http://schemas.microsoft.com/office/powerpoint/2010/main" val="246957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par>
                          <p:cTn id="18" fill="hold">
                            <p:stCondLst>
                              <p:cond delay="500"/>
                            </p:stCondLst>
                            <p:childTnLst>
                              <p:par>
                                <p:cTn id="19" presetID="50" presetClass="entr" presetSubtype="0" decel="1000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3"/>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subTnLst>
                                    <p:audio>
                                      <p:cMediaNode>
                                        <p:cTn display="0" masterRel="sameClick">
                                          <p:stCondLst>
                                            <p:cond evt="begin" delay="0">
                                              <p:tn val="19"/>
                                            </p:cond>
                                          </p:stCondLst>
                                          <p:endCondLst>
                                            <p:cond evt="onStopAudio" delay="0">
                                              <p:tgtEl>
                                                <p:sldTgt/>
                                              </p:tgtEl>
                                            </p:cond>
                                          </p:endCondLst>
                                        </p:cTn>
                                        <p:tgtEl>
                                          <p:sndTgt r:embed="rId2"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7DB3D7E-A3DA-2CDC-8A06-7DA670AADCA8}"/>
              </a:ext>
            </a:extLst>
          </p:cNvPr>
          <p:cNvGrpSpPr/>
          <p:nvPr/>
        </p:nvGrpSpPr>
        <p:grpSpPr>
          <a:xfrm>
            <a:off x="473546" y="1442115"/>
            <a:ext cx="4329015" cy="3673217"/>
            <a:chOff x="2057400" y="1398896"/>
            <a:chExt cx="4724400" cy="3886200"/>
          </a:xfrm>
        </p:grpSpPr>
        <p:sp>
          <p:nvSpPr>
            <p:cNvPr id="4" name="Rectangle 3">
              <a:extLst>
                <a:ext uri="{FF2B5EF4-FFF2-40B4-BE49-F238E27FC236}">
                  <a16:creationId xmlns:a16="http://schemas.microsoft.com/office/drawing/2014/main" id="{7A28AA1A-AA02-4A0A-40AD-72CB4B6D23FF}"/>
                </a:ext>
              </a:extLst>
            </p:cNvPr>
            <p:cNvSpPr/>
            <p:nvPr/>
          </p:nvSpPr>
          <p:spPr>
            <a:xfrm>
              <a:off x="2057400" y="1398896"/>
              <a:ext cx="4724400" cy="388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7376DF9F-46D3-69D3-77F7-E2B88D0B9325}"/>
                </a:ext>
              </a:extLst>
            </p:cNvPr>
            <p:cNvPicPr>
              <a:picLocks noChangeAspect="1"/>
            </p:cNvPicPr>
            <p:nvPr/>
          </p:nvPicPr>
          <p:blipFill>
            <a:blip r:embed="rId3">
              <a:extLst>
                <a:ext uri="{28A0092B-C50C-407E-A947-70E740481C1C}">
                  <a14:useLocalDpi xmlns:a14="http://schemas.microsoft.com/office/drawing/2010/main" val="0"/>
                </a:ext>
              </a:extLst>
            </a:blip>
            <a:srcRect l="5211" r="5211"/>
            <a:stretch/>
          </p:blipFill>
          <p:spPr>
            <a:xfrm rot="21073428">
              <a:off x="2261088" y="1588205"/>
              <a:ext cx="4317024" cy="35075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pic>
        <p:nvPicPr>
          <p:cNvPr id="11" name="Picture 10">
            <a:extLst>
              <a:ext uri="{FF2B5EF4-FFF2-40B4-BE49-F238E27FC236}">
                <a16:creationId xmlns:a16="http://schemas.microsoft.com/office/drawing/2014/main" id="{F088D613-F477-EEBC-B5B5-38AF9C5AB745}"/>
              </a:ext>
            </a:extLst>
          </p:cNvPr>
          <p:cNvPicPr>
            <a:picLocks noChangeAspect="1"/>
          </p:cNvPicPr>
          <p:nvPr/>
        </p:nvPicPr>
        <p:blipFill rotWithShape="1">
          <a:blip r:embed="rId4">
            <a:extLst>
              <a:ext uri="{28A0092B-C50C-407E-A947-70E740481C1C}">
                <a14:useLocalDpi xmlns:a14="http://schemas.microsoft.com/office/drawing/2010/main" val="0"/>
              </a:ext>
            </a:extLst>
          </a:blip>
          <a:srcRect l="34587" t="11853" r="32075" b="12582"/>
          <a:stretch/>
        </p:blipFill>
        <p:spPr>
          <a:xfrm>
            <a:off x="5842000" y="3604514"/>
            <a:ext cx="2743200" cy="3497580"/>
          </a:xfrm>
          <a:prstGeom prst="rect">
            <a:avLst/>
          </a:prstGeom>
        </p:spPr>
      </p:pic>
      <p:grpSp>
        <p:nvGrpSpPr>
          <p:cNvPr id="19" name="Group 18">
            <a:extLst>
              <a:ext uri="{FF2B5EF4-FFF2-40B4-BE49-F238E27FC236}">
                <a16:creationId xmlns:a16="http://schemas.microsoft.com/office/drawing/2014/main" id="{0261B2B4-EAC8-02BB-763D-CB88A1972024}"/>
              </a:ext>
            </a:extLst>
          </p:cNvPr>
          <p:cNvGrpSpPr/>
          <p:nvPr/>
        </p:nvGrpSpPr>
        <p:grpSpPr>
          <a:xfrm>
            <a:off x="4819650" y="177800"/>
            <a:ext cx="6407150" cy="3670808"/>
            <a:chOff x="8105832" y="1047466"/>
            <a:chExt cx="6493522" cy="5010434"/>
          </a:xfrm>
        </p:grpSpPr>
        <p:pic>
          <p:nvPicPr>
            <p:cNvPr id="17" name="Picture 16">
              <a:extLst>
                <a:ext uri="{FF2B5EF4-FFF2-40B4-BE49-F238E27FC236}">
                  <a16:creationId xmlns:a16="http://schemas.microsoft.com/office/drawing/2014/main" id="{9D996F55-E0FA-C510-580A-ECB9539D86B3}"/>
                </a:ext>
              </a:extLst>
            </p:cNvPr>
            <p:cNvPicPr>
              <a:picLocks noChangeAspect="1"/>
            </p:cNvPicPr>
            <p:nvPr/>
          </p:nvPicPr>
          <p:blipFill rotWithShape="1">
            <a:blip r:embed="rId5">
              <a:extLst>
                <a:ext uri="{28A0092B-C50C-407E-A947-70E740481C1C}">
                  <a14:useLocalDpi xmlns:a14="http://schemas.microsoft.com/office/drawing/2010/main" val="0"/>
                </a:ext>
              </a:extLst>
            </a:blip>
            <a:srcRect r="52930" b="53704"/>
            <a:stretch/>
          </p:blipFill>
          <p:spPr>
            <a:xfrm>
              <a:off x="8105832" y="1047466"/>
              <a:ext cx="6493522" cy="5010434"/>
            </a:xfrm>
            <a:prstGeom prst="rect">
              <a:avLst/>
            </a:prstGeom>
          </p:spPr>
        </p:pic>
        <p:sp>
          <p:nvSpPr>
            <p:cNvPr id="18" name="TextBox 17">
              <a:extLst>
                <a:ext uri="{FF2B5EF4-FFF2-40B4-BE49-F238E27FC236}">
                  <a16:creationId xmlns:a16="http://schemas.microsoft.com/office/drawing/2014/main" id="{52A6E922-FA2F-B19B-DD70-D26C8356F4D6}"/>
                </a:ext>
              </a:extLst>
            </p:cNvPr>
            <p:cNvSpPr txBox="1"/>
            <p:nvPr/>
          </p:nvSpPr>
          <p:spPr>
            <a:xfrm>
              <a:off x="9254587" y="2507216"/>
              <a:ext cx="4189577" cy="2394550"/>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Ăn thức ăn chưa nấu chín: </a:t>
              </a:r>
              <a:r>
                <a:rPr kumimoji="0" lang="vi-VN"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đau bụng, tiêu chảy.</a:t>
              </a:r>
              <a:endParaRPr kumimoji="0" lang="en-US"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grpSp>
      <p:pic>
        <p:nvPicPr>
          <p:cNvPr id="10" name="Sai">
            <a:extLst>
              <a:ext uri="{FF2B5EF4-FFF2-40B4-BE49-F238E27FC236}">
                <a16:creationId xmlns:a16="http://schemas.microsoft.com/office/drawing/2014/main" id="{35ECA9E8-6405-9D48-2F3C-8DF26DA02E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4977" y="2877855"/>
            <a:ext cx="1177179" cy="1148553"/>
          </a:xfrm>
          <a:prstGeom prst="rect">
            <a:avLst/>
          </a:prstGeom>
        </p:spPr>
      </p:pic>
    </p:spTree>
    <p:extLst>
      <p:ext uri="{BB962C8B-B14F-4D97-AF65-F5344CB8AC3E}">
        <p14:creationId xmlns:p14="http://schemas.microsoft.com/office/powerpoint/2010/main" val="90387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par>
                          <p:cTn id="18" fill="hold">
                            <p:stCondLst>
                              <p:cond delay="500"/>
                            </p:stCondLst>
                            <p:childTnLst>
                              <p:par>
                                <p:cTn id="19" presetID="50" presetClass="entr" presetSubtype="0" decel="1000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3"/>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subTnLst>
                                    <p:audio>
                                      <p:cMediaNode>
                                        <p:cTn display="0" masterRel="sameClick">
                                          <p:stCondLst>
                                            <p:cond evt="begin" delay="0">
                                              <p:tn val="19"/>
                                            </p:cond>
                                          </p:stCondLst>
                                          <p:endCondLst>
                                            <p:cond evt="onStopAudio" delay="0">
                                              <p:tgtEl>
                                                <p:sldTgt/>
                                              </p:tgtEl>
                                            </p:cond>
                                          </p:endCondLst>
                                        </p:cTn>
                                        <p:tgtEl>
                                          <p:sndTgt r:embed="rId2"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7DB3D7E-A3DA-2CDC-8A06-7DA670AADCA8}"/>
              </a:ext>
            </a:extLst>
          </p:cNvPr>
          <p:cNvGrpSpPr/>
          <p:nvPr/>
        </p:nvGrpSpPr>
        <p:grpSpPr>
          <a:xfrm>
            <a:off x="473546" y="1442115"/>
            <a:ext cx="4329015" cy="3673217"/>
            <a:chOff x="2057400" y="1398896"/>
            <a:chExt cx="4724400" cy="3886200"/>
          </a:xfrm>
        </p:grpSpPr>
        <p:sp>
          <p:nvSpPr>
            <p:cNvPr id="4" name="Rectangle 3">
              <a:extLst>
                <a:ext uri="{FF2B5EF4-FFF2-40B4-BE49-F238E27FC236}">
                  <a16:creationId xmlns:a16="http://schemas.microsoft.com/office/drawing/2014/main" id="{7A28AA1A-AA02-4A0A-40AD-72CB4B6D23FF}"/>
                </a:ext>
              </a:extLst>
            </p:cNvPr>
            <p:cNvSpPr/>
            <p:nvPr/>
          </p:nvSpPr>
          <p:spPr>
            <a:xfrm>
              <a:off x="2057400" y="1398896"/>
              <a:ext cx="4724400" cy="388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7376DF9F-46D3-69D3-77F7-E2B88D0B9325}"/>
                </a:ext>
              </a:extLst>
            </p:cNvPr>
            <p:cNvPicPr>
              <a:picLocks noChangeAspect="1"/>
            </p:cNvPicPr>
            <p:nvPr/>
          </p:nvPicPr>
          <p:blipFill>
            <a:blip r:embed="rId3">
              <a:extLst>
                <a:ext uri="{28A0092B-C50C-407E-A947-70E740481C1C}">
                  <a14:useLocalDpi xmlns:a14="http://schemas.microsoft.com/office/drawing/2010/main" val="0"/>
                </a:ext>
              </a:extLst>
            </a:blip>
            <a:srcRect l="10387" r="10387"/>
            <a:stretch/>
          </p:blipFill>
          <p:spPr>
            <a:xfrm rot="21073428">
              <a:off x="2261088" y="1588205"/>
              <a:ext cx="4317024" cy="35075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pic>
        <p:nvPicPr>
          <p:cNvPr id="11" name="Picture 10">
            <a:extLst>
              <a:ext uri="{FF2B5EF4-FFF2-40B4-BE49-F238E27FC236}">
                <a16:creationId xmlns:a16="http://schemas.microsoft.com/office/drawing/2014/main" id="{F088D613-F477-EEBC-B5B5-38AF9C5AB745}"/>
              </a:ext>
            </a:extLst>
          </p:cNvPr>
          <p:cNvPicPr>
            <a:picLocks noChangeAspect="1"/>
          </p:cNvPicPr>
          <p:nvPr/>
        </p:nvPicPr>
        <p:blipFill rotWithShape="1">
          <a:blip r:embed="rId4">
            <a:extLst>
              <a:ext uri="{28A0092B-C50C-407E-A947-70E740481C1C}">
                <a14:useLocalDpi xmlns:a14="http://schemas.microsoft.com/office/drawing/2010/main" val="0"/>
              </a:ext>
            </a:extLst>
          </a:blip>
          <a:srcRect l="34587" t="11853" r="32075" b="12582"/>
          <a:stretch/>
        </p:blipFill>
        <p:spPr>
          <a:xfrm>
            <a:off x="5842000" y="3604514"/>
            <a:ext cx="2743200" cy="3497580"/>
          </a:xfrm>
          <a:prstGeom prst="rect">
            <a:avLst/>
          </a:prstGeom>
        </p:spPr>
      </p:pic>
      <p:grpSp>
        <p:nvGrpSpPr>
          <p:cNvPr id="19" name="Group 18">
            <a:extLst>
              <a:ext uri="{FF2B5EF4-FFF2-40B4-BE49-F238E27FC236}">
                <a16:creationId xmlns:a16="http://schemas.microsoft.com/office/drawing/2014/main" id="{0261B2B4-EAC8-02BB-763D-CB88A1972024}"/>
              </a:ext>
            </a:extLst>
          </p:cNvPr>
          <p:cNvGrpSpPr/>
          <p:nvPr/>
        </p:nvGrpSpPr>
        <p:grpSpPr>
          <a:xfrm>
            <a:off x="4819650" y="177800"/>
            <a:ext cx="6407150" cy="3670808"/>
            <a:chOff x="8105832" y="1047466"/>
            <a:chExt cx="6493522" cy="5010434"/>
          </a:xfrm>
        </p:grpSpPr>
        <p:pic>
          <p:nvPicPr>
            <p:cNvPr id="17" name="Picture 16">
              <a:extLst>
                <a:ext uri="{FF2B5EF4-FFF2-40B4-BE49-F238E27FC236}">
                  <a16:creationId xmlns:a16="http://schemas.microsoft.com/office/drawing/2014/main" id="{9D996F55-E0FA-C510-580A-ECB9539D86B3}"/>
                </a:ext>
              </a:extLst>
            </p:cNvPr>
            <p:cNvPicPr>
              <a:picLocks noChangeAspect="1"/>
            </p:cNvPicPr>
            <p:nvPr/>
          </p:nvPicPr>
          <p:blipFill rotWithShape="1">
            <a:blip r:embed="rId5">
              <a:extLst>
                <a:ext uri="{28A0092B-C50C-407E-A947-70E740481C1C}">
                  <a14:useLocalDpi xmlns:a14="http://schemas.microsoft.com/office/drawing/2010/main" val="0"/>
                </a:ext>
              </a:extLst>
            </a:blip>
            <a:srcRect r="52930" b="53704"/>
            <a:stretch/>
          </p:blipFill>
          <p:spPr>
            <a:xfrm>
              <a:off x="8105832" y="1047466"/>
              <a:ext cx="6493522" cy="5010434"/>
            </a:xfrm>
            <a:prstGeom prst="rect">
              <a:avLst/>
            </a:prstGeom>
          </p:spPr>
        </p:pic>
        <p:sp>
          <p:nvSpPr>
            <p:cNvPr id="18" name="TextBox 17">
              <a:extLst>
                <a:ext uri="{FF2B5EF4-FFF2-40B4-BE49-F238E27FC236}">
                  <a16:creationId xmlns:a16="http://schemas.microsoft.com/office/drawing/2014/main" id="{52A6E922-FA2F-B19B-DD70-D26C8356F4D6}"/>
                </a:ext>
              </a:extLst>
            </p:cNvPr>
            <p:cNvSpPr txBox="1"/>
            <p:nvPr/>
          </p:nvSpPr>
          <p:spPr>
            <a:xfrm>
              <a:off x="9254587" y="2507216"/>
              <a:ext cx="4189577" cy="2478571"/>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Ăn quá nhanh, nhai không kĩ: </a:t>
              </a:r>
              <a:r>
                <a:rPr kumimoji="0" lang="vi-VN"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nghẹn, dễ bị sặc, thức ăn rơi vào thực quản rất nguy hiểm.</a:t>
              </a: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grpSp>
      <p:pic>
        <p:nvPicPr>
          <p:cNvPr id="10" name="Sai">
            <a:extLst>
              <a:ext uri="{FF2B5EF4-FFF2-40B4-BE49-F238E27FC236}">
                <a16:creationId xmlns:a16="http://schemas.microsoft.com/office/drawing/2014/main" id="{35ECA9E8-6405-9D48-2F3C-8DF26DA02E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4977" y="2877855"/>
            <a:ext cx="1177179" cy="1148553"/>
          </a:xfrm>
          <a:prstGeom prst="rect">
            <a:avLst/>
          </a:prstGeom>
        </p:spPr>
      </p:pic>
    </p:spTree>
    <p:extLst>
      <p:ext uri="{BB962C8B-B14F-4D97-AF65-F5344CB8AC3E}">
        <p14:creationId xmlns:p14="http://schemas.microsoft.com/office/powerpoint/2010/main" val="26556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par>
                          <p:cTn id="18" fill="hold">
                            <p:stCondLst>
                              <p:cond delay="500"/>
                            </p:stCondLst>
                            <p:childTnLst>
                              <p:par>
                                <p:cTn id="19" presetID="50" presetClass="entr" presetSubtype="0" decel="1000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3"/>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subTnLst>
                                    <p:audio>
                                      <p:cMediaNode>
                                        <p:cTn display="0" masterRel="sameClick">
                                          <p:stCondLst>
                                            <p:cond evt="begin" delay="0">
                                              <p:tn val="19"/>
                                            </p:cond>
                                          </p:stCondLst>
                                          <p:endCondLst>
                                            <p:cond evt="onStopAudio" delay="0">
                                              <p:tgtEl>
                                                <p:sldTgt/>
                                              </p:tgtEl>
                                            </p:cond>
                                          </p:endCondLst>
                                        </p:cTn>
                                        <p:tgtEl>
                                          <p:sndTgt r:embed="rId2"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E9CE6423-AB48-9DFA-4B0B-A2249F627EA9}"/>
              </a:ext>
            </a:extLst>
          </p:cNvPr>
          <p:cNvSpPr/>
          <p:nvPr/>
        </p:nvSpPr>
        <p:spPr>
          <a:xfrm>
            <a:off x="2653552" y="449825"/>
            <a:ext cx="7586021" cy="3171915"/>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C99D778-AECD-3738-6FF3-EB8E0387D755}"/>
              </a:ext>
            </a:extLst>
          </p:cNvPr>
          <p:cNvPicPr>
            <a:picLocks noChangeAspect="1"/>
          </p:cNvPicPr>
          <p:nvPr/>
        </p:nvPicPr>
        <p:blipFill>
          <a:blip r:embed="rId3"/>
          <a:stretch>
            <a:fillRect/>
          </a:stretch>
        </p:blipFill>
        <p:spPr>
          <a:xfrm>
            <a:off x="2169096" y="2723143"/>
            <a:ext cx="2304360" cy="3685032"/>
          </a:xfrm>
          <a:prstGeom prst="rect">
            <a:avLst/>
          </a:prstGeom>
        </p:spPr>
      </p:pic>
      <p:pic>
        <p:nvPicPr>
          <p:cNvPr id="7" name="Picture 6">
            <a:extLst>
              <a:ext uri="{FF2B5EF4-FFF2-40B4-BE49-F238E27FC236}">
                <a16:creationId xmlns:a16="http://schemas.microsoft.com/office/drawing/2014/main" id="{84E4D65B-93B1-B02D-492A-D900CBCE7136}"/>
              </a:ext>
            </a:extLst>
          </p:cNvPr>
          <p:cNvPicPr>
            <a:picLocks noChangeAspect="1"/>
          </p:cNvPicPr>
          <p:nvPr/>
        </p:nvPicPr>
        <p:blipFill>
          <a:blip r:embed="rId4"/>
          <a:stretch>
            <a:fillRect/>
          </a:stretch>
        </p:blipFill>
        <p:spPr>
          <a:xfrm>
            <a:off x="7808178" y="2796451"/>
            <a:ext cx="2718736" cy="3685032"/>
          </a:xfrm>
          <a:prstGeom prst="rect">
            <a:avLst/>
          </a:prstGeom>
        </p:spPr>
      </p:pic>
      <p:sp>
        <p:nvSpPr>
          <p:cNvPr id="10" name="TextBox 9">
            <a:extLst>
              <a:ext uri="{FF2B5EF4-FFF2-40B4-BE49-F238E27FC236}">
                <a16:creationId xmlns:a16="http://schemas.microsoft.com/office/drawing/2014/main" id="{E9472529-DA05-BCD4-0336-0C213A5A95B4}"/>
              </a:ext>
            </a:extLst>
          </p:cNvPr>
          <p:cNvSpPr txBox="1"/>
          <p:nvPr/>
        </p:nvSpPr>
        <p:spPr>
          <a:xfrm>
            <a:off x="3426311" y="1139360"/>
            <a:ext cx="6177620" cy="1938992"/>
          </a:xfrm>
          <a:prstGeom prst="rect">
            <a:avLst/>
          </a:prstGeom>
          <a:noFill/>
        </p:spPr>
        <p:txBody>
          <a:bodyPr wrap="square" rtlCol="0">
            <a:spAutoFit/>
          </a:bodyPr>
          <a:lstStyle/>
          <a:p>
            <a:pPr lvl="0" algn="ctr"/>
            <a:r>
              <a:rPr lang="vi-VN" sz="4000" b="1">
                <a:solidFill>
                  <a:srgbClr val="002060"/>
                </a:solidFill>
                <a:latin typeface="Cambria" panose="02040503050406030204" pitchFamily="18" charset="0"/>
                <a:ea typeface="Cambria" panose="02040503050406030204" pitchFamily="18" charset="0"/>
              </a:rPr>
              <a:t>Theo em, cần làm gì để chăm sóc và bảo vệ cơ quan tiêu hoá?</a:t>
            </a:r>
            <a:endParaRPr lang="vi-VN" sz="40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08575620"/>
      </p:ext>
    </p:extLst>
  </p:cSld>
  <p:clrMapOvr>
    <a:masterClrMapping/>
  </p:clrMapOvr>
  <p:transition spd="med">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667">
                                      <p:stCondLst>
                                        <p:cond delay="750"/>
                                      </p:stCondLst>
                                      <p:childTnLst>
                                        <p:set>
                                          <p:cBhvr>
                                            <p:cTn id="10" dur="1" fill="hold">
                                              <p:stCondLst>
                                                <p:cond delay="0"/>
                                              </p:stCondLst>
                                            </p:cTn>
                                            <p:tgtEl>
                                              <p:spTgt spid="7"/>
                                            </p:tgtEl>
                                            <p:attrNameLst>
                                              <p:attrName>style.visibility</p:attrName>
                                            </p:attrNameLst>
                                          </p:cBhvr>
                                          <p:to>
                                            <p:strVal val="visible"/>
                                          </p:to>
                                        </p:set>
                                        <p:anim calcmode="lin" valueType="num" p14:bounceEnd="66667">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66667">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32" presetClass="emph" presetSubtype="0" repeatCount="3000" fill="hold" nodeType="withEffect">
                                      <p:stCondLst>
                                        <p:cond delay="750"/>
                                      </p:stCondLst>
                                      <p:childTnLst>
                                        <p:animRot by="120000">
                                          <p:cBhvr>
                                            <p:cTn id="14" dur="100" fill="hold">
                                              <p:stCondLst>
                                                <p:cond delay="0"/>
                                              </p:stCondLst>
                                            </p:cTn>
                                            <p:tgtEl>
                                              <p:spTgt spid="7"/>
                                            </p:tgtEl>
                                            <p:attrNameLst>
                                              <p:attrName>r</p:attrName>
                                            </p:attrNameLst>
                                          </p:cBhvr>
                                        </p:animRot>
                                        <p:animRot by="-240000">
                                          <p:cBhvr>
                                            <p:cTn id="15" dur="200" fill="hold">
                                              <p:stCondLst>
                                                <p:cond delay="200"/>
                                              </p:stCondLst>
                                            </p:cTn>
                                            <p:tgtEl>
                                              <p:spTgt spid="7"/>
                                            </p:tgtEl>
                                            <p:attrNameLst>
                                              <p:attrName>r</p:attrName>
                                            </p:attrNameLst>
                                          </p:cBhvr>
                                        </p:animRot>
                                        <p:animRot by="240000">
                                          <p:cBhvr>
                                            <p:cTn id="16" dur="200" fill="hold">
                                              <p:stCondLst>
                                                <p:cond delay="400"/>
                                              </p:stCondLst>
                                            </p:cTn>
                                            <p:tgtEl>
                                              <p:spTgt spid="7"/>
                                            </p:tgtEl>
                                            <p:attrNameLst>
                                              <p:attrName>r</p:attrName>
                                            </p:attrNameLst>
                                          </p:cBhvr>
                                        </p:animRot>
                                        <p:animRot by="-240000">
                                          <p:cBhvr>
                                            <p:cTn id="17" dur="200" fill="hold">
                                              <p:stCondLst>
                                                <p:cond delay="600"/>
                                              </p:stCondLst>
                                            </p:cTn>
                                            <p:tgtEl>
                                              <p:spTgt spid="7"/>
                                            </p:tgtEl>
                                            <p:attrNameLst>
                                              <p:attrName>r</p:attrName>
                                            </p:attrNameLst>
                                          </p:cBhvr>
                                        </p:animRot>
                                        <p:animRot by="120000">
                                          <p:cBhvr>
                                            <p:cTn id="18" dur="200" fill="hold">
                                              <p:stCondLst>
                                                <p:cond delay="800"/>
                                              </p:stCondLst>
                                            </p:cTn>
                                            <p:tgtEl>
                                              <p:spTgt spid="7"/>
                                            </p:tgtEl>
                                            <p:attrNameLst>
                                              <p:attrName>r</p:attrName>
                                            </p:attrNameLst>
                                          </p:cBhvr>
                                        </p:animRot>
                                      </p:childTnLst>
                                    </p:cTn>
                                  </p:par>
                                  <p:par>
                                    <p:cTn id="19" presetID="32" presetClass="emph" presetSubtype="0" repeatCount="3000" fill="hold" nodeType="withEffect">
                                      <p:stCondLst>
                                        <p:cond delay="750"/>
                                      </p:stCondLst>
                                      <p:childTnLst>
                                        <p:animRot by="120000">
                                          <p:cBhvr>
                                            <p:cTn id="20" dur="100" fill="hold">
                                              <p:stCondLst>
                                                <p:cond delay="0"/>
                                              </p:stCondLst>
                                            </p:cTn>
                                            <p:tgtEl>
                                              <p:spTgt spid="5"/>
                                            </p:tgtEl>
                                            <p:attrNameLst>
                                              <p:attrName>r</p:attrName>
                                            </p:attrNameLst>
                                          </p:cBhvr>
                                        </p:animRot>
                                        <p:animRot by="-240000">
                                          <p:cBhvr>
                                            <p:cTn id="21" dur="200" fill="hold">
                                              <p:stCondLst>
                                                <p:cond delay="200"/>
                                              </p:stCondLst>
                                            </p:cTn>
                                            <p:tgtEl>
                                              <p:spTgt spid="5"/>
                                            </p:tgtEl>
                                            <p:attrNameLst>
                                              <p:attrName>r</p:attrName>
                                            </p:attrNameLst>
                                          </p:cBhvr>
                                        </p:animRot>
                                        <p:animRot by="240000">
                                          <p:cBhvr>
                                            <p:cTn id="22" dur="200" fill="hold">
                                              <p:stCondLst>
                                                <p:cond delay="400"/>
                                              </p:stCondLst>
                                            </p:cTn>
                                            <p:tgtEl>
                                              <p:spTgt spid="5"/>
                                            </p:tgtEl>
                                            <p:attrNameLst>
                                              <p:attrName>r</p:attrName>
                                            </p:attrNameLst>
                                          </p:cBhvr>
                                        </p:animRot>
                                        <p:animRot by="-240000">
                                          <p:cBhvr>
                                            <p:cTn id="23" dur="200" fill="hold">
                                              <p:stCondLst>
                                                <p:cond delay="600"/>
                                              </p:stCondLst>
                                            </p:cTn>
                                            <p:tgtEl>
                                              <p:spTgt spid="5"/>
                                            </p:tgtEl>
                                            <p:attrNameLst>
                                              <p:attrName>r</p:attrName>
                                            </p:attrNameLst>
                                          </p:cBhvr>
                                        </p:animRot>
                                        <p:animRot by="120000">
                                          <p:cBhvr>
                                            <p:cTn id="24" dur="200" fill="hold">
                                              <p:stCondLst>
                                                <p:cond delay="800"/>
                                              </p:stCondLst>
                                            </p:cTn>
                                            <p:tgtEl>
                                              <p:spTgt spid="5"/>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32" presetClass="emph" presetSubtype="0" repeatCount="3000" fill="hold" nodeType="withEffect">
                                      <p:stCondLst>
                                        <p:cond delay="750"/>
                                      </p:stCondLst>
                                      <p:childTnLst>
                                        <p:animRot by="120000">
                                          <p:cBhvr>
                                            <p:cTn id="14" dur="100" fill="hold">
                                              <p:stCondLst>
                                                <p:cond delay="0"/>
                                              </p:stCondLst>
                                            </p:cTn>
                                            <p:tgtEl>
                                              <p:spTgt spid="7"/>
                                            </p:tgtEl>
                                            <p:attrNameLst>
                                              <p:attrName>r</p:attrName>
                                            </p:attrNameLst>
                                          </p:cBhvr>
                                        </p:animRot>
                                        <p:animRot by="-240000">
                                          <p:cBhvr>
                                            <p:cTn id="15" dur="200" fill="hold">
                                              <p:stCondLst>
                                                <p:cond delay="200"/>
                                              </p:stCondLst>
                                            </p:cTn>
                                            <p:tgtEl>
                                              <p:spTgt spid="7"/>
                                            </p:tgtEl>
                                            <p:attrNameLst>
                                              <p:attrName>r</p:attrName>
                                            </p:attrNameLst>
                                          </p:cBhvr>
                                        </p:animRot>
                                        <p:animRot by="240000">
                                          <p:cBhvr>
                                            <p:cTn id="16" dur="200" fill="hold">
                                              <p:stCondLst>
                                                <p:cond delay="400"/>
                                              </p:stCondLst>
                                            </p:cTn>
                                            <p:tgtEl>
                                              <p:spTgt spid="7"/>
                                            </p:tgtEl>
                                            <p:attrNameLst>
                                              <p:attrName>r</p:attrName>
                                            </p:attrNameLst>
                                          </p:cBhvr>
                                        </p:animRot>
                                        <p:animRot by="-240000">
                                          <p:cBhvr>
                                            <p:cTn id="17" dur="200" fill="hold">
                                              <p:stCondLst>
                                                <p:cond delay="600"/>
                                              </p:stCondLst>
                                            </p:cTn>
                                            <p:tgtEl>
                                              <p:spTgt spid="7"/>
                                            </p:tgtEl>
                                            <p:attrNameLst>
                                              <p:attrName>r</p:attrName>
                                            </p:attrNameLst>
                                          </p:cBhvr>
                                        </p:animRot>
                                        <p:animRot by="120000">
                                          <p:cBhvr>
                                            <p:cTn id="18" dur="200" fill="hold">
                                              <p:stCondLst>
                                                <p:cond delay="800"/>
                                              </p:stCondLst>
                                            </p:cTn>
                                            <p:tgtEl>
                                              <p:spTgt spid="7"/>
                                            </p:tgtEl>
                                            <p:attrNameLst>
                                              <p:attrName>r</p:attrName>
                                            </p:attrNameLst>
                                          </p:cBhvr>
                                        </p:animRot>
                                      </p:childTnLst>
                                    </p:cTn>
                                  </p:par>
                                  <p:par>
                                    <p:cTn id="19" presetID="32" presetClass="emph" presetSubtype="0" repeatCount="3000" fill="hold" nodeType="withEffect">
                                      <p:stCondLst>
                                        <p:cond delay="750"/>
                                      </p:stCondLst>
                                      <p:childTnLst>
                                        <p:animRot by="120000">
                                          <p:cBhvr>
                                            <p:cTn id="20" dur="100" fill="hold">
                                              <p:stCondLst>
                                                <p:cond delay="0"/>
                                              </p:stCondLst>
                                            </p:cTn>
                                            <p:tgtEl>
                                              <p:spTgt spid="5"/>
                                            </p:tgtEl>
                                            <p:attrNameLst>
                                              <p:attrName>r</p:attrName>
                                            </p:attrNameLst>
                                          </p:cBhvr>
                                        </p:animRot>
                                        <p:animRot by="-240000">
                                          <p:cBhvr>
                                            <p:cTn id="21" dur="200" fill="hold">
                                              <p:stCondLst>
                                                <p:cond delay="200"/>
                                              </p:stCondLst>
                                            </p:cTn>
                                            <p:tgtEl>
                                              <p:spTgt spid="5"/>
                                            </p:tgtEl>
                                            <p:attrNameLst>
                                              <p:attrName>r</p:attrName>
                                            </p:attrNameLst>
                                          </p:cBhvr>
                                        </p:animRot>
                                        <p:animRot by="240000">
                                          <p:cBhvr>
                                            <p:cTn id="22" dur="200" fill="hold">
                                              <p:stCondLst>
                                                <p:cond delay="400"/>
                                              </p:stCondLst>
                                            </p:cTn>
                                            <p:tgtEl>
                                              <p:spTgt spid="5"/>
                                            </p:tgtEl>
                                            <p:attrNameLst>
                                              <p:attrName>r</p:attrName>
                                            </p:attrNameLst>
                                          </p:cBhvr>
                                        </p:animRot>
                                        <p:animRot by="-240000">
                                          <p:cBhvr>
                                            <p:cTn id="23" dur="200" fill="hold">
                                              <p:stCondLst>
                                                <p:cond delay="600"/>
                                              </p:stCondLst>
                                            </p:cTn>
                                            <p:tgtEl>
                                              <p:spTgt spid="5"/>
                                            </p:tgtEl>
                                            <p:attrNameLst>
                                              <p:attrName>r</p:attrName>
                                            </p:attrNameLst>
                                          </p:cBhvr>
                                        </p:animRot>
                                        <p:animRot by="120000">
                                          <p:cBhvr>
                                            <p:cTn id="24" dur="200" fill="hold">
                                              <p:stCondLst>
                                                <p:cond delay="800"/>
                                              </p:stCondLst>
                                            </p:cTn>
                                            <p:tgtEl>
                                              <p:spTgt spid="5"/>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1DF23E-1CC5-4183-BF24-9C2E9562B80A}"/>
              </a:ext>
            </a:extLst>
          </p:cNvPr>
          <p:cNvPicPr>
            <a:picLocks noChangeAspect="1"/>
          </p:cNvPicPr>
          <p:nvPr/>
        </p:nvPicPr>
        <p:blipFill>
          <a:blip r:embed="rId2"/>
          <a:stretch>
            <a:fillRect/>
          </a:stretch>
        </p:blipFill>
        <p:spPr>
          <a:xfrm>
            <a:off x="3357673" y="745387"/>
            <a:ext cx="5589822" cy="52513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4534186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形状 40">
            <a:extLst>
              <a:ext uri="{FF2B5EF4-FFF2-40B4-BE49-F238E27FC236}">
                <a16:creationId xmlns:a16="http://schemas.microsoft.com/office/drawing/2014/main" id="{1703DE5A-3214-7AF4-FDEF-62F64AD90B8D}"/>
              </a:ext>
            </a:extLst>
          </p:cNvPr>
          <p:cNvSpPr/>
          <p:nvPr/>
        </p:nvSpPr>
        <p:spPr>
          <a:xfrm>
            <a:off x="393406" y="1486781"/>
            <a:ext cx="11419366" cy="4946516"/>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alpha val="67000"/>
            </a:schemeClr>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TextBox 20">
            <a:extLst>
              <a:ext uri="{FF2B5EF4-FFF2-40B4-BE49-F238E27FC236}">
                <a16:creationId xmlns:a16="http://schemas.microsoft.com/office/drawing/2014/main" id="{A3F27F36-A653-BA39-8D53-004260FD561F}"/>
              </a:ext>
            </a:extLst>
          </p:cNvPr>
          <p:cNvSpPr txBox="1"/>
          <p:nvPr/>
        </p:nvSpPr>
        <p:spPr>
          <a:xfrm>
            <a:off x="2166399" y="1524057"/>
            <a:ext cx="9350029" cy="754694"/>
          </a:xfrm>
          <a:prstGeom prst="rect">
            <a:avLst/>
          </a:prstGeom>
          <a:noFill/>
        </p:spPr>
        <p:txBody>
          <a:bodyPr wrap="square" rtlCol="0">
            <a:spAutoFit/>
          </a:bodyPr>
          <a:lstStyle/>
          <a:p>
            <a:pPr lvl="0" algn="just">
              <a:lnSpc>
                <a:spcPct val="150000"/>
              </a:lnSpc>
            </a:pPr>
            <a:r>
              <a:rPr lang="en-US" sz="3200" dirty="0" err="1">
                <a:solidFill>
                  <a:prstClr val="black"/>
                </a:solidFill>
                <a:latin typeface="Calibri" panose="020F0502020204030204" pitchFamily="34" charset="0"/>
                <a:cs typeface="Calibri" panose="020F0502020204030204" pitchFamily="34" charset="0"/>
              </a:rPr>
              <a:t>Ăn</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đúng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bữa</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đúng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giờ</a:t>
            </a:r>
            <a:r>
              <a:rPr lang="en-US" sz="3200" dirty="0">
                <a:solidFill>
                  <a:prstClr val="black"/>
                </a:solidFill>
                <a:latin typeface="Calibri" panose="020F0502020204030204" pitchFamily="34" charset="0"/>
                <a:cs typeface="Calibri" panose="020F0502020204030204" pitchFamily="34" charset="0"/>
              </a:rPr>
              <a:t>.</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Picture 3">
            <a:extLst>
              <a:ext uri="{FF2B5EF4-FFF2-40B4-BE49-F238E27FC236}">
                <a16:creationId xmlns:a16="http://schemas.microsoft.com/office/drawing/2014/main" id="{91C75FD2-DB5D-B46E-AC05-3DE87F1BFEEF}"/>
              </a:ext>
            </a:extLst>
          </p:cNvPr>
          <p:cNvPicPr>
            <a:picLocks noChangeAspect="1"/>
          </p:cNvPicPr>
          <p:nvPr/>
        </p:nvPicPr>
        <p:blipFill>
          <a:blip r:embed="rId2"/>
          <a:stretch>
            <a:fillRect/>
          </a:stretch>
        </p:blipFill>
        <p:spPr>
          <a:xfrm rot="737208" flipH="1">
            <a:off x="974285" y="1441406"/>
            <a:ext cx="919996" cy="919996"/>
          </a:xfrm>
          <a:prstGeom prst="rect">
            <a:avLst/>
          </a:prstGeom>
        </p:spPr>
      </p:pic>
      <p:sp>
        <p:nvSpPr>
          <p:cNvPr id="26" name="TextBox 25">
            <a:extLst>
              <a:ext uri="{FF2B5EF4-FFF2-40B4-BE49-F238E27FC236}">
                <a16:creationId xmlns:a16="http://schemas.microsoft.com/office/drawing/2014/main" id="{1A4B3317-3CB7-E37B-C142-0E7102DBA1D4}"/>
              </a:ext>
            </a:extLst>
          </p:cNvPr>
          <p:cNvSpPr txBox="1"/>
          <p:nvPr/>
        </p:nvSpPr>
        <p:spPr>
          <a:xfrm>
            <a:off x="2166399" y="2505069"/>
            <a:ext cx="9350029" cy="754694"/>
          </a:xfrm>
          <a:prstGeom prst="rect">
            <a:avLst/>
          </a:prstGeom>
          <a:noFill/>
        </p:spPr>
        <p:txBody>
          <a:bodyPr wrap="square" rtlCol="0">
            <a:spAutoFit/>
          </a:bodyPr>
          <a:lstStyle/>
          <a:p>
            <a:pPr lvl="0" algn="just">
              <a:lnSpc>
                <a:spcPct val="150000"/>
              </a:lnSpc>
            </a:pPr>
            <a:r>
              <a:rPr lang="en-US" sz="3200" dirty="0" err="1">
                <a:solidFill>
                  <a:prstClr val="black"/>
                </a:solidFill>
                <a:latin typeface="Calibri" panose="020F0502020204030204" pitchFamily="34" charset="0"/>
                <a:cs typeface="Calibri" panose="020F0502020204030204" pitchFamily="34" charset="0"/>
              </a:rPr>
              <a:t>Không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ăn</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quá</a:t>
            </a:r>
            <a:r>
              <a:rPr lang="en-US" sz="3200" dirty="0">
                <a:solidFill>
                  <a:prstClr val="black"/>
                </a:solidFill>
                <a:latin typeface="Calibri" panose="020F0502020204030204" pitchFamily="34" charset="0"/>
                <a:cs typeface="Calibri" panose="020F0502020204030204" pitchFamily="34" charset="0"/>
              </a:rPr>
              <a:t> no.</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7" name="Picture 26">
            <a:extLst>
              <a:ext uri="{FF2B5EF4-FFF2-40B4-BE49-F238E27FC236}">
                <a16:creationId xmlns:a16="http://schemas.microsoft.com/office/drawing/2014/main" id="{CEDF4C83-C1E5-2D50-E99B-DF6E188542C2}"/>
              </a:ext>
            </a:extLst>
          </p:cNvPr>
          <p:cNvPicPr>
            <a:picLocks noChangeAspect="1"/>
          </p:cNvPicPr>
          <p:nvPr/>
        </p:nvPicPr>
        <p:blipFill>
          <a:blip r:embed="rId2"/>
          <a:stretch>
            <a:fillRect/>
          </a:stretch>
        </p:blipFill>
        <p:spPr>
          <a:xfrm rot="737208" flipH="1">
            <a:off x="974285" y="2422418"/>
            <a:ext cx="919996" cy="919996"/>
          </a:xfrm>
          <a:prstGeom prst="rect">
            <a:avLst/>
          </a:prstGeom>
        </p:spPr>
      </p:pic>
      <p:sp>
        <p:nvSpPr>
          <p:cNvPr id="28" name="TextBox 27">
            <a:extLst>
              <a:ext uri="{FF2B5EF4-FFF2-40B4-BE49-F238E27FC236}">
                <a16:creationId xmlns:a16="http://schemas.microsoft.com/office/drawing/2014/main" id="{988619C9-B0DF-D585-0DCA-A86DA4A2423B}"/>
              </a:ext>
            </a:extLst>
          </p:cNvPr>
          <p:cNvSpPr txBox="1"/>
          <p:nvPr/>
        </p:nvSpPr>
        <p:spPr>
          <a:xfrm>
            <a:off x="2166399" y="3486081"/>
            <a:ext cx="9350029" cy="754694"/>
          </a:xfrm>
          <a:prstGeom prst="rect">
            <a:avLst/>
          </a:prstGeom>
          <a:noFill/>
        </p:spPr>
        <p:txBody>
          <a:bodyPr wrap="square" rtlCol="0">
            <a:spAutoFit/>
          </a:bodyPr>
          <a:lstStyle/>
          <a:p>
            <a:pPr lvl="0" algn="just">
              <a:lnSpc>
                <a:spcPct val="150000"/>
              </a:lnSpc>
            </a:pPr>
            <a:r>
              <a:rPr lang="vi-VN" sz="3200" dirty="0">
                <a:solidFill>
                  <a:prstClr val="black"/>
                </a:solidFill>
                <a:latin typeface="Calibri" panose="020F0502020204030204" pitchFamily="34" charset="0"/>
                <a:cs typeface="Calibri" panose="020F0502020204030204" pitchFamily="34" charset="0"/>
              </a:rPr>
              <a:t>Thường xuyên tập thể dục và vận động vừa sức.</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3" name="Picture 32">
            <a:extLst>
              <a:ext uri="{FF2B5EF4-FFF2-40B4-BE49-F238E27FC236}">
                <a16:creationId xmlns:a16="http://schemas.microsoft.com/office/drawing/2014/main" id="{26122BA4-8390-C61F-DF48-C767E6A00002}"/>
              </a:ext>
            </a:extLst>
          </p:cNvPr>
          <p:cNvPicPr>
            <a:picLocks noChangeAspect="1"/>
          </p:cNvPicPr>
          <p:nvPr/>
        </p:nvPicPr>
        <p:blipFill>
          <a:blip r:embed="rId2"/>
          <a:stretch>
            <a:fillRect/>
          </a:stretch>
        </p:blipFill>
        <p:spPr>
          <a:xfrm rot="737208" flipH="1">
            <a:off x="974285" y="3403430"/>
            <a:ext cx="919996" cy="919996"/>
          </a:xfrm>
          <a:prstGeom prst="rect">
            <a:avLst/>
          </a:prstGeom>
        </p:spPr>
      </p:pic>
      <p:sp>
        <p:nvSpPr>
          <p:cNvPr id="34" name="TextBox 33">
            <a:extLst>
              <a:ext uri="{FF2B5EF4-FFF2-40B4-BE49-F238E27FC236}">
                <a16:creationId xmlns:a16="http://schemas.microsoft.com/office/drawing/2014/main" id="{D4047A18-8DAB-B3CC-033C-551E777B3248}"/>
              </a:ext>
            </a:extLst>
          </p:cNvPr>
          <p:cNvSpPr txBox="1"/>
          <p:nvPr/>
        </p:nvSpPr>
        <p:spPr>
          <a:xfrm>
            <a:off x="2166399" y="4467093"/>
            <a:ext cx="9350029" cy="754694"/>
          </a:xfrm>
          <a:prstGeom prst="rect">
            <a:avLst/>
          </a:prstGeom>
          <a:noFill/>
        </p:spPr>
        <p:txBody>
          <a:bodyPr wrap="square" rtlCol="0">
            <a:spAutoFit/>
          </a:bodyPr>
          <a:lstStyle/>
          <a:p>
            <a:pPr lvl="0" algn="just">
              <a:lnSpc>
                <a:spcPct val="150000"/>
              </a:lnSpc>
            </a:pPr>
            <a:r>
              <a:rPr lang="en-US" sz="3200" dirty="0" err="1">
                <a:solidFill>
                  <a:prstClr val="black"/>
                </a:solidFill>
                <a:latin typeface="Calibri" panose="020F0502020204030204" pitchFamily="34" charset="0"/>
                <a:cs typeface="Calibri" panose="020F0502020204030204" pitchFamily="34" charset="0"/>
              </a:rPr>
              <a:t>Không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nên</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vận</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động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mạng</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ngay</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sau</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khi</a:t>
            </a:r>
            <a:r>
              <a:rPr lang="en-US" sz="3200" dirty="0">
                <a:solidFill>
                  <a:prstClr val="black"/>
                </a:solidFill>
                <a:latin typeface="Calibri" panose="020F0502020204030204" pitchFamily="34" charset="0"/>
                <a:cs typeface="Calibri" panose="020F0502020204030204" pitchFamily="34" charset="0"/>
              </a:rPr>
              <a:t> </a:t>
            </a:r>
            <a:r>
              <a:rPr lang="en-US" sz="3200" dirty="0" err="1">
                <a:solidFill>
                  <a:prstClr val="black"/>
                </a:solidFill>
                <a:latin typeface="Calibri" panose="020F0502020204030204" pitchFamily="34" charset="0"/>
                <a:cs typeface="Calibri" panose="020F0502020204030204" pitchFamily="34" charset="0"/>
              </a:rPr>
              <a:t>ăn</a:t>
            </a:r>
            <a:r>
              <a:rPr lang="en-US" sz="3200" dirty="0">
                <a:solidFill>
                  <a:prstClr val="black"/>
                </a:solidFill>
                <a:latin typeface="Calibri" panose="020F0502020204030204" pitchFamily="34" charset="0"/>
                <a:cs typeface="Calibri" panose="020F0502020204030204" pitchFamily="34" charset="0"/>
              </a:rPr>
              <a:t>.</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5" name="Picture 34">
            <a:extLst>
              <a:ext uri="{FF2B5EF4-FFF2-40B4-BE49-F238E27FC236}">
                <a16:creationId xmlns:a16="http://schemas.microsoft.com/office/drawing/2014/main" id="{D90EC41F-9B54-F5B6-6F4E-48597D3D4083}"/>
              </a:ext>
            </a:extLst>
          </p:cNvPr>
          <p:cNvPicPr>
            <a:picLocks noChangeAspect="1"/>
          </p:cNvPicPr>
          <p:nvPr/>
        </p:nvPicPr>
        <p:blipFill>
          <a:blip r:embed="rId2"/>
          <a:stretch>
            <a:fillRect/>
          </a:stretch>
        </p:blipFill>
        <p:spPr>
          <a:xfrm rot="737208" flipH="1">
            <a:off x="974285" y="4384442"/>
            <a:ext cx="919996" cy="919996"/>
          </a:xfrm>
          <a:prstGeom prst="rect">
            <a:avLst/>
          </a:prstGeom>
        </p:spPr>
      </p:pic>
      <p:pic>
        <p:nvPicPr>
          <p:cNvPr id="3" name="Picture 2">
            <a:extLst>
              <a:ext uri="{FF2B5EF4-FFF2-40B4-BE49-F238E27FC236}">
                <a16:creationId xmlns:a16="http://schemas.microsoft.com/office/drawing/2014/main" id="{A9EF7AAF-DBC0-473A-AF64-FC8CBB9E6F3D}"/>
              </a:ext>
            </a:extLst>
          </p:cNvPr>
          <p:cNvPicPr>
            <a:picLocks noChangeAspect="1"/>
          </p:cNvPicPr>
          <p:nvPr/>
        </p:nvPicPr>
        <p:blipFill>
          <a:blip r:embed="rId3">
            <a:duotone>
              <a:prstClr val="black"/>
              <a:srgbClr val="FF0000">
                <a:tint val="45000"/>
                <a:satMod val="400000"/>
              </a:srgbClr>
            </a:duotone>
          </a:blip>
          <a:stretch>
            <a:fillRect/>
          </a:stretch>
        </p:blipFill>
        <p:spPr>
          <a:xfrm>
            <a:off x="1381734" y="371928"/>
            <a:ext cx="10077561" cy="1201016"/>
          </a:xfrm>
          <a:prstGeom prst="rect">
            <a:avLst/>
          </a:prstGeom>
        </p:spPr>
      </p:pic>
      <p:sp>
        <p:nvSpPr>
          <p:cNvPr id="22" name="TextBox 21">
            <a:extLst>
              <a:ext uri="{FF2B5EF4-FFF2-40B4-BE49-F238E27FC236}">
                <a16:creationId xmlns:a16="http://schemas.microsoft.com/office/drawing/2014/main" id="{41B9B0C7-0CD6-4687-B0DD-C99EE08FA74E}"/>
              </a:ext>
            </a:extLst>
          </p:cNvPr>
          <p:cNvSpPr txBox="1"/>
          <p:nvPr/>
        </p:nvSpPr>
        <p:spPr>
          <a:xfrm>
            <a:off x="2071149" y="5324343"/>
            <a:ext cx="9350029" cy="754694"/>
          </a:xfrm>
          <a:prstGeom prst="rect">
            <a:avLst/>
          </a:prstGeom>
          <a:noFill/>
        </p:spPr>
        <p:txBody>
          <a:bodyPr wrap="square" rtlCol="0">
            <a:spAutoFit/>
          </a:bodyPr>
          <a:lstStyle/>
          <a:p>
            <a:pPr lvl="0" algn="just">
              <a:lnSpc>
                <a:spcPct val="150000"/>
              </a:lnSpc>
            </a:pPr>
            <a:r>
              <a:rPr lang="vi-VN" sz="3200">
                <a:solidFill>
                  <a:prstClr val="black"/>
                </a:solidFill>
                <a:latin typeface="Calibri" panose="020F0502020204030204" pitchFamily="34" charset="0"/>
                <a:cs typeface="Calibri" panose="020F0502020204030204" pitchFamily="34" charset="0"/>
              </a:rPr>
              <a:t>Rửa tay trước và sau khi ăn</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3" name="Picture 22">
            <a:extLst>
              <a:ext uri="{FF2B5EF4-FFF2-40B4-BE49-F238E27FC236}">
                <a16:creationId xmlns:a16="http://schemas.microsoft.com/office/drawing/2014/main" id="{2D3A667C-6259-47F9-B353-538C153E23BD}"/>
              </a:ext>
            </a:extLst>
          </p:cNvPr>
          <p:cNvPicPr>
            <a:picLocks noChangeAspect="1"/>
          </p:cNvPicPr>
          <p:nvPr/>
        </p:nvPicPr>
        <p:blipFill>
          <a:blip r:embed="rId2"/>
          <a:stretch>
            <a:fillRect/>
          </a:stretch>
        </p:blipFill>
        <p:spPr>
          <a:xfrm rot="737208" flipH="1">
            <a:off x="879035" y="5241692"/>
            <a:ext cx="919996" cy="919996"/>
          </a:xfrm>
          <a:prstGeom prst="rect">
            <a:avLst/>
          </a:prstGeom>
        </p:spPr>
      </p:pic>
    </p:spTree>
    <p:extLst>
      <p:ext uri="{BB962C8B-B14F-4D97-AF65-F5344CB8AC3E}">
        <p14:creationId xmlns:p14="http://schemas.microsoft.com/office/powerpoint/2010/main" val="494837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wipe(left)">
                                      <p:cBhvr>
                                        <p:cTn id="11" dur="500"/>
                                        <p:tgtEl>
                                          <p:spTgt spid="2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6">
                                            <p:txEl>
                                              <p:pRg st="0" end="0"/>
                                            </p:txEl>
                                          </p:spTgt>
                                        </p:tgtEl>
                                        <p:attrNameLst>
                                          <p:attrName>style.visibility</p:attrName>
                                        </p:attrNameLst>
                                      </p:cBhvr>
                                      <p:to>
                                        <p:strVal val="visible"/>
                                      </p:to>
                                    </p:set>
                                    <p:animEffect transition="in" filter="wipe(left)">
                                      <p:cBhvr>
                                        <p:cTn id="20" dur="500"/>
                                        <p:tgtEl>
                                          <p:spTgt spid="2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8">
                                            <p:txEl>
                                              <p:pRg st="0" end="0"/>
                                            </p:txEl>
                                          </p:spTgt>
                                        </p:tgtEl>
                                        <p:attrNameLst>
                                          <p:attrName>style.visibility</p:attrName>
                                        </p:attrNameLst>
                                      </p:cBhvr>
                                      <p:to>
                                        <p:strVal val="visible"/>
                                      </p:to>
                                    </p:set>
                                    <p:animEffect transition="in" filter="wipe(left)">
                                      <p:cBhvr>
                                        <p:cTn id="29" dur="500"/>
                                        <p:tgtEl>
                                          <p:spTgt spid="2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34">
                                            <p:txEl>
                                              <p:pRg st="0" end="0"/>
                                            </p:txEl>
                                          </p:spTgt>
                                        </p:tgtEl>
                                        <p:attrNameLst>
                                          <p:attrName>style.visibility</p:attrName>
                                        </p:attrNameLst>
                                      </p:cBhvr>
                                      <p:to>
                                        <p:strVal val="visible"/>
                                      </p:to>
                                    </p:set>
                                    <p:animEffect transition="in" filter="wipe(left)">
                                      <p:cBhvr>
                                        <p:cTn id="38" dur="500"/>
                                        <p:tgtEl>
                                          <p:spTgt spid="3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animEffect transition="in" filter="wipe(left)">
                                      <p:cBhvr>
                                        <p:cTn id="47"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p:bldP spid="26" grpId="0" uiExpand="1" build="p"/>
      <p:bldP spid="28" grpId="0" uiExpand="1" build="p"/>
      <p:bldP spid="34" grpId="0" uiExpand="1" build="p"/>
      <p:bldP spid="2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53D00537-3523-4AF1-A122-3013B4EF4452}"/>
              </a:ext>
            </a:extLst>
          </p:cNvPr>
          <p:cNvGrpSpPr/>
          <p:nvPr/>
        </p:nvGrpSpPr>
        <p:grpSpPr>
          <a:xfrm>
            <a:off x="1594337" y="1602154"/>
            <a:ext cx="9003323" cy="3477846"/>
            <a:chOff x="1594337" y="1602154"/>
            <a:chExt cx="9003323" cy="3477846"/>
          </a:xfrm>
        </p:grpSpPr>
        <p:sp>
          <p:nvSpPr>
            <p:cNvPr id="25" name="Rounded Rectangle 8">
              <a:extLst>
                <a:ext uri="{FF2B5EF4-FFF2-40B4-BE49-F238E27FC236}">
                  <a16:creationId xmlns:a16="http://schemas.microsoft.com/office/drawing/2014/main" id="{70AE161F-A6B2-4801-9E86-D05421B17A77}"/>
                </a:ext>
              </a:extLst>
            </p:cNvPr>
            <p:cNvSpPr/>
            <p:nvPr/>
          </p:nvSpPr>
          <p:spPr>
            <a:xfrm>
              <a:off x="1594337" y="1602154"/>
              <a:ext cx="9003323" cy="3477846"/>
            </a:xfrm>
            <a:prstGeom prst="round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Rounded Rectangle 9">
              <a:extLst>
                <a:ext uri="{FF2B5EF4-FFF2-40B4-BE49-F238E27FC236}">
                  <a16:creationId xmlns:a16="http://schemas.microsoft.com/office/drawing/2014/main" id="{6D452415-850B-4CA8-99AD-B4DA2F6CFBA1}"/>
                </a:ext>
              </a:extLst>
            </p:cNvPr>
            <p:cNvSpPr/>
            <p:nvPr/>
          </p:nvSpPr>
          <p:spPr>
            <a:xfrm>
              <a:off x="1825851" y="1733931"/>
              <a:ext cx="8540294" cy="317572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4400" dirty="0">
                  <a:solidFill>
                    <a:schemeClr val="tx1"/>
                  </a:solidFill>
                  <a:latin typeface="Calibri" panose="020F0502020204030204" pitchFamily="34" charset="0"/>
                  <a:cs typeface="Calibri" panose="020F0502020204030204" pitchFamily="34" charset="0"/>
                </a:rPr>
                <a:t>C</a:t>
              </a:r>
              <a:r>
                <a:rPr lang="vi-VN" sz="4400" dirty="0">
                  <a:solidFill>
                    <a:schemeClr val="tx1"/>
                  </a:solidFill>
                  <a:latin typeface="Calibri" panose="020F0502020204030204" pitchFamily="34" charset="0"/>
                  <a:cs typeface="Calibri" panose="020F0502020204030204" pitchFamily="34" charset="0"/>
                </a:rPr>
                <a:t>hia sẻ với các bạn về những việc em đã làm để chăm sóc và bảo vệ cơ quan tiêu hoá.</a:t>
              </a:r>
              <a:endParaRPr lang="vi-VN" sz="2800" dirty="0">
                <a:solidFill>
                  <a:schemeClr val="tx1"/>
                </a:solidFill>
                <a:latin typeface="Calibri" panose="020F0502020204030204" pitchFamily="34" charset="0"/>
                <a:cs typeface="Calibri" panose="020F0502020204030204" pitchFamily="34" charset="0"/>
              </a:endParaRPr>
            </a:p>
          </p:txBody>
        </p:sp>
      </p:grpSp>
      <p:pic>
        <p:nvPicPr>
          <p:cNvPr id="27" name="Picture 26">
            <a:extLst>
              <a:ext uri="{FF2B5EF4-FFF2-40B4-BE49-F238E27FC236}">
                <a16:creationId xmlns:a16="http://schemas.microsoft.com/office/drawing/2014/main" id="{1FC42A2D-E191-4C8B-8B10-9B56119D3AE4}"/>
              </a:ext>
            </a:extLst>
          </p:cNvPr>
          <p:cNvPicPr>
            <a:picLocks noChangeAspect="1"/>
          </p:cNvPicPr>
          <p:nvPr/>
        </p:nvPicPr>
        <p:blipFill>
          <a:blip r:embed="rId3"/>
          <a:stretch>
            <a:fillRect/>
          </a:stretch>
        </p:blipFill>
        <p:spPr>
          <a:xfrm>
            <a:off x="-115757" y="3357634"/>
            <a:ext cx="2258865" cy="3339350"/>
          </a:xfrm>
          <a:prstGeom prst="rect">
            <a:avLst/>
          </a:prstGeom>
        </p:spPr>
      </p:pic>
      <p:pic>
        <p:nvPicPr>
          <p:cNvPr id="28" name="Picture 27">
            <a:extLst>
              <a:ext uri="{FF2B5EF4-FFF2-40B4-BE49-F238E27FC236}">
                <a16:creationId xmlns:a16="http://schemas.microsoft.com/office/drawing/2014/main" id="{16C20085-B459-4F4C-9A9E-D8B7F72EB14A}"/>
              </a:ext>
            </a:extLst>
          </p:cNvPr>
          <p:cNvPicPr>
            <a:picLocks noChangeAspect="1"/>
          </p:cNvPicPr>
          <p:nvPr/>
        </p:nvPicPr>
        <p:blipFill>
          <a:blip r:embed="rId4"/>
          <a:stretch>
            <a:fillRect/>
          </a:stretch>
        </p:blipFill>
        <p:spPr>
          <a:xfrm>
            <a:off x="9770343" y="3417244"/>
            <a:ext cx="2537413" cy="3317663"/>
          </a:xfrm>
          <a:prstGeom prst="rect">
            <a:avLst/>
          </a:prstGeom>
        </p:spPr>
      </p:pic>
      <p:pic>
        <p:nvPicPr>
          <p:cNvPr id="2" name="Picture 1">
            <a:extLst>
              <a:ext uri="{FF2B5EF4-FFF2-40B4-BE49-F238E27FC236}">
                <a16:creationId xmlns:a16="http://schemas.microsoft.com/office/drawing/2014/main" id="{B7CCF319-9FFB-4B97-9A7C-64DDC66AE97E}"/>
              </a:ext>
            </a:extLst>
          </p:cNvPr>
          <p:cNvPicPr>
            <a:picLocks noChangeAspect="1"/>
          </p:cNvPicPr>
          <p:nvPr/>
        </p:nvPicPr>
        <p:blipFill>
          <a:blip r:embed="rId5"/>
          <a:stretch>
            <a:fillRect/>
          </a:stretch>
        </p:blipFill>
        <p:spPr>
          <a:xfrm>
            <a:off x="2353518" y="191594"/>
            <a:ext cx="6913463" cy="1121761"/>
          </a:xfrm>
          <a:prstGeom prst="rect">
            <a:avLst/>
          </a:prstGeom>
        </p:spPr>
      </p:pic>
    </p:spTree>
    <p:extLst>
      <p:ext uri="{BB962C8B-B14F-4D97-AF65-F5344CB8AC3E}">
        <p14:creationId xmlns:p14="http://schemas.microsoft.com/office/powerpoint/2010/main" val="9350981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53D00537-3523-4AF1-A122-3013B4EF4452}"/>
              </a:ext>
            </a:extLst>
          </p:cNvPr>
          <p:cNvGrpSpPr/>
          <p:nvPr/>
        </p:nvGrpSpPr>
        <p:grpSpPr>
          <a:xfrm>
            <a:off x="1594337" y="1602154"/>
            <a:ext cx="9003323" cy="3477846"/>
            <a:chOff x="1594337" y="1602154"/>
            <a:chExt cx="9003323" cy="3477846"/>
          </a:xfrm>
        </p:grpSpPr>
        <p:sp>
          <p:nvSpPr>
            <p:cNvPr id="25" name="Rounded Rectangle 8">
              <a:extLst>
                <a:ext uri="{FF2B5EF4-FFF2-40B4-BE49-F238E27FC236}">
                  <a16:creationId xmlns:a16="http://schemas.microsoft.com/office/drawing/2014/main" id="{70AE161F-A6B2-4801-9E86-D05421B17A77}"/>
                </a:ext>
              </a:extLst>
            </p:cNvPr>
            <p:cNvSpPr/>
            <p:nvPr/>
          </p:nvSpPr>
          <p:spPr>
            <a:xfrm>
              <a:off x="1594337" y="1602154"/>
              <a:ext cx="9003323" cy="3477846"/>
            </a:xfrm>
            <a:prstGeom prst="round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字魂59号-创粗黑"/>
                <a:cs typeface="+mn-cs"/>
              </a:endParaRPr>
            </a:p>
          </p:txBody>
        </p:sp>
        <p:sp>
          <p:nvSpPr>
            <p:cNvPr id="26" name="Rounded Rectangle 9">
              <a:extLst>
                <a:ext uri="{FF2B5EF4-FFF2-40B4-BE49-F238E27FC236}">
                  <a16:creationId xmlns:a16="http://schemas.microsoft.com/office/drawing/2014/main" id="{6D452415-850B-4CA8-99AD-B4DA2F6CFBA1}"/>
                </a:ext>
              </a:extLst>
            </p:cNvPr>
            <p:cNvSpPr/>
            <p:nvPr/>
          </p:nvSpPr>
          <p:spPr>
            <a:xfrm>
              <a:off x="1825851" y="1733931"/>
              <a:ext cx="8540294" cy="317572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Ăn</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uống</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không</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hợp</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vệ</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sinh</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thói</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quen</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sinh</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hoạt</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chưa</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hợp</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lí</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có</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thể</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gây</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ra</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nhiều</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bệnh</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về</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đường</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tiêu</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hóa</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như</a:t>
              </a:r>
              <a:r>
                <a:rPr lang="en-US" sz="28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Tiêu</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chảy</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táo</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bón</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đau</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dạ</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dày</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bệnh</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giun</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Bệnh</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giun</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có</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thể</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gây</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ra</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nhiều</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biến</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chứng</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cho</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cơ</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thể</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như</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rối</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loạn</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tiêu</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hóa</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thiếu</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máu</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suy</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nhược</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cơ</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b="1" i="1" dirty="0" err="1">
                  <a:solidFill>
                    <a:prstClr val="black"/>
                  </a:solidFill>
                  <a:latin typeface="Cambria" panose="02040503050406030204" pitchFamily="18" charset="0"/>
                  <a:ea typeface="Cambria" panose="02040503050406030204" pitchFamily="18" charset="0"/>
                  <a:cs typeface="Calibri" panose="020F0502020204030204" pitchFamily="34" charset="0"/>
                </a:rPr>
                <a:t>thể</a:t>
              </a:r>
              <a:r>
                <a:rPr lang="en-US" sz="2800" b="1" i="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pic>
        <p:nvPicPr>
          <p:cNvPr id="27" name="Picture 26">
            <a:extLst>
              <a:ext uri="{FF2B5EF4-FFF2-40B4-BE49-F238E27FC236}">
                <a16:creationId xmlns:a16="http://schemas.microsoft.com/office/drawing/2014/main" id="{1FC42A2D-E191-4C8B-8B10-9B56119D3AE4}"/>
              </a:ext>
            </a:extLst>
          </p:cNvPr>
          <p:cNvPicPr>
            <a:picLocks noChangeAspect="1"/>
          </p:cNvPicPr>
          <p:nvPr/>
        </p:nvPicPr>
        <p:blipFill>
          <a:blip r:embed="rId3"/>
          <a:stretch>
            <a:fillRect/>
          </a:stretch>
        </p:blipFill>
        <p:spPr>
          <a:xfrm>
            <a:off x="-115757" y="3357634"/>
            <a:ext cx="2258865" cy="3339350"/>
          </a:xfrm>
          <a:prstGeom prst="rect">
            <a:avLst/>
          </a:prstGeom>
        </p:spPr>
      </p:pic>
      <p:pic>
        <p:nvPicPr>
          <p:cNvPr id="28" name="Picture 27">
            <a:extLst>
              <a:ext uri="{FF2B5EF4-FFF2-40B4-BE49-F238E27FC236}">
                <a16:creationId xmlns:a16="http://schemas.microsoft.com/office/drawing/2014/main" id="{16C20085-B459-4F4C-9A9E-D8B7F72EB14A}"/>
              </a:ext>
            </a:extLst>
          </p:cNvPr>
          <p:cNvPicPr>
            <a:picLocks noChangeAspect="1"/>
          </p:cNvPicPr>
          <p:nvPr/>
        </p:nvPicPr>
        <p:blipFill>
          <a:blip r:embed="rId4"/>
          <a:stretch>
            <a:fillRect/>
          </a:stretch>
        </p:blipFill>
        <p:spPr>
          <a:xfrm>
            <a:off x="9770343" y="3417244"/>
            <a:ext cx="2537413" cy="3317663"/>
          </a:xfrm>
          <a:prstGeom prst="rect">
            <a:avLst/>
          </a:prstGeom>
        </p:spPr>
      </p:pic>
      <p:pic>
        <p:nvPicPr>
          <p:cNvPr id="4" name="Picture 3">
            <a:extLst>
              <a:ext uri="{FF2B5EF4-FFF2-40B4-BE49-F238E27FC236}">
                <a16:creationId xmlns:a16="http://schemas.microsoft.com/office/drawing/2014/main" id="{260B2F00-877A-401C-A926-7E248D874BCE}"/>
              </a:ext>
            </a:extLst>
          </p:cNvPr>
          <p:cNvPicPr>
            <a:picLocks noChangeAspect="1"/>
          </p:cNvPicPr>
          <p:nvPr/>
        </p:nvPicPr>
        <p:blipFill>
          <a:blip r:embed="rId5"/>
          <a:stretch>
            <a:fillRect/>
          </a:stretch>
        </p:blipFill>
        <p:spPr>
          <a:xfrm>
            <a:off x="4408035" y="198805"/>
            <a:ext cx="3109229" cy="1774090"/>
          </a:xfrm>
          <a:prstGeom prst="rect">
            <a:avLst/>
          </a:prstGeom>
        </p:spPr>
      </p:pic>
    </p:spTree>
    <p:extLst>
      <p:ext uri="{BB962C8B-B14F-4D97-AF65-F5344CB8AC3E}">
        <p14:creationId xmlns:p14="http://schemas.microsoft.com/office/powerpoint/2010/main" val="26115871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iagram&#10;&#10;Description automatically generated">
            <a:extLst>
              <a:ext uri="{FF2B5EF4-FFF2-40B4-BE49-F238E27FC236}">
                <a16:creationId xmlns:a16="http://schemas.microsoft.com/office/drawing/2014/main" id="{BAB7E1E9-86EF-472B-831C-EA482DE6E7D3}"/>
              </a:ext>
            </a:extLst>
          </p:cNvPr>
          <p:cNvPicPr>
            <a:picLocks noChangeAspect="1"/>
          </p:cNvPicPr>
          <p:nvPr/>
        </p:nvPicPr>
        <p:blipFill>
          <a:blip r:embed="rId2"/>
          <a:stretch>
            <a:fillRect/>
          </a:stretch>
        </p:blipFill>
        <p:spPr>
          <a:xfrm>
            <a:off x="-1" y="-1"/>
            <a:ext cx="12183143" cy="6858001"/>
          </a:xfrm>
          <a:prstGeom prst="rect">
            <a:avLst/>
          </a:prstGeom>
          <a:ln>
            <a:noFill/>
          </a:ln>
        </p:spPr>
      </p:pic>
      <p:sp>
        <p:nvSpPr>
          <p:cNvPr id="23"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97228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C60DD275-4246-401E-BA17-E6BAE60632D0}"/>
              </a:ext>
            </a:extLst>
          </p:cNvPr>
          <p:cNvGrpSpPr/>
          <p:nvPr/>
        </p:nvGrpSpPr>
        <p:grpSpPr>
          <a:xfrm>
            <a:off x="39732" y="5706559"/>
            <a:ext cx="12152268" cy="1151441"/>
            <a:chOff x="-2055784" y="5706558"/>
            <a:chExt cx="12152268" cy="1151441"/>
          </a:xfrm>
        </p:grpSpPr>
        <p:pic>
          <p:nvPicPr>
            <p:cNvPr id="11" name="图片 10">
              <a:extLst>
                <a:ext uri="{FF2B5EF4-FFF2-40B4-BE49-F238E27FC236}">
                  <a16:creationId xmlns:a16="http://schemas.microsoft.com/office/drawing/2014/main" id="{49CD258A-AD72-42B2-ACCF-A5966C93E4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29155" y="5952293"/>
              <a:ext cx="3267329" cy="905706"/>
            </a:xfrm>
            <a:prstGeom prst="rect">
              <a:avLst/>
            </a:prstGeom>
          </p:spPr>
        </p:pic>
        <p:pic>
          <p:nvPicPr>
            <p:cNvPr id="12" name="图片 11">
              <a:extLst>
                <a:ext uri="{FF2B5EF4-FFF2-40B4-BE49-F238E27FC236}">
                  <a16:creationId xmlns:a16="http://schemas.microsoft.com/office/drawing/2014/main" id="{FCC04B38-87A0-4292-84B8-0EE3BAC319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98" y="5901249"/>
              <a:ext cx="3451875" cy="956750"/>
            </a:xfrm>
            <a:prstGeom prst="rect">
              <a:avLst/>
            </a:prstGeom>
          </p:spPr>
        </p:pic>
        <p:pic>
          <p:nvPicPr>
            <p:cNvPr id="13" name="图片 12">
              <a:extLst>
                <a:ext uri="{FF2B5EF4-FFF2-40B4-BE49-F238E27FC236}">
                  <a16:creationId xmlns:a16="http://schemas.microsoft.com/office/drawing/2014/main" id="{6760FB0B-1ABC-4A59-A737-277D091FD5A7}"/>
                </a:ext>
              </a:extLst>
            </p:cNvPr>
            <p:cNvPicPr>
              <a:picLocks noChangeAspect="1"/>
            </p:cNvPicPr>
            <p:nvPr/>
          </p:nvPicPr>
          <p:blipFill>
            <a:blip r:embed="rId4" cstate="print">
              <a:extLst>
                <a:ext uri="{28A0092B-C50C-407E-A947-70E740481C1C}">
                  <a14:useLocalDpi xmlns:a14="http://schemas.microsoft.com/office/drawing/2010/main" val="0"/>
                </a:ext>
              </a:extLst>
            </a:blip>
            <a:srcRect r="90765" b="62852"/>
            <a:stretch>
              <a:fillRect/>
            </a:stretch>
          </p:blipFill>
          <p:spPr>
            <a:xfrm>
              <a:off x="-1077847" y="5802542"/>
              <a:ext cx="425329" cy="383030"/>
            </a:xfrm>
            <a:custGeom>
              <a:avLst/>
              <a:gdLst>
                <a:gd name="connsiteX0" fmla="*/ 0 w 655948"/>
                <a:gd name="connsiteY0" fmla="*/ 0 h 590714"/>
                <a:gd name="connsiteX1" fmla="*/ 655948 w 655948"/>
                <a:gd name="connsiteY1" fmla="*/ 0 h 590714"/>
                <a:gd name="connsiteX2" fmla="*/ 655948 w 655948"/>
                <a:gd name="connsiteY2" fmla="*/ 590714 h 590714"/>
                <a:gd name="connsiteX3" fmla="*/ 0 w 655948"/>
                <a:gd name="connsiteY3" fmla="*/ 590714 h 590714"/>
                <a:gd name="connsiteX4" fmla="*/ 0 w 655948"/>
                <a:gd name="connsiteY4" fmla="*/ 0 h 590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948" h="590714">
                  <a:moveTo>
                    <a:pt x="0" y="0"/>
                  </a:moveTo>
                  <a:lnTo>
                    <a:pt x="655948" y="0"/>
                  </a:lnTo>
                  <a:lnTo>
                    <a:pt x="655948" y="590714"/>
                  </a:lnTo>
                  <a:lnTo>
                    <a:pt x="0" y="590714"/>
                  </a:lnTo>
                  <a:lnTo>
                    <a:pt x="0" y="0"/>
                  </a:lnTo>
                  <a:close/>
                </a:path>
              </a:pathLst>
            </a:custGeom>
          </p:spPr>
        </p:pic>
        <p:pic>
          <p:nvPicPr>
            <p:cNvPr id="14" name="图片 13">
              <a:extLst>
                <a:ext uri="{FF2B5EF4-FFF2-40B4-BE49-F238E27FC236}">
                  <a16:creationId xmlns:a16="http://schemas.microsoft.com/office/drawing/2014/main" id="{CA6693FD-857D-4189-BA78-21BFBE636C2C}"/>
                </a:ext>
              </a:extLst>
            </p:cNvPr>
            <p:cNvPicPr>
              <a:picLocks noChangeAspect="1"/>
            </p:cNvPicPr>
            <p:nvPr/>
          </p:nvPicPr>
          <p:blipFill>
            <a:blip r:embed="rId5" cstate="print">
              <a:extLst>
                <a:ext uri="{28A0092B-C50C-407E-A947-70E740481C1C}">
                  <a14:useLocalDpi xmlns:a14="http://schemas.microsoft.com/office/drawing/2010/main" val="0"/>
                </a:ext>
              </a:extLst>
            </a:blip>
            <a:srcRect l="90765" t="12558" b="40721"/>
            <a:stretch>
              <a:fillRect/>
            </a:stretch>
          </p:blipFill>
          <p:spPr>
            <a:xfrm flipH="1">
              <a:off x="9022536" y="5706558"/>
              <a:ext cx="388851" cy="440426"/>
            </a:xfrm>
            <a:custGeom>
              <a:avLst/>
              <a:gdLst>
                <a:gd name="connsiteX0" fmla="*/ 0 w 655948"/>
                <a:gd name="connsiteY0" fmla="*/ 0 h 742950"/>
                <a:gd name="connsiteX1" fmla="*/ 655948 w 655948"/>
                <a:gd name="connsiteY1" fmla="*/ 0 h 742950"/>
                <a:gd name="connsiteX2" fmla="*/ 655948 w 655948"/>
                <a:gd name="connsiteY2" fmla="*/ 742950 h 742950"/>
                <a:gd name="connsiteX3" fmla="*/ 0 w 655948"/>
                <a:gd name="connsiteY3" fmla="*/ 742950 h 742950"/>
                <a:gd name="connsiteX4" fmla="*/ 0 w 655948"/>
                <a:gd name="connsiteY4" fmla="*/ 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948" h="742950">
                  <a:moveTo>
                    <a:pt x="0" y="0"/>
                  </a:moveTo>
                  <a:lnTo>
                    <a:pt x="655948" y="0"/>
                  </a:lnTo>
                  <a:lnTo>
                    <a:pt x="655948" y="742950"/>
                  </a:lnTo>
                  <a:lnTo>
                    <a:pt x="0" y="742950"/>
                  </a:lnTo>
                  <a:lnTo>
                    <a:pt x="0" y="0"/>
                  </a:lnTo>
                  <a:close/>
                </a:path>
              </a:pathLst>
            </a:custGeom>
          </p:spPr>
        </p:pic>
        <p:pic>
          <p:nvPicPr>
            <p:cNvPr id="15" name="图片 14">
              <a:extLst>
                <a:ext uri="{FF2B5EF4-FFF2-40B4-BE49-F238E27FC236}">
                  <a16:creationId xmlns:a16="http://schemas.microsoft.com/office/drawing/2014/main" id="{7ACB3BA8-ACD1-4DBF-8113-171993D78EE1}"/>
                </a:ext>
              </a:extLst>
            </p:cNvPr>
            <p:cNvPicPr>
              <a:picLocks noChangeAspect="1"/>
            </p:cNvPicPr>
            <p:nvPr/>
          </p:nvPicPr>
          <p:blipFill>
            <a:blip r:embed="rId6" cstate="print">
              <a:extLst>
                <a:ext uri="{28A0092B-C50C-407E-A947-70E740481C1C}">
                  <a14:useLocalDpi xmlns:a14="http://schemas.microsoft.com/office/drawing/2010/main" val="0"/>
                </a:ext>
              </a:extLst>
            </a:blip>
            <a:srcRect l="24814" t="59279" r="64244"/>
            <a:stretch>
              <a:fillRect/>
            </a:stretch>
          </p:blipFill>
          <p:spPr>
            <a:xfrm>
              <a:off x="1081651" y="5952293"/>
              <a:ext cx="475557" cy="396198"/>
            </a:xfrm>
            <a:custGeom>
              <a:avLst/>
              <a:gdLst>
                <a:gd name="connsiteX0" fmla="*/ 0 w 777240"/>
                <a:gd name="connsiteY0" fmla="*/ 0 h 647537"/>
                <a:gd name="connsiteX1" fmla="*/ 777240 w 777240"/>
                <a:gd name="connsiteY1" fmla="*/ 0 h 647537"/>
                <a:gd name="connsiteX2" fmla="*/ 777240 w 777240"/>
                <a:gd name="connsiteY2" fmla="*/ 647537 h 647537"/>
                <a:gd name="connsiteX3" fmla="*/ 0 w 777240"/>
                <a:gd name="connsiteY3" fmla="*/ 647537 h 647537"/>
                <a:gd name="connsiteX4" fmla="*/ 0 w 777240"/>
                <a:gd name="connsiteY4" fmla="*/ 0 h 647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 h="647537">
                  <a:moveTo>
                    <a:pt x="0" y="0"/>
                  </a:moveTo>
                  <a:lnTo>
                    <a:pt x="777240" y="0"/>
                  </a:lnTo>
                  <a:lnTo>
                    <a:pt x="777240" y="647537"/>
                  </a:lnTo>
                  <a:lnTo>
                    <a:pt x="0" y="647537"/>
                  </a:lnTo>
                  <a:lnTo>
                    <a:pt x="0" y="0"/>
                  </a:lnTo>
                  <a:close/>
                </a:path>
              </a:pathLst>
            </a:custGeom>
          </p:spPr>
        </p:pic>
        <p:pic>
          <p:nvPicPr>
            <p:cNvPr id="16" name="图片 15">
              <a:extLst>
                <a:ext uri="{FF2B5EF4-FFF2-40B4-BE49-F238E27FC236}">
                  <a16:creationId xmlns:a16="http://schemas.microsoft.com/office/drawing/2014/main" id="{ABCAA27F-064C-4803-B10A-7CC063775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243" y="5901249"/>
              <a:ext cx="3451875" cy="956750"/>
            </a:xfrm>
            <a:prstGeom prst="rect">
              <a:avLst/>
            </a:prstGeom>
          </p:spPr>
        </p:pic>
        <p:pic>
          <p:nvPicPr>
            <p:cNvPr id="17" name="图片 16">
              <a:extLst>
                <a:ext uri="{FF2B5EF4-FFF2-40B4-BE49-F238E27FC236}">
                  <a16:creationId xmlns:a16="http://schemas.microsoft.com/office/drawing/2014/main" id="{09C9CDD6-0BAF-415B-A1AA-F363B4B7B4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055784" y="5901249"/>
              <a:ext cx="3451875" cy="956750"/>
            </a:xfrm>
            <a:prstGeom prst="rect">
              <a:avLst/>
            </a:prstGeom>
          </p:spPr>
        </p:pic>
      </p:grpSp>
      <p:sp>
        <p:nvSpPr>
          <p:cNvPr id="32" name="任意多边形: 形状 40">
            <a:extLst>
              <a:ext uri="{FF2B5EF4-FFF2-40B4-BE49-F238E27FC236}">
                <a16:creationId xmlns:a16="http://schemas.microsoft.com/office/drawing/2014/main" id="{1703DE5A-3214-7AF4-FDEF-62F64AD90B8D}"/>
              </a:ext>
            </a:extLst>
          </p:cNvPr>
          <p:cNvSpPr/>
          <p:nvPr/>
        </p:nvSpPr>
        <p:spPr>
          <a:xfrm>
            <a:off x="393406" y="1486781"/>
            <a:ext cx="11419366" cy="4946516"/>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alpha val="67000"/>
            </a:schemeClr>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TextBox 20">
            <a:extLst>
              <a:ext uri="{FF2B5EF4-FFF2-40B4-BE49-F238E27FC236}">
                <a16:creationId xmlns:a16="http://schemas.microsoft.com/office/drawing/2014/main" id="{A3F27F36-A653-BA39-8D53-004260FD561F}"/>
              </a:ext>
            </a:extLst>
          </p:cNvPr>
          <p:cNvSpPr txBox="1"/>
          <p:nvPr/>
        </p:nvSpPr>
        <p:spPr>
          <a:xfrm>
            <a:off x="2156874" y="2057457"/>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sp>
        <p:nvSpPr>
          <p:cNvPr id="2" name="TextBox 1">
            <a:extLst>
              <a:ext uri="{FF2B5EF4-FFF2-40B4-BE49-F238E27FC236}">
                <a16:creationId xmlns:a16="http://schemas.microsoft.com/office/drawing/2014/main" id="{2EE5A286-1FA5-705D-7626-6B8DC631EECC}"/>
              </a:ext>
            </a:extLst>
          </p:cNvPr>
          <p:cNvSpPr txBox="1"/>
          <p:nvPr/>
        </p:nvSpPr>
        <p:spPr>
          <a:xfrm>
            <a:off x="3025564" y="225383"/>
            <a:ext cx="60866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6600">
                  <a:solidFill>
                    <a:srgbClr val="964B00"/>
                  </a:solidFill>
                  <a:prstDash val="solid"/>
                </a:ln>
                <a:solidFill>
                  <a:srgbClr val="FFFF99"/>
                </a:solidFill>
                <a:effectLst>
                  <a:outerShdw dist="38100" dir="2700000" algn="tl" rotWithShape="0">
                    <a:srgbClr val="964B00"/>
                  </a:outerShdw>
                </a:effectLst>
                <a:uLnTx/>
                <a:uFillTx/>
                <a:latin typeface="SVN-Poky's" panose="020B0606040200020203" pitchFamily="34" charset="0"/>
                <a:ea typeface="+mn-ea"/>
                <a:cs typeface="+mn-cs"/>
              </a:rPr>
              <a:t>DẶN DÒ</a:t>
            </a:r>
          </a:p>
        </p:txBody>
      </p:sp>
      <p:pic>
        <p:nvPicPr>
          <p:cNvPr id="4" name="Picture 3">
            <a:extLst>
              <a:ext uri="{FF2B5EF4-FFF2-40B4-BE49-F238E27FC236}">
                <a16:creationId xmlns:a16="http://schemas.microsoft.com/office/drawing/2014/main" id="{91C75FD2-DB5D-B46E-AC05-3DE87F1BFEEF}"/>
              </a:ext>
            </a:extLst>
          </p:cNvPr>
          <p:cNvPicPr>
            <a:picLocks noChangeAspect="1"/>
          </p:cNvPicPr>
          <p:nvPr/>
        </p:nvPicPr>
        <p:blipFill>
          <a:blip r:embed="rId7"/>
          <a:stretch>
            <a:fillRect/>
          </a:stretch>
        </p:blipFill>
        <p:spPr>
          <a:xfrm rot="737208" flipH="1">
            <a:off x="964760" y="1974806"/>
            <a:ext cx="919996" cy="919996"/>
          </a:xfrm>
          <a:prstGeom prst="rect">
            <a:avLst/>
          </a:prstGeom>
        </p:spPr>
      </p:pic>
      <p:sp>
        <p:nvSpPr>
          <p:cNvPr id="26" name="TextBox 25">
            <a:extLst>
              <a:ext uri="{FF2B5EF4-FFF2-40B4-BE49-F238E27FC236}">
                <a16:creationId xmlns:a16="http://schemas.microsoft.com/office/drawing/2014/main" id="{1A4B3317-3CB7-E37B-C142-0E7102DBA1D4}"/>
              </a:ext>
            </a:extLst>
          </p:cNvPr>
          <p:cNvSpPr txBox="1"/>
          <p:nvPr/>
        </p:nvSpPr>
        <p:spPr>
          <a:xfrm>
            <a:off x="2156874" y="3038469"/>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27" name="Picture 26">
            <a:extLst>
              <a:ext uri="{FF2B5EF4-FFF2-40B4-BE49-F238E27FC236}">
                <a16:creationId xmlns:a16="http://schemas.microsoft.com/office/drawing/2014/main" id="{CEDF4C83-C1E5-2D50-E99B-DF6E188542C2}"/>
              </a:ext>
            </a:extLst>
          </p:cNvPr>
          <p:cNvPicPr>
            <a:picLocks noChangeAspect="1"/>
          </p:cNvPicPr>
          <p:nvPr/>
        </p:nvPicPr>
        <p:blipFill>
          <a:blip r:embed="rId7"/>
          <a:stretch>
            <a:fillRect/>
          </a:stretch>
        </p:blipFill>
        <p:spPr>
          <a:xfrm rot="737208" flipH="1">
            <a:off x="964760" y="2955818"/>
            <a:ext cx="919996" cy="919996"/>
          </a:xfrm>
          <a:prstGeom prst="rect">
            <a:avLst/>
          </a:prstGeom>
        </p:spPr>
      </p:pic>
      <p:sp>
        <p:nvSpPr>
          <p:cNvPr id="28" name="TextBox 27">
            <a:extLst>
              <a:ext uri="{FF2B5EF4-FFF2-40B4-BE49-F238E27FC236}">
                <a16:creationId xmlns:a16="http://schemas.microsoft.com/office/drawing/2014/main" id="{988619C9-B0DF-D585-0DCA-A86DA4A2423B}"/>
              </a:ext>
            </a:extLst>
          </p:cNvPr>
          <p:cNvSpPr txBox="1"/>
          <p:nvPr/>
        </p:nvSpPr>
        <p:spPr>
          <a:xfrm>
            <a:off x="2156874" y="4019481"/>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33" name="Picture 32">
            <a:extLst>
              <a:ext uri="{FF2B5EF4-FFF2-40B4-BE49-F238E27FC236}">
                <a16:creationId xmlns:a16="http://schemas.microsoft.com/office/drawing/2014/main" id="{26122BA4-8390-C61F-DF48-C767E6A00002}"/>
              </a:ext>
            </a:extLst>
          </p:cNvPr>
          <p:cNvPicPr>
            <a:picLocks noChangeAspect="1"/>
          </p:cNvPicPr>
          <p:nvPr/>
        </p:nvPicPr>
        <p:blipFill>
          <a:blip r:embed="rId7"/>
          <a:stretch>
            <a:fillRect/>
          </a:stretch>
        </p:blipFill>
        <p:spPr>
          <a:xfrm rot="737208" flipH="1">
            <a:off x="964760" y="3936830"/>
            <a:ext cx="919996" cy="919996"/>
          </a:xfrm>
          <a:prstGeom prst="rect">
            <a:avLst/>
          </a:prstGeom>
        </p:spPr>
      </p:pic>
      <p:sp>
        <p:nvSpPr>
          <p:cNvPr id="34" name="TextBox 33">
            <a:extLst>
              <a:ext uri="{FF2B5EF4-FFF2-40B4-BE49-F238E27FC236}">
                <a16:creationId xmlns:a16="http://schemas.microsoft.com/office/drawing/2014/main" id="{D4047A18-8DAB-B3CC-033C-551E777B3248}"/>
              </a:ext>
            </a:extLst>
          </p:cNvPr>
          <p:cNvSpPr txBox="1"/>
          <p:nvPr/>
        </p:nvSpPr>
        <p:spPr>
          <a:xfrm>
            <a:off x="2156874" y="5000493"/>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35" name="Picture 34">
            <a:extLst>
              <a:ext uri="{FF2B5EF4-FFF2-40B4-BE49-F238E27FC236}">
                <a16:creationId xmlns:a16="http://schemas.microsoft.com/office/drawing/2014/main" id="{D90EC41F-9B54-F5B6-6F4E-48597D3D4083}"/>
              </a:ext>
            </a:extLst>
          </p:cNvPr>
          <p:cNvPicPr>
            <a:picLocks noChangeAspect="1"/>
          </p:cNvPicPr>
          <p:nvPr/>
        </p:nvPicPr>
        <p:blipFill>
          <a:blip r:embed="rId7"/>
          <a:stretch>
            <a:fillRect/>
          </a:stretch>
        </p:blipFill>
        <p:spPr>
          <a:xfrm rot="737208" flipH="1">
            <a:off x="964760" y="4917842"/>
            <a:ext cx="919996" cy="919996"/>
          </a:xfrm>
          <a:prstGeom prst="rect">
            <a:avLst/>
          </a:prstGeom>
        </p:spPr>
      </p:pic>
    </p:spTree>
    <p:extLst>
      <p:ext uri="{BB962C8B-B14F-4D97-AF65-F5344CB8AC3E}">
        <p14:creationId xmlns:p14="http://schemas.microsoft.com/office/powerpoint/2010/main" val="27707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1000"/>
                                        <p:tgtEl>
                                          <p:spTgt spid="3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wipe(left)">
                                      <p:cBhvr>
                                        <p:cTn id="15" dur="500"/>
                                        <p:tgtEl>
                                          <p:spTgt spid="21">
                                            <p:txEl>
                                              <p:pRg st="0" end="0"/>
                                            </p:txEl>
                                          </p:spTgt>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animEffect transition="in" filter="wipe(left)">
                                      <p:cBhvr>
                                        <p:cTn id="23" dur="500"/>
                                        <p:tgtEl>
                                          <p:spTgt spid="26">
                                            <p:txEl>
                                              <p:pRg st="0" end="0"/>
                                            </p:txEl>
                                          </p:spTgt>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8">
                                            <p:txEl>
                                              <p:pRg st="0" end="0"/>
                                            </p:txEl>
                                          </p:spTgt>
                                        </p:tgtEl>
                                        <p:attrNameLst>
                                          <p:attrName>style.visibility</p:attrName>
                                        </p:attrNameLst>
                                      </p:cBhvr>
                                      <p:to>
                                        <p:strVal val="visible"/>
                                      </p:to>
                                    </p:set>
                                    <p:animEffect transition="in" filter="wipe(left)">
                                      <p:cBhvr>
                                        <p:cTn id="31" dur="500"/>
                                        <p:tgtEl>
                                          <p:spTgt spid="28">
                                            <p:txEl>
                                              <p:pRg st="0" end="0"/>
                                            </p:txEl>
                                          </p:spTgt>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500"/>
                                        <p:tgtEl>
                                          <p:spTgt spid="35"/>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34">
                                            <p:txEl>
                                              <p:pRg st="0" end="0"/>
                                            </p:txEl>
                                          </p:spTgt>
                                        </p:tgtEl>
                                        <p:attrNameLst>
                                          <p:attrName>style.visibility</p:attrName>
                                        </p:attrNameLst>
                                      </p:cBhvr>
                                      <p:to>
                                        <p:strVal val="visible"/>
                                      </p:to>
                                    </p:set>
                                    <p:animEffect transition="in" filter="wipe(left)">
                                      <p:cBhvr>
                                        <p:cTn id="39"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1" grpId="0" uiExpand="1" build="p"/>
      <p:bldP spid="26" grpId="0" uiExpand="1" build="p"/>
      <p:bldP spid="28" grpId="0" uiExpand="1" build="p"/>
      <p:bldP spid="34"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1"/>
            <a:ext cx="12192000" cy="6858000"/>
          </a:xfrm>
          <a:prstGeom prst="rect">
            <a:avLst/>
          </a:prstGeom>
        </p:spPr>
      </p:pic>
      <p:sp>
        <p:nvSpPr>
          <p:cNvPr id="3" name="AutoShape 3"/>
          <p:cNvSpPr/>
          <p:nvPr/>
        </p:nvSpPr>
        <p:spPr>
          <a:xfrm>
            <a:off x="711200" y="1359792"/>
            <a:ext cx="10566400" cy="4327123"/>
          </a:xfrm>
          <a:prstGeom prst="rect">
            <a:avLst/>
          </a:prstGeom>
          <a:solidFill>
            <a:srgbClr val="FFFBEC"/>
          </a:solidFill>
        </p:spPr>
        <p:txBody>
          <a:bodyPr/>
          <a:lstStyle/>
          <a:p>
            <a:pPr defTabSz="609630"/>
            <a:endParaRPr lang="en-US" sz="1200">
              <a:solidFill>
                <a:prstClr val="black"/>
              </a:solidFill>
              <a:latin typeface="Calibri"/>
            </a:endParaRPr>
          </a:p>
        </p:txBody>
      </p:sp>
      <p:sp>
        <p:nvSpPr>
          <p:cNvPr id="5" name="AutoShape 5"/>
          <p:cNvSpPr/>
          <p:nvPr/>
        </p:nvSpPr>
        <p:spPr>
          <a:xfrm rot="-5406310">
            <a:off x="2303430" y="211968"/>
            <a:ext cx="2045217" cy="0"/>
          </a:xfrm>
          <a:prstGeom prst="line">
            <a:avLst/>
          </a:prstGeom>
          <a:ln w="19050" cap="rnd">
            <a:solidFill>
              <a:srgbClr val="727272"/>
            </a:solidFill>
            <a:prstDash val="solid"/>
            <a:headEnd type="none" w="sm" len="sm"/>
            <a:tailEnd type="none" w="sm" len="sm"/>
          </a:ln>
        </p:spPr>
        <p:txBody>
          <a:bodyPr/>
          <a:lstStyle/>
          <a:p>
            <a:pPr defTabSz="609630"/>
            <a:endParaRPr lang="en-US" sz="1200">
              <a:solidFill>
                <a:prstClr val="black"/>
              </a:solidFill>
              <a:latin typeface="Calibri"/>
            </a:endParaRPr>
          </a:p>
        </p:txBody>
      </p:sp>
      <p:pic>
        <p:nvPicPr>
          <p:cNvPr id="6"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02286" y="910899"/>
            <a:ext cx="656450" cy="660051"/>
          </a:xfrm>
          <a:prstGeom prst="rect">
            <a:avLst/>
          </a:prstGeom>
        </p:spPr>
      </p:pic>
      <p:sp>
        <p:nvSpPr>
          <p:cNvPr id="7" name="AutoShape 7"/>
          <p:cNvSpPr/>
          <p:nvPr/>
        </p:nvSpPr>
        <p:spPr>
          <a:xfrm rot="-5406310">
            <a:off x="8064824" y="211968"/>
            <a:ext cx="2045217" cy="0"/>
          </a:xfrm>
          <a:prstGeom prst="line">
            <a:avLst/>
          </a:prstGeom>
          <a:ln w="19050" cap="rnd">
            <a:solidFill>
              <a:srgbClr val="727272"/>
            </a:solidFill>
            <a:prstDash val="solid"/>
            <a:headEnd type="none" w="sm" len="sm"/>
            <a:tailEnd type="none" w="sm" len="sm"/>
          </a:ln>
        </p:spPr>
        <p:txBody>
          <a:bodyPr/>
          <a:lstStyle/>
          <a:p>
            <a:pPr defTabSz="609630"/>
            <a:endParaRPr lang="en-US" sz="1200">
              <a:solidFill>
                <a:prstClr val="black"/>
              </a:solidFill>
              <a:latin typeface="Calibri"/>
            </a:endParaRPr>
          </a:p>
        </p:txBody>
      </p:sp>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63680" y="910899"/>
            <a:ext cx="656450" cy="660051"/>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753600" y="4473366"/>
            <a:ext cx="2289249" cy="2384635"/>
          </a:xfrm>
          <a:prstGeom prst="rect">
            <a:avLst/>
          </a:prstGeom>
        </p:spPr>
      </p:pic>
      <p:pic>
        <p:nvPicPr>
          <p:cNvPr id="10" name="Picture 1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871555">
            <a:off x="1864597" y="5271547"/>
            <a:ext cx="1314536" cy="430212"/>
          </a:xfrm>
          <a:prstGeom prst="rect">
            <a:avLst/>
          </a:prstGeom>
        </p:spPr>
      </p:pic>
      <p:pic>
        <p:nvPicPr>
          <p:cNvPr id="11" name="Picture 1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114312" y="1669338"/>
            <a:ext cx="1580983" cy="298949"/>
          </a:xfrm>
          <a:prstGeom prst="rect">
            <a:avLst/>
          </a:prstGeom>
        </p:spPr>
      </p:pic>
      <p:pic>
        <p:nvPicPr>
          <p:cNvPr id="13" name="Picture 12" descr="A blue and orange text&#10;&#10;AI-generated content may be incorrect.">
            <a:extLst>
              <a:ext uri="{FF2B5EF4-FFF2-40B4-BE49-F238E27FC236}">
                <a16:creationId xmlns:a16="http://schemas.microsoft.com/office/drawing/2014/main" id="{DB3B393C-3DD8-1868-858F-1A67313369B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00548" y="2257593"/>
            <a:ext cx="8254699" cy="2853175"/>
          </a:xfrm>
          <a:prstGeom prst="rect">
            <a:avLst/>
          </a:prstGeom>
        </p:spPr>
      </p:pic>
    </p:spTree>
    <p:extLst>
      <p:ext uri="{BB962C8B-B14F-4D97-AF65-F5344CB8AC3E}">
        <p14:creationId xmlns:p14="http://schemas.microsoft.com/office/powerpoint/2010/main" val="13133881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hkjjmnf">
      <a:majorFont>
        <a:latin typeface="字魂59号-创粗黑"/>
        <a:ea typeface="字魂59号-创粗黑"/>
        <a:cs typeface=""/>
      </a:majorFont>
      <a:minorFont>
        <a:latin typeface="字魂59号-创粗黑"/>
        <a:ea typeface="字魂59号-创粗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TotalTime>
  <Words>690</Words>
  <Application>Microsoft Office PowerPoint</Application>
  <PresentationFormat>Widescreen</PresentationFormat>
  <Paragraphs>71</Paragraphs>
  <Slides>35</Slides>
  <Notes>6</Notes>
  <HiddenSlides>0</HiddenSlides>
  <MMClips>5</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35</vt:i4>
      </vt:variant>
    </vt:vector>
  </HeadingPairs>
  <TitlesOfParts>
    <vt:vector size="50" baseType="lpstr">
      <vt:lpstr>等线</vt:lpstr>
      <vt:lpstr>字魂59号-创粗黑</vt:lpstr>
      <vt:lpstr>思源黑体 CN Bold</vt:lpstr>
      <vt:lpstr>Arial</vt:lpstr>
      <vt:lpstr>Calibri</vt:lpstr>
      <vt:lpstr>Calibri Light</vt:lpstr>
      <vt:lpstr>Cambria</vt:lpstr>
      <vt:lpstr>SVN-Poky's</vt:lpstr>
      <vt:lpstr>UTM Cookies</vt:lpstr>
      <vt:lpstr>Office 主题​​</vt:lpstr>
      <vt:lpstr>Office Theme</vt:lpstr>
      <vt:lpstr>第一PPT，www.1ppt.com</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66</cp:revision>
  <dcterms:created xsi:type="dcterms:W3CDTF">2022-11-13T08:22:48Z</dcterms:created>
  <dcterms:modified xsi:type="dcterms:W3CDTF">2026-01-07T04:54:11Z</dcterms:modified>
</cp:coreProperties>
</file>