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488" r:id="rId3"/>
    <p:sldId id="507" r:id="rId4"/>
    <p:sldId id="505" r:id="rId5"/>
    <p:sldId id="489" r:id="rId7"/>
    <p:sldId id="497" r:id="rId8"/>
    <p:sldId id="498" r:id="rId9"/>
    <p:sldId id="508" r:id="rId10"/>
    <p:sldId id="509" r:id="rId11"/>
    <p:sldId id="49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9" d="100"/>
          <a:sy n="79" d="100"/>
        </p:scale>
        <p:origin x="-38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959BA3-F33C-4082-91C6-C6A693F76082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5F23CF-57E7-4A33-870E-0DE3C4FF9D3C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8E5DE-3264-4330-84DB-16D0AE5DCE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C9C0FB2B-981F-4088-B947-A0E4505177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1140FB24-3B23-49E4-A9E2-6CE9F9A839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C9C0FB2B-981F-4088-B947-A0E4505177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1140FB24-3B23-49E4-A9E2-6CE9F9A839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C9C0FB2B-981F-4088-B947-A0E4505177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1140FB24-3B23-49E4-A9E2-6CE9F9A839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C9C0FB2B-981F-4088-B947-A0E4505177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1140FB24-3B23-49E4-A9E2-6CE9F9A839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C9C0FB2B-981F-4088-B947-A0E4505177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1140FB24-3B23-49E4-A9E2-6CE9F9A839DB}" type="slidenum">
              <a:rPr lang="zh-CN" altLang="en-US" smtClean="0"/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9649572" y="635623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SimSun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SimSun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SimSun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SimSun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SimSun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SimSun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SimSun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www.1ppt.com/jiaoan/  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SimSun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SimSun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SimSun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SimSun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C9C0FB2B-981F-4088-B947-A0E4505177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1140FB24-3B23-49E4-A9E2-6CE9F9A839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C9C0FB2B-981F-4088-B947-A0E4505177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1140FB24-3B23-49E4-A9E2-6CE9F9A839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C9C0FB2B-981F-4088-B947-A0E4505177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1140FB24-3B23-49E4-A9E2-6CE9F9A839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C9C0FB2B-981F-4088-B947-A0E4505177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1140FB24-3B23-49E4-A9E2-6CE9F9A839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C9C0FB2B-981F-4088-B947-A0E4505177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1140FB24-3B23-49E4-A9E2-6CE9F9A839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</p:spPr>
        <p:txBody>
          <a:bodyPr/>
          <a:lstStyle/>
          <a:p>
            <a:fld id="{C9C0FB2B-981F-4088-B947-A0E4505177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1140FB24-3B23-49E4-A9E2-6CE9F9A839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44E5CC29-D4C1-43AF-92DE-EAC9F1236EA8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976320" y="311283"/>
            <a:ext cx="2844800" cy="365125"/>
          </a:xfrm>
          <a:prstGeom prst="rect">
            <a:avLst/>
          </a:prstGeom>
        </p:spPr>
        <p:txBody>
          <a:bodyPr/>
          <a:lstStyle/>
          <a:p>
            <a:fld id="{87115745-2F8B-4195-AD23-8A2542AF7C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2" y="0"/>
            <a:ext cx="12191239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009" y="666131"/>
            <a:ext cx="3813993" cy="175995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9734">
            <a:off x="103548" y="217617"/>
            <a:ext cx="2513561" cy="7627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44E5CC29-D4C1-43AF-92DE-EAC9F1236EA8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976320" y="311283"/>
            <a:ext cx="2844800" cy="365125"/>
          </a:xfrm>
          <a:prstGeom prst="rect">
            <a:avLst/>
          </a:prstGeom>
        </p:spPr>
        <p:txBody>
          <a:bodyPr/>
          <a:lstStyle/>
          <a:p>
            <a:fld id="{87115745-2F8B-4195-AD23-8A2542AF7C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44E5CC29-D4C1-43AF-92DE-EAC9F1236EA8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976320" y="311283"/>
            <a:ext cx="2844800" cy="365125"/>
          </a:xfrm>
          <a:prstGeom prst="rect">
            <a:avLst/>
          </a:prstGeom>
        </p:spPr>
        <p:txBody>
          <a:bodyPr/>
          <a:lstStyle/>
          <a:p>
            <a:fld id="{87115745-2F8B-4195-AD23-8A2542AF7C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44E5CC29-D4C1-43AF-92DE-EAC9F1236EA8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976320" y="311283"/>
            <a:ext cx="2844800" cy="365125"/>
          </a:xfrm>
          <a:prstGeom prst="rect">
            <a:avLst/>
          </a:prstGeom>
        </p:spPr>
        <p:txBody>
          <a:bodyPr/>
          <a:lstStyle/>
          <a:p>
            <a:fld id="{87115745-2F8B-4195-AD23-8A2542AF7C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44E5CC29-D4C1-43AF-92DE-EAC9F1236EA8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976320" y="311283"/>
            <a:ext cx="2844800" cy="365125"/>
          </a:xfrm>
          <a:prstGeom prst="rect">
            <a:avLst/>
          </a:prstGeom>
        </p:spPr>
        <p:txBody>
          <a:bodyPr/>
          <a:lstStyle/>
          <a:p>
            <a:fld id="{87115745-2F8B-4195-AD23-8A2542AF7C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fld id="{44E5CC29-D4C1-43AF-92DE-EAC9F1236EA8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976320" y="311283"/>
            <a:ext cx="2844800" cy="365125"/>
          </a:xfrm>
          <a:prstGeom prst="rect">
            <a:avLst/>
          </a:prstGeom>
        </p:spPr>
        <p:txBody>
          <a:bodyPr/>
          <a:lstStyle/>
          <a:p>
            <a:fld id="{87115745-2F8B-4195-AD23-8A2542AF7C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6" Type="http://schemas.openxmlformats.org/officeDocument/2006/relationships/theme" Target="../theme/theme1.xml"/><Relationship Id="rId25" Type="http://schemas.openxmlformats.org/officeDocument/2006/relationships/image" Target="../media/image5.jpeg"/><Relationship Id="rId24" Type="http://schemas.openxmlformats.org/officeDocument/2006/relationships/image" Target="../media/image4.jpeg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/>
          <p:cNvGrpSpPr/>
          <p:nvPr userDrawn="1"/>
        </p:nvGrpSpPr>
        <p:grpSpPr>
          <a:xfrm>
            <a:off x="0" y="1"/>
            <a:ext cx="12192000" cy="6858000"/>
            <a:chOff x="0" y="0"/>
            <a:chExt cx="12192000" cy="6858000"/>
          </a:xfrm>
        </p:grpSpPr>
        <p:pic>
          <p:nvPicPr>
            <p:cNvPr id="64" name="图片 63"/>
            <p:cNvPicPr>
              <a:picLocks noChangeAspect="1"/>
            </p:cNvPicPr>
            <p:nvPr/>
          </p:nvPicPr>
          <p:blipFill rotWithShape="1">
            <a:blip r:embed="rId24" cstate="screen"/>
            <a:srcRect/>
            <a:stretch>
              <a:fillRect/>
            </a:stretch>
          </p:blipFill>
          <p:spPr>
            <a:xfrm>
              <a:off x="0" y="4140223"/>
              <a:ext cx="4733046" cy="2717776"/>
            </a:xfrm>
            <a:prstGeom prst="rect">
              <a:avLst/>
            </a:prstGeom>
          </p:spPr>
        </p:pic>
        <p:pic>
          <p:nvPicPr>
            <p:cNvPr id="65" name="图片 64"/>
            <p:cNvPicPr>
              <a:picLocks noChangeAspect="1"/>
            </p:cNvPicPr>
            <p:nvPr/>
          </p:nvPicPr>
          <p:blipFill rotWithShape="1">
            <a:blip r:embed="rId24" cstate="screen"/>
            <a:srcRect/>
            <a:stretch>
              <a:fillRect/>
            </a:stretch>
          </p:blipFill>
          <p:spPr>
            <a:xfrm>
              <a:off x="0" y="0"/>
              <a:ext cx="4733046" cy="2717776"/>
            </a:xfrm>
            <a:prstGeom prst="rect">
              <a:avLst/>
            </a:prstGeom>
          </p:spPr>
        </p:pic>
        <p:pic>
          <p:nvPicPr>
            <p:cNvPr id="66" name="图片 65"/>
            <p:cNvPicPr>
              <a:picLocks noChangeAspect="1"/>
            </p:cNvPicPr>
            <p:nvPr/>
          </p:nvPicPr>
          <p:blipFill rotWithShape="1">
            <a:blip r:embed="rId24" cstate="screen"/>
            <a:srcRect/>
            <a:stretch>
              <a:fillRect/>
            </a:stretch>
          </p:blipFill>
          <p:spPr>
            <a:xfrm>
              <a:off x="0" y="2717775"/>
              <a:ext cx="4733046" cy="2717776"/>
            </a:xfrm>
            <a:prstGeom prst="rect">
              <a:avLst/>
            </a:prstGeom>
          </p:spPr>
        </p:pic>
        <p:pic>
          <p:nvPicPr>
            <p:cNvPr id="67" name="图片 66"/>
            <p:cNvPicPr>
              <a:picLocks noChangeAspect="1"/>
            </p:cNvPicPr>
            <p:nvPr/>
          </p:nvPicPr>
          <p:blipFill rotWithShape="1">
            <a:blip r:embed="rId24" cstate="screen"/>
            <a:srcRect/>
            <a:stretch>
              <a:fillRect/>
            </a:stretch>
          </p:blipFill>
          <p:spPr>
            <a:xfrm>
              <a:off x="4733046" y="0"/>
              <a:ext cx="4733046" cy="2717776"/>
            </a:xfrm>
            <a:prstGeom prst="rect">
              <a:avLst/>
            </a:prstGeom>
          </p:spPr>
        </p:pic>
        <p:pic>
          <p:nvPicPr>
            <p:cNvPr id="68" name="图片 67"/>
            <p:cNvPicPr>
              <a:picLocks noChangeAspect="1"/>
            </p:cNvPicPr>
            <p:nvPr/>
          </p:nvPicPr>
          <p:blipFill rotWithShape="1">
            <a:blip r:embed="rId24" cstate="screen"/>
            <a:srcRect/>
            <a:stretch>
              <a:fillRect/>
            </a:stretch>
          </p:blipFill>
          <p:spPr>
            <a:xfrm>
              <a:off x="4733046" y="2717775"/>
              <a:ext cx="4733046" cy="2717776"/>
            </a:xfrm>
            <a:prstGeom prst="rect">
              <a:avLst/>
            </a:prstGeom>
          </p:spPr>
        </p:pic>
        <p:pic>
          <p:nvPicPr>
            <p:cNvPr id="69" name="图片 68"/>
            <p:cNvPicPr>
              <a:picLocks noChangeAspect="1"/>
            </p:cNvPicPr>
            <p:nvPr/>
          </p:nvPicPr>
          <p:blipFill rotWithShape="1">
            <a:blip r:embed="rId24" cstate="screen"/>
            <a:srcRect/>
            <a:stretch>
              <a:fillRect/>
            </a:stretch>
          </p:blipFill>
          <p:spPr>
            <a:xfrm rot="5400000">
              <a:off x="8429781" y="3095780"/>
              <a:ext cx="4733046" cy="2791392"/>
            </a:xfrm>
            <a:prstGeom prst="rect">
              <a:avLst/>
            </a:prstGeom>
          </p:spPr>
        </p:pic>
        <p:pic>
          <p:nvPicPr>
            <p:cNvPr id="70" name="图片 69"/>
            <p:cNvPicPr>
              <a:picLocks noChangeAspect="1"/>
            </p:cNvPicPr>
            <p:nvPr/>
          </p:nvPicPr>
          <p:blipFill rotWithShape="1">
            <a:blip r:embed="rId24" cstate="screen"/>
            <a:srcRect/>
            <a:stretch>
              <a:fillRect/>
            </a:stretch>
          </p:blipFill>
          <p:spPr>
            <a:xfrm>
              <a:off x="2389351" y="4140223"/>
              <a:ext cx="4733046" cy="2717776"/>
            </a:xfrm>
            <a:prstGeom prst="rect">
              <a:avLst/>
            </a:prstGeom>
          </p:spPr>
        </p:pic>
        <p:pic>
          <p:nvPicPr>
            <p:cNvPr id="71" name="图片 70"/>
            <p:cNvPicPr>
              <a:picLocks noChangeAspect="1"/>
            </p:cNvPicPr>
            <p:nvPr/>
          </p:nvPicPr>
          <p:blipFill rotWithShape="1">
            <a:blip r:embed="rId24" cstate="screen"/>
            <a:srcRect/>
            <a:stretch>
              <a:fillRect/>
            </a:stretch>
          </p:blipFill>
          <p:spPr>
            <a:xfrm>
              <a:off x="6942025" y="4140224"/>
              <a:ext cx="4733046" cy="2717776"/>
            </a:xfrm>
            <a:prstGeom prst="rect">
              <a:avLst/>
            </a:prstGeom>
          </p:spPr>
        </p:pic>
        <p:pic>
          <p:nvPicPr>
            <p:cNvPr id="72" name="图片 71"/>
            <p:cNvPicPr>
              <a:picLocks noChangeAspect="1"/>
            </p:cNvPicPr>
            <p:nvPr/>
          </p:nvPicPr>
          <p:blipFill rotWithShape="1">
            <a:blip r:embed="rId25" cstate="screen"/>
            <a:srcRect/>
            <a:stretch>
              <a:fillRect/>
            </a:stretch>
          </p:blipFill>
          <p:spPr>
            <a:xfrm>
              <a:off x="9402592" y="0"/>
              <a:ext cx="2789408" cy="2717776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mc:AlternateContent xmlns:mc="http://schemas.openxmlformats.org/markup-compatibility/2006">
    <mc:Choice xmlns:p14="http://schemas.microsoft.com/office/powerpoint/2010/main" Requires="p14">
      <p:transition spd="slow" p14:dur="175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microsoft.com/office/2007/relationships/media" Target="../media/media1.mp4"/><Relationship Id="rId1" Type="http://schemas.openxmlformats.org/officeDocument/2006/relationships/video" Target="NUL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3.png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3.png"/><Relationship Id="rId1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microsoft.com/office/2007/relationships/media" Target="file:///E:\nhac%20tre\nh&#7841;c%20thi&#7871;u%20nhi\Hoang%20Yen%20-%20Thao%20Vy%20-%20Truc%20Huynh%20-%20Co%20La%20Tat%20Ca.mp3" TargetMode="External"/><Relationship Id="rId3" Type="http://schemas.openxmlformats.org/officeDocument/2006/relationships/audio" Target="file:///E:\nhac%20tre\nh&#7841;c%20thi&#7871;u%20nhi\Hoang%20Yen%20-%20Thao%20Vy%20-%20Truc%20Huynh%20-%20Co%20La%20Tat%20Ca.mp3" TargetMode="External"/><Relationship Id="rId2" Type="http://schemas.openxmlformats.org/officeDocument/2006/relationships/image" Target="../media/image16.GIF"/><Relationship Id="rId1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54302" y="2138547"/>
            <a:ext cx="11388933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KÍNH CHÀO QUÍ THẦY CÔ</a:t>
            </a:r>
            <a:endParaRPr lang="en-US" sz="4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 CÁC EM HỌC SINH THÂN MẾN</a:t>
            </a:r>
            <a:endParaRPr lang="en-US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56025" y="554430"/>
            <a:ext cx="7107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FFC000"/>
                </a:solidFill>
                <a:latin typeface="Nunito Black" pitchFamily="2" charset="0"/>
              </a:rPr>
              <a:t>Múa</a:t>
            </a:r>
            <a:r>
              <a:rPr lang="en-US" sz="2800" b="1" dirty="0" smtClean="0">
                <a:solidFill>
                  <a:srgbClr val="FFC000"/>
                </a:solidFill>
                <a:latin typeface="Nunito Black" pitchFamily="2" charset="0"/>
              </a:rPr>
              <a:t> </a:t>
            </a:r>
            <a:r>
              <a:rPr lang="en-US" sz="2800" b="1" dirty="0" err="1">
                <a:solidFill>
                  <a:srgbClr val="FFC000"/>
                </a:solidFill>
                <a:latin typeface="Nunito Black" pitchFamily="2" charset="0"/>
              </a:rPr>
              <a:t>hát</a:t>
            </a:r>
            <a:r>
              <a:rPr lang="en-US" sz="2800" b="1" dirty="0">
                <a:solidFill>
                  <a:srgbClr val="FFC000"/>
                </a:solidFill>
                <a:latin typeface="Nunito Black" pitchFamily="2" charset="0"/>
              </a:rPr>
              <a:t> </a:t>
            </a:r>
            <a:r>
              <a:rPr lang="en-US" sz="2800" b="1" dirty="0" err="1" smtClean="0">
                <a:solidFill>
                  <a:srgbClr val="FFC000"/>
                </a:solidFill>
                <a:latin typeface="Nunito Black" pitchFamily="2" charset="0"/>
              </a:rPr>
              <a:t>bài</a:t>
            </a:r>
            <a:r>
              <a:rPr lang="en-US" sz="2800" b="1" dirty="0" smtClean="0">
                <a:solidFill>
                  <a:srgbClr val="FFC000"/>
                </a:solidFill>
                <a:latin typeface="Nunito Black" pitchFamily="2" charset="0"/>
              </a:rPr>
              <a:t> </a:t>
            </a:r>
            <a:r>
              <a:rPr lang="en-US" sz="2800" b="1" dirty="0" err="1" smtClean="0">
                <a:solidFill>
                  <a:srgbClr val="FFC000"/>
                </a:solidFill>
                <a:latin typeface="Nunito Black" pitchFamily="2" charset="0"/>
              </a:rPr>
              <a:t>Lớp</a:t>
            </a:r>
            <a:r>
              <a:rPr lang="en-US" sz="2800" b="1" dirty="0" smtClean="0">
                <a:solidFill>
                  <a:srgbClr val="FFC000"/>
                </a:solidFill>
                <a:latin typeface="Nunito Black" pitchFamily="2" charset="0"/>
              </a:rPr>
              <a:t> </a:t>
            </a:r>
            <a:r>
              <a:rPr lang="en-US" sz="2800" b="1" dirty="0" err="1" smtClean="0">
                <a:solidFill>
                  <a:srgbClr val="FFC000"/>
                </a:solidFill>
                <a:latin typeface="Nunito Black" pitchFamily="2" charset="0"/>
              </a:rPr>
              <a:t>chúng</a:t>
            </a:r>
            <a:r>
              <a:rPr lang="en-US" sz="2800" b="1" dirty="0" smtClean="0">
                <a:solidFill>
                  <a:srgbClr val="FFC000"/>
                </a:solidFill>
                <a:latin typeface="Nunito Black" pitchFamily="2" charset="0"/>
              </a:rPr>
              <a:t> ta </a:t>
            </a:r>
            <a:r>
              <a:rPr lang="en-US" sz="2800" b="1" dirty="0" err="1" smtClean="0">
                <a:solidFill>
                  <a:srgbClr val="FFC000"/>
                </a:solidFill>
                <a:latin typeface="Nunito Black" pitchFamily="2" charset="0"/>
              </a:rPr>
              <a:t>đoàn</a:t>
            </a:r>
            <a:r>
              <a:rPr lang="en-US" sz="2800" b="1" dirty="0" smtClean="0">
                <a:solidFill>
                  <a:srgbClr val="FFC000"/>
                </a:solidFill>
                <a:latin typeface="Nunito Black" pitchFamily="2" charset="0"/>
              </a:rPr>
              <a:t> </a:t>
            </a:r>
            <a:r>
              <a:rPr lang="en-US" sz="2800" b="1" dirty="0" err="1" smtClean="0">
                <a:solidFill>
                  <a:srgbClr val="FFC000"/>
                </a:solidFill>
                <a:latin typeface="Nunito Black" pitchFamily="2" charset="0"/>
              </a:rPr>
              <a:t>kết</a:t>
            </a:r>
            <a:endParaRPr lang="en-US" sz="2800" b="1" dirty="0">
              <a:solidFill>
                <a:srgbClr val="FFC000"/>
              </a:solidFill>
              <a:latin typeface="Nunito Black" pitchFamily="2" charset="0"/>
            </a:endParaRPr>
          </a:p>
        </p:txBody>
      </p:sp>
      <p:pic>
        <p:nvPicPr>
          <p:cNvPr id="7" name="Lớp Chúng Ta Đoàn Kết - Nhạc Thiếu Nhi Có Lờ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3767.000000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22830" y="1360920"/>
            <a:ext cx="11778018" cy="53015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59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Chart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51" y="-394493"/>
            <a:ext cx="12192000" cy="71775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140243" y="1210640"/>
            <a:ext cx="50570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4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sz="4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xã</a:t>
            </a:r>
            <a:r>
              <a:rPr lang="en-US" sz="4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endParaRPr lang="en-US" sz="4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47663" y="2933138"/>
            <a:ext cx="30313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(</a:t>
            </a:r>
            <a:r>
              <a:rPr lang="en-US" sz="4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4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1)</a:t>
            </a:r>
            <a:endParaRPr lang="en-US" sz="4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21"/>
          <p:cNvSpPr txBox="1"/>
          <p:nvPr/>
        </p:nvSpPr>
        <p:spPr>
          <a:xfrm>
            <a:off x="2668375" y="2102141"/>
            <a:ext cx="72336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4800" b="1" dirty="0" err="1" smtClean="0">
                <a:ln w="12700">
                  <a:noFill/>
                </a:ln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Bài</a:t>
            </a:r>
            <a:r>
              <a:rPr lang="en-US" altLang="zh-CN" sz="4800" b="1" dirty="0" smtClean="0">
                <a:ln w="12700">
                  <a:noFill/>
                </a:ln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 </a:t>
            </a:r>
            <a:r>
              <a:rPr lang="en-US" altLang="zh-CN" sz="4800" b="1" dirty="0" smtClean="0">
                <a:ln w="12700">
                  <a:noFill/>
                </a:ln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22: </a:t>
            </a:r>
            <a:r>
              <a:rPr lang="en-US" altLang="zh-CN" sz="4800" b="1" dirty="0" err="1" smtClean="0">
                <a:ln w="12700">
                  <a:noFill/>
                </a:ln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Cơ</a:t>
            </a:r>
            <a:r>
              <a:rPr lang="en-US" altLang="zh-CN" sz="4800" b="1" dirty="0" smtClean="0">
                <a:ln w="12700">
                  <a:noFill/>
                </a:ln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 </a:t>
            </a:r>
            <a:r>
              <a:rPr lang="en-US" altLang="zh-CN" sz="4800" b="1" dirty="0" smtClean="0">
                <a:ln w="12700">
                  <a:noFill/>
                </a:ln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qua </a:t>
            </a:r>
            <a:r>
              <a:rPr lang="en-US" altLang="zh-CN" sz="4800" b="1" dirty="0" err="1" smtClean="0">
                <a:ln w="12700">
                  <a:noFill/>
                </a:ln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thần</a:t>
            </a:r>
            <a:r>
              <a:rPr lang="en-US" altLang="zh-CN" sz="4800" b="1" dirty="0" smtClean="0">
                <a:ln w="12700">
                  <a:noFill/>
                </a:ln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 </a:t>
            </a:r>
            <a:r>
              <a:rPr lang="en-US" altLang="zh-CN" sz="4800" b="1" dirty="0" err="1" smtClean="0">
                <a:ln w="12700">
                  <a:noFill/>
                </a:ln>
                <a:solidFill>
                  <a:schemeClr val="bg1"/>
                </a:solidFill>
                <a:latin typeface="Calibri" panose="020F0502020204030204" pitchFamily="34" charset="0"/>
                <a:ea typeface="Microsoft YaHei" panose="020B0503020204020204" pitchFamily="34" charset="-122"/>
                <a:cs typeface="Calibri" panose="020F0502020204030204" pitchFamily="34" charset="0"/>
              </a:rPr>
              <a:t>kinh</a:t>
            </a:r>
            <a:endParaRPr kumimoji="0" lang="zh-CN" altLang="en-US" sz="4800" b="1" i="0" u="none" strike="noStrike" kern="1200" cap="none" spc="0" normalizeH="0" baseline="0" noProof="0" dirty="0">
              <a:ln w="12700"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Microsoft YaHei" panose="020B0503020204020204" pitchFamily="34" charset="-122"/>
              <a:cs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69929" y="215622"/>
            <a:ext cx="10619873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nghe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thấy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tiếng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mạnh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bất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ngờ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phản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ứng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như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thế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CamScanner 12-31-2020 09.43_1.jpg"/>
          <p:cNvPicPr>
            <a:picLocks noChangeAspect="1"/>
          </p:cNvPicPr>
          <p:nvPr/>
        </p:nvPicPr>
        <p:blipFill>
          <a:blip r:embed="rId1"/>
          <a:srcRect l="5118" r="9842" b="26637"/>
          <a:stretch>
            <a:fillRect/>
          </a:stretch>
        </p:blipFill>
        <p:spPr>
          <a:xfrm>
            <a:off x="1" y="2"/>
            <a:ext cx="957500" cy="91871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78751" y="1618709"/>
            <a:ext cx="53781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nghe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thấy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tiếng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mạnh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bất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ngờ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sẽ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giật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326" y="1292840"/>
            <a:ext cx="5454698" cy="4422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9" descr="图片包含 矢量图形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3873" y="3188369"/>
            <a:ext cx="5543334" cy="39116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2708" y="1002761"/>
            <a:ext cx="5848024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1: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Chỉ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phận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thần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kinh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sơ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đồ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CamScanner 12-31-2020 09.43_2.jpg"/>
          <p:cNvPicPr>
            <a:picLocks noChangeAspect="1"/>
          </p:cNvPicPr>
          <p:nvPr/>
        </p:nvPicPr>
        <p:blipFill rotWithShape="1">
          <a:blip r:embed="rId1"/>
          <a:srcRect l="15868" t="5279" r="8138" b="20186"/>
          <a:stretch>
            <a:fillRect/>
          </a:stretch>
        </p:blipFill>
        <p:spPr>
          <a:xfrm>
            <a:off x="126601" y="24202"/>
            <a:ext cx="1110395" cy="1072614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599" y="36472"/>
            <a:ext cx="6326785" cy="6833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-1" y="2700319"/>
            <a:ext cx="583531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2: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tủy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sống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nằm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đâu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trí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5410" y="4892388"/>
            <a:ext cx="56244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32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en-US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nằm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hộp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sọ</a:t>
            </a:r>
            <a:endParaRPr lang="en-US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n-US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32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Tủy</a:t>
            </a:r>
            <a:r>
              <a:rPr lang="en-US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sống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nằm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cột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sống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mScanner 12-31-2020 09.43_2.jpg"/>
          <p:cNvPicPr>
            <a:picLocks noChangeAspect="1"/>
          </p:cNvPicPr>
          <p:nvPr/>
        </p:nvPicPr>
        <p:blipFill rotWithShape="1">
          <a:blip r:embed="rId1"/>
          <a:srcRect l="15868" t="5279" r="8138" b="20186"/>
          <a:stretch>
            <a:fillRect/>
          </a:stretch>
        </p:blipFill>
        <p:spPr>
          <a:xfrm>
            <a:off x="126601" y="24202"/>
            <a:ext cx="1110395" cy="107261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6602" y="1204537"/>
            <a:ext cx="6115448" cy="3538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3: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đang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phận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thần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kinh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khiển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b. Theo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năng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81273" y="1793267"/>
            <a:ext cx="50051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050" y="0"/>
            <a:ext cx="5949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mScanner 12-31-2020 09.43_2.jpg"/>
          <p:cNvPicPr>
            <a:picLocks noChangeAspect="1"/>
          </p:cNvPicPr>
          <p:nvPr/>
        </p:nvPicPr>
        <p:blipFill rotWithShape="1">
          <a:blip r:embed="rId1"/>
          <a:srcRect l="15868" t="5279" r="8138" b="20186"/>
          <a:stretch>
            <a:fillRect/>
          </a:stretch>
        </p:blipFill>
        <p:spPr>
          <a:xfrm>
            <a:off x="126601" y="24202"/>
            <a:ext cx="1110395" cy="107261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81273" y="1793267"/>
            <a:ext cx="5005137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125" y="-19732"/>
            <a:ext cx="5949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00996" y="1193102"/>
            <a:ext cx="28211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Suy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nghĩ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kiểm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thật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cẩn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thận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083841" y="1193102"/>
            <a:ext cx="30843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mượn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sách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7481" y="4772344"/>
            <a:ext cx="28746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Rất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vui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điểm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cao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72074" y="5003176"/>
            <a:ext cx="13981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Chạy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6601" y="2582596"/>
            <a:ext cx="38756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thần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kinh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khiển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đó</a:t>
            </a:r>
            <a:endParaRPr 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235116" y="3182760"/>
            <a:ext cx="1347537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709611" y="3182760"/>
            <a:ext cx="1347537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8057148" y="2378042"/>
            <a:ext cx="402255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Theo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năng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khiển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mọi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suy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nghĩ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xúc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ứng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xử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35275" cy="677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vi-VN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vi-VN" altLang="en-US" smtClean="0"/>
          </a:p>
        </p:txBody>
      </p:sp>
      <p:pic>
        <p:nvPicPr>
          <p:cNvPr id="36868" name="Picture 4" descr="img3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5" descr="animal_colombe_1_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21" y="4030581"/>
            <a:ext cx="2378088" cy="1317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220" name="AutoShape 4"/>
          <p:cNvSpPr>
            <a:spLocks noChangeArrowheads="1"/>
          </p:cNvSpPr>
          <p:nvPr/>
        </p:nvSpPr>
        <p:spPr bwMode="auto">
          <a:xfrm>
            <a:off x="9966827" y="3196431"/>
            <a:ext cx="914400" cy="609600"/>
          </a:xfrm>
          <a:prstGeom prst="irregularSeal1">
            <a:avLst/>
          </a:prstGeom>
          <a:gradFill rotWithShape="1">
            <a:gsLst>
              <a:gs pos="0">
                <a:srgbClr val="FF0000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vi-VN" altLang="en-US"/>
          </a:p>
        </p:txBody>
      </p:sp>
      <p:sp>
        <p:nvSpPr>
          <p:cNvPr id="137229" name="AutoShape 13"/>
          <p:cNvSpPr>
            <a:spLocks noChangeArrowheads="1"/>
          </p:cNvSpPr>
          <p:nvPr/>
        </p:nvSpPr>
        <p:spPr bwMode="auto">
          <a:xfrm>
            <a:off x="6096000" y="1247775"/>
            <a:ext cx="914400" cy="609600"/>
          </a:xfrm>
          <a:prstGeom prst="irregularSeal1">
            <a:avLst/>
          </a:prstGeom>
          <a:gradFill rotWithShape="1">
            <a:gsLst>
              <a:gs pos="0">
                <a:srgbClr val="FF0000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vi-VN" altLang="en-US"/>
          </a:p>
        </p:txBody>
      </p:sp>
      <p:sp>
        <p:nvSpPr>
          <p:cNvPr id="137230" name="AutoShape 14"/>
          <p:cNvSpPr>
            <a:spLocks noChangeArrowheads="1"/>
          </p:cNvSpPr>
          <p:nvPr/>
        </p:nvSpPr>
        <p:spPr bwMode="auto">
          <a:xfrm>
            <a:off x="1223879" y="3429002"/>
            <a:ext cx="914400" cy="754063"/>
          </a:xfrm>
          <a:prstGeom prst="irregularSeal1">
            <a:avLst/>
          </a:prstGeom>
          <a:gradFill rotWithShape="1">
            <a:gsLst>
              <a:gs pos="0">
                <a:srgbClr val="FF0000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vi-VN" altLang="en-US"/>
          </a:p>
        </p:txBody>
      </p:sp>
      <p:sp>
        <p:nvSpPr>
          <p:cNvPr id="2" name="AutoShape 13"/>
          <p:cNvSpPr>
            <a:spLocks noChangeArrowheads="1"/>
          </p:cNvSpPr>
          <p:nvPr/>
        </p:nvSpPr>
        <p:spPr bwMode="auto">
          <a:xfrm>
            <a:off x="6400800" y="5514976"/>
            <a:ext cx="914400" cy="609600"/>
          </a:xfrm>
          <a:prstGeom prst="irregularSeal1">
            <a:avLst/>
          </a:prstGeom>
          <a:gradFill rotWithShape="1">
            <a:gsLst>
              <a:gs pos="0">
                <a:srgbClr val="FF0000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vi-VN" altLang="en-US"/>
          </a:p>
        </p:txBody>
      </p:sp>
      <p:pic>
        <p:nvPicPr>
          <p:cNvPr id="77835" name="Hoang Yen - Thao Vy - Truc Huynh - Co La Tat Ca.mp3">
            <a:hlinkClick r:id="" action="ppaction://media"/>
          </p:cNvPr>
          <p:cNvPicPr>
            <a:picLocks noRot="1" noChangeAspect="1" noChangeArrowheads="1"/>
          </p:cNvPicPr>
          <p:nvPr>
            <a:audioFile r:link="rId3"/>
            <p:extLst>
              <p:ext uri="{DAA4B4D4-6D71-4841-9C94-3DE7FCFB9230}">
                <p14:media xmlns:p14="http://schemas.microsoft.com/office/powerpoint/2010/main" r:link="rId4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971800"/>
            <a:ext cx="40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6" name="Picture 12" descr="animal_colombe_1_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063" y="1615827"/>
            <a:ext cx="2552700" cy="141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7" name="Picture 13" descr="animal_colombe_1_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9459" y="698346"/>
            <a:ext cx="17018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9" name="Picture 15" descr="animal_colombe_1_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23" y="4616119"/>
            <a:ext cx="17018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0" name="Picture 16" descr="animal_colombe_1_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0326" y="698346"/>
            <a:ext cx="2526309" cy="139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2" name="Picture 18" descr="animal_colombe_1_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3963" y="1247776"/>
            <a:ext cx="17018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13"/>
          <p:cNvSpPr>
            <a:spLocks noChangeArrowheads="1"/>
          </p:cNvSpPr>
          <p:nvPr/>
        </p:nvSpPr>
        <p:spPr bwMode="auto">
          <a:xfrm>
            <a:off x="2032000" y="2098183"/>
            <a:ext cx="914400" cy="609600"/>
          </a:xfrm>
          <a:prstGeom prst="irregularSeal1">
            <a:avLst/>
          </a:prstGeom>
          <a:gradFill rotWithShape="1">
            <a:gsLst>
              <a:gs pos="0">
                <a:srgbClr val="FF0000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vi-VN" altLang="en-US"/>
          </a:p>
        </p:txBody>
      </p:sp>
      <p:sp>
        <p:nvSpPr>
          <p:cNvPr id="4" name="AutoShape 13"/>
          <p:cNvSpPr>
            <a:spLocks noChangeArrowheads="1"/>
          </p:cNvSpPr>
          <p:nvPr/>
        </p:nvSpPr>
        <p:spPr bwMode="auto">
          <a:xfrm>
            <a:off x="8636000" y="1793383"/>
            <a:ext cx="914400" cy="609600"/>
          </a:xfrm>
          <a:prstGeom prst="irregularSeal1">
            <a:avLst/>
          </a:prstGeom>
          <a:gradFill rotWithShape="1">
            <a:gsLst>
              <a:gs pos="0">
                <a:srgbClr val="FF0000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vi-VN" altLang="en-US"/>
          </a:p>
        </p:txBody>
      </p:sp>
      <p:sp>
        <p:nvSpPr>
          <p:cNvPr id="5" name="AutoShape 13"/>
          <p:cNvSpPr>
            <a:spLocks noChangeArrowheads="1"/>
          </p:cNvSpPr>
          <p:nvPr/>
        </p:nvSpPr>
        <p:spPr bwMode="auto">
          <a:xfrm>
            <a:off x="8597232" y="5438776"/>
            <a:ext cx="914400" cy="609600"/>
          </a:xfrm>
          <a:prstGeom prst="irregularSeal1">
            <a:avLst/>
          </a:prstGeom>
          <a:gradFill rotWithShape="1">
            <a:gsLst>
              <a:gs pos="0">
                <a:srgbClr val="FF0000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vi-VN" altLang="en-US"/>
          </a:p>
        </p:txBody>
      </p:sp>
      <p:sp>
        <p:nvSpPr>
          <p:cNvPr id="6" name="AutoShape 13"/>
          <p:cNvSpPr>
            <a:spLocks noChangeArrowheads="1"/>
          </p:cNvSpPr>
          <p:nvPr/>
        </p:nvSpPr>
        <p:spPr bwMode="auto">
          <a:xfrm>
            <a:off x="3022600" y="5348288"/>
            <a:ext cx="914400" cy="609600"/>
          </a:xfrm>
          <a:prstGeom prst="irregularSeal1">
            <a:avLst/>
          </a:prstGeom>
          <a:gradFill rotWithShape="1">
            <a:gsLst>
              <a:gs pos="0">
                <a:srgbClr val="FF0000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vi-VN" altLang="en-US"/>
          </a:p>
        </p:txBody>
      </p:sp>
      <p:sp>
        <p:nvSpPr>
          <p:cNvPr id="25" name="AutoShape 14"/>
          <p:cNvSpPr>
            <a:spLocks noChangeArrowheads="1"/>
          </p:cNvSpPr>
          <p:nvPr/>
        </p:nvSpPr>
        <p:spPr bwMode="auto">
          <a:xfrm>
            <a:off x="3454400" y="3958475"/>
            <a:ext cx="914400" cy="754063"/>
          </a:xfrm>
          <a:prstGeom prst="irregularSeal1">
            <a:avLst/>
          </a:prstGeom>
          <a:gradFill rotWithShape="1">
            <a:gsLst>
              <a:gs pos="0">
                <a:srgbClr val="FF0000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vi-VN" altLang="en-US"/>
          </a:p>
        </p:txBody>
      </p:sp>
      <p:sp>
        <p:nvSpPr>
          <p:cNvPr id="26" name="AutoShape 14"/>
          <p:cNvSpPr>
            <a:spLocks noChangeArrowheads="1"/>
          </p:cNvSpPr>
          <p:nvPr/>
        </p:nvSpPr>
        <p:spPr bwMode="auto">
          <a:xfrm>
            <a:off x="3361489" y="1224568"/>
            <a:ext cx="914400" cy="754063"/>
          </a:xfrm>
          <a:prstGeom prst="irregularSeal1">
            <a:avLst/>
          </a:prstGeom>
          <a:gradFill rotWithShape="1">
            <a:gsLst>
              <a:gs pos="0">
                <a:srgbClr val="FF0000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vi-VN" altLang="en-US"/>
          </a:p>
        </p:txBody>
      </p:sp>
      <p:sp>
        <p:nvSpPr>
          <p:cNvPr id="27" name="AutoShape 14"/>
          <p:cNvSpPr>
            <a:spLocks noChangeArrowheads="1"/>
          </p:cNvSpPr>
          <p:nvPr/>
        </p:nvSpPr>
        <p:spPr bwMode="auto">
          <a:xfrm>
            <a:off x="6096000" y="2418390"/>
            <a:ext cx="914400" cy="754063"/>
          </a:xfrm>
          <a:prstGeom prst="irregularSeal1">
            <a:avLst/>
          </a:prstGeom>
          <a:gradFill rotWithShape="1">
            <a:gsLst>
              <a:gs pos="0">
                <a:srgbClr val="FF0000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vi-VN" altLang="en-US"/>
          </a:p>
        </p:txBody>
      </p:sp>
      <p:sp>
        <p:nvSpPr>
          <p:cNvPr id="28" name="AutoShape 14"/>
          <p:cNvSpPr>
            <a:spLocks noChangeArrowheads="1"/>
          </p:cNvSpPr>
          <p:nvPr/>
        </p:nvSpPr>
        <p:spPr bwMode="auto">
          <a:xfrm>
            <a:off x="7315200" y="4030623"/>
            <a:ext cx="914400" cy="754063"/>
          </a:xfrm>
          <a:prstGeom prst="irregularSeal1">
            <a:avLst/>
          </a:prstGeom>
          <a:gradFill rotWithShape="1">
            <a:gsLst>
              <a:gs pos="0">
                <a:srgbClr val="FF0000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vi-V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482" fill="hold"/>
                                        <p:tgtEl>
                                          <p:spTgt spid="778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52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52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37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137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137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37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52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37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137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37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37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52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52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52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52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52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52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52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52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3" presetClass="entr" presetSubtype="52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7835"/>
                </p:tgtEl>
              </p:cMediaNode>
            </p:audio>
          </p:childTnLst>
        </p:cTn>
      </p:par>
    </p:tnLst>
    <p:bldLst>
      <p:bldP spid="137220" grpId="0" animBg="1"/>
      <p:bldP spid="137229" grpId="0" animBg="1"/>
      <p:bldP spid="137230" grpId="0" animBg="1"/>
      <p:bldP spid="2" grpId="0" animBg="1"/>
      <p:bldP spid="3" grpId="0" animBg="1"/>
      <p:bldP spid="4" grpId="0" animBg="1"/>
      <p:bldP spid="5" grpId="0" animBg="1"/>
      <p:bldP spid="6" grpId="0" animBg="1"/>
      <p:bldP spid="25" grpId="0" animBg="1"/>
      <p:bldP spid="26" grpId="0" animBg="1"/>
      <p:bldP spid="27" grpId="0" animBg="1"/>
      <p:bldP spid="28" grpId="0" animBg="1"/>
    </p:bldLst>
  </p:timing>
</p:sld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hkjjmnf">
      <a:majorFont>
        <a:latin typeface="字魂59号-创粗黑"/>
        <a:ea typeface="字魂59号-创粗黑"/>
        <a:cs typeface=""/>
      </a:majorFont>
      <a:minorFont>
        <a:latin typeface="字魂59号-创粗黑"/>
        <a:ea typeface="字魂59号-创粗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887</Words>
  <Application>WPS Presentation</Application>
  <PresentationFormat>Custom</PresentationFormat>
  <Paragraphs>41</Paragraphs>
  <Slides>9</Slides>
  <Notes>1</Notes>
  <HiddenSlides>0</HiddenSlides>
  <MMClips>2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7" baseType="lpstr">
      <vt:lpstr>Arial</vt:lpstr>
      <vt:lpstr>SimSun</vt:lpstr>
      <vt:lpstr>Wingdings</vt:lpstr>
      <vt:lpstr>Calibri</vt:lpstr>
      <vt:lpstr>UTM Avo</vt:lpstr>
      <vt:lpstr>Segoe Print</vt:lpstr>
      <vt:lpstr>Times New Roman</vt:lpstr>
      <vt:lpstr>Nunito Black</vt:lpstr>
      <vt:lpstr>HP001 4 hàng</vt:lpstr>
      <vt:lpstr>Arial</vt:lpstr>
      <vt:lpstr>Calibri</vt:lpstr>
      <vt:lpstr>Microsoft YaHei</vt:lpstr>
      <vt:lpstr>HP-087</vt:lpstr>
      <vt:lpstr>Yu Gothic UI Semibold</vt:lpstr>
      <vt:lpstr>字魂59号-创粗黑</vt:lpstr>
      <vt:lpstr>Arial Unicode MS</vt:lpstr>
      <vt:lpstr>等线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google1558594480</cp:lastModifiedBy>
  <cp:revision>68</cp:revision>
  <dcterms:created xsi:type="dcterms:W3CDTF">2022-11-13T08:22:00Z</dcterms:created>
  <dcterms:modified xsi:type="dcterms:W3CDTF">2024-03-20T02:30:51Z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4B2C6BBBC50B4135A5399235F6FC2975_12</vt:lpwstr>
  </property>
  <property fmtid="{D5CDD505-2E9C-101B-9397-08002B2CF9AE}" pid="3" name="KSOProductBuildVer">
    <vt:lpwstr>1033-12.2.0.13489</vt:lpwstr>
  </property>
</Properties>
</file>