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7" r:id="rId3"/>
    <p:sldMasterId id="2147483700" r:id="rId4"/>
  </p:sldMasterIdLst>
  <p:notesMasterIdLst>
    <p:notesMasterId r:id="rId23"/>
  </p:notesMasterIdLst>
  <p:sldIdLst>
    <p:sldId id="487" r:id="rId5"/>
    <p:sldId id="1602" r:id="rId6"/>
    <p:sldId id="1606" r:id="rId7"/>
    <p:sldId id="1605" r:id="rId8"/>
    <p:sldId id="1607" r:id="rId9"/>
    <p:sldId id="291" r:id="rId10"/>
    <p:sldId id="488" r:id="rId11"/>
    <p:sldId id="490" r:id="rId12"/>
    <p:sldId id="2634" r:id="rId13"/>
    <p:sldId id="2636" r:id="rId14"/>
    <p:sldId id="2637" r:id="rId15"/>
    <p:sldId id="2638" r:id="rId16"/>
    <p:sldId id="2639" r:id="rId17"/>
    <p:sldId id="2640" r:id="rId18"/>
    <p:sldId id="2641" r:id="rId19"/>
    <p:sldId id="324" r:id="rId20"/>
    <p:sldId id="495" r:id="rId21"/>
    <p:sldId id="33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60" d="100"/>
          <a:sy n="60" d="100"/>
        </p:scale>
        <p:origin x="9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6CA10-5CFB-43D7-9AF3-063F87A5EE20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BDF6C-74CE-47B7-A829-3D1FF62FC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71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25CEC-2ABC-4E79-BB53-CF7F3C7D9C4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107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BDF6C-74CE-47B7-A829-3D1FF62FC9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4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929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9607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6347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xám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BDF6C-74CE-47B7-A829-3D1FF62FC91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17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r>
              <a:rPr lang="en-US" dirty="0"/>
              <a:t>, </a:t>
            </a:r>
            <a:r>
              <a:rPr lang="en-US" dirty="0" err="1"/>
              <a:t>ăn</a:t>
            </a:r>
            <a:r>
              <a:rPr lang="en-US" dirty="0"/>
              <a:t> </a:t>
            </a:r>
            <a:r>
              <a:rPr lang="en-US" dirty="0" err="1"/>
              <a:t>cắp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/>
              <a:t>xám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9BDF6C-74CE-47B7-A829-3D1FF62FC91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50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8F867-0927-4CBC-BCAD-2FB43950E7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A2FFA5-A1CF-43BF-9155-67A02D805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72C62-B899-46B9-967B-092B8E3E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FC7B4C-3217-4B67-8C14-4F11F850C7D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440F4-8846-4DD9-83B9-F3B6D504D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395D1-6ED1-4D3D-A610-DA921C31D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647663-4707-4A75-968D-E53FE4616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3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9D0D1-ED57-49E7-97E9-5DEF90BB5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32CDD-335E-41C1-8BB5-25C944D9A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555B4-39E9-4CFB-80D6-13A0DE271C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FC7B4C-3217-4B67-8C14-4F11F850C7D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901ED-F01E-4752-8965-1F0A71E30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7E2FA-AB7F-4FE1-8754-59AC88814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647663-4707-4A75-968D-E53FE4616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719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86649-0C76-43CC-BBAF-80F4F6A16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EA6E3-29A1-4DA1-918A-7D23B48F0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1DA2A-1A09-46F3-8613-C6ADABA9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FC7B4C-3217-4B67-8C14-4F11F850C7D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BA5E0-B105-48CB-A2C1-253A454B7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F32CE-DE5D-4749-B0D0-C2EB12FD2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647663-4707-4A75-968D-E53FE4616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1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0CC0C-8C50-4011-89E7-42E630CE8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E8A47-1FBD-4C11-97D4-8B70545C48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EBC352-8843-4434-8E87-A618AD23D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D1C892-01E6-4B60-A2F6-938832ED7A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FC7B4C-3217-4B67-8C14-4F11F850C7D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E39C7-B4F7-47CD-847F-984403F12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B4AAC0-9662-40FD-972D-19EBA1C22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647663-4707-4A75-968D-E53FE4616CE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55C5C1-9637-4038-AAE7-9FFFABC3DA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03553" y="-1278286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0030B0-4783-4430-A010-7ACDEDD56F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683" y="-26898600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35AAF4-2ACE-4972-9E85-A0DB1FFE66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147" y="24612600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61CFDA-41E7-45B3-9DBE-1540A6FF8C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0299" y="-2926613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908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190A3-5F84-4A03-9969-B85FFB99D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541BA-72FD-445F-9BDA-3E5037B7A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31C065-FF33-4B5E-A654-3F6A0BD96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384F69-D410-4F85-BF1E-888D3073E7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1A2BD0-D3F5-4859-85B6-D6151ED5C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5F4C28-5E21-4E53-92E8-2B36ABA62E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FC7B4C-3217-4B67-8C14-4F11F850C7D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E91C0A-3C7F-40F4-877C-873298AD4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2B095C-9F2A-424B-8D15-87A2D2A4D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647663-4707-4A75-968D-E53FE4616CE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9F3F83-0B95-448B-98BE-5C2752B752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03553" y="-1278286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1731DC-2D16-4DFA-B710-F4BFB16902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683" y="-26898600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ACCD8C-F348-4B19-9A9D-D33E64B595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147" y="24612600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74D291-275C-4B8C-99E3-C314E05EC6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0299" y="-2926613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A3F842-10E9-4113-9E6C-755E3D73F4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51153" y="-1125886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BB4166-CF31-4E4C-A891-FC4249F07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083" y="-26746200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FD7C40A-DB10-4867-B173-C4E17A0D6F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547" y="24765000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9B4CB9-84A7-4829-9665-9C6EC56B19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2699" y="-2774213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4212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3F3B5-650B-4350-89B3-33BB16082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24FC80-96C0-4DDB-ADEE-E7CD1D3617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FC7B4C-3217-4B67-8C14-4F11F850C7D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D7A3F5-8341-4758-A425-43A2CAE6B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55DF0A-22CD-4AF2-B4B6-76A9DF889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647663-4707-4A75-968D-E53FE4616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330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0042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F0F76-4C80-4CFE-B00B-638CA1AA0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E7D1B-D98C-4AA3-9B60-70D38ADB5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D40AC-9954-44AC-8E9D-914A2697A7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242182-6BB0-4D84-8D70-E6E176C965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FC7B4C-3217-4B67-8C14-4F11F850C7D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0CF13B-018C-4518-801D-D877F2FDE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D5233-57D2-4F11-B34D-6C3F62A63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647663-4707-4A75-968D-E53FE4616CE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65991D-5FE5-44B2-8210-F374A316CA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03553" y="-1278286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193FB2-0F0D-4FB9-89C0-12D4DFE52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683" y="-26898600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9BBB05-470D-446F-9492-8FEF308849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147" y="24612600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0AB037-BE25-4448-8397-03475AB980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0299" y="-2926613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882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0AB83-9653-4EA4-80E9-AF9418E82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67F6A1-81F4-46B5-8792-698B549349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CF7BF-F201-4643-98F0-17FB45309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1E5324-741A-4190-99DD-74F469DD85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FC7B4C-3217-4B67-8C14-4F11F850C7D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6D150-D17B-42A7-8E32-E4BE764B4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7E6CB-A7A8-46A9-B0EE-4C7A23E8B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647663-4707-4A75-968D-E53FE4616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276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6244F-52DF-4458-BD8B-CE5D79D27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B3CF1A-C8DD-4CA3-BFA5-CDECB945A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96CCF-1A83-4EAC-9BF7-4B0C517176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FC7B4C-3217-4B67-8C14-4F11F850C7D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43605-4315-4BEF-836C-D954B4753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95C39-334C-4757-992F-CE818605F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647663-4707-4A75-968D-E53FE4616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2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163ACF-92CE-4B93-8F64-5976EA84A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5AAC26-5A3D-44C6-AB9E-B81C5B862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98999-26A0-4FA9-8970-CFDA7F1C3A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FC7B4C-3217-4B67-8C14-4F11F850C7D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F5206-C74A-42E2-A572-E2DCEA1D0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193EC-567F-460B-8A3B-99D205FAE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647663-4707-4A75-968D-E53FE4616CE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0E622A-42C6-431E-A782-E79F48C5E7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03553" y="-1278286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8C8576-0740-4611-8BF7-0DF68653B3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683" y="-26898600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56F964-10E1-400C-B101-65EC31448F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147" y="24612600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D504A5-9FE2-4B22-A4C1-EF3CB9C1E9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0299" y="-2926613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853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5601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5134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2"/>
            <a:ext cx="12192000" cy="68561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509FBB-EBE8-4A47-8CBC-A7FEF1446C26}"/>
              </a:ext>
            </a:extLst>
          </p:cNvPr>
          <p:cNvSpPr txBox="1"/>
          <p:nvPr userDrawn="1"/>
        </p:nvSpPr>
        <p:spPr>
          <a:xfrm>
            <a:off x="0" y="0"/>
            <a:ext cx="1028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AC576"/>
                </a:solidFill>
                <a:latin typeface="UTM Duepuntozero" panose="02040603050506020204" pitchFamily="18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1207892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604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:blinds dir="vert"/>
      </p:transition>
    </mc:Choice>
    <mc:Fallback xmlns="">
      <p:transition spd="slow" advClick="0" advTm="4000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0" name="Google Shape;10;p2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" name="Google Shape;36;p2"/>
          <p:cNvSpPr txBox="1">
            <a:spLocks noGrp="1"/>
          </p:cNvSpPr>
          <p:nvPr>
            <p:ph type="subTitle" idx="1"/>
          </p:nvPr>
        </p:nvSpPr>
        <p:spPr>
          <a:xfrm>
            <a:off x="3295767" y="4876300"/>
            <a:ext cx="6090000" cy="5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>
            <a:off x="3295933" y="3984217"/>
            <a:ext cx="6090000" cy="6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ctrTitle" idx="2"/>
          </p:nvPr>
        </p:nvSpPr>
        <p:spPr>
          <a:xfrm>
            <a:off x="3295933" y="1384067"/>
            <a:ext cx="6090000" cy="248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600" b="1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75729422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2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3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41" name="Google Shape;41;p3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326852" y="576450"/>
              <a:ext cx="7375789" cy="3990588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8" name="Google Shape;68;p3"/>
          <p:cNvSpPr txBox="1">
            <a:spLocks noGrp="1"/>
          </p:cNvSpPr>
          <p:nvPr>
            <p:ph type="title"/>
          </p:nvPr>
        </p:nvSpPr>
        <p:spPr>
          <a:xfrm>
            <a:off x="3434117" y="3344684"/>
            <a:ext cx="581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066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9" name="Google Shape;69;p3"/>
          <p:cNvSpPr txBox="1">
            <a:spLocks noGrp="1"/>
          </p:cNvSpPr>
          <p:nvPr>
            <p:ph type="title" idx="2" hasCustomPrompt="1"/>
          </p:nvPr>
        </p:nvSpPr>
        <p:spPr>
          <a:xfrm>
            <a:off x="4240333" y="1460884"/>
            <a:ext cx="4201200" cy="222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0" name="Google Shape;70;p3"/>
          <p:cNvSpPr txBox="1">
            <a:spLocks noGrp="1"/>
          </p:cNvSpPr>
          <p:nvPr>
            <p:ph type="subTitle" idx="1"/>
          </p:nvPr>
        </p:nvSpPr>
        <p:spPr>
          <a:xfrm>
            <a:off x="3434117" y="4754717"/>
            <a:ext cx="5813600" cy="5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4012851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bg>
      <p:bgPr>
        <a:solidFill>
          <a:schemeClr val="accent2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4"/>
          <p:cNvGrpSpPr/>
          <p:nvPr/>
        </p:nvGrpSpPr>
        <p:grpSpPr>
          <a:xfrm>
            <a:off x="314300" y="-1"/>
            <a:ext cx="11563200" cy="6758609"/>
            <a:chOff x="235725" y="229350"/>
            <a:chExt cx="8672400" cy="4684800"/>
          </a:xfrm>
        </p:grpSpPr>
        <p:sp>
          <p:nvSpPr>
            <p:cNvPr id="73" name="Google Shape;73;p4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51953983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2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5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80" name="Google Shape;80;p5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2" name="Google Shape;82;p5"/>
          <p:cNvSpPr txBox="1">
            <a:spLocks noGrp="1"/>
          </p:cNvSpPr>
          <p:nvPr>
            <p:ph type="subTitle" idx="1"/>
          </p:nvPr>
        </p:nvSpPr>
        <p:spPr>
          <a:xfrm>
            <a:off x="960000" y="4891267"/>
            <a:ext cx="3876800" cy="6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 sz="2400"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  <p:sp>
        <p:nvSpPr>
          <p:cNvPr id="83" name="Google Shape;83;p5"/>
          <p:cNvSpPr txBox="1">
            <a:spLocks noGrp="1"/>
          </p:cNvSpPr>
          <p:nvPr>
            <p:ph type="subTitle" idx="2"/>
          </p:nvPr>
        </p:nvSpPr>
        <p:spPr>
          <a:xfrm>
            <a:off x="7355300" y="2234267"/>
            <a:ext cx="3876800" cy="6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 sz="2400"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subTitle" idx="3"/>
          </p:nvPr>
        </p:nvSpPr>
        <p:spPr>
          <a:xfrm>
            <a:off x="960000" y="5537600"/>
            <a:ext cx="3876800" cy="4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ubTitle" idx="4"/>
          </p:nvPr>
        </p:nvSpPr>
        <p:spPr>
          <a:xfrm>
            <a:off x="7355300" y="2880600"/>
            <a:ext cx="3876800" cy="4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87" name="Google Shape;87;p5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409971437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2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6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90" name="Google Shape;90;p6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2" name="Google Shape;92;p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93" name="Google Shape;93;p6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712323462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2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7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96" name="Google Shape;96;p7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8" name="Google Shape;98;p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subTitle" idx="1"/>
          </p:nvPr>
        </p:nvSpPr>
        <p:spPr>
          <a:xfrm>
            <a:off x="6376900" y="3603017"/>
            <a:ext cx="4855200" cy="9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0" name="Google Shape;100;p7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1" name="Google Shape;101;p7"/>
          <p:cNvSpPr txBox="1">
            <a:spLocks noGrp="1"/>
          </p:cNvSpPr>
          <p:nvPr>
            <p:ph type="subTitle" idx="2"/>
          </p:nvPr>
        </p:nvSpPr>
        <p:spPr>
          <a:xfrm>
            <a:off x="6376767" y="2944617"/>
            <a:ext cx="4855200" cy="6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 sz="2400"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8659804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2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8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04" name="Google Shape;104;p8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8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8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8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0" name="Google Shape;130;p8"/>
          <p:cNvSpPr txBox="1">
            <a:spLocks noGrp="1"/>
          </p:cNvSpPr>
          <p:nvPr>
            <p:ph type="title"/>
          </p:nvPr>
        </p:nvSpPr>
        <p:spPr>
          <a:xfrm>
            <a:off x="3366133" y="1742800"/>
            <a:ext cx="59496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9937524"/>
      </p:ext>
    </p:extLst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2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9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33" name="Google Shape;133;p9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9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9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9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9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9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9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9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9" name="Google Shape;159;p9"/>
          <p:cNvSpPr txBox="1">
            <a:spLocks noGrp="1"/>
          </p:cNvSpPr>
          <p:nvPr>
            <p:ph type="title"/>
          </p:nvPr>
        </p:nvSpPr>
        <p:spPr>
          <a:xfrm>
            <a:off x="3434133" y="2082217"/>
            <a:ext cx="5813600" cy="19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0" name="Google Shape;160;p9"/>
          <p:cNvSpPr txBox="1">
            <a:spLocks noGrp="1"/>
          </p:cNvSpPr>
          <p:nvPr>
            <p:ph type="subTitle" idx="1"/>
          </p:nvPr>
        </p:nvSpPr>
        <p:spPr>
          <a:xfrm>
            <a:off x="3434133" y="4116984"/>
            <a:ext cx="58136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459702"/>
      </p:ext>
    </p:extLst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10"/>
          <p:cNvGrpSpPr/>
          <p:nvPr/>
        </p:nvGrpSpPr>
        <p:grpSpPr>
          <a:xfrm>
            <a:off x="1507146" y="886554"/>
            <a:ext cx="9177705" cy="5084869"/>
            <a:chOff x="1130359" y="664915"/>
            <a:chExt cx="6883279" cy="3813652"/>
          </a:xfrm>
        </p:grpSpPr>
        <p:sp>
          <p:nvSpPr>
            <p:cNvPr id="163" name="Google Shape;163;p10"/>
            <p:cNvSpPr/>
            <p:nvPr/>
          </p:nvSpPr>
          <p:spPr>
            <a:xfrm rot="5400000">
              <a:off x="7611455" y="4179633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10"/>
            <p:cNvSpPr/>
            <p:nvPr/>
          </p:nvSpPr>
          <p:spPr>
            <a:xfrm rot="5400000">
              <a:off x="7949183" y="4411964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10"/>
            <p:cNvSpPr/>
            <p:nvPr/>
          </p:nvSpPr>
          <p:spPr>
            <a:xfrm rot="10800000">
              <a:off x="1130359" y="3834028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10"/>
            <p:cNvSpPr/>
            <p:nvPr/>
          </p:nvSpPr>
          <p:spPr>
            <a:xfrm rot="10800000">
              <a:off x="1132507" y="4412111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10"/>
            <p:cNvSpPr/>
            <p:nvPr/>
          </p:nvSpPr>
          <p:spPr>
            <a:xfrm rot="5400000">
              <a:off x="1372705" y="430608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10"/>
            <p:cNvSpPr/>
            <p:nvPr/>
          </p:nvSpPr>
          <p:spPr>
            <a:xfrm rot="5400000">
              <a:off x="1710433" y="662939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10"/>
            <p:cNvSpPr/>
            <p:nvPr/>
          </p:nvSpPr>
          <p:spPr>
            <a:xfrm rot="10800000">
              <a:off x="7948934" y="664928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10"/>
            <p:cNvSpPr/>
            <p:nvPr/>
          </p:nvSpPr>
          <p:spPr>
            <a:xfrm rot="10800000">
              <a:off x="7951082" y="1243011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1" name="Google Shape;171;p10"/>
          <p:cNvSpPr txBox="1">
            <a:spLocks noGrp="1"/>
          </p:cNvSpPr>
          <p:nvPr>
            <p:ph type="title"/>
          </p:nvPr>
        </p:nvSpPr>
        <p:spPr>
          <a:xfrm>
            <a:off x="960000" y="1925200"/>
            <a:ext cx="5680400" cy="30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3855119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1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74" name="Google Shape;174;p11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11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11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11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11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11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11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11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11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11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11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11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11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11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11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11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11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11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11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11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11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11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11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11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11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11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0" name="Google Shape;200;p11"/>
          <p:cNvSpPr txBox="1">
            <a:spLocks noGrp="1"/>
          </p:cNvSpPr>
          <p:nvPr>
            <p:ph type="title" hasCustomPrompt="1"/>
          </p:nvPr>
        </p:nvSpPr>
        <p:spPr>
          <a:xfrm>
            <a:off x="2261733" y="2077967"/>
            <a:ext cx="87680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201" name="Google Shape;201;p11"/>
          <p:cNvSpPr txBox="1">
            <a:spLocks noGrp="1"/>
          </p:cNvSpPr>
          <p:nvPr>
            <p:ph type="subTitle" idx="1"/>
          </p:nvPr>
        </p:nvSpPr>
        <p:spPr>
          <a:xfrm>
            <a:off x="2261733" y="4273400"/>
            <a:ext cx="8768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8476341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223453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2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13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205" name="Google Shape;205;p13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13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13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13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13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13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13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13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13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13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13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13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13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13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13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13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31" name="Google Shape;231;p13"/>
          <p:cNvSpPr txBox="1">
            <a:spLocks noGrp="1"/>
          </p:cNvSpPr>
          <p:nvPr>
            <p:ph type="title"/>
          </p:nvPr>
        </p:nvSpPr>
        <p:spPr>
          <a:xfrm>
            <a:off x="3288908" y="4441551"/>
            <a:ext cx="64380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32" name="Google Shape;232;p13"/>
          <p:cNvSpPr txBox="1">
            <a:spLocks noGrp="1"/>
          </p:cNvSpPr>
          <p:nvPr>
            <p:ph type="subTitle" idx="1"/>
          </p:nvPr>
        </p:nvSpPr>
        <p:spPr>
          <a:xfrm>
            <a:off x="3288767" y="1707251"/>
            <a:ext cx="6438000" cy="26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4038098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accent2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4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235" name="Google Shape;235;p14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14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14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14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14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14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14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1326852" y="576450"/>
              <a:ext cx="7375789" cy="3990588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2" name="Google Shape;262;p14"/>
          <p:cNvSpPr txBox="1">
            <a:spLocks noGrp="1"/>
          </p:cNvSpPr>
          <p:nvPr>
            <p:ph type="title"/>
          </p:nvPr>
        </p:nvSpPr>
        <p:spPr>
          <a:xfrm>
            <a:off x="2512284" y="2373784"/>
            <a:ext cx="581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066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63" name="Google Shape;263;p14"/>
          <p:cNvSpPr txBox="1">
            <a:spLocks noGrp="1"/>
          </p:cNvSpPr>
          <p:nvPr>
            <p:ph type="title" idx="2" hasCustomPrompt="1"/>
          </p:nvPr>
        </p:nvSpPr>
        <p:spPr>
          <a:xfrm>
            <a:off x="8377500" y="2373800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64" name="Google Shape;264;p14"/>
          <p:cNvSpPr txBox="1">
            <a:spLocks noGrp="1"/>
          </p:cNvSpPr>
          <p:nvPr>
            <p:ph type="subTitle" idx="1"/>
          </p:nvPr>
        </p:nvSpPr>
        <p:spPr>
          <a:xfrm>
            <a:off x="2512284" y="3783817"/>
            <a:ext cx="5813600" cy="5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013192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Table of contents">
    <p:bg>
      <p:bgPr>
        <a:solidFill>
          <a:schemeClr val="accent2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5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67" name="Google Shape;267;p15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15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9" name="Google Shape;269;p15"/>
          <p:cNvSpPr txBox="1">
            <a:spLocks noGrp="1"/>
          </p:cNvSpPr>
          <p:nvPr>
            <p:ph type="title"/>
          </p:nvPr>
        </p:nvSpPr>
        <p:spPr>
          <a:xfrm>
            <a:off x="2083067" y="40402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70" name="Google Shape;270;p15"/>
          <p:cNvSpPr txBox="1">
            <a:spLocks noGrp="1"/>
          </p:cNvSpPr>
          <p:nvPr>
            <p:ph type="subTitle" idx="1"/>
          </p:nvPr>
        </p:nvSpPr>
        <p:spPr>
          <a:xfrm>
            <a:off x="2083067" y="4720673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5"/>
          <p:cNvSpPr txBox="1">
            <a:spLocks noGrp="1"/>
          </p:cNvSpPr>
          <p:nvPr>
            <p:ph type="title" idx="2"/>
          </p:nvPr>
        </p:nvSpPr>
        <p:spPr>
          <a:xfrm>
            <a:off x="6993733" y="40402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72" name="Google Shape;272;p15"/>
          <p:cNvSpPr txBox="1">
            <a:spLocks noGrp="1"/>
          </p:cNvSpPr>
          <p:nvPr>
            <p:ph type="subTitle" idx="3"/>
          </p:nvPr>
        </p:nvSpPr>
        <p:spPr>
          <a:xfrm>
            <a:off x="6993733" y="4720673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5"/>
          <p:cNvSpPr txBox="1">
            <a:spLocks noGrp="1"/>
          </p:cNvSpPr>
          <p:nvPr>
            <p:ph type="title" idx="4" hasCustomPrompt="1"/>
          </p:nvPr>
        </p:nvSpPr>
        <p:spPr>
          <a:xfrm>
            <a:off x="7338933" y="1938733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75" name="Google Shape;275;p15"/>
          <p:cNvSpPr txBox="1">
            <a:spLocks noGrp="1"/>
          </p:cNvSpPr>
          <p:nvPr>
            <p:ph type="title" idx="5" hasCustomPrompt="1"/>
          </p:nvPr>
        </p:nvSpPr>
        <p:spPr>
          <a:xfrm>
            <a:off x="2428267" y="1938733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842428510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2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17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87" name="Google Shape;287;p17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17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9" name="Google Shape;289;p1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17"/>
          <p:cNvSpPr txBox="1">
            <a:spLocks noGrp="1"/>
          </p:cNvSpPr>
          <p:nvPr>
            <p:ph type="title" idx="2"/>
          </p:nvPr>
        </p:nvSpPr>
        <p:spPr>
          <a:xfrm>
            <a:off x="960000" y="48111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1" name="Google Shape;291;p17"/>
          <p:cNvSpPr txBox="1">
            <a:spLocks noGrp="1"/>
          </p:cNvSpPr>
          <p:nvPr>
            <p:ph type="subTitle" idx="1"/>
          </p:nvPr>
        </p:nvSpPr>
        <p:spPr>
          <a:xfrm>
            <a:off x="906421" y="5491600"/>
            <a:ext cx="3188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17"/>
          <p:cNvSpPr txBox="1">
            <a:spLocks noGrp="1"/>
          </p:cNvSpPr>
          <p:nvPr>
            <p:ph type="title" idx="3"/>
          </p:nvPr>
        </p:nvSpPr>
        <p:spPr>
          <a:xfrm>
            <a:off x="4538400" y="48111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3" name="Google Shape;293;p17"/>
          <p:cNvSpPr txBox="1">
            <a:spLocks noGrp="1"/>
          </p:cNvSpPr>
          <p:nvPr>
            <p:ph type="subTitle" idx="4"/>
          </p:nvPr>
        </p:nvSpPr>
        <p:spPr>
          <a:xfrm>
            <a:off x="4450195" y="5491600"/>
            <a:ext cx="3188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17"/>
          <p:cNvSpPr txBox="1">
            <a:spLocks noGrp="1"/>
          </p:cNvSpPr>
          <p:nvPr>
            <p:ph type="title" idx="5"/>
          </p:nvPr>
        </p:nvSpPr>
        <p:spPr>
          <a:xfrm>
            <a:off x="8116800" y="48111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5" name="Google Shape;295;p17"/>
          <p:cNvSpPr txBox="1">
            <a:spLocks noGrp="1"/>
          </p:cNvSpPr>
          <p:nvPr>
            <p:ph type="subTitle" idx="6"/>
          </p:nvPr>
        </p:nvSpPr>
        <p:spPr>
          <a:xfrm>
            <a:off x="8083951" y="5491600"/>
            <a:ext cx="3188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96" name="Google Shape;296;p17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90864208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eight columns">
  <p:cSld name="Title and eight columns">
    <p:bg>
      <p:bgPr>
        <a:solidFill>
          <a:schemeClr val="accent2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8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99" name="Google Shape;299;p18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1" name="Google Shape;301;p18"/>
          <p:cNvSpPr txBox="1">
            <a:spLocks noGrp="1"/>
          </p:cNvSpPr>
          <p:nvPr>
            <p:ph type="title"/>
          </p:nvPr>
        </p:nvSpPr>
        <p:spPr>
          <a:xfrm>
            <a:off x="960000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2" name="Google Shape;302;p18"/>
          <p:cNvSpPr txBox="1">
            <a:spLocks noGrp="1"/>
          </p:cNvSpPr>
          <p:nvPr>
            <p:ph type="subTitle" idx="1"/>
          </p:nvPr>
        </p:nvSpPr>
        <p:spPr>
          <a:xfrm>
            <a:off x="960000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03" name="Google Shape;303;p18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04" name="Google Shape;304;p18"/>
          <p:cNvSpPr txBox="1">
            <a:spLocks noGrp="1"/>
          </p:cNvSpPr>
          <p:nvPr>
            <p:ph type="title" idx="2"/>
          </p:nvPr>
        </p:nvSpPr>
        <p:spPr>
          <a:xfrm>
            <a:off x="3723067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5" name="Google Shape;305;p18"/>
          <p:cNvSpPr txBox="1">
            <a:spLocks noGrp="1"/>
          </p:cNvSpPr>
          <p:nvPr>
            <p:ph type="subTitle" idx="3"/>
          </p:nvPr>
        </p:nvSpPr>
        <p:spPr>
          <a:xfrm>
            <a:off x="3723067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8"/>
          <p:cNvSpPr txBox="1">
            <a:spLocks noGrp="1"/>
          </p:cNvSpPr>
          <p:nvPr>
            <p:ph type="title" idx="4"/>
          </p:nvPr>
        </p:nvSpPr>
        <p:spPr>
          <a:xfrm>
            <a:off x="6486133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7" name="Google Shape;307;p18"/>
          <p:cNvSpPr txBox="1">
            <a:spLocks noGrp="1"/>
          </p:cNvSpPr>
          <p:nvPr>
            <p:ph type="subTitle" idx="5"/>
          </p:nvPr>
        </p:nvSpPr>
        <p:spPr>
          <a:xfrm>
            <a:off x="6486133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8"/>
          <p:cNvSpPr txBox="1">
            <a:spLocks noGrp="1"/>
          </p:cNvSpPr>
          <p:nvPr>
            <p:ph type="title" idx="6"/>
          </p:nvPr>
        </p:nvSpPr>
        <p:spPr>
          <a:xfrm>
            <a:off x="9249200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9" name="Google Shape;309;p18"/>
          <p:cNvSpPr txBox="1">
            <a:spLocks noGrp="1"/>
          </p:cNvSpPr>
          <p:nvPr>
            <p:ph type="subTitle" idx="7"/>
          </p:nvPr>
        </p:nvSpPr>
        <p:spPr>
          <a:xfrm>
            <a:off x="9249200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18"/>
          <p:cNvSpPr txBox="1">
            <a:spLocks noGrp="1"/>
          </p:cNvSpPr>
          <p:nvPr>
            <p:ph type="title" idx="8"/>
          </p:nvPr>
        </p:nvSpPr>
        <p:spPr>
          <a:xfrm>
            <a:off x="960000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1" name="Google Shape;311;p18"/>
          <p:cNvSpPr txBox="1">
            <a:spLocks noGrp="1"/>
          </p:cNvSpPr>
          <p:nvPr>
            <p:ph type="subTitle" idx="9"/>
          </p:nvPr>
        </p:nvSpPr>
        <p:spPr>
          <a:xfrm>
            <a:off x="960000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8"/>
          <p:cNvSpPr txBox="1">
            <a:spLocks noGrp="1"/>
          </p:cNvSpPr>
          <p:nvPr>
            <p:ph type="title" idx="13"/>
          </p:nvPr>
        </p:nvSpPr>
        <p:spPr>
          <a:xfrm>
            <a:off x="3723067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3" name="Google Shape;313;p18"/>
          <p:cNvSpPr txBox="1">
            <a:spLocks noGrp="1"/>
          </p:cNvSpPr>
          <p:nvPr>
            <p:ph type="subTitle" idx="14"/>
          </p:nvPr>
        </p:nvSpPr>
        <p:spPr>
          <a:xfrm>
            <a:off x="3723067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18"/>
          <p:cNvSpPr txBox="1">
            <a:spLocks noGrp="1"/>
          </p:cNvSpPr>
          <p:nvPr>
            <p:ph type="title" idx="15"/>
          </p:nvPr>
        </p:nvSpPr>
        <p:spPr>
          <a:xfrm>
            <a:off x="6486133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5" name="Google Shape;315;p18"/>
          <p:cNvSpPr txBox="1">
            <a:spLocks noGrp="1"/>
          </p:cNvSpPr>
          <p:nvPr>
            <p:ph type="subTitle" idx="16"/>
          </p:nvPr>
        </p:nvSpPr>
        <p:spPr>
          <a:xfrm>
            <a:off x="6486133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18"/>
          <p:cNvSpPr txBox="1">
            <a:spLocks noGrp="1"/>
          </p:cNvSpPr>
          <p:nvPr>
            <p:ph type="title" idx="17"/>
          </p:nvPr>
        </p:nvSpPr>
        <p:spPr>
          <a:xfrm>
            <a:off x="9249200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7" name="Google Shape;317;p18"/>
          <p:cNvSpPr txBox="1">
            <a:spLocks noGrp="1"/>
          </p:cNvSpPr>
          <p:nvPr>
            <p:ph type="subTitle" idx="18"/>
          </p:nvPr>
        </p:nvSpPr>
        <p:spPr>
          <a:xfrm>
            <a:off x="9249200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18"/>
          <p:cNvSpPr txBox="1">
            <a:spLocks noGrp="1"/>
          </p:cNvSpPr>
          <p:nvPr>
            <p:ph type="title" idx="19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9073907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2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oogle Shape;320;p19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321" name="Google Shape;321;p19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19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19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19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19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19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19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19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19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19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19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19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19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19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19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19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19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19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19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19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19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19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19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19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19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9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47" name="Google Shape;347;p19"/>
          <p:cNvSpPr txBox="1">
            <a:spLocks noGrp="1"/>
          </p:cNvSpPr>
          <p:nvPr>
            <p:ph type="ctrTitle"/>
          </p:nvPr>
        </p:nvSpPr>
        <p:spPr>
          <a:xfrm>
            <a:off x="3572400" y="720000"/>
            <a:ext cx="5047200" cy="209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8" name="Google Shape;348;p19"/>
          <p:cNvSpPr txBox="1">
            <a:spLocks noGrp="1"/>
          </p:cNvSpPr>
          <p:nvPr>
            <p:ph type="subTitle" idx="1"/>
          </p:nvPr>
        </p:nvSpPr>
        <p:spPr>
          <a:xfrm>
            <a:off x="3572400" y="2941300"/>
            <a:ext cx="5047200" cy="1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49" name="Google Shape;349;p19"/>
          <p:cNvSpPr txBox="1">
            <a:spLocks noGrp="1"/>
          </p:cNvSpPr>
          <p:nvPr>
            <p:ph type="subTitle" idx="2"/>
          </p:nvPr>
        </p:nvSpPr>
        <p:spPr>
          <a:xfrm>
            <a:off x="3572403" y="5640233"/>
            <a:ext cx="5047200" cy="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350" name="Google Shape;350;p19"/>
          <p:cNvSpPr txBox="1"/>
          <p:nvPr/>
        </p:nvSpPr>
        <p:spPr>
          <a:xfrm>
            <a:off x="3572400" y="4541600"/>
            <a:ext cx="50472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CREDITS:</a:t>
            </a:r>
            <a:r>
              <a:rPr lang="en-GB" sz="1600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 This presentation template was created by 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  <a:hlinkClick r:id="rId2"/>
              </a:rPr>
              <a:t>Slidesgo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,</a:t>
            </a:r>
            <a:r>
              <a:rPr lang="en-GB" sz="1600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 including icons by 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  <a:hlinkClick r:id="rId3"/>
              </a:rPr>
              <a:t>Flaticon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,</a:t>
            </a:r>
            <a:r>
              <a:rPr lang="en-GB" sz="1600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 and infographics &amp; images by 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  <a:hlinkClick r:id="rId4"/>
              </a:rPr>
              <a:t>Freepik</a:t>
            </a:r>
            <a:endParaRPr sz="1600" b="1" u="sng">
              <a:solidFill>
                <a:schemeClr val="dk2"/>
              </a:solidFill>
              <a:highlight>
                <a:schemeClr val="lt1"/>
              </a:highlight>
              <a:latin typeface="Karla" panose="020B0004030503030003"/>
              <a:ea typeface="Karla" panose="020B0004030503030003"/>
              <a:cs typeface="Karla" panose="020B0004030503030003"/>
              <a:sym typeface="Karla" panose="020B0004030503030003"/>
            </a:endParaRPr>
          </a:p>
        </p:txBody>
      </p:sp>
      <p:cxnSp>
        <p:nvCxnSpPr>
          <p:cNvPr id="351" name="Google Shape;351;p19"/>
          <p:cNvCxnSpPr/>
          <p:nvPr/>
        </p:nvCxnSpPr>
        <p:spPr>
          <a:xfrm>
            <a:off x="5681400" y="28802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67795496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dk2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359779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accent2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1222192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solidFill>
          <a:schemeClr val="accent1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433809"/>
      </p:ext>
    </p:extLst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bg>
      <p:bgPr>
        <a:solidFill>
          <a:schemeClr val="accent2"/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oogle Shape;356;p23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357" name="Google Shape;357;p23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23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23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23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23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23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23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23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23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23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23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23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23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23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23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23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23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23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23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23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23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23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23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23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23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23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1692678"/>
      </p:ext>
    </p:extLst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Background 5">
    <p:bg>
      <p:bgPr>
        <a:solidFill>
          <a:schemeClr val="accent2"/>
        </a:solid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24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385" name="Google Shape;385;p24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24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78209775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067A4B-FB63-4564-94FF-53393D218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3E2021C-9415-4AE4-BCA2-4D8BD4A34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BDDEDF-69BE-498D-ADB5-434255D3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2025/10/23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AB3B06-8838-4A20-AE55-5B669180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8EA1E7-E425-4010-894A-81FE61947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2E1AF1-1CD9-4A1A-B8FA-C1819FF6AD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38449" y="6927702"/>
            <a:ext cx="1704978" cy="114235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D32E2E4-34B2-4B9B-BB39-2A5B3473B9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1512" y="7142162"/>
            <a:ext cx="170497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8628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6A9068-8A13-445F-A459-9A7599124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BD5EB7-1C46-4881-839D-2E2220EEE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F10D5A-E412-4DF6-AF76-D90AA72B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2025/10/23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57F38D-2CD9-482F-91B0-99619C53B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57AE71-9808-4F62-BF57-6D185F10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6951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59F824-59C4-45F6-97F2-0B0CDB6FC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1912AE-27AF-4D03-B4DE-6392976DE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37FA12-4947-4E96-9012-5A12C6C4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2025/10/23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E1C117-BDB8-4AE6-91D1-03EF5932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BE8E53-F8C5-4839-B73B-88E68AE6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7162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2701B-35A9-4382-B815-73A09261E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92FD1-3DC1-49E9-BA04-ADCBDB3C1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A23616E-D514-4842-9D58-09A231A18A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485753-3C6B-4D75-809B-23D4CC973A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2025/10/23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6BEA1CF-238C-405A-BA65-F599EA7AE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E07343-30F9-437D-9ADE-1A8500D00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8115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486FFF-FF48-4773-9B85-72FB18A4B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CE6FD1-6E57-4710-A0B9-938370148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9EC2E8B-51AC-437E-B13F-B9764AFF2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B29CC7-713C-4DBE-A0C8-0A55627EB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C12B61D-3095-4C70-90D3-DAA8A77D94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90E0715-5D50-4819-B800-92BE11E4E1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2025/10/23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8C2DD70-FFF3-4855-9B88-A337F2AA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7D59AB0-E120-4141-A85F-1D0C2803D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1590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559538-FD8A-4AB6-B0C6-9D755A6C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5BF5B4-3BD8-41D7-AB15-4B88A7625B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2025/10/23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EB5A0AF-3063-4123-A2DE-B137464AF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FF6EFED-3870-46FE-ABD5-831FAD090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7715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51D8152-B902-466F-98EC-96188B0C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2025/10/23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623F889-136D-4532-A243-4873474A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C72751-5C54-4FA9-BAE2-DBFCBFD74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5516A7-3ACC-4417-84C2-2C4885ED68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304" y="-199175"/>
            <a:ext cx="1217422" cy="1217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5516A7-3ACC-4417-84C2-2C4885ED68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7978" y="1410066"/>
            <a:ext cx="1217422" cy="1217422"/>
          </a:xfrm>
          <a:prstGeom prst="ellipse">
            <a:avLst/>
          </a:prstGeom>
          <a:ln>
            <a:noFill/>
          </a:ln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34036435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9626ED-DA7D-4F1A-A2BC-29B7530DA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F9F46B-9FBC-4441-AB77-4DF9DB700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27F03E8-6802-4F2C-B57F-4E3A00056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1032E2-E302-461E-8F05-8C04929B7D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2025/10/23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1890BC-B3B0-403A-A06E-08711262A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8B825C1-68E6-4CDA-9C3C-4DAC5E816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3482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E75FFF-3604-48DD-B97A-C900972A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B70F097-94D8-45C7-B51D-1289E32B75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CE3A73-90A3-427C-B658-15A890CED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58279FB-02E9-4A20-90A1-1C16F532F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2025/10/23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1DCBAB-5C75-4FBB-9DA0-3971E9BD3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28B057C-9DC1-46C3-9AB0-7D034573D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6395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7360B4-481C-4A5E-94F4-5C82769BE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19D5CA3-57C5-4B7B-B9A1-ECEB8ECFC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E053AF-82DC-4CF9-963C-92C79EB3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2025/10/23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1592EA-1992-40C2-B4E7-5EEFAC438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03BFFA-6A8F-4E02-B27C-6DA116785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7888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D1B118-97B1-4167-8ACA-512D03559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D7EB8F5-F623-4FF9-88E3-B0B12AA70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DCD126-62C0-458B-9103-B786229F2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2025/10/23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20C6DC-C6B5-4E38-978B-AC1B62B9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C95F6F-01EE-474B-ABD8-63DA7264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6164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35912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4354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genda slide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9040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383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39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064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5161C2A-4259-4EE8-80BB-916074D8F9F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14300" y="-77324"/>
            <a:ext cx="12406750" cy="7807903"/>
          </a:xfrm>
          <a:prstGeom prst="rect">
            <a:avLst/>
          </a:prstGeom>
        </p:spPr>
      </p:pic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158C46D0-2461-408A-8F19-858FB04756E9}"/>
              </a:ext>
            </a:extLst>
          </p:cNvPr>
          <p:cNvSpPr/>
          <p:nvPr userDrawn="1"/>
        </p:nvSpPr>
        <p:spPr>
          <a:xfrm>
            <a:off x="447869" y="373224"/>
            <a:ext cx="11290041" cy="6083560"/>
          </a:xfrm>
          <a:prstGeom prst="roundRect">
            <a:avLst>
              <a:gd name="adj" fmla="val 22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167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649440"/>
            <a:ext cx="10272000" cy="4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71923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</p:sldLayoutIdLst>
  <p:transition>
    <p:random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12" descr="cdc42615100be655bf1a"/>
          <p:cNvPicPr>
            <a:picLocks noChangeAspect="1"/>
          </p:cNvPicPr>
          <p:nvPr userDrawn="1"/>
        </p:nvPicPr>
        <p:blipFill>
          <a:blip r:embed="rId17">
            <a:clrChange>
              <a:clrFrom>
                <a:srgbClr val="FFE1E3">
                  <a:alpha val="100000"/>
                </a:srgbClr>
              </a:clrFrom>
              <a:clrTo>
                <a:srgbClr val="FFE1E3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061813" y="1541857"/>
            <a:ext cx="1600518" cy="1600518"/>
          </a:xfrm>
          <a:prstGeom prst="rect">
            <a:avLst/>
          </a:prstGeom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314138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microsoft.com/office/2007/relationships/hdphoto" Target="../media/hdphoto1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11" Type="http://schemas.microsoft.com/office/2007/relationships/hdphoto" Target="../media/hdphoto2.wdp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5.jpe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microsoft.com/office/2007/relationships/hdphoto" Target="../media/hdphoto1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11" Type="http://schemas.microsoft.com/office/2007/relationships/hdphoto" Target="../media/hdphoto2.wdp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5.jpe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microsoft.com/office/2007/relationships/hdphoto" Target="../media/hdphoto1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11" Type="http://schemas.microsoft.com/office/2007/relationships/hdphoto" Target="../media/hdphoto2.wdp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5.jpe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uongthaoGADT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9810FF4-FB49-41DE-ABAF-EBA6D60735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75">
            <a:extLst>
              <a:ext uri="{FF2B5EF4-FFF2-40B4-BE49-F238E27FC236}">
                <a16:creationId xmlns:a16="http://schemas.microsoft.com/office/drawing/2014/main" id="{66FDD1E6-AE8C-42EE-88B1-B30F1D625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99" y="2096122"/>
            <a:ext cx="6216202" cy="35248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4A3E05-D575-42D0-A9A5-D47914473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0982" y="2882976"/>
            <a:ext cx="6596444" cy="21398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E9932D-98B8-49B9-8A76-F2A25707B7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946" y="3460757"/>
            <a:ext cx="3305523" cy="3124200"/>
          </a:xfrm>
          <a:prstGeom prst="rect">
            <a:avLst/>
          </a:prstGeom>
        </p:spPr>
      </p:pic>
      <p:pic>
        <p:nvPicPr>
          <p:cNvPr id="14" name="Picture 24">
            <a:extLst>
              <a:ext uri="{FF2B5EF4-FFF2-40B4-BE49-F238E27FC236}">
                <a16:creationId xmlns:a16="http://schemas.microsoft.com/office/drawing/2014/main" id="{94D18073-D709-46EC-A7C7-91D6A6D62D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294145" y="2979909"/>
            <a:ext cx="2399609" cy="360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754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ình ảnh bầu trời đêm đẹp, lung linh dùng làm ảnh nền siêu chấ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0352" y="-89972"/>
            <a:ext cx="12722351" cy="784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A_图片 13" descr="图片包含 轮子&#10;&#10;已生成高可信度的说明">
            <a:extLst>
              <a:ext uri="{FF2B5EF4-FFF2-40B4-BE49-F238E27FC236}">
                <a16:creationId xmlns:a16="http://schemas.microsoft.com/office/drawing/2014/main" id="{7F16E571-6B21-4D73-8C01-783057B3677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79" y="465193"/>
            <a:ext cx="7204193" cy="1757120"/>
          </a:xfrm>
          <a:prstGeom prst="rect">
            <a:avLst/>
          </a:prstGeom>
        </p:spPr>
      </p:pic>
      <p:pic>
        <p:nvPicPr>
          <p:cNvPr id="7" name="PA_图片 6">
            <a:extLst>
              <a:ext uri="{FF2B5EF4-FFF2-40B4-BE49-F238E27FC236}">
                <a16:creationId xmlns:a16="http://schemas.microsoft.com/office/drawing/2014/main" id="{BA648142-D2CE-45F0-BAF5-71CB000BD56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55" y="775069"/>
            <a:ext cx="8410575" cy="54197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EACB10-B9E4-5B76-444D-D56EC68F99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6577" y="2348376"/>
            <a:ext cx="6974428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8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ình ảnh bầu trời đêm đẹp, lung linh dùng làm ảnh nền siêu chấ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2" y="-89972"/>
            <a:ext cx="12166397" cy="749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003" y="-2632975"/>
            <a:ext cx="844297" cy="671520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38897" y="2558337"/>
            <a:ext cx="2502833" cy="2194197"/>
            <a:chOff x="-6692" y="2188147"/>
            <a:chExt cx="1687282" cy="169278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 cstate="hq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8587" y1="36945" x2="38043" y2="342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37588">
              <a:off x="-6692" y="2188147"/>
              <a:ext cx="1687282" cy="169278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05157" y="2803957"/>
              <a:ext cx="1138359" cy="498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60 000</a:t>
              </a:r>
            </a:p>
          </p:txBody>
        </p:sp>
      </p:grpSp>
      <p:pic>
        <p:nvPicPr>
          <p:cNvPr id="18" name="图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549" y="-1533077"/>
            <a:ext cx="533401" cy="4017835"/>
          </a:xfrm>
          <a:prstGeom prst="rect">
            <a:avLst/>
          </a:prstGeom>
        </p:spPr>
      </p:pic>
      <p:pic>
        <p:nvPicPr>
          <p:cNvPr id="27" name="图片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448" y="-1894903"/>
            <a:ext cx="533401" cy="4242463"/>
          </a:xfrm>
          <a:prstGeom prst="rect">
            <a:avLst/>
          </a:prstGeom>
        </p:spPr>
      </p:pic>
      <p:pic>
        <p:nvPicPr>
          <p:cNvPr id="35" name="图片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479" y="-627698"/>
            <a:ext cx="533401" cy="4242463"/>
          </a:xfrm>
          <a:prstGeom prst="rect">
            <a:avLst/>
          </a:prstGeom>
        </p:spPr>
      </p:pic>
      <p:grpSp>
        <p:nvGrpSpPr>
          <p:cNvPr id="46" name="Group 45"/>
          <p:cNvGrpSpPr/>
          <p:nvPr/>
        </p:nvGrpSpPr>
        <p:grpSpPr>
          <a:xfrm>
            <a:off x="3832183" y="1569113"/>
            <a:ext cx="2628252" cy="2633000"/>
            <a:chOff x="3832183" y="1569113"/>
            <a:chExt cx="2628252" cy="26330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18587" y1="36945" x2="38043" y2="342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05690">
              <a:off x="3832183" y="1569113"/>
              <a:ext cx="2624442" cy="26330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4420213" y="2554818"/>
              <a:ext cx="204022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50 000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701493" y="3297797"/>
            <a:ext cx="2709245" cy="2700439"/>
            <a:chOff x="6701493" y="3297797"/>
            <a:chExt cx="2709245" cy="2700439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18587" y1="36945" x2="38043" y2="342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384462">
              <a:off x="6705896" y="3293394"/>
              <a:ext cx="2700439" cy="2709245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7387455" y="4152491"/>
              <a:ext cx="1915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70 000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9237362" y="1899513"/>
            <a:ext cx="2587570" cy="2579160"/>
            <a:chOff x="9237362" y="1899513"/>
            <a:chExt cx="2587570" cy="257916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18587" y1="36945" x2="38043" y2="342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398244">
              <a:off x="9241567" y="1895308"/>
              <a:ext cx="2579160" cy="258757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9816817" y="2777602"/>
              <a:ext cx="18914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80 000</a:t>
              </a:r>
            </a:p>
          </p:txBody>
        </p:sp>
      </p:grpSp>
      <p:sp>
        <p:nvSpPr>
          <p:cNvPr id="22" name="Rounded Rectangle 21"/>
          <p:cNvSpPr/>
          <p:nvPr/>
        </p:nvSpPr>
        <p:spPr>
          <a:xfrm>
            <a:off x="227399" y="573809"/>
            <a:ext cx="11783506" cy="820132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Kết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phép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C4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40 000 + 20 000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103052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2.08333E-6 0.4030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3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ea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Hình ảnh bầu trời đêm đẹp, lung linh dùng làm ảnh nền siêu chấ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2" y="-89972"/>
            <a:ext cx="12337086" cy="773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003" y="-2632975"/>
            <a:ext cx="844297" cy="671520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734839" y="2985133"/>
            <a:ext cx="2528904" cy="2194197"/>
            <a:chOff x="-6692" y="2188147"/>
            <a:chExt cx="1704858" cy="169278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 cstate="hq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8587" y1="36945" x2="38043" y2="342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37588">
              <a:off x="-6692" y="2188147"/>
              <a:ext cx="1687282" cy="169278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96945" y="2815682"/>
              <a:ext cx="1501221" cy="546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69 879</a:t>
              </a:r>
            </a:p>
          </p:txBody>
        </p:sp>
      </p:grpSp>
      <p:pic>
        <p:nvPicPr>
          <p:cNvPr id="18" name="图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549" y="-1533077"/>
            <a:ext cx="533401" cy="4017835"/>
          </a:xfrm>
          <a:prstGeom prst="rect">
            <a:avLst/>
          </a:prstGeom>
        </p:spPr>
      </p:pic>
      <p:pic>
        <p:nvPicPr>
          <p:cNvPr id="27" name="图片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448" y="-1894903"/>
            <a:ext cx="533401" cy="4242463"/>
          </a:xfrm>
          <a:prstGeom prst="rect">
            <a:avLst/>
          </a:prstGeom>
        </p:spPr>
      </p:pic>
      <p:pic>
        <p:nvPicPr>
          <p:cNvPr id="35" name="图片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479" y="-627698"/>
            <a:ext cx="533401" cy="4242463"/>
          </a:xfrm>
          <a:prstGeom prst="rect">
            <a:avLst/>
          </a:prstGeom>
        </p:spPr>
      </p:pic>
      <p:grpSp>
        <p:nvGrpSpPr>
          <p:cNvPr id="46" name="Group 45"/>
          <p:cNvGrpSpPr/>
          <p:nvPr/>
        </p:nvGrpSpPr>
        <p:grpSpPr>
          <a:xfrm>
            <a:off x="645018" y="2298265"/>
            <a:ext cx="2624442" cy="2633000"/>
            <a:chOff x="3832183" y="1569113"/>
            <a:chExt cx="2624442" cy="26330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18587" y1="36945" x2="38043" y2="342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05690">
              <a:off x="3832183" y="1569113"/>
              <a:ext cx="2624442" cy="26330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4359982" y="2500892"/>
              <a:ext cx="196794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69 779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649136" y="1871424"/>
            <a:ext cx="2709245" cy="2700439"/>
            <a:chOff x="6701493" y="3297797"/>
            <a:chExt cx="2709245" cy="2700439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18587" y1="36945" x2="38043" y2="342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384462">
              <a:off x="6705896" y="3293394"/>
              <a:ext cx="2700439" cy="2709245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7177096" y="4206426"/>
              <a:ext cx="185453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68 879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9237362" y="1899513"/>
            <a:ext cx="2699534" cy="2579160"/>
            <a:chOff x="9237362" y="1899513"/>
            <a:chExt cx="2699534" cy="257916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18587" y1="36945" x2="38043" y2="342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398244">
              <a:off x="9241567" y="1895308"/>
              <a:ext cx="2579160" cy="258757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9959131" y="2885286"/>
              <a:ext cx="197776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68 </a:t>
              </a:r>
              <a:r>
                <a:rPr lang="en-US" sz="4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</a:rPr>
                <a:t>8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79</a:t>
              </a:r>
            </a:p>
          </p:txBody>
        </p:sp>
      </p:grpSp>
      <p:sp>
        <p:nvSpPr>
          <p:cNvPr id="23" name="Rounded Rectangle 22"/>
          <p:cNvSpPr/>
          <p:nvPr/>
        </p:nvSpPr>
        <p:spPr>
          <a:xfrm>
            <a:off x="118970" y="627869"/>
            <a:ext cx="11783506" cy="820132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err="1">
                <a:solidFill>
                  <a:srgbClr val="FC4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Đặt</a:t>
            </a:r>
            <a:r>
              <a:rPr lang="en-US" sz="4800" dirty="0">
                <a:solidFill>
                  <a:srgbClr val="FC4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dirty="0" err="1">
                <a:solidFill>
                  <a:srgbClr val="FC4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4800" dirty="0">
                <a:solidFill>
                  <a:srgbClr val="FC4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dirty="0" err="1">
                <a:solidFill>
                  <a:srgbClr val="FC4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rồi</a:t>
            </a:r>
            <a:r>
              <a:rPr lang="en-US" sz="4800" dirty="0">
                <a:solidFill>
                  <a:srgbClr val="FC4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dirty="0" err="1">
                <a:solidFill>
                  <a:srgbClr val="FC4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4800" dirty="0">
                <a:solidFill>
                  <a:srgbClr val="FC4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C4F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43 508 + 26 371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306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11111E-6 L 4.16667E-7 0.35208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ea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ình ảnh bầu trời đêm đẹp, lung linh dùng làm ảnh nền siêu chấ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2" y="-89972"/>
            <a:ext cx="12166397" cy="749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003" y="-2632975"/>
            <a:ext cx="844297" cy="671520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38897" y="2558337"/>
            <a:ext cx="2502833" cy="2194197"/>
            <a:chOff x="-6692" y="2188147"/>
            <a:chExt cx="1687282" cy="169278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 cstate="hq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8587" y1="36945" x2="38043" y2="342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37588">
              <a:off x="-6692" y="2188147"/>
              <a:ext cx="1687282" cy="169278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38660" y="2880636"/>
              <a:ext cx="1138359" cy="403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104 854</a:t>
              </a:r>
            </a:p>
          </p:txBody>
        </p:sp>
      </p:grpSp>
      <p:pic>
        <p:nvPicPr>
          <p:cNvPr id="18" name="图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549" y="-1533077"/>
            <a:ext cx="533401" cy="4017835"/>
          </a:xfrm>
          <a:prstGeom prst="rect">
            <a:avLst/>
          </a:prstGeom>
        </p:spPr>
      </p:pic>
      <p:pic>
        <p:nvPicPr>
          <p:cNvPr id="27" name="图片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448" y="-1894903"/>
            <a:ext cx="533401" cy="4242463"/>
          </a:xfrm>
          <a:prstGeom prst="rect">
            <a:avLst/>
          </a:prstGeom>
        </p:spPr>
      </p:pic>
      <p:pic>
        <p:nvPicPr>
          <p:cNvPr id="35" name="图片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479" y="-627698"/>
            <a:ext cx="533401" cy="4242463"/>
          </a:xfrm>
          <a:prstGeom prst="rect">
            <a:avLst/>
          </a:prstGeom>
        </p:spPr>
      </p:pic>
      <p:grpSp>
        <p:nvGrpSpPr>
          <p:cNvPr id="46" name="Group 45"/>
          <p:cNvGrpSpPr/>
          <p:nvPr/>
        </p:nvGrpSpPr>
        <p:grpSpPr>
          <a:xfrm>
            <a:off x="3832183" y="1569113"/>
            <a:ext cx="2624442" cy="2633000"/>
            <a:chOff x="3832183" y="1569113"/>
            <a:chExt cx="2624442" cy="26330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18587" y1="36945" x2="38043" y2="342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05690">
              <a:off x="3832183" y="1569113"/>
              <a:ext cx="2624442" cy="26330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4271126" y="2584635"/>
              <a:ext cx="20402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105 854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701493" y="3297797"/>
            <a:ext cx="2709245" cy="2700439"/>
            <a:chOff x="6701493" y="3297797"/>
            <a:chExt cx="2709245" cy="2700439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18587" y1="36945" x2="38043" y2="342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384462">
              <a:off x="6705896" y="3293394"/>
              <a:ext cx="2700439" cy="2709245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7387455" y="4152491"/>
              <a:ext cx="1915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104 754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9237362" y="1899513"/>
            <a:ext cx="2587570" cy="2579160"/>
            <a:chOff x="9237362" y="1899513"/>
            <a:chExt cx="2587570" cy="257916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18587" y1="36945" x2="38043" y2="342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398244">
              <a:off x="9241567" y="1895308"/>
              <a:ext cx="2579160" cy="258757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9816817" y="2777602"/>
              <a:ext cx="18914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104 864</a:t>
              </a:r>
            </a:p>
          </p:txBody>
        </p:sp>
      </p:grpSp>
      <p:sp>
        <p:nvSpPr>
          <p:cNvPr id="22" name="Rounded Rectangle 21"/>
          <p:cNvSpPr/>
          <p:nvPr/>
        </p:nvSpPr>
        <p:spPr>
          <a:xfrm>
            <a:off x="227399" y="573809"/>
            <a:ext cx="11783506" cy="820132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err="1">
                <a:solidFill>
                  <a:srgbClr val="5B9BD5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Đặt</a:t>
            </a:r>
            <a:r>
              <a:rPr lang="en-US" sz="4800" dirty="0">
                <a:solidFill>
                  <a:srgbClr val="5B9BD5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dirty="0" err="1">
                <a:solidFill>
                  <a:srgbClr val="5B9BD5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4800" dirty="0">
                <a:solidFill>
                  <a:srgbClr val="5B9BD5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dirty="0" err="1">
                <a:solidFill>
                  <a:srgbClr val="5B9BD5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rồi</a:t>
            </a:r>
            <a:r>
              <a:rPr lang="en-US" sz="4800" dirty="0">
                <a:solidFill>
                  <a:srgbClr val="5B9BD5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dirty="0" err="1">
                <a:solidFill>
                  <a:srgbClr val="5B9BD5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4800" dirty="0">
                <a:solidFill>
                  <a:srgbClr val="5B9BD5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56 709 + 48 145</a:t>
            </a:r>
          </a:p>
        </p:txBody>
      </p:sp>
    </p:spTree>
    <p:extLst>
      <p:ext uri="{BB962C8B-B14F-4D97-AF65-F5344CB8AC3E}">
        <p14:creationId xmlns:p14="http://schemas.microsoft.com/office/powerpoint/2010/main" val="721393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2.08333E-6 0.4030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3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ea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9BFE032D-036F-4A4B-8C33-CEA6E19DC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56"/>
            <a:ext cx="12192000" cy="685865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87DC9A6-4910-4432-A7B5-3C6F66B47F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192" y="2162319"/>
            <a:ext cx="3305523" cy="3124200"/>
          </a:xfrm>
          <a:prstGeom prst="rect">
            <a:avLst/>
          </a:prstGeom>
        </p:spPr>
      </p:pic>
      <p:pic>
        <p:nvPicPr>
          <p:cNvPr id="28" name="Picture 24">
            <a:extLst>
              <a:ext uri="{FF2B5EF4-FFF2-40B4-BE49-F238E27FC236}">
                <a16:creationId xmlns:a16="http://schemas.microsoft.com/office/drawing/2014/main" id="{36210CEC-D9F4-482E-AA60-0188C3896A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-3" y="1626147"/>
            <a:ext cx="2399609" cy="3605048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628C98F-06F9-416D-9625-7EF3A05645F1}"/>
              </a:ext>
            </a:extLst>
          </p:cNvPr>
          <p:cNvSpPr/>
          <p:nvPr/>
        </p:nvSpPr>
        <p:spPr>
          <a:xfrm>
            <a:off x="1615374" y="204486"/>
            <a:ext cx="9287088" cy="4871126"/>
          </a:xfrm>
          <a:custGeom>
            <a:avLst/>
            <a:gdLst>
              <a:gd name="connsiteX0" fmla="*/ 0 w 9287088"/>
              <a:gd name="connsiteY0" fmla="*/ 485749 h 4871126"/>
              <a:gd name="connsiteX1" fmla="*/ 485749 w 9287088"/>
              <a:gd name="connsiteY1" fmla="*/ 0 h 4871126"/>
              <a:gd name="connsiteX2" fmla="*/ 8801339 w 9287088"/>
              <a:gd name="connsiteY2" fmla="*/ 0 h 4871126"/>
              <a:gd name="connsiteX3" fmla="*/ 9287088 w 9287088"/>
              <a:gd name="connsiteY3" fmla="*/ 485749 h 4871126"/>
              <a:gd name="connsiteX4" fmla="*/ 9287088 w 9287088"/>
              <a:gd name="connsiteY4" fmla="*/ 4385377 h 4871126"/>
              <a:gd name="connsiteX5" fmla="*/ 8801339 w 9287088"/>
              <a:gd name="connsiteY5" fmla="*/ 4871126 h 4871126"/>
              <a:gd name="connsiteX6" fmla="*/ 485749 w 9287088"/>
              <a:gd name="connsiteY6" fmla="*/ 4871126 h 4871126"/>
              <a:gd name="connsiteX7" fmla="*/ 0 w 9287088"/>
              <a:gd name="connsiteY7" fmla="*/ 4385377 h 4871126"/>
              <a:gd name="connsiteX8" fmla="*/ 0 w 9287088"/>
              <a:gd name="connsiteY8" fmla="*/ 485749 h 4871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87088" h="4871126" fill="none" extrusionOk="0">
                <a:moveTo>
                  <a:pt x="0" y="485749"/>
                </a:moveTo>
                <a:cubicBezTo>
                  <a:pt x="1310" y="252947"/>
                  <a:pt x="225000" y="12626"/>
                  <a:pt x="485749" y="0"/>
                </a:cubicBezTo>
                <a:cubicBezTo>
                  <a:pt x="1857755" y="72427"/>
                  <a:pt x="6007004" y="61419"/>
                  <a:pt x="8801339" y="0"/>
                </a:cubicBezTo>
                <a:cubicBezTo>
                  <a:pt x="9065726" y="-26742"/>
                  <a:pt x="9279826" y="215280"/>
                  <a:pt x="9287088" y="485749"/>
                </a:cubicBezTo>
                <a:cubicBezTo>
                  <a:pt x="9387964" y="1605468"/>
                  <a:pt x="9179775" y="2827345"/>
                  <a:pt x="9287088" y="4385377"/>
                </a:cubicBezTo>
                <a:cubicBezTo>
                  <a:pt x="9289729" y="4640243"/>
                  <a:pt x="9063970" y="4864802"/>
                  <a:pt x="8801339" y="4871126"/>
                </a:cubicBezTo>
                <a:cubicBezTo>
                  <a:pt x="5763782" y="4900953"/>
                  <a:pt x="3337166" y="4791820"/>
                  <a:pt x="485749" y="4871126"/>
                </a:cubicBezTo>
                <a:cubicBezTo>
                  <a:pt x="257334" y="4866620"/>
                  <a:pt x="-39490" y="4661458"/>
                  <a:pt x="0" y="4385377"/>
                </a:cubicBezTo>
                <a:cubicBezTo>
                  <a:pt x="50037" y="3350220"/>
                  <a:pt x="770" y="1813746"/>
                  <a:pt x="0" y="485749"/>
                </a:cubicBezTo>
                <a:close/>
              </a:path>
              <a:path w="9287088" h="4871126" stroke="0" extrusionOk="0">
                <a:moveTo>
                  <a:pt x="0" y="485749"/>
                </a:moveTo>
                <a:cubicBezTo>
                  <a:pt x="32440" y="226319"/>
                  <a:pt x="239895" y="46707"/>
                  <a:pt x="485749" y="0"/>
                </a:cubicBezTo>
                <a:cubicBezTo>
                  <a:pt x="3786653" y="123000"/>
                  <a:pt x="7680857" y="-96860"/>
                  <a:pt x="8801339" y="0"/>
                </a:cubicBezTo>
                <a:cubicBezTo>
                  <a:pt x="9035621" y="-25905"/>
                  <a:pt x="9296145" y="199217"/>
                  <a:pt x="9287088" y="485749"/>
                </a:cubicBezTo>
                <a:cubicBezTo>
                  <a:pt x="9290261" y="1425780"/>
                  <a:pt x="9381355" y="2742003"/>
                  <a:pt x="9287088" y="4385377"/>
                </a:cubicBezTo>
                <a:cubicBezTo>
                  <a:pt x="9261706" y="4662844"/>
                  <a:pt x="9048318" y="4867641"/>
                  <a:pt x="8801339" y="4871126"/>
                </a:cubicBezTo>
                <a:cubicBezTo>
                  <a:pt x="6653999" y="4710419"/>
                  <a:pt x="1851765" y="4910793"/>
                  <a:pt x="485749" y="4871126"/>
                </a:cubicBezTo>
                <a:cubicBezTo>
                  <a:pt x="209796" y="4869575"/>
                  <a:pt x="-44208" y="4633621"/>
                  <a:pt x="0" y="4385377"/>
                </a:cubicBezTo>
                <a:cubicBezTo>
                  <a:pt x="32216" y="2834182"/>
                  <a:pt x="57206" y="1399110"/>
                  <a:pt x="0" y="485749"/>
                </a:cubicBezTo>
                <a:close/>
              </a:path>
            </a:pathLst>
          </a:custGeom>
          <a:solidFill>
            <a:schemeClr val="bg1">
              <a:alpha val="73000"/>
            </a:schemeClr>
          </a:solidFill>
          <a:ln w="38100">
            <a:noFill/>
            <a:prstDash val="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99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EF62C8-72EB-40C1-9D97-7732D16060FA}"/>
              </a:ext>
            </a:extLst>
          </p:cNvPr>
          <p:cNvSpPr txBox="1"/>
          <p:nvPr/>
        </p:nvSpPr>
        <p:spPr>
          <a:xfrm>
            <a:off x="3034776" y="303134"/>
            <a:ext cx="6426050" cy="646331"/>
          </a:xfrm>
          <a:custGeom>
            <a:avLst/>
            <a:gdLst>
              <a:gd name="connsiteX0" fmla="*/ 0 w 6426050"/>
              <a:gd name="connsiteY0" fmla="*/ 0 h 646331"/>
              <a:gd name="connsiteX1" fmla="*/ 642605 w 6426050"/>
              <a:gd name="connsiteY1" fmla="*/ 0 h 646331"/>
              <a:gd name="connsiteX2" fmla="*/ 1413731 w 6426050"/>
              <a:gd name="connsiteY2" fmla="*/ 0 h 646331"/>
              <a:gd name="connsiteX3" fmla="*/ 2056336 w 6426050"/>
              <a:gd name="connsiteY3" fmla="*/ 0 h 646331"/>
              <a:gd name="connsiteX4" fmla="*/ 2634681 w 6426050"/>
              <a:gd name="connsiteY4" fmla="*/ 0 h 646331"/>
              <a:gd name="connsiteX5" fmla="*/ 3277286 w 6426050"/>
              <a:gd name="connsiteY5" fmla="*/ 0 h 646331"/>
              <a:gd name="connsiteX6" fmla="*/ 3727109 w 6426050"/>
              <a:gd name="connsiteY6" fmla="*/ 0 h 646331"/>
              <a:gd name="connsiteX7" fmla="*/ 4305454 w 6426050"/>
              <a:gd name="connsiteY7" fmla="*/ 0 h 646331"/>
              <a:gd name="connsiteX8" fmla="*/ 4819538 w 6426050"/>
              <a:gd name="connsiteY8" fmla="*/ 0 h 646331"/>
              <a:gd name="connsiteX9" fmla="*/ 5590664 w 6426050"/>
              <a:gd name="connsiteY9" fmla="*/ 0 h 646331"/>
              <a:gd name="connsiteX10" fmla="*/ 6426050 w 6426050"/>
              <a:gd name="connsiteY10" fmla="*/ 0 h 646331"/>
              <a:gd name="connsiteX11" fmla="*/ 6426050 w 6426050"/>
              <a:gd name="connsiteY11" fmla="*/ 646331 h 646331"/>
              <a:gd name="connsiteX12" fmla="*/ 5654924 w 6426050"/>
              <a:gd name="connsiteY12" fmla="*/ 646331 h 646331"/>
              <a:gd name="connsiteX13" fmla="*/ 5012319 w 6426050"/>
              <a:gd name="connsiteY13" fmla="*/ 646331 h 646331"/>
              <a:gd name="connsiteX14" fmla="*/ 4305454 w 6426050"/>
              <a:gd name="connsiteY14" fmla="*/ 646331 h 646331"/>
              <a:gd name="connsiteX15" fmla="*/ 3662848 w 6426050"/>
              <a:gd name="connsiteY15" fmla="*/ 646331 h 646331"/>
              <a:gd name="connsiteX16" fmla="*/ 3020244 w 6426050"/>
              <a:gd name="connsiteY16" fmla="*/ 646331 h 646331"/>
              <a:gd name="connsiteX17" fmla="*/ 2313378 w 6426050"/>
              <a:gd name="connsiteY17" fmla="*/ 646331 h 646331"/>
              <a:gd name="connsiteX18" fmla="*/ 1863555 w 6426050"/>
              <a:gd name="connsiteY18" fmla="*/ 646331 h 646331"/>
              <a:gd name="connsiteX19" fmla="*/ 1220950 w 6426050"/>
              <a:gd name="connsiteY19" fmla="*/ 646331 h 646331"/>
              <a:gd name="connsiteX20" fmla="*/ 771126 w 6426050"/>
              <a:gd name="connsiteY20" fmla="*/ 646331 h 646331"/>
              <a:gd name="connsiteX21" fmla="*/ 0 w 6426050"/>
              <a:gd name="connsiteY21" fmla="*/ 646331 h 646331"/>
              <a:gd name="connsiteX22" fmla="*/ 0 w 6426050"/>
              <a:gd name="connsiteY22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426050" h="646331" extrusionOk="0">
                <a:moveTo>
                  <a:pt x="0" y="0"/>
                </a:moveTo>
                <a:cubicBezTo>
                  <a:pt x="319493" y="21493"/>
                  <a:pt x="471526" y="11769"/>
                  <a:pt x="642605" y="0"/>
                </a:cubicBezTo>
                <a:cubicBezTo>
                  <a:pt x="813684" y="-11769"/>
                  <a:pt x="1184379" y="7635"/>
                  <a:pt x="1413731" y="0"/>
                </a:cubicBezTo>
                <a:cubicBezTo>
                  <a:pt x="1643083" y="-7635"/>
                  <a:pt x="1834450" y="15246"/>
                  <a:pt x="2056336" y="0"/>
                </a:cubicBezTo>
                <a:cubicBezTo>
                  <a:pt x="2278222" y="-15246"/>
                  <a:pt x="2388732" y="5571"/>
                  <a:pt x="2634681" y="0"/>
                </a:cubicBezTo>
                <a:cubicBezTo>
                  <a:pt x="2880631" y="-5571"/>
                  <a:pt x="3029476" y="-31494"/>
                  <a:pt x="3277286" y="0"/>
                </a:cubicBezTo>
                <a:cubicBezTo>
                  <a:pt x="3525097" y="31494"/>
                  <a:pt x="3508813" y="8744"/>
                  <a:pt x="3727109" y="0"/>
                </a:cubicBezTo>
                <a:cubicBezTo>
                  <a:pt x="3945405" y="-8744"/>
                  <a:pt x="4142363" y="-3030"/>
                  <a:pt x="4305454" y="0"/>
                </a:cubicBezTo>
                <a:cubicBezTo>
                  <a:pt x="4468546" y="3030"/>
                  <a:pt x="4646174" y="8681"/>
                  <a:pt x="4819538" y="0"/>
                </a:cubicBezTo>
                <a:cubicBezTo>
                  <a:pt x="4992902" y="-8681"/>
                  <a:pt x="5299762" y="19428"/>
                  <a:pt x="5590664" y="0"/>
                </a:cubicBezTo>
                <a:cubicBezTo>
                  <a:pt x="5881566" y="-19428"/>
                  <a:pt x="6197104" y="-14017"/>
                  <a:pt x="6426050" y="0"/>
                </a:cubicBezTo>
                <a:cubicBezTo>
                  <a:pt x="6441348" y="258610"/>
                  <a:pt x="6415311" y="483882"/>
                  <a:pt x="6426050" y="646331"/>
                </a:cubicBezTo>
                <a:cubicBezTo>
                  <a:pt x="6092567" y="649302"/>
                  <a:pt x="6021526" y="656006"/>
                  <a:pt x="5654924" y="646331"/>
                </a:cubicBezTo>
                <a:cubicBezTo>
                  <a:pt x="5288322" y="636656"/>
                  <a:pt x="5296226" y="615957"/>
                  <a:pt x="5012319" y="646331"/>
                </a:cubicBezTo>
                <a:cubicBezTo>
                  <a:pt x="4728412" y="676705"/>
                  <a:pt x="4475369" y="671636"/>
                  <a:pt x="4305454" y="646331"/>
                </a:cubicBezTo>
                <a:cubicBezTo>
                  <a:pt x="4135540" y="621026"/>
                  <a:pt x="3890609" y="672878"/>
                  <a:pt x="3662848" y="646331"/>
                </a:cubicBezTo>
                <a:cubicBezTo>
                  <a:pt x="3435087" y="619784"/>
                  <a:pt x="3193295" y="624899"/>
                  <a:pt x="3020244" y="646331"/>
                </a:cubicBezTo>
                <a:cubicBezTo>
                  <a:pt x="2847193" y="667763"/>
                  <a:pt x="2639663" y="659691"/>
                  <a:pt x="2313378" y="646331"/>
                </a:cubicBezTo>
                <a:cubicBezTo>
                  <a:pt x="1987093" y="632971"/>
                  <a:pt x="2085738" y="652278"/>
                  <a:pt x="1863555" y="646331"/>
                </a:cubicBezTo>
                <a:cubicBezTo>
                  <a:pt x="1641372" y="640384"/>
                  <a:pt x="1494116" y="634630"/>
                  <a:pt x="1220950" y="646331"/>
                </a:cubicBezTo>
                <a:cubicBezTo>
                  <a:pt x="947784" y="658032"/>
                  <a:pt x="954667" y="660803"/>
                  <a:pt x="771126" y="646331"/>
                </a:cubicBezTo>
                <a:cubicBezTo>
                  <a:pt x="587585" y="631859"/>
                  <a:pt x="352785" y="633516"/>
                  <a:pt x="0" y="646331"/>
                </a:cubicBezTo>
                <a:cubicBezTo>
                  <a:pt x="-18161" y="374860"/>
                  <a:pt x="7544" y="259164"/>
                  <a:pt x="0" y="0"/>
                </a:cubicBezTo>
                <a:close/>
              </a:path>
            </a:pathLst>
          </a:custGeom>
          <a:noFill/>
          <a:ln w="28575">
            <a:noFill/>
            <a:extLst>
              <a:ext uri="{C807C97D-BFC1-408E-A445-0C87EB9F89A2}">
                <ask:lineSketchStyleProps xmlns:ask="http://schemas.microsoft.com/office/drawing/2018/sketchyshapes" sd="250758935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</a:rPr>
              <a:t>Thứ</a:t>
            </a: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</a:rPr>
              <a:t> … </a:t>
            </a:r>
            <a:r>
              <a:rPr kumimoji="0" lang="en-US" sz="3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</a:rPr>
              <a:t>ngày</a:t>
            </a: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</a:rPr>
              <a:t> … </a:t>
            </a:r>
            <a:r>
              <a:rPr kumimoji="0" lang="en-US" sz="3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</a:rPr>
              <a:t>tháng</a:t>
            </a: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</a:rPr>
              <a:t> … </a:t>
            </a:r>
            <a:r>
              <a:rPr kumimoji="0" lang="en-US" sz="3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</a:rPr>
              <a:t>năm</a:t>
            </a: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</a:rPr>
              <a:t> 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0BB86B-2E1B-3A09-39B3-82F114C6F4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6514" y="926683"/>
            <a:ext cx="1737511" cy="9693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9C59FF-E217-1CB8-3549-26570D721E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4026" y="1797294"/>
            <a:ext cx="8340051" cy="22496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4A77CF-1E94-E425-190A-7FC5B0924B56}"/>
              </a:ext>
            </a:extLst>
          </p:cNvPr>
          <p:cNvSpPr txBox="1"/>
          <p:nvPr/>
        </p:nvSpPr>
        <p:spPr>
          <a:xfrm>
            <a:off x="5555974" y="3597966"/>
            <a:ext cx="2474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Tiết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41817420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F67F842A-667D-4FB6-A784-A98C997785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C63C41-4FEF-4860-ADED-7F567964B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240" y="1664055"/>
            <a:ext cx="6602540" cy="35298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E2FD18-A47B-43FF-ADC5-6A7D9ED4A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826" y="3343419"/>
            <a:ext cx="3305523" cy="3124200"/>
          </a:xfrm>
          <a:prstGeom prst="rect">
            <a:avLst/>
          </a:prstGeom>
        </p:spPr>
      </p:pic>
      <p:pic>
        <p:nvPicPr>
          <p:cNvPr id="7" name="Picture 24">
            <a:extLst>
              <a:ext uri="{FF2B5EF4-FFF2-40B4-BE49-F238E27FC236}">
                <a16:creationId xmlns:a16="http://schemas.microsoft.com/office/drawing/2014/main" id="{11FB6DA0-3BBD-427B-A0E9-05EEDC195B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85631" y="2807247"/>
            <a:ext cx="2399609" cy="360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8890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CD59B15-73A2-44BD-909F-D388752935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66"/>
          <a:stretch/>
        </p:blipFill>
        <p:spPr>
          <a:xfrm>
            <a:off x="18214" y="14300"/>
            <a:ext cx="12173785" cy="68437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10F580-1D24-4759-8737-FF389EA38030}"/>
              </a:ext>
            </a:extLst>
          </p:cNvPr>
          <p:cNvSpPr/>
          <p:nvPr/>
        </p:nvSpPr>
        <p:spPr>
          <a:xfrm>
            <a:off x="96641" y="151434"/>
            <a:ext cx="12013353" cy="6555131"/>
          </a:xfrm>
          <a:custGeom>
            <a:avLst/>
            <a:gdLst>
              <a:gd name="connsiteX0" fmla="*/ 0 w 12013353"/>
              <a:gd name="connsiteY0" fmla="*/ 653678 h 6555131"/>
              <a:gd name="connsiteX1" fmla="*/ 653678 w 12013353"/>
              <a:gd name="connsiteY1" fmla="*/ 0 h 6555131"/>
              <a:gd name="connsiteX2" fmla="*/ 11359675 w 12013353"/>
              <a:gd name="connsiteY2" fmla="*/ 0 h 6555131"/>
              <a:gd name="connsiteX3" fmla="*/ 12013353 w 12013353"/>
              <a:gd name="connsiteY3" fmla="*/ 653678 h 6555131"/>
              <a:gd name="connsiteX4" fmla="*/ 12013353 w 12013353"/>
              <a:gd name="connsiteY4" fmla="*/ 5901453 h 6555131"/>
              <a:gd name="connsiteX5" fmla="*/ 11359675 w 12013353"/>
              <a:gd name="connsiteY5" fmla="*/ 6555131 h 6555131"/>
              <a:gd name="connsiteX6" fmla="*/ 653678 w 12013353"/>
              <a:gd name="connsiteY6" fmla="*/ 6555131 h 6555131"/>
              <a:gd name="connsiteX7" fmla="*/ 0 w 12013353"/>
              <a:gd name="connsiteY7" fmla="*/ 5901453 h 6555131"/>
              <a:gd name="connsiteX8" fmla="*/ 0 w 12013353"/>
              <a:gd name="connsiteY8" fmla="*/ 653678 h 655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13353" h="6555131" fill="none" extrusionOk="0">
                <a:moveTo>
                  <a:pt x="0" y="653678"/>
                </a:moveTo>
                <a:cubicBezTo>
                  <a:pt x="2477" y="359713"/>
                  <a:pt x="314649" y="36900"/>
                  <a:pt x="653678" y="0"/>
                </a:cubicBezTo>
                <a:cubicBezTo>
                  <a:pt x="5021643" y="72427"/>
                  <a:pt x="8083348" y="61419"/>
                  <a:pt x="11359675" y="0"/>
                </a:cubicBezTo>
                <a:cubicBezTo>
                  <a:pt x="11714292" y="-44048"/>
                  <a:pt x="11953051" y="274422"/>
                  <a:pt x="12013353" y="653678"/>
                </a:cubicBezTo>
                <a:cubicBezTo>
                  <a:pt x="12114229" y="2066087"/>
                  <a:pt x="11906040" y="4571528"/>
                  <a:pt x="12013353" y="5901453"/>
                </a:cubicBezTo>
                <a:cubicBezTo>
                  <a:pt x="12022407" y="6216518"/>
                  <a:pt x="11686589" y="6516902"/>
                  <a:pt x="11359675" y="6555131"/>
                </a:cubicBezTo>
                <a:cubicBezTo>
                  <a:pt x="9046540" y="6584958"/>
                  <a:pt x="5838935" y="6475825"/>
                  <a:pt x="653678" y="6555131"/>
                </a:cubicBezTo>
                <a:cubicBezTo>
                  <a:pt x="350235" y="6548623"/>
                  <a:pt x="-55183" y="6273381"/>
                  <a:pt x="0" y="5901453"/>
                </a:cubicBezTo>
                <a:cubicBezTo>
                  <a:pt x="50037" y="4274247"/>
                  <a:pt x="770" y="2138025"/>
                  <a:pt x="0" y="653678"/>
                </a:cubicBezTo>
                <a:close/>
              </a:path>
              <a:path w="12013353" h="6555131" stroke="0" extrusionOk="0">
                <a:moveTo>
                  <a:pt x="0" y="653678"/>
                </a:moveTo>
                <a:cubicBezTo>
                  <a:pt x="6556" y="294449"/>
                  <a:pt x="316987" y="50680"/>
                  <a:pt x="653678" y="0"/>
                </a:cubicBezTo>
                <a:cubicBezTo>
                  <a:pt x="3196794" y="123000"/>
                  <a:pt x="7276600" y="-96860"/>
                  <a:pt x="11359675" y="0"/>
                </a:cubicBezTo>
                <a:cubicBezTo>
                  <a:pt x="11676481" y="-33695"/>
                  <a:pt x="12018023" y="283248"/>
                  <a:pt x="12013353" y="653678"/>
                </a:cubicBezTo>
                <a:cubicBezTo>
                  <a:pt x="12016526" y="2591228"/>
                  <a:pt x="12107620" y="3309761"/>
                  <a:pt x="12013353" y="5901453"/>
                </a:cubicBezTo>
                <a:cubicBezTo>
                  <a:pt x="11986566" y="6272173"/>
                  <a:pt x="11704128" y="6552420"/>
                  <a:pt x="11359675" y="6555131"/>
                </a:cubicBezTo>
                <a:cubicBezTo>
                  <a:pt x="8799162" y="6394424"/>
                  <a:pt x="5208554" y="6594798"/>
                  <a:pt x="653678" y="6555131"/>
                </a:cubicBezTo>
                <a:cubicBezTo>
                  <a:pt x="281293" y="6552835"/>
                  <a:pt x="-26092" y="6250648"/>
                  <a:pt x="0" y="5901453"/>
                </a:cubicBezTo>
                <a:cubicBezTo>
                  <a:pt x="32216" y="5160172"/>
                  <a:pt x="57206" y="2677856"/>
                  <a:pt x="0" y="653678"/>
                </a:cubicBezTo>
                <a:close/>
              </a:path>
            </a:pathLst>
          </a:custGeom>
          <a:solidFill>
            <a:schemeClr val="bg1">
              <a:alpha val="73000"/>
            </a:schemeClr>
          </a:solidFill>
          <a:ln w="38100">
            <a:noFill/>
            <a:prstDash val="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99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3B743-8A99-C6C3-EA5F-CEDA8567ABED}"/>
              </a:ext>
            </a:extLst>
          </p:cNvPr>
          <p:cNvGrpSpPr/>
          <p:nvPr/>
        </p:nvGrpSpPr>
        <p:grpSpPr>
          <a:xfrm>
            <a:off x="900136" y="256980"/>
            <a:ext cx="4765170" cy="689627"/>
            <a:chOff x="154701" y="396128"/>
            <a:chExt cx="4765170" cy="689627"/>
          </a:xfrm>
        </p:grpSpPr>
        <p:sp>
          <p:nvSpPr>
            <p:cNvPr id="14" name="Rounded Rectangle 5">
              <a:extLst>
                <a:ext uri="{FF2B5EF4-FFF2-40B4-BE49-F238E27FC236}">
                  <a16:creationId xmlns:a16="http://schemas.microsoft.com/office/drawing/2014/main" id="{392AEFE0-349B-47DD-8D54-ACDD2D002FFA}"/>
                </a:ext>
              </a:extLst>
            </p:cNvPr>
            <p:cNvSpPr/>
            <p:nvPr/>
          </p:nvSpPr>
          <p:spPr bwMode="auto">
            <a:xfrm>
              <a:off x="675569" y="396128"/>
              <a:ext cx="4244302" cy="66735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214" tIns="45607" rIns="91214" bIns="45607" numCol="1" rtlCol="0" anchor="ctr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591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Đặt</a:t>
              </a:r>
              <a:r>
                <a:rPr kumimoji="0" lang="en-US" sz="3591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591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tính</a:t>
              </a:r>
              <a:r>
                <a:rPr kumimoji="0" lang="en-US" sz="3591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591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rồi</a:t>
              </a:r>
              <a:r>
                <a:rPr kumimoji="0" lang="en-US" sz="3591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591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tính</a:t>
              </a:r>
              <a:r>
                <a:rPr kumimoji="0" lang="en-US" sz="3591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DFCDDEE-710D-4B8A-895A-E78C62EBD543}"/>
                </a:ext>
              </a:extLst>
            </p:cNvPr>
            <p:cNvSpPr/>
            <p:nvPr/>
          </p:nvSpPr>
          <p:spPr bwMode="auto">
            <a:xfrm>
              <a:off x="154701" y="466190"/>
              <a:ext cx="619565" cy="619565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none" lIns="91214" tIns="45607" rIns="91214" bIns="45607" numCol="1" rtlCol="0" anchor="ctr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591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1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C407D90-A84F-7DCC-28E4-9CF310BDA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48" y="2019507"/>
            <a:ext cx="11198889" cy="90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885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600326" y="161925"/>
            <a:ext cx="71723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457200">
              <a:defRPr/>
            </a:pPr>
            <a:r>
              <a:rPr lang="en-US" sz="6600" b="1" kern="0" dirty="0">
                <a:solidFill>
                  <a:srgbClr val="0064D2">
                    <a:lumMod val="50000"/>
                  </a:srgbClr>
                </a:solidFill>
                <a:ea typeface="微软雅黑"/>
                <a:cs typeface="Arial" panose="020B0604020202020204" pitchFamily="34" charset="0"/>
              </a:rPr>
              <a:t>5 839 + 712</a:t>
            </a:r>
            <a:endParaRPr kumimoji="0" lang="en-US" sz="6600" b="1" i="0" u="none" strike="noStrike" kern="0" cap="none" spc="0" normalizeH="0" baseline="0" noProof="0" dirty="0">
              <a:ln>
                <a:noFill/>
              </a:ln>
              <a:solidFill>
                <a:srgbClr val="0064D2">
                  <a:lumMod val="50000"/>
                </a:srgbClr>
              </a:solidFill>
              <a:effectLst/>
              <a:uLnTx/>
              <a:uFillTx/>
              <a:latin typeface="Arial"/>
              <a:ea typeface="微软雅黑"/>
              <a:cs typeface="Arial" panose="020B0604020202020204" pitchFamily="34" charset="0"/>
            </a:endParaRP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4476749" y="1397872"/>
            <a:ext cx="37262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5 839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5743575" y="2634474"/>
            <a:ext cx="30485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712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>
            <a:off x="3282517" y="2851421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 flipV="1">
            <a:off x="4216917" y="4031807"/>
            <a:ext cx="4113919" cy="4571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280968" y="3852208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6561305" y="384437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5749098" y="383880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4629151" y="3847500"/>
            <a:ext cx="107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spc="600" dirty="0">
                <a:solidFill>
                  <a:prstClr val="white"/>
                </a:solidFill>
                <a:latin typeface="Arial"/>
                <a:cs typeface="Arial" panose="020B0604020202020204" pitchFamily="34" charset="0"/>
              </a:rPr>
              <a:t>6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3899F4-76E6-402A-9A11-F2D073A21C13}"/>
              </a:ext>
            </a:extLst>
          </p:cNvPr>
          <p:cNvSpPr/>
          <p:nvPr/>
        </p:nvSpPr>
        <p:spPr>
          <a:xfrm rot="16200000">
            <a:off x="3272992" y="2860946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03343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1466849" y="161925"/>
            <a:ext cx="8924925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548 393 + 28 110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3196414" y="1397872"/>
            <a:ext cx="55911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548 393 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4000500" y="2634474"/>
            <a:ext cx="47916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28 110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>
            <a:off x="2711017" y="2889521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 flipV="1">
            <a:off x="3228975" y="4019550"/>
            <a:ext cx="5676899" cy="11556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502479" y="3871258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6782816" y="386342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5970609" y="385785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4810125" y="3869873"/>
            <a:ext cx="107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3899F4-76E6-402A-9A11-F2D073A21C13}"/>
              </a:ext>
            </a:extLst>
          </p:cNvPr>
          <p:cNvSpPr/>
          <p:nvPr/>
        </p:nvSpPr>
        <p:spPr>
          <a:xfrm rot="16200000">
            <a:off x="2701492" y="2899046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748681-EE67-ABF4-A4B9-9E14322FDD37}"/>
              </a:ext>
            </a:extLst>
          </p:cNvPr>
          <p:cNvSpPr txBox="1"/>
          <p:nvPr/>
        </p:nvSpPr>
        <p:spPr>
          <a:xfrm>
            <a:off x="4057650" y="3879398"/>
            <a:ext cx="107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5B9D1C-B8D4-8C72-2B23-4EC27AFD6345}"/>
              </a:ext>
            </a:extLst>
          </p:cNvPr>
          <p:cNvSpPr txBox="1"/>
          <p:nvPr/>
        </p:nvSpPr>
        <p:spPr>
          <a:xfrm>
            <a:off x="3381375" y="3888923"/>
            <a:ext cx="107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1023587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  <p:bldP spid="14" grpId="0" animBg="1"/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1466849" y="161925"/>
            <a:ext cx="8924925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319 256 + 378 028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3143251" y="1397872"/>
            <a:ext cx="55911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319 256 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3209925" y="2634474"/>
            <a:ext cx="54774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378 028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>
            <a:off x="2711017" y="2889521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 flipV="1">
            <a:off x="3228975" y="4019550"/>
            <a:ext cx="5676899" cy="11556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502479" y="3871258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6782816" y="386342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spc="600" dirty="0">
                <a:solidFill>
                  <a:prstClr val="white"/>
                </a:solidFill>
                <a:latin typeface="Arial"/>
                <a:cs typeface="Arial" panose="020B0604020202020204" pitchFamily="34" charset="0"/>
              </a:rPr>
              <a:t>8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5970609" y="385785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4810125" y="3869873"/>
            <a:ext cx="107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3899F4-76E6-402A-9A11-F2D073A21C13}"/>
              </a:ext>
            </a:extLst>
          </p:cNvPr>
          <p:cNvSpPr/>
          <p:nvPr/>
        </p:nvSpPr>
        <p:spPr>
          <a:xfrm rot="16200000">
            <a:off x="2701492" y="2899046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748681-EE67-ABF4-A4B9-9E14322FDD37}"/>
              </a:ext>
            </a:extLst>
          </p:cNvPr>
          <p:cNvSpPr txBox="1"/>
          <p:nvPr/>
        </p:nvSpPr>
        <p:spPr>
          <a:xfrm>
            <a:off x="4057650" y="3879398"/>
            <a:ext cx="107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5B9D1C-B8D4-8C72-2B23-4EC27AFD6345}"/>
              </a:ext>
            </a:extLst>
          </p:cNvPr>
          <p:cNvSpPr txBox="1"/>
          <p:nvPr/>
        </p:nvSpPr>
        <p:spPr>
          <a:xfrm>
            <a:off x="3400425" y="3886200"/>
            <a:ext cx="1055726" cy="1572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6992371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  <p:bldP spid="14" grpId="0" animBg="1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CD59B15-73A2-44BD-909F-D388752935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66"/>
          <a:stretch/>
        </p:blipFill>
        <p:spPr>
          <a:xfrm>
            <a:off x="18214" y="14300"/>
            <a:ext cx="12173785" cy="68437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10F580-1D24-4759-8737-FF389EA38030}"/>
              </a:ext>
            </a:extLst>
          </p:cNvPr>
          <p:cNvSpPr/>
          <p:nvPr/>
        </p:nvSpPr>
        <p:spPr>
          <a:xfrm>
            <a:off x="96641" y="151434"/>
            <a:ext cx="12013353" cy="6555131"/>
          </a:xfrm>
          <a:custGeom>
            <a:avLst/>
            <a:gdLst>
              <a:gd name="connsiteX0" fmla="*/ 0 w 12013353"/>
              <a:gd name="connsiteY0" fmla="*/ 653678 h 6555131"/>
              <a:gd name="connsiteX1" fmla="*/ 653678 w 12013353"/>
              <a:gd name="connsiteY1" fmla="*/ 0 h 6555131"/>
              <a:gd name="connsiteX2" fmla="*/ 11359675 w 12013353"/>
              <a:gd name="connsiteY2" fmla="*/ 0 h 6555131"/>
              <a:gd name="connsiteX3" fmla="*/ 12013353 w 12013353"/>
              <a:gd name="connsiteY3" fmla="*/ 653678 h 6555131"/>
              <a:gd name="connsiteX4" fmla="*/ 12013353 w 12013353"/>
              <a:gd name="connsiteY4" fmla="*/ 5901453 h 6555131"/>
              <a:gd name="connsiteX5" fmla="*/ 11359675 w 12013353"/>
              <a:gd name="connsiteY5" fmla="*/ 6555131 h 6555131"/>
              <a:gd name="connsiteX6" fmla="*/ 653678 w 12013353"/>
              <a:gd name="connsiteY6" fmla="*/ 6555131 h 6555131"/>
              <a:gd name="connsiteX7" fmla="*/ 0 w 12013353"/>
              <a:gd name="connsiteY7" fmla="*/ 5901453 h 6555131"/>
              <a:gd name="connsiteX8" fmla="*/ 0 w 12013353"/>
              <a:gd name="connsiteY8" fmla="*/ 653678 h 655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13353" h="6555131" fill="none" extrusionOk="0">
                <a:moveTo>
                  <a:pt x="0" y="653678"/>
                </a:moveTo>
                <a:cubicBezTo>
                  <a:pt x="2477" y="359713"/>
                  <a:pt x="314649" y="36900"/>
                  <a:pt x="653678" y="0"/>
                </a:cubicBezTo>
                <a:cubicBezTo>
                  <a:pt x="5021643" y="72427"/>
                  <a:pt x="8083348" y="61419"/>
                  <a:pt x="11359675" y="0"/>
                </a:cubicBezTo>
                <a:cubicBezTo>
                  <a:pt x="11714292" y="-44048"/>
                  <a:pt x="11953051" y="274422"/>
                  <a:pt x="12013353" y="653678"/>
                </a:cubicBezTo>
                <a:cubicBezTo>
                  <a:pt x="12114229" y="2066087"/>
                  <a:pt x="11906040" y="4571528"/>
                  <a:pt x="12013353" y="5901453"/>
                </a:cubicBezTo>
                <a:cubicBezTo>
                  <a:pt x="12022407" y="6216518"/>
                  <a:pt x="11686589" y="6516902"/>
                  <a:pt x="11359675" y="6555131"/>
                </a:cubicBezTo>
                <a:cubicBezTo>
                  <a:pt x="9046540" y="6584958"/>
                  <a:pt x="5838935" y="6475825"/>
                  <a:pt x="653678" y="6555131"/>
                </a:cubicBezTo>
                <a:cubicBezTo>
                  <a:pt x="350235" y="6548623"/>
                  <a:pt x="-55183" y="6273381"/>
                  <a:pt x="0" y="5901453"/>
                </a:cubicBezTo>
                <a:cubicBezTo>
                  <a:pt x="50037" y="4274247"/>
                  <a:pt x="770" y="2138025"/>
                  <a:pt x="0" y="653678"/>
                </a:cubicBezTo>
                <a:close/>
              </a:path>
              <a:path w="12013353" h="6555131" stroke="0" extrusionOk="0">
                <a:moveTo>
                  <a:pt x="0" y="653678"/>
                </a:moveTo>
                <a:cubicBezTo>
                  <a:pt x="6556" y="294449"/>
                  <a:pt x="316987" y="50680"/>
                  <a:pt x="653678" y="0"/>
                </a:cubicBezTo>
                <a:cubicBezTo>
                  <a:pt x="3196794" y="123000"/>
                  <a:pt x="7276600" y="-96860"/>
                  <a:pt x="11359675" y="0"/>
                </a:cubicBezTo>
                <a:cubicBezTo>
                  <a:pt x="11676481" y="-33695"/>
                  <a:pt x="12018023" y="283248"/>
                  <a:pt x="12013353" y="653678"/>
                </a:cubicBezTo>
                <a:cubicBezTo>
                  <a:pt x="12016526" y="2591228"/>
                  <a:pt x="12107620" y="3309761"/>
                  <a:pt x="12013353" y="5901453"/>
                </a:cubicBezTo>
                <a:cubicBezTo>
                  <a:pt x="11986566" y="6272173"/>
                  <a:pt x="11704128" y="6552420"/>
                  <a:pt x="11359675" y="6555131"/>
                </a:cubicBezTo>
                <a:cubicBezTo>
                  <a:pt x="8799162" y="6394424"/>
                  <a:pt x="5208554" y="6594798"/>
                  <a:pt x="653678" y="6555131"/>
                </a:cubicBezTo>
                <a:cubicBezTo>
                  <a:pt x="281293" y="6552835"/>
                  <a:pt x="-26092" y="6250648"/>
                  <a:pt x="0" y="5901453"/>
                </a:cubicBezTo>
                <a:cubicBezTo>
                  <a:pt x="32216" y="5160172"/>
                  <a:pt x="57206" y="2677856"/>
                  <a:pt x="0" y="653678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99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3B743-8A99-C6C3-EA5F-CEDA8567ABED}"/>
              </a:ext>
            </a:extLst>
          </p:cNvPr>
          <p:cNvGrpSpPr/>
          <p:nvPr/>
        </p:nvGrpSpPr>
        <p:grpSpPr>
          <a:xfrm>
            <a:off x="533399" y="317500"/>
            <a:ext cx="7160039" cy="692607"/>
            <a:chOff x="305925" y="393148"/>
            <a:chExt cx="4613946" cy="692607"/>
          </a:xfrm>
        </p:grpSpPr>
        <p:sp>
          <p:nvSpPr>
            <p:cNvPr id="14" name="Rounded Rectangle 5">
              <a:extLst>
                <a:ext uri="{FF2B5EF4-FFF2-40B4-BE49-F238E27FC236}">
                  <a16:creationId xmlns:a16="http://schemas.microsoft.com/office/drawing/2014/main" id="{392AEFE0-349B-47DD-8D54-ACDD2D002FFA}"/>
                </a:ext>
              </a:extLst>
            </p:cNvPr>
            <p:cNvSpPr/>
            <p:nvPr/>
          </p:nvSpPr>
          <p:spPr bwMode="auto">
            <a:xfrm>
              <a:off x="675569" y="396128"/>
              <a:ext cx="4244302" cy="66735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214" tIns="45607" rIns="91214" bIns="45607" numCol="1" rtlCol="0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Chọn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trả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lời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đúng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DFCDDEE-710D-4B8A-895A-E78C62EBD543}"/>
                </a:ext>
              </a:extLst>
            </p:cNvPr>
            <p:cNvSpPr/>
            <p:nvPr/>
          </p:nvSpPr>
          <p:spPr bwMode="auto">
            <a:xfrm>
              <a:off x="305925" y="393148"/>
              <a:ext cx="468341" cy="692607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none" lIns="91214" tIns="45607" rIns="91214" bIns="45607" numCol="1" rtlCol="0" anchor="ctr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591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A1569A6-1D9B-6186-1E34-A7BD2EABB02B}"/>
              </a:ext>
            </a:extLst>
          </p:cNvPr>
          <p:cNvSpPr txBox="1"/>
          <p:nvPr/>
        </p:nvSpPr>
        <p:spPr>
          <a:xfrm>
            <a:off x="704088" y="1234440"/>
            <a:ext cx="10771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Giá tiền của một số đồ dùng học tập được cho như sau: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B853857-F56A-620C-9C26-BF17A1913A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274215"/>
              </p:ext>
            </p:extLst>
          </p:nvPr>
        </p:nvGraphicFramePr>
        <p:xfrm>
          <a:off x="737616" y="1883664"/>
          <a:ext cx="10515600" cy="289560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156433496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8242393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764356204"/>
                    </a:ext>
                  </a:extLst>
                </a:gridCol>
              </a:tblGrid>
              <a:tr h="535083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STT</a:t>
                      </a:r>
                      <a:endParaRPr lang="en-US" sz="3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Tên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đồ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dùng</a:t>
                      </a:r>
                      <a:endParaRPr lang="en-US" sz="3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Giá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tiền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 (</a:t>
                      </a:r>
                      <a:r>
                        <a:rPr lang="en-US" sz="3200" b="1" dirty="0" err="1">
                          <a:solidFill>
                            <a:srgbClr val="000000"/>
                          </a:solidFill>
                          <a:effectLst/>
                        </a:rPr>
                        <a:t>đồng</a:t>
                      </a: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3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734181"/>
                  </a:ext>
                </a:extLst>
              </a:tr>
              <a:tr h="53508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</a:rPr>
                        <a:t>Bút máy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</a:rPr>
                        <a:t>24 600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611622"/>
                  </a:ext>
                </a:extLst>
              </a:tr>
              <a:tr h="535083"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</a:rPr>
                        <a:t>Vở học sinh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</a:rPr>
                        <a:t>9 500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838375"/>
                  </a:ext>
                </a:extLst>
              </a:tr>
              <a:tr h="535083"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</a:rPr>
                        <a:t>Cặp sách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</a:rPr>
                        <a:t>90 000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383535"/>
                  </a:ext>
                </a:extLst>
              </a:tr>
              <a:tr h="535083"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>
                          <a:solidFill>
                            <a:srgbClr val="000000"/>
                          </a:solidFill>
                          <a:effectLst/>
                        </a:rPr>
                        <a:t>Bộ thước kẻ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0000"/>
                          </a:solidFill>
                          <a:effectLst/>
                        </a:rPr>
                        <a:t>15 000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09175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ABF8EE1-D627-5CAC-6979-547961D65BC2}"/>
              </a:ext>
            </a:extLst>
          </p:cNvPr>
          <p:cNvSpPr txBox="1"/>
          <p:nvPr/>
        </p:nvSpPr>
        <p:spPr>
          <a:xfrm>
            <a:off x="896112" y="5175504"/>
            <a:ext cx="10716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Với 100 000 đồng, có thể mua được cặp sách và đồ dùng nào?</a:t>
            </a:r>
          </a:p>
          <a:p>
            <a:pPr algn="just"/>
            <a:r>
              <a:rPr lang="vi-VN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A. Bút máy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             </a:t>
            </a:r>
            <a:r>
              <a:rPr lang="vi-VN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B. Vở học sinh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               </a:t>
            </a:r>
            <a:r>
              <a:rPr lang="vi-VN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C. Bộ thước kẻ</a:t>
            </a:r>
          </a:p>
        </p:txBody>
      </p:sp>
    </p:spTree>
    <p:extLst>
      <p:ext uri="{BB962C8B-B14F-4D97-AF65-F5344CB8AC3E}">
        <p14:creationId xmlns:p14="http://schemas.microsoft.com/office/powerpoint/2010/main" val="2349759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CD59B15-73A2-44BD-909F-D38875293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66"/>
          <a:stretch/>
        </p:blipFill>
        <p:spPr>
          <a:xfrm>
            <a:off x="18214" y="14300"/>
            <a:ext cx="12173785" cy="68437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10F580-1D24-4759-8737-FF389EA38030}"/>
              </a:ext>
            </a:extLst>
          </p:cNvPr>
          <p:cNvSpPr/>
          <p:nvPr/>
        </p:nvSpPr>
        <p:spPr>
          <a:xfrm>
            <a:off x="96641" y="151434"/>
            <a:ext cx="12013353" cy="6555131"/>
          </a:xfrm>
          <a:custGeom>
            <a:avLst/>
            <a:gdLst>
              <a:gd name="connsiteX0" fmla="*/ 0 w 12013353"/>
              <a:gd name="connsiteY0" fmla="*/ 653678 h 6555131"/>
              <a:gd name="connsiteX1" fmla="*/ 653678 w 12013353"/>
              <a:gd name="connsiteY1" fmla="*/ 0 h 6555131"/>
              <a:gd name="connsiteX2" fmla="*/ 11359675 w 12013353"/>
              <a:gd name="connsiteY2" fmla="*/ 0 h 6555131"/>
              <a:gd name="connsiteX3" fmla="*/ 12013353 w 12013353"/>
              <a:gd name="connsiteY3" fmla="*/ 653678 h 6555131"/>
              <a:gd name="connsiteX4" fmla="*/ 12013353 w 12013353"/>
              <a:gd name="connsiteY4" fmla="*/ 5901453 h 6555131"/>
              <a:gd name="connsiteX5" fmla="*/ 11359675 w 12013353"/>
              <a:gd name="connsiteY5" fmla="*/ 6555131 h 6555131"/>
              <a:gd name="connsiteX6" fmla="*/ 653678 w 12013353"/>
              <a:gd name="connsiteY6" fmla="*/ 6555131 h 6555131"/>
              <a:gd name="connsiteX7" fmla="*/ 0 w 12013353"/>
              <a:gd name="connsiteY7" fmla="*/ 5901453 h 6555131"/>
              <a:gd name="connsiteX8" fmla="*/ 0 w 12013353"/>
              <a:gd name="connsiteY8" fmla="*/ 653678 h 655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13353" h="6555131" fill="none" extrusionOk="0">
                <a:moveTo>
                  <a:pt x="0" y="653678"/>
                </a:moveTo>
                <a:cubicBezTo>
                  <a:pt x="2477" y="359713"/>
                  <a:pt x="314649" y="36900"/>
                  <a:pt x="653678" y="0"/>
                </a:cubicBezTo>
                <a:cubicBezTo>
                  <a:pt x="5021643" y="72427"/>
                  <a:pt x="8083348" y="61419"/>
                  <a:pt x="11359675" y="0"/>
                </a:cubicBezTo>
                <a:cubicBezTo>
                  <a:pt x="11714292" y="-44048"/>
                  <a:pt x="11953051" y="274422"/>
                  <a:pt x="12013353" y="653678"/>
                </a:cubicBezTo>
                <a:cubicBezTo>
                  <a:pt x="12114229" y="2066087"/>
                  <a:pt x="11906040" y="4571528"/>
                  <a:pt x="12013353" y="5901453"/>
                </a:cubicBezTo>
                <a:cubicBezTo>
                  <a:pt x="12022407" y="6216518"/>
                  <a:pt x="11686589" y="6516902"/>
                  <a:pt x="11359675" y="6555131"/>
                </a:cubicBezTo>
                <a:cubicBezTo>
                  <a:pt x="9046540" y="6584958"/>
                  <a:pt x="5838935" y="6475825"/>
                  <a:pt x="653678" y="6555131"/>
                </a:cubicBezTo>
                <a:cubicBezTo>
                  <a:pt x="350235" y="6548623"/>
                  <a:pt x="-55183" y="6273381"/>
                  <a:pt x="0" y="5901453"/>
                </a:cubicBezTo>
                <a:cubicBezTo>
                  <a:pt x="50037" y="4274247"/>
                  <a:pt x="770" y="2138025"/>
                  <a:pt x="0" y="653678"/>
                </a:cubicBezTo>
                <a:close/>
              </a:path>
              <a:path w="12013353" h="6555131" stroke="0" extrusionOk="0">
                <a:moveTo>
                  <a:pt x="0" y="653678"/>
                </a:moveTo>
                <a:cubicBezTo>
                  <a:pt x="6556" y="294449"/>
                  <a:pt x="316987" y="50680"/>
                  <a:pt x="653678" y="0"/>
                </a:cubicBezTo>
                <a:cubicBezTo>
                  <a:pt x="3196794" y="123000"/>
                  <a:pt x="7276600" y="-96860"/>
                  <a:pt x="11359675" y="0"/>
                </a:cubicBezTo>
                <a:cubicBezTo>
                  <a:pt x="11676481" y="-33695"/>
                  <a:pt x="12018023" y="283248"/>
                  <a:pt x="12013353" y="653678"/>
                </a:cubicBezTo>
                <a:cubicBezTo>
                  <a:pt x="12016526" y="2591228"/>
                  <a:pt x="12107620" y="3309761"/>
                  <a:pt x="12013353" y="5901453"/>
                </a:cubicBezTo>
                <a:cubicBezTo>
                  <a:pt x="11986566" y="6272173"/>
                  <a:pt x="11704128" y="6552420"/>
                  <a:pt x="11359675" y="6555131"/>
                </a:cubicBezTo>
                <a:cubicBezTo>
                  <a:pt x="8799162" y="6394424"/>
                  <a:pt x="5208554" y="6594798"/>
                  <a:pt x="653678" y="6555131"/>
                </a:cubicBezTo>
                <a:cubicBezTo>
                  <a:pt x="281293" y="6552835"/>
                  <a:pt x="-26092" y="6250648"/>
                  <a:pt x="0" y="5901453"/>
                </a:cubicBezTo>
                <a:cubicBezTo>
                  <a:pt x="32216" y="5160172"/>
                  <a:pt x="57206" y="2677856"/>
                  <a:pt x="0" y="653678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99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F062CD-347F-2EE6-13BE-C8C2D896C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879" y="377814"/>
            <a:ext cx="9540697" cy="28732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47868F-4043-B6F8-99BE-D4D75DA992B4}"/>
              </a:ext>
            </a:extLst>
          </p:cNvPr>
          <p:cNvSpPr txBox="1"/>
          <p:nvPr/>
        </p:nvSpPr>
        <p:spPr>
          <a:xfrm>
            <a:off x="1161288" y="3703320"/>
            <a:ext cx="102595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 có: 90 000 + 9 500 = 99 500 (đồng)</a:t>
            </a:r>
          </a:p>
          <a:p>
            <a:pPr algn="just"/>
            <a:r>
              <a:rPr lang="vi-VN" sz="3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Vì 99 500 đồng &lt; 100 000 đồng nên với 100 000 đồng, ta có thể mua được cặp sách và vở học sinh.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5A0A40-0C7F-630C-F58E-C2C6E439302D}"/>
              </a:ext>
            </a:extLst>
          </p:cNvPr>
          <p:cNvSpPr/>
          <p:nvPr/>
        </p:nvSpPr>
        <p:spPr>
          <a:xfrm>
            <a:off x="3858768" y="5449824"/>
            <a:ext cx="3941064" cy="5212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Chọn</a:t>
            </a:r>
            <a:r>
              <a:rPr lang="en-US" sz="3600" dirty="0"/>
              <a:t> </a:t>
            </a:r>
            <a:r>
              <a:rPr lang="en-US" sz="3600" dirty="0" err="1"/>
              <a:t>đáp</a:t>
            </a:r>
            <a:r>
              <a:rPr lang="en-US" sz="3600" dirty="0"/>
              <a:t> </a:t>
            </a:r>
            <a:r>
              <a:rPr lang="en-US" sz="3600" dirty="0" err="1"/>
              <a:t>án</a:t>
            </a:r>
            <a:r>
              <a:rPr lang="en-US" sz="3600" dirty="0"/>
              <a:t> B</a:t>
            </a:r>
          </a:p>
        </p:txBody>
      </p:sp>
    </p:spTree>
    <p:extLst>
      <p:ext uri="{BB962C8B-B14F-4D97-AF65-F5344CB8AC3E}">
        <p14:creationId xmlns:p14="http://schemas.microsoft.com/office/powerpoint/2010/main" val="1271589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CD59B15-73A2-44BD-909F-D388752935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66"/>
          <a:stretch/>
        </p:blipFill>
        <p:spPr>
          <a:xfrm>
            <a:off x="18214" y="14300"/>
            <a:ext cx="12173785" cy="68437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10F580-1D24-4759-8737-FF389EA38030}"/>
              </a:ext>
            </a:extLst>
          </p:cNvPr>
          <p:cNvSpPr/>
          <p:nvPr/>
        </p:nvSpPr>
        <p:spPr>
          <a:xfrm>
            <a:off x="96641" y="151434"/>
            <a:ext cx="12013353" cy="6555131"/>
          </a:xfrm>
          <a:custGeom>
            <a:avLst/>
            <a:gdLst>
              <a:gd name="connsiteX0" fmla="*/ 0 w 12013353"/>
              <a:gd name="connsiteY0" fmla="*/ 653678 h 6555131"/>
              <a:gd name="connsiteX1" fmla="*/ 653678 w 12013353"/>
              <a:gd name="connsiteY1" fmla="*/ 0 h 6555131"/>
              <a:gd name="connsiteX2" fmla="*/ 11359675 w 12013353"/>
              <a:gd name="connsiteY2" fmla="*/ 0 h 6555131"/>
              <a:gd name="connsiteX3" fmla="*/ 12013353 w 12013353"/>
              <a:gd name="connsiteY3" fmla="*/ 653678 h 6555131"/>
              <a:gd name="connsiteX4" fmla="*/ 12013353 w 12013353"/>
              <a:gd name="connsiteY4" fmla="*/ 5901453 h 6555131"/>
              <a:gd name="connsiteX5" fmla="*/ 11359675 w 12013353"/>
              <a:gd name="connsiteY5" fmla="*/ 6555131 h 6555131"/>
              <a:gd name="connsiteX6" fmla="*/ 653678 w 12013353"/>
              <a:gd name="connsiteY6" fmla="*/ 6555131 h 6555131"/>
              <a:gd name="connsiteX7" fmla="*/ 0 w 12013353"/>
              <a:gd name="connsiteY7" fmla="*/ 5901453 h 6555131"/>
              <a:gd name="connsiteX8" fmla="*/ 0 w 12013353"/>
              <a:gd name="connsiteY8" fmla="*/ 653678 h 655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13353" h="6555131" fill="none" extrusionOk="0">
                <a:moveTo>
                  <a:pt x="0" y="653678"/>
                </a:moveTo>
                <a:cubicBezTo>
                  <a:pt x="2477" y="359713"/>
                  <a:pt x="314649" y="36900"/>
                  <a:pt x="653678" y="0"/>
                </a:cubicBezTo>
                <a:cubicBezTo>
                  <a:pt x="5021643" y="72427"/>
                  <a:pt x="8083348" y="61419"/>
                  <a:pt x="11359675" y="0"/>
                </a:cubicBezTo>
                <a:cubicBezTo>
                  <a:pt x="11714292" y="-44048"/>
                  <a:pt x="11953051" y="274422"/>
                  <a:pt x="12013353" y="653678"/>
                </a:cubicBezTo>
                <a:cubicBezTo>
                  <a:pt x="12114229" y="2066087"/>
                  <a:pt x="11906040" y="4571528"/>
                  <a:pt x="12013353" y="5901453"/>
                </a:cubicBezTo>
                <a:cubicBezTo>
                  <a:pt x="12022407" y="6216518"/>
                  <a:pt x="11686589" y="6516902"/>
                  <a:pt x="11359675" y="6555131"/>
                </a:cubicBezTo>
                <a:cubicBezTo>
                  <a:pt x="9046540" y="6584958"/>
                  <a:pt x="5838935" y="6475825"/>
                  <a:pt x="653678" y="6555131"/>
                </a:cubicBezTo>
                <a:cubicBezTo>
                  <a:pt x="350235" y="6548623"/>
                  <a:pt x="-55183" y="6273381"/>
                  <a:pt x="0" y="5901453"/>
                </a:cubicBezTo>
                <a:cubicBezTo>
                  <a:pt x="50037" y="4274247"/>
                  <a:pt x="770" y="2138025"/>
                  <a:pt x="0" y="653678"/>
                </a:cubicBezTo>
                <a:close/>
              </a:path>
              <a:path w="12013353" h="6555131" stroke="0" extrusionOk="0">
                <a:moveTo>
                  <a:pt x="0" y="653678"/>
                </a:moveTo>
                <a:cubicBezTo>
                  <a:pt x="6556" y="294449"/>
                  <a:pt x="316987" y="50680"/>
                  <a:pt x="653678" y="0"/>
                </a:cubicBezTo>
                <a:cubicBezTo>
                  <a:pt x="3196794" y="123000"/>
                  <a:pt x="7276600" y="-96860"/>
                  <a:pt x="11359675" y="0"/>
                </a:cubicBezTo>
                <a:cubicBezTo>
                  <a:pt x="11676481" y="-33695"/>
                  <a:pt x="12018023" y="283248"/>
                  <a:pt x="12013353" y="653678"/>
                </a:cubicBezTo>
                <a:cubicBezTo>
                  <a:pt x="12016526" y="2591228"/>
                  <a:pt x="12107620" y="3309761"/>
                  <a:pt x="12013353" y="5901453"/>
                </a:cubicBezTo>
                <a:cubicBezTo>
                  <a:pt x="11986566" y="6272173"/>
                  <a:pt x="11704128" y="6552420"/>
                  <a:pt x="11359675" y="6555131"/>
                </a:cubicBezTo>
                <a:cubicBezTo>
                  <a:pt x="8799162" y="6394424"/>
                  <a:pt x="5208554" y="6594798"/>
                  <a:pt x="653678" y="6555131"/>
                </a:cubicBezTo>
                <a:cubicBezTo>
                  <a:pt x="281293" y="6552835"/>
                  <a:pt x="-26092" y="6250648"/>
                  <a:pt x="0" y="5901453"/>
                </a:cubicBezTo>
                <a:cubicBezTo>
                  <a:pt x="32216" y="5160172"/>
                  <a:pt x="57206" y="2677856"/>
                  <a:pt x="0" y="653678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99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3B743-8A99-C6C3-EA5F-CEDA8567ABED}"/>
              </a:ext>
            </a:extLst>
          </p:cNvPr>
          <p:cNvGrpSpPr/>
          <p:nvPr/>
        </p:nvGrpSpPr>
        <p:grpSpPr>
          <a:xfrm>
            <a:off x="533399" y="317500"/>
            <a:ext cx="7160039" cy="692607"/>
            <a:chOff x="305925" y="393148"/>
            <a:chExt cx="4613946" cy="692607"/>
          </a:xfrm>
        </p:grpSpPr>
        <p:sp>
          <p:nvSpPr>
            <p:cNvPr id="14" name="Rounded Rectangle 5">
              <a:extLst>
                <a:ext uri="{FF2B5EF4-FFF2-40B4-BE49-F238E27FC236}">
                  <a16:creationId xmlns:a16="http://schemas.microsoft.com/office/drawing/2014/main" id="{392AEFE0-349B-47DD-8D54-ACDD2D002FFA}"/>
                </a:ext>
              </a:extLst>
            </p:cNvPr>
            <p:cNvSpPr/>
            <p:nvPr/>
          </p:nvSpPr>
          <p:spPr bwMode="auto">
            <a:xfrm>
              <a:off x="675569" y="396128"/>
              <a:ext cx="4244302" cy="66735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214" tIns="45607" rIns="91214" bIns="45607" numCol="1" rtlCol="0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Tìm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chữ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số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thích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hợp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DFCDDEE-710D-4B8A-895A-E78C62EBD543}"/>
                </a:ext>
              </a:extLst>
            </p:cNvPr>
            <p:cNvSpPr/>
            <p:nvPr/>
          </p:nvSpPr>
          <p:spPr bwMode="auto">
            <a:xfrm>
              <a:off x="305925" y="393148"/>
              <a:ext cx="468341" cy="692607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none" lIns="91214" tIns="45607" rIns="91214" bIns="45607" numCol="1" rtlCol="0" anchor="ctr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591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A45A859-C7E8-AF27-0194-F48C572A5633}"/>
              </a:ext>
            </a:extLst>
          </p:cNvPr>
          <p:cNvGrpSpPr/>
          <p:nvPr/>
        </p:nvGrpSpPr>
        <p:grpSpPr>
          <a:xfrm>
            <a:off x="1911096" y="1645920"/>
            <a:ext cx="4498848" cy="1938992"/>
            <a:chOff x="1911096" y="1645920"/>
            <a:chExt cx="4498848" cy="193899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312A438-3CE6-7906-920B-260281DEEDFB}"/>
                </a:ext>
              </a:extLst>
            </p:cNvPr>
            <p:cNvSpPr txBox="1"/>
            <p:nvPr/>
          </p:nvSpPr>
          <p:spPr>
            <a:xfrm>
              <a:off x="2185416" y="1645920"/>
              <a:ext cx="422452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/>
                <a:t>12  3  3  </a:t>
              </a:r>
            </a:p>
            <a:p>
              <a:r>
                <a:rPr lang="en-US" sz="4000" dirty="0"/>
                <a:t>       4      5</a:t>
              </a:r>
            </a:p>
            <a:p>
              <a:r>
                <a:rPr lang="en-US" sz="4000" dirty="0"/>
                <a:t>1 7  8  1  9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383261C2-53D3-DB18-36B6-D588CB55DCAB}"/>
                </a:ext>
              </a:extLst>
            </p:cNvPr>
            <p:cNvSpPr/>
            <p:nvPr/>
          </p:nvSpPr>
          <p:spPr>
            <a:xfrm>
              <a:off x="2907792" y="1746504"/>
              <a:ext cx="512064" cy="448056"/>
            </a:xfrm>
            <a:prstGeom prst="round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?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98A15CF-69ED-59B3-5366-D7D7D5262A9D}"/>
                </a:ext>
              </a:extLst>
            </p:cNvPr>
            <p:cNvSpPr/>
            <p:nvPr/>
          </p:nvSpPr>
          <p:spPr>
            <a:xfrm>
              <a:off x="3794760" y="1737360"/>
              <a:ext cx="566928" cy="448056"/>
            </a:xfrm>
            <a:prstGeom prst="round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?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5045B64-AC40-B3CB-6835-29282A1DF537}"/>
                </a:ext>
              </a:extLst>
            </p:cNvPr>
            <p:cNvSpPr/>
            <p:nvPr/>
          </p:nvSpPr>
          <p:spPr>
            <a:xfrm>
              <a:off x="2523744" y="2368296"/>
              <a:ext cx="512064" cy="448056"/>
            </a:xfrm>
            <a:prstGeom prst="round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?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11C9EB9D-9837-B26E-E4C6-F661E18C306A}"/>
                </a:ext>
              </a:extLst>
            </p:cNvPr>
            <p:cNvSpPr/>
            <p:nvPr/>
          </p:nvSpPr>
          <p:spPr>
            <a:xfrm>
              <a:off x="3410712" y="2368296"/>
              <a:ext cx="512064" cy="448056"/>
            </a:xfrm>
            <a:prstGeom prst="round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?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C5D91E2-E438-54EE-71BC-D651A998400F}"/>
                </a:ext>
              </a:extLst>
            </p:cNvPr>
            <p:cNvSpPr txBox="1"/>
            <p:nvPr/>
          </p:nvSpPr>
          <p:spPr>
            <a:xfrm>
              <a:off x="1911096" y="1947672"/>
              <a:ext cx="484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+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BB40A3C-B042-157A-4C31-709C83AC86BD}"/>
                </a:ext>
              </a:extLst>
            </p:cNvPr>
            <p:cNvCxnSpPr>
              <a:cxnSpLocks/>
            </p:cNvCxnSpPr>
            <p:nvPr/>
          </p:nvCxnSpPr>
          <p:spPr>
            <a:xfrm>
              <a:off x="2176272" y="2971800"/>
              <a:ext cx="2313432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88BF0D7-675A-9A20-103F-85033EAF88BC}"/>
              </a:ext>
            </a:extLst>
          </p:cNvPr>
          <p:cNvGrpSpPr/>
          <p:nvPr/>
        </p:nvGrpSpPr>
        <p:grpSpPr>
          <a:xfrm>
            <a:off x="6300216" y="1527048"/>
            <a:ext cx="4498848" cy="1938992"/>
            <a:chOff x="6300216" y="1527048"/>
            <a:chExt cx="4498848" cy="193899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F09ED64-8828-2182-AAE7-8553CDCA51DF}"/>
                </a:ext>
              </a:extLst>
            </p:cNvPr>
            <p:cNvSpPr txBox="1"/>
            <p:nvPr/>
          </p:nvSpPr>
          <p:spPr>
            <a:xfrm>
              <a:off x="6574536" y="1527048"/>
              <a:ext cx="422452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/>
                <a:t>2      3      5  </a:t>
              </a:r>
            </a:p>
            <a:p>
              <a:r>
                <a:rPr lang="en-US" sz="4000" dirty="0"/>
                <a:t>4  5       2 4 </a:t>
              </a:r>
            </a:p>
            <a:p>
              <a:r>
                <a:rPr lang="en-US" sz="4000" dirty="0"/>
                <a:t>7  2  5  0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5E8DE10B-32B0-B24A-0340-B12AEEBA448E}"/>
                </a:ext>
              </a:extLst>
            </p:cNvPr>
            <p:cNvSpPr/>
            <p:nvPr/>
          </p:nvSpPr>
          <p:spPr>
            <a:xfrm>
              <a:off x="7040880" y="1655064"/>
              <a:ext cx="512064" cy="448056"/>
            </a:xfrm>
            <a:prstGeom prst="round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?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4416185E-7FEC-9743-672F-6E35CEDF2ACD}"/>
                </a:ext>
              </a:extLst>
            </p:cNvPr>
            <p:cNvSpPr/>
            <p:nvPr/>
          </p:nvSpPr>
          <p:spPr>
            <a:xfrm>
              <a:off x="7900416" y="1664208"/>
              <a:ext cx="566928" cy="448056"/>
            </a:xfrm>
            <a:prstGeom prst="round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?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77F89AC-2383-CC3E-C9F2-B5F3E1640487}"/>
                </a:ext>
              </a:extLst>
            </p:cNvPr>
            <p:cNvSpPr txBox="1"/>
            <p:nvPr/>
          </p:nvSpPr>
          <p:spPr>
            <a:xfrm>
              <a:off x="6300216" y="1828800"/>
              <a:ext cx="484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+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3656AC3-08E2-3CA9-DB77-77D5DBC5A6ED}"/>
                </a:ext>
              </a:extLst>
            </p:cNvPr>
            <p:cNvCxnSpPr>
              <a:cxnSpLocks/>
            </p:cNvCxnSpPr>
            <p:nvPr/>
          </p:nvCxnSpPr>
          <p:spPr>
            <a:xfrm>
              <a:off x="6565392" y="2852928"/>
              <a:ext cx="2441448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E75E6CEC-DB1D-CE6F-BCA5-52DFAF7F8704}"/>
                </a:ext>
              </a:extLst>
            </p:cNvPr>
            <p:cNvSpPr/>
            <p:nvPr/>
          </p:nvSpPr>
          <p:spPr>
            <a:xfrm>
              <a:off x="7452360" y="2240280"/>
              <a:ext cx="566928" cy="448056"/>
            </a:xfrm>
            <a:prstGeom prst="round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?</a:t>
              </a: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D6FC03A8-7A58-95D4-7814-BEB8201F46B4}"/>
                </a:ext>
              </a:extLst>
            </p:cNvPr>
            <p:cNvSpPr/>
            <p:nvPr/>
          </p:nvSpPr>
          <p:spPr>
            <a:xfrm>
              <a:off x="8458200" y="2907792"/>
              <a:ext cx="566928" cy="448056"/>
            </a:xfrm>
            <a:prstGeom prst="round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?</a:t>
              </a:r>
            </a:p>
          </p:txBody>
        </p:sp>
      </p:grp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63DAA7C-ED29-B99F-C4F4-737E7496E89D}"/>
              </a:ext>
            </a:extLst>
          </p:cNvPr>
          <p:cNvSpPr/>
          <p:nvPr/>
        </p:nvSpPr>
        <p:spPr>
          <a:xfrm>
            <a:off x="3791712" y="1734312"/>
            <a:ext cx="566928" cy="448056"/>
          </a:xfrm>
          <a:prstGeom prst="round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B02EE06-5C8F-EDD0-3452-0A4B1CA0A14E}"/>
              </a:ext>
            </a:extLst>
          </p:cNvPr>
          <p:cNvSpPr/>
          <p:nvPr/>
        </p:nvSpPr>
        <p:spPr>
          <a:xfrm>
            <a:off x="3398520" y="2356104"/>
            <a:ext cx="566928" cy="448056"/>
          </a:xfrm>
          <a:prstGeom prst="round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FABC87C2-F109-6365-550A-393A69DD2E57}"/>
              </a:ext>
            </a:extLst>
          </p:cNvPr>
          <p:cNvSpPr/>
          <p:nvPr/>
        </p:nvSpPr>
        <p:spPr>
          <a:xfrm>
            <a:off x="2886456" y="1743456"/>
            <a:ext cx="566928" cy="448056"/>
          </a:xfrm>
          <a:prstGeom prst="round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08C5ABAE-6BCB-E2A3-6FC1-6792898FA864}"/>
              </a:ext>
            </a:extLst>
          </p:cNvPr>
          <p:cNvSpPr/>
          <p:nvPr/>
        </p:nvSpPr>
        <p:spPr>
          <a:xfrm>
            <a:off x="2496312" y="2356104"/>
            <a:ext cx="545592" cy="448056"/>
          </a:xfrm>
          <a:prstGeom prst="round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515EBBF0-AA13-8A91-B6CF-F6989B43DFB0}"/>
              </a:ext>
            </a:extLst>
          </p:cNvPr>
          <p:cNvSpPr/>
          <p:nvPr/>
        </p:nvSpPr>
        <p:spPr>
          <a:xfrm>
            <a:off x="8436864" y="2904744"/>
            <a:ext cx="566928" cy="448056"/>
          </a:xfrm>
          <a:prstGeom prst="round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8A1B7834-5484-5672-F15A-2ABEA6BBEBE0}"/>
              </a:ext>
            </a:extLst>
          </p:cNvPr>
          <p:cNvSpPr/>
          <p:nvPr/>
        </p:nvSpPr>
        <p:spPr>
          <a:xfrm>
            <a:off x="7888224" y="1661160"/>
            <a:ext cx="566928" cy="448056"/>
          </a:xfrm>
          <a:prstGeom prst="round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86099EDC-A948-9123-CE22-C763E1DB797A}"/>
              </a:ext>
            </a:extLst>
          </p:cNvPr>
          <p:cNvSpPr/>
          <p:nvPr/>
        </p:nvSpPr>
        <p:spPr>
          <a:xfrm>
            <a:off x="7467600" y="2228088"/>
            <a:ext cx="566928" cy="448056"/>
          </a:xfrm>
          <a:prstGeom prst="round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79F2B3A5-ECD0-BE83-189B-E0E58E521145}"/>
              </a:ext>
            </a:extLst>
          </p:cNvPr>
          <p:cNvSpPr/>
          <p:nvPr/>
        </p:nvSpPr>
        <p:spPr>
          <a:xfrm>
            <a:off x="7028688" y="1633728"/>
            <a:ext cx="542544" cy="487680"/>
          </a:xfrm>
          <a:prstGeom prst="round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994103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  <p:bldP spid="40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CD59B15-73A2-44BD-909F-D38875293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66"/>
          <a:stretch/>
        </p:blipFill>
        <p:spPr>
          <a:xfrm>
            <a:off x="18214" y="14300"/>
            <a:ext cx="12173785" cy="68437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10F580-1D24-4759-8737-FF389EA38030}"/>
              </a:ext>
            </a:extLst>
          </p:cNvPr>
          <p:cNvSpPr/>
          <p:nvPr/>
        </p:nvSpPr>
        <p:spPr>
          <a:xfrm>
            <a:off x="96641" y="151434"/>
            <a:ext cx="12013353" cy="6555131"/>
          </a:xfrm>
          <a:custGeom>
            <a:avLst/>
            <a:gdLst>
              <a:gd name="connsiteX0" fmla="*/ 0 w 12013353"/>
              <a:gd name="connsiteY0" fmla="*/ 653678 h 6555131"/>
              <a:gd name="connsiteX1" fmla="*/ 653678 w 12013353"/>
              <a:gd name="connsiteY1" fmla="*/ 0 h 6555131"/>
              <a:gd name="connsiteX2" fmla="*/ 11359675 w 12013353"/>
              <a:gd name="connsiteY2" fmla="*/ 0 h 6555131"/>
              <a:gd name="connsiteX3" fmla="*/ 12013353 w 12013353"/>
              <a:gd name="connsiteY3" fmla="*/ 653678 h 6555131"/>
              <a:gd name="connsiteX4" fmla="*/ 12013353 w 12013353"/>
              <a:gd name="connsiteY4" fmla="*/ 5901453 h 6555131"/>
              <a:gd name="connsiteX5" fmla="*/ 11359675 w 12013353"/>
              <a:gd name="connsiteY5" fmla="*/ 6555131 h 6555131"/>
              <a:gd name="connsiteX6" fmla="*/ 653678 w 12013353"/>
              <a:gd name="connsiteY6" fmla="*/ 6555131 h 6555131"/>
              <a:gd name="connsiteX7" fmla="*/ 0 w 12013353"/>
              <a:gd name="connsiteY7" fmla="*/ 5901453 h 6555131"/>
              <a:gd name="connsiteX8" fmla="*/ 0 w 12013353"/>
              <a:gd name="connsiteY8" fmla="*/ 653678 h 655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13353" h="6555131" fill="none" extrusionOk="0">
                <a:moveTo>
                  <a:pt x="0" y="653678"/>
                </a:moveTo>
                <a:cubicBezTo>
                  <a:pt x="2477" y="359713"/>
                  <a:pt x="314649" y="36900"/>
                  <a:pt x="653678" y="0"/>
                </a:cubicBezTo>
                <a:cubicBezTo>
                  <a:pt x="5021643" y="72427"/>
                  <a:pt x="8083348" y="61419"/>
                  <a:pt x="11359675" y="0"/>
                </a:cubicBezTo>
                <a:cubicBezTo>
                  <a:pt x="11714292" y="-44048"/>
                  <a:pt x="11953051" y="274422"/>
                  <a:pt x="12013353" y="653678"/>
                </a:cubicBezTo>
                <a:cubicBezTo>
                  <a:pt x="12114229" y="2066087"/>
                  <a:pt x="11906040" y="4571528"/>
                  <a:pt x="12013353" y="5901453"/>
                </a:cubicBezTo>
                <a:cubicBezTo>
                  <a:pt x="12022407" y="6216518"/>
                  <a:pt x="11686589" y="6516902"/>
                  <a:pt x="11359675" y="6555131"/>
                </a:cubicBezTo>
                <a:cubicBezTo>
                  <a:pt x="9046540" y="6584958"/>
                  <a:pt x="5838935" y="6475825"/>
                  <a:pt x="653678" y="6555131"/>
                </a:cubicBezTo>
                <a:cubicBezTo>
                  <a:pt x="350235" y="6548623"/>
                  <a:pt x="-55183" y="6273381"/>
                  <a:pt x="0" y="5901453"/>
                </a:cubicBezTo>
                <a:cubicBezTo>
                  <a:pt x="50037" y="4274247"/>
                  <a:pt x="770" y="2138025"/>
                  <a:pt x="0" y="653678"/>
                </a:cubicBezTo>
                <a:close/>
              </a:path>
              <a:path w="12013353" h="6555131" stroke="0" extrusionOk="0">
                <a:moveTo>
                  <a:pt x="0" y="653678"/>
                </a:moveTo>
                <a:cubicBezTo>
                  <a:pt x="6556" y="294449"/>
                  <a:pt x="316987" y="50680"/>
                  <a:pt x="653678" y="0"/>
                </a:cubicBezTo>
                <a:cubicBezTo>
                  <a:pt x="3196794" y="123000"/>
                  <a:pt x="7276600" y="-96860"/>
                  <a:pt x="11359675" y="0"/>
                </a:cubicBezTo>
                <a:cubicBezTo>
                  <a:pt x="11676481" y="-33695"/>
                  <a:pt x="12018023" y="283248"/>
                  <a:pt x="12013353" y="653678"/>
                </a:cubicBezTo>
                <a:cubicBezTo>
                  <a:pt x="12016526" y="2591228"/>
                  <a:pt x="12107620" y="3309761"/>
                  <a:pt x="12013353" y="5901453"/>
                </a:cubicBezTo>
                <a:cubicBezTo>
                  <a:pt x="11986566" y="6272173"/>
                  <a:pt x="11704128" y="6552420"/>
                  <a:pt x="11359675" y="6555131"/>
                </a:cubicBezTo>
                <a:cubicBezTo>
                  <a:pt x="8799162" y="6394424"/>
                  <a:pt x="5208554" y="6594798"/>
                  <a:pt x="653678" y="6555131"/>
                </a:cubicBezTo>
                <a:cubicBezTo>
                  <a:pt x="281293" y="6552835"/>
                  <a:pt x="-26092" y="6250648"/>
                  <a:pt x="0" y="5901453"/>
                </a:cubicBezTo>
                <a:cubicBezTo>
                  <a:pt x="32216" y="5160172"/>
                  <a:pt x="57206" y="2677856"/>
                  <a:pt x="0" y="653678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99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3B743-8A99-C6C3-EA5F-CEDA8567ABED}"/>
              </a:ext>
            </a:extLst>
          </p:cNvPr>
          <p:cNvGrpSpPr/>
          <p:nvPr/>
        </p:nvGrpSpPr>
        <p:grpSpPr>
          <a:xfrm>
            <a:off x="350519" y="320480"/>
            <a:ext cx="11719562" cy="849952"/>
            <a:chOff x="188077" y="396128"/>
            <a:chExt cx="7552113" cy="849952"/>
          </a:xfrm>
        </p:grpSpPr>
        <p:sp>
          <p:nvSpPr>
            <p:cNvPr id="14" name="Rounded Rectangle 5">
              <a:extLst>
                <a:ext uri="{FF2B5EF4-FFF2-40B4-BE49-F238E27FC236}">
                  <a16:creationId xmlns:a16="http://schemas.microsoft.com/office/drawing/2014/main" id="{392AEFE0-349B-47DD-8D54-ACDD2D002FFA}"/>
                </a:ext>
              </a:extLst>
            </p:cNvPr>
            <p:cNvSpPr/>
            <p:nvPr/>
          </p:nvSpPr>
          <p:spPr bwMode="auto">
            <a:xfrm>
              <a:off x="645722" y="396128"/>
              <a:ext cx="7094468" cy="849952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214" tIns="45607" rIns="91214" bIns="45607" numCol="1" rtlCol="0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36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Cào cào sẽ nhảy hai bước, mỗi bước nhảy qua hai đốt tre.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DFCDDEE-710D-4B8A-895A-E78C62EBD543}"/>
                </a:ext>
              </a:extLst>
            </p:cNvPr>
            <p:cNvSpPr/>
            <p:nvPr/>
          </p:nvSpPr>
          <p:spPr bwMode="auto">
            <a:xfrm>
              <a:off x="188077" y="420580"/>
              <a:ext cx="468341" cy="692607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none" lIns="91214" tIns="45607" rIns="91214" bIns="45607" numCol="1" rtlCol="0" anchor="ctr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591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F3D0652-CC09-46C9-75DA-427E599F8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" y="1649920"/>
            <a:ext cx="10096500" cy="36861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E88F9E-1FCE-9D0A-80C7-CEA48142355A}"/>
              </a:ext>
            </a:extLst>
          </p:cNvPr>
          <p:cNvSpPr txBox="1"/>
          <p:nvPr/>
        </p:nvSpPr>
        <p:spPr>
          <a:xfrm>
            <a:off x="1792224" y="5522976"/>
            <a:ext cx="10140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tổng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ghi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đốt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tre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mà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cào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cào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sẽ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nhảy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F54974-750A-17CE-3595-4D91A4FE9A67}"/>
              </a:ext>
            </a:extLst>
          </p:cNvPr>
          <p:cNvSpPr txBox="1"/>
          <p:nvPr/>
        </p:nvSpPr>
        <p:spPr>
          <a:xfrm>
            <a:off x="3511296" y="4379976"/>
            <a:ext cx="8531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Tổng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ghi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đốt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tre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mà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cào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cào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nhảy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43 310 + 43 370 = 86 680</a:t>
            </a:r>
          </a:p>
        </p:txBody>
      </p:sp>
      <p:pic>
        <p:nvPicPr>
          <p:cNvPr id="24" name="Picture 23" descr="A white dotted line on a black background&#10;&#10;Description automatically generated">
            <a:extLst>
              <a:ext uri="{FF2B5EF4-FFF2-40B4-BE49-F238E27FC236}">
                <a16:creationId xmlns:a16="http://schemas.microsoft.com/office/drawing/2014/main" id="{2D701648-4B20-8231-BD50-96335EF12D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855">
            <a:off x="4507330" y="1307788"/>
            <a:ext cx="5355367" cy="1730751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E706E164-C160-AE80-EB5D-B0DA3CF43856}"/>
              </a:ext>
            </a:extLst>
          </p:cNvPr>
          <p:cNvSpPr/>
          <p:nvPr/>
        </p:nvSpPr>
        <p:spPr>
          <a:xfrm rot="20913476">
            <a:off x="5257801" y="2907792"/>
            <a:ext cx="1325880" cy="61264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9BF9EDE-172E-6B65-F031-4FB489F2498E}"/>
              </a:ext>
            </a:extLst>
          </p:cNvPr>
          <p:cNvSpPr/>
          <p:nvPr/>
        </p:nvSpPr>
        <p:spPr>
          <a:xfrm rot="20913476">
            <a:off x="9050010" y="2046130"/>
            <a:ext cx="1325880" cy="61264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975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uiExpand="1" build="p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ED78764-B8B5-4465-85BA-AB8937E597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66"/>
          <a:stretch/>
        </p:blipFill>
        <p:spPr>
          <a:xfrm>
            <a:off x="18214" y="14300"/>
            <a:ext cx="12173785" cy="68437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2A527CC-ED11-445B-BECF-0BAF81AD2886}"/>
              </a:ext>
            </a:extLst>
          </p:cNvPr>
          <p:cNvSpPr/>
          <p:nvPr/>
        </p:nvSpPr>
        <p:spPr>
          <a:xfrm>
            <a:off x="235591" y="86363"/>
            <a:ext cx="11720818" cy="6685273"/>
          </a:xfrm>
          <a:custGeom>
            <a:avLst/>
            <a:gdLst>
              <a:gd name="connsiteX0" fmla="*/ 0 w 11720818"/>
              <a:gd name="connsiteY0" fmla="*/ 666655 h 6685273"/>
              <a:gd name="connsiteX1" fmla="*/ 666655 w 11720818"/>
              <a:gd name="connsiteY1" fmla="*/ 0 h 6685273"/>
              <a:gd name="connsiteX2" fmla="*/ 11054163 w 11720818"/>
              <a:gd name="connsiteY2" fmla="*/ 0 h 6685273"/>
              <a:gd name="connsiteX3" fmla="*/ 11720818 w 11720818"/>
              <a:gd name="connsiteY3" fmla="*/ 666655 h 6685273"/>
              <a:gd name="connsiteX4" fmla="*/ 11720818 w 11720818"/>
              <a:gd name="connsiteY4" fmla="*/ 6018618 h 6685273"/>
              <a:gd name="connsiteX5" fmla="*/ 11054163 w 11720818"/>
              <a:gd name="connsiteY5" fmla="*/ 6685273 h 6685273"/>
              <a:gd name="connsiteX6" fmla="*/ 666655 w 11720818"/>
              <a:gd name="connsiteY6" fmla="*/ 6685273 h 6685273"/>
              <a:gd name="connsiteX7" fmla="*/ 0 w 11720818"/>
              <a:gd name="connsiteY7" fmla="*/ 6018618 h 6685273"/>
              <a:gd name="connsiteX8" fmla="*/ 0 w 11720818"/>
              <a:gd name="connsiteY8" fmla="*/ 666655 h 668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20818" h="6685273" fill="none" extrusionOk="0">
                <a:moveTo>
                  <a:pt x="0" y="666655"/>
                </a:moveTo>
                <a:cubicBezTo>
                  <a:pt x="2027" y="353342"/>
                  <a:pt x="312607" y="23723"/>
                  <a:pt x="666655" y="0"/>
                </a:cubicBezTo>
                <a:cubicBezTo>
                  <a:pt x="5022528" y="72427"/>
                  <a:pt x="9113615" y="61419"/>
                  <a:pt x="11054163" y="0"/>
                </a:cubicBezTo>
                <a:cubicBezTo>
                  <a:pt x="11416817" y="-38058"/>
                  <a:pt x="11675639" y="284807"/>
                  <a:pt x="11720818" y="666655"/>
                </a:cubicBezTo>
                <a:cubicBezTo>
                  <a:pt x="11821694" y="1769157"/>
                  <a:pt x="11613505" y="3509150"/>
                  <a:pt x="11720818" y="6018618"/>
                </a:cubicBezTo>
                <a:cubicBezTo>
                  <a:pt x="11734482" y="6317455"/>
                  <a:pt x="11396820" y="6656658"/>
                  <a:pt x="11054163" y="6685273"/>
                </a:cubicBezTo>
                <a:cubicBezTo>
                  <a:pt x="6047159" y="6715100"/>
                  <a:pt x="5653155" y="6605967"/>
                  <a:pt x="666655" y="6685273"/>
                </a:cubicBezTo>
                <a:cubicBezTo>
                  <a:pt x="322865" y="6682515"/>
                  <a:pt x="-10619" y="6388901"/>
                  <a:pt x="0" y="6018618"/>
                </a:cubicBezTo>
                <a:cubicBezTo>
                  <a:pt x="50037" y="3347983"/>
                  <a:pt x="770" y="2350125"/>
                  <a:pt x="0" y="666655"/>
                </a:cubicBezTo>
                <a:close/>
              </a:path>
              <a:path w="11720818" h="6685273" stroke="0" extrusionOk="0">
                <a:moveTo>
                  <a:pt x="0" y="666655"/>
                </a:moveTo>
                <a:cubicBezTo>
                  <a:pt x="70129" y="317588"/>
                  <a:pt x="321181" y="47313"/>
                  <a:pt x="666655" y="0"/>
                </a:cubicBezTo>
                <a:cubicBezTo>
                  <a:pt x="4197087" y="123000"/>
                  <a:pt x="8689733" y="-96860"/>
                  <a:pt x="11054163" y="0"/>
                </a:cubicBezTo>
                <a:cubicBezTo>
                  <a:pt x="11378686" y="-33275"/>
                  <a:pt x="11750668" y="238293"/>
                  <a:pt x="11720818" y="666655"/>
                </a:cubicBezTo>
                <a:cubicBezTo>
                  <a:pt x="11723991" y="2382026"/>
                  <a:pt x="11815085" y="5111999"/>
                  <a:pt x="11720818" y="6018618"/>
                </a:cubicBezTo>
                <a:cubicBezTo>
                  <a:pt x="11700575" y="6394135"/>
                  <a:pt x="11389704" y="6679931"/>
                  <a:pt x="11054163" y="6685273"/>
                </a:cubicBezTo>
                <a:cubicBezTo>
                  <a:pt x="5947613" y="6524566"/>
                  <a:pt x="3023957" y="6724940"/>
                  <a:pt x="666655" y="6685273"/>
                </a:cubicBezTo>
                <a:cubicBezTo>
                  <a:pt x="257400" y="6676978"/>
                  <a:pt x="-65154" y="6357284"/>
                  <a:pt x="0" y="6018618"/>
                </a:cubicBezTo>
                <a:cubicBezTo>
                  <a:pt x="32216" y="4042986"/>
                  <a:pt x="57206" y="2394231"/>
                  <a:pt x="0" y="666655"/>
                </a:cubicBezTo>
                <a:close/>
              </a:path>
            </a:pathLst>
          </a:custGeom>
          <a:solidFill>
            <a:schemeClr val="bg1">
              <a:alpha val="73000"/>
            </a:schemeClr>
          </a:solidFill>
          <a:ln w="38100">
            <a:noFill/>
            <a:prstDash val="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99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5D1521A-66E5-EBCC-42BA-CF82AD77EF8B}"/>
              </a:ext>
            </a:extLst>
          </p:cNvPr>
          <p:cNvSpPr/>
          <p:nvPr/>
        </p:nvSpPr>
        <p:spPr>
          <a:xfrm>
            <a:off x="710437" y="3039624"/>
            <a:ext cx="10527405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điền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đây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F9D1CE4-6425-1C9B-714E-E619D549CB5C}"/>
              </a:ext>
            </a:extLst>
          </p:cNvPr>
          <p:cNvSpPr/>
          <p:nvPr/>
        </p:nvSpPr>
        <p:spPr>
          <a:xfrm>
            <a:off x="710437" y="1801373"/>
            <a:ext cx="10527405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điền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đây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7B61EFC-6AA9-9BCA-3BA2-C52D54F794FA}"/>
              </a:ext>
            </a:extLst>
          </p:cNvPr>
          <p:cNvSpPr/>
          <p:nvPr/>
        </p:nvSpPr>
        <p:spPr>
          <a:xfrm>
            <a:off x="710437" y="5624526"/>
            <a:ext cx="10527405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điền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đây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C2D96B4-5A5A-ADE4-6EBF-41C6EC1454F5}"/>
              </a:ext>
            </a:extLst>
          </p:cNvPr>
          <p:cNvSpPr/>
          <p:nvPr/>
        </p:nvSpPr>
        <p:spPr>
          <a:xfrm>
            <a:off x="710437" y="4277875"/>
            <a:ext cx="10527405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điền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đây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CBEF897-A4BB-0F15-B494-9DB52B7B9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51" y="2084825"/>
            <a:ext cx="4953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8B16AFDD-925D-0A5E-A1FE-872FE1698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51" y="3291852"/>
            <a:ext cx="4953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9DE15987-4CC6-5BAD-550F-EDB1CC0CB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51" y="5892753"/>
            <a:ext cx="4953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DBEE1B50-8BF9-83AF-708A-31538034F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51" y="4546102"/>
            <a:ext cx="4953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19C9F4-6B7D-4C43-BED0-28255B588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460" y="210949"/>
            <a:ext cx="6005080" cy="13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451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F67F842A-667D-4FB6-A784-A98C997785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0F1934-B358-466B-9355-E9F8D583E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441" y="876300"/>
            <a:ext cx="10681118" cy="57673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79AAA0-4441-4052-9CE3-C60C893916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439" y="3519416"/>
            <a:ext cx="3305523" cy="3124200"/>
          </a:xfrm>
          <a:prstGeom prst="rect">
            <a:avLst/>
          </a:prstGeom>
        </p:spPr>
      </p:pic>
      <p:pic>
        <p:nvPicPr>
          <p:cNvPr id="7" name="Picture 24">
            <a:extLst>
              <a:ext uri="{FF2B5EF4-FFF2-40B4-BE49-F238E27FC236}">
                <a16:creationId xmlns:a16="http://schemas.microsoft.com/office/drawing/2014/main" id="{0E549710-15E6-40A5-838A-C87F37E04A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0" y="2938602"/>
            <a:ext cx="2399609" cy="360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043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2383"/>
          </a:xfrm>
          <a:prstGeom prst="rect">
            <a:avLst/>
          </a:prstGeom>
        </p:spPr>
      </p:pic>
      <p:sp>
        <p:nvSpPr>
          <p:cNvPr id="5" name="文本框 28">
            <a:extLst>
              <a:ext uri="{FF2B5EF4-FFF2-40B4-BE49-F238E27FC236}">
                <a16:creationId xmlns:a16="http://schemas.microsoft.com/office/drawing/2014/main" id="{85B0815E-45B3-4AED-BCFF-744A73809326}"/>
              </a:ext>
            </a:extLst>
          </p:cNvPr>
          <p:cNvSpPr txBox="1"/>
          <p:nvPr/>
        </p:nvSpPr>
        <p:spPr>
          <a:xfrm>
            <a:off x="1663764" y="1678904"/>
            <a:ext cx="9471123" cy="359853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Chân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thành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cảm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Quý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Thầy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đã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yêu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thích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, tin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tưởng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và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ủng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hộ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Hương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Thảo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–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Zalo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0972115126!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Mong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rằng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tài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liệu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này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sẽ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giúp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Quý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Thầy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gặt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hái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được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nhiều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thành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trong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sự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nghiệp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trồng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người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Để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biết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thêm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nhiều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tài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nguyên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hay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các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bạn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hãy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truy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cập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Facebook: 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5C8D89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hlinkClick r:id="rId3"/>
              </a:rPr>
              <a:t>https://www.facebook.com/huongthaoGADT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5C8D89"/>
              </a:solidFill>
              <a:effectLst/>
              <a:uLnTx/>
              <a:uFillTx/>
              <a:latin typeface="Times New Roman" panose="02020603050405020304" pitchFamily="18" charset="0"/>
              <a:ea typeface="inpin heiti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FC5116-B461-8DA9-CB85-B3CDDF13B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39" y="341306"/>
            <a:ext cx="3913971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67440"/>
      </p:ext>
    </p:extLst>
  </p:cSld>
  <p:clrMapOvr>
    <a:masterClrMapping/>
  </p:clrMapOvr>
  <p:transition spd="slow">
    <p:pull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rwz1z00">
      <a:majorFont>
        <a:latin typeface="字体视界-NEW书院体" panose="020F0302020204030204"/>
        <a:ea typeface="字体视界-NEW书院体"/>
        <a:cs typeface=""/>
      </a:majorFont>
      <a:minorFont>
        <a:latin typeface="字体视界-NEW书院体" panose="020F0502020204030204"/>
        <a:ea typeface="字体视界-NEW书院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rintable Number Sense Activities for Pre-K by Slidesgo">
  <a:themeElements>
    <a:clrScheme name="Simple Light">
      <a:dk1>
        <a:srgbClr val="EFEFEF"/>
      </a:dk1>
      <a:lt1>
        <a:srgbClr val="FFFFFF"/>
      </a:lt1>
      <a:dk2>
        <a:srgbClr val="6B4C6D"/>
      </a:dk2>
      <a:lt2>
        <a:srgbClr val="B64BA7"/>
      </a:lt2>
      <a:accent1>
        <a:srgbClr val="FF828A"/>
      </a:accent1>
      <a:accent2>
        <a:srgbClr val="85E2E6"/>
      </a:accent2>
      <a:accent3>
        <a:srgbClr val="B2B911"/>
      </a:accent3>
      <a:accent4>
        <a:srgbClr val="E1F337"/>
      </a:accent4>
      <a:accent5>
        <a:srgbClr val="A77644"/>
      </a:accent5>
      <a:accent6>
        <a:srgbClr val="FFC736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540</Words>
  <Application>Microsoft Office PowerPoint</Application>
  <PresentationFormat>Widescreen</PresentationFormat>
  <Paragraphs>114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33" baseType="lpstr">
      <vt:lpstr>等线</vt:lpstr>
      <vt:lpstr>Love Ya Like A Sister</vt:lpstr>
      <vt:lpstr>微软雅黑</vt:lpstr>
      <vt:lpstr>字体视界-NEW书院体</vt:lpstr>
      <vt:lpstr>Arial</vt:lpstr>
      <vt:lpstr>Bebas Neue</vt:lpstr>
      <vt:lpstr>Calibri</vt:lpstr>
      <vt:lpstr>Cambria</vt:lpstr>
      <vt:lpstr>Karla</vt:lpstr>
      <vt:lpstr>Times New Roman</vt:lpstr>
      <vt:lpstr>UTM Duepuntozero</vt:lpstr>
      <vt:lpstr>Custom Design</vt:lpstr>
      <vt:lpstr>Office 主题​​</vt:lpstr>
      <vt:lpstr>Printable Number Sense Activities for Pre-K by Slidesgo</vt:lpstr>
      <vt:lpstr>1_Office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34</cp:revision>
  <dcterms:created xsi:type="dcterms:W3CDTF">2023-08-31T00:42:17Z</dcterms:created>
  <dcterms:modified xsi:type="dcterms:W3CDTF">2025-10-23T13:14:20Z</dcterms:modified>
</cp:coreProperties>
</file>