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703" r:id="rId3"/>
    <p:sldMasterId id="2147483715" r:id="rId4"/>
  </p:sldMasterIdLst>
  <p:notesMasterIdLst>
    <p:notesMasterId r:id="rId22"/>
  </p:notesMasterIdLst>
  <p:sldIdLst>
    <p:sldId id="610" r:id="rId5"/>
    <p:sldId id="652" r:id="rId6"/>
    <p:sldId id="630" r:id="rId7"/>
    <p:sldId id="649" r:id="rId8"/>
    <p:sldId id="607" r:id="rId9"/>
    <p:sldId id="634" r:id="rId10"/>
    <p:sldId id="632" r:id="rId11"/>
    <p:sldId id="643" r:id="rId12"/>
    <p:sldId id="644" r:id="rId13"/>
    <p:sldId id="645" r:id="rId14"/>
    <p:sldId id="650" r:id="rId15"/>
    <p:sldId id="651" r:id="rId16"/>
    <p:sldId id="633" r:id="rId17"/>
    <p:sldId id="261" r:id="rId18"/>
    <p:sldId id="646" r:id="rId19"/>
    <p:sldId id="647" r:id="rId20"/>
    <p:sldId id="33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D14B3-93AC-4E8A-B698-73CE11FA9EA7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62F69-0B55-47EA-841F-7B95E14E7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2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4601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778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C52DB0-FB92-4539-B9EF-255C407DD89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623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75E67-E409-4E5E-9F19-BEA9497DE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A653A1-38BC-486F-8421-DB2CF74EA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2E2489-9E2F-4DE3-82B7-B9CDD2625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A6D7B2-3609-45A3-B1B5-CAFC66B3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6F1AA7-5B30-4A43-8EBD-E17CBEA39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206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430435-576A-456B-A00E-C4338457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78510-20E6-4755-B550-6738F2789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4EB4ED-C11B-4DB3-9E20-FC3445E86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A000A1-17D7-48F4-BA3E-28ACBD11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359981-2180-4807-881D-34FF7F68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94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F812B-8351-420A-9704-E440E5810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D32C9A-E435-44CE-8579-86D5BC8A3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AD23CE-E1A0-4D67-8C21-BF01C064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A92EFB-8128-4C4E-B04E-45505347E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51F58B-2E39-48E1-AB74-F0D04E287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84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3D113E-7B9D-46F7-8077-8D40288E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B402DC-56EC-4018-88A8-EB0492C801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CB245D-2C3E-4623-8BB4-B3E52C2F6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B5C382-9F1D-4FBE-B429-E68644DF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41380A-95E6-4444-A32C-EC515CE0D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62374A-4F97-48E7-8CA4-37CEA0F3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836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39A0F9-6268-4702-97A9-F320C3B80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A207FBC-EE4D-4D31-8618-A0EA9DC36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C886BB6-C75C-4A2C-B6AC-0AF9A51B9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B00420B-E97C-4BC9-ACC6-702CD6F20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A04909-A4DB-4A45-9D40-DED82A8AE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2C3521E-85D2-4DBB-9DBD-06438C1989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0E3EAF3-FE00-4A3E-831A-9C22C667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6C286E7-8C10-4BCB-8870-1F48E651D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54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E23368-FC6B-4ABA-829C-BC784F088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B61B07-F14C-4AF6-AE04-D9005A5989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43E8C1-D86C-48E8-A64A-BA663821B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B5A6FE8-778C-4A16-876B-AACD46C1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271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01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65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426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226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078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404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1D192B2-F24C-42D3-A932-6338D11E91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8F404E-8E61-47F2-B953-06DF86AE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43A763-0795-4508-B115-26568D4E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134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7C7BEC-F774-4CF3-B327-D2C319450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743F51-638D-41E1-BF64-67D4D5903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C9EBE0-E87D-4A66-8C75-BDFEC712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5037AE-6E07-4C8D-A045-9C8D85B690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96F7EF-453E-432F-8C87-7507D1E3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C7CB9F-FF50-4F4B-9C7E-14ABD095A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99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81D5EC-85EA-4E5F-A0FE-58F79076A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D85EDAA-CD14-4315-95C0-46E04A4EF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E53496A-A624-4C3B-9092-6747938D0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6E52F8A-A585-45ED-9E9F-C1558D4E1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8DFCD9D-2E95-4902-8588-DA41ADEC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1C613A5-C8CF-4927-8177-925D4A10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79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E758B-E62F-4342-8398-9D9E0E573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1C8370A-D95E-47E9-AA3D-FF5FD3145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4987AC-644A-4845-8884-63462D00EE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9A6903-1365-4D24-A348-B7EF01DFD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72E0D2A-411F-4EBE-8D03-4E5D14AC0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160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A62B6EA-F851-4251-B3F8-2CF6E05E60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2407FF-13AF-4C1C-AFE5-023B4FC2E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536831-4349-488A-9D68-DD64BFD3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A455A1-AF7A-482D-85EF-54495235788E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ABCCD8-310C-4D0A-97CE-B19E4738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EF0CD79-7944-48EC-A354-C38EB572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DB83D-CB63-4497-85F8-B6EA67391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532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62F07-821F-7FEC-4CC9-22494F4018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C36C3-4AC4-8762-EC3E-7F4F8C107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8C02D-6524-1B27-5719-3C2C6016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C502F-C66F-102B-41AD-B74023E70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3F46B-B231-2C02-771D-4B0E9C69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79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F3208-6CC5-E49D-7D60-356AF3165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3347F-0803-A5D1-7B4D-3389FC791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B2A53-F66D-AA42-6BB9-4A4BA79AA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6EF33-0271-844A-75B2-979BB3165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FB958-DFE4-85A7-D113-74DE3EB78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775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2AF14-5A67-6739-AE17-91C89E7FF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5E455-D59D-EB54-48DF-394D00F2D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115AA-D3E9-8C7E-F906-B3D1DBC3CA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EA974-097C-95CB-2B62-FADFDAE6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6544C-0873-77BF-5FAC-1FF512C8E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4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A1C11-7257-12CE-D2B8-24F408280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9ED44-7816-5089-3BF7-16DA97256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FE3D4-549A-98DA-E97F-252DAC702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342CD-00DF-403F-5C16-3019AAB7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0EE0E-1419-0711-F1E2-852421E1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09FDDB-FCAE-F445-8C31-69B2C57E2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26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F5D5-03EC-74D6-3E18-4D5DAFCA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DCDF2-BB1B-87A6-AABC-F66EAEE34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56176-BBC0-330D-453A-5B58D2421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71FF39-D611-4B26-579A-279F7BFD0D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5ACC3-33F2-108D-7597-1BDBF9EE6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709A2-C8A5-5920-7198-9CE1D6813C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D3532-4E00-E69E-AE63-30DA86359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92BC35-5C74-18A6-D245-F98A16267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463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5087A-796B-39C6-E060-68F40264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A220F-6F34-B0D7-8F36-8C37052BA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A0293-38B7-90E3-5EC2-0F0F269D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22AA4-C8AC-B80A-79A0-F46E3BF7E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14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27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63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829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817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45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746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199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051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11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86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08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323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272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55E491-36D1-0C38-4DD7-9EF20E6DB4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B9A364-B1A6-F06E-2260-0FCD29B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9873-E890-A264-5FBD-937FDB14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680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47E1-6C2D-7EA1-49E2-503D0D14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5047E-E386-7480-962C-8694724DE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AA001-DEBC-D1D6-032D-294749AC6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9B2F3-D452-4161-FDBD-33433283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F380A-F58C-FC2C-E3AF-ED9EEFFBA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C178CB-DC5D-9084-F10A-04F53CF4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C931-B2AE-D134-896E-72139DDCB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4D9D03-27CF-9DF6-78D3-C1894642DC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0EF62-86A3-17DB-7D38-C44A0B6DB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C68CEF-F7BB-1633-533D-3BC74278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81801-D49B-8B2B-67BD-BB9F6E6D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92BC7E-EF2D-F10F-9496-05CE3EAA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93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01BD-444A-EA61-879A-BEABB56D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0DF7B-CD04-E551-6E51-BD511D2D3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E4286-4D42-171C-506A-825AFF4740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01517-0C22-00C7-977A-1CA15A7C4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04FB-86B2-473B-18E6-21AC1B4CE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51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CEB552-5A07-3553-201B-A496A4DDE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CFC4C-6FC8-5D96-FC5C-2B7681825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EBBC5-51A3-4ED1-E196-8C33F9865E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0959A5F-D637-4AE8-8D86-C699C936EB9A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E4582-5A94-664F-2722-04DA82829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AC7C2-C2C6-608C-E518-8345FAA5C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B230F-89DB-40A4-9D70-AD0C987B1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319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44867-8B1C-577F-7F4D-6FA169E40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FD831F-76FC-7717-C39A-67373ED7A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308B4-9675-EDA0-23AC-0378F1982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B5086-9633-0541-2206-FAEFCA4E9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1421A-AE81-DFE4-1222-BB77EBC79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08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F7DFD-1D33-0858-3FA1-28CFE6D84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B4969-6CCC-7971-67D7-071236841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FF6FD-EDB9-54E0-2B03-BCA4F1521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3C340-3364-8918-2DB1-20B19A78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69424-83CD-6E8E-954E-912832A5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129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E20EE-37A1-1ED1-5C65-FA15B180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306A8-243F-D3FC-496F-0D8406717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7A8C4-5021-345F-EAC6-932932F6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DF364-96CA-7C2A-34A1-E1FE8CE9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0DEBE-AD39-72A4-12A3-84A5FBB1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532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99413-0514-8F95-B2FD-A74B227C3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C4C4A-C4C1-A196-6570-1C2D5D835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BD962-DCCB-24BB-0009-C3CD7390F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9230A-2EAB-BA94-55BC-5307A7DC0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6D2508-51FA-F21C-59E3-F76836ABB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5C66A-CAB0-3268-52F1-70F27D1EB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384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8D486-CD82-E1E9-9563-C67112AF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2484E-A28E-ED86-58C3-57F978790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BA452-C519-8FDA-1EC8-BB2F0A182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1EF124-AEDF-685A-6EFA-2025A8B3BB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0F457F-54A2-51B4-36F7-A946B42D56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26E60-E64C-43FF-4248-173DCF3E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67DA62-40C9-544B-C1AD-EFDD63272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4B3563-DEF2-58E6-967C-FCCAAFF41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78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A2C87-FE0C-229A-F587-9ADF8C6C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5342B5-3DE8-0E8F-1BCD-7CCAA476E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476D1-1AD9-AA94-5A30-FD335DD26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D6853-BAD2-F845-2752-B296258D3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22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F5562-B5E2-5624-4689-BB86514E0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75AF0-EB1C-0453-B739-8396661C8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0943A-E125-E201-3CDD-B25C1AA90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155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D04F1-9465-6F68-3CE8-26FE9B3DE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18046-637F-8DE8-FA03-71ED8A1A7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F02A3-C0CD-8C5D-D6A7-94B81BEF4F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940F27-C04A-D52E-EFE0-DAC3B3BA7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30D30-1BB6-0971-70D0-D45AC126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000C77-1DEA-890B-7AEC-DC7E9751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375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611F-D1F9-ACD8-4E9B-CCD17DC4E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834C18-B610-3767-B874-C47341D9BE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8E97E-4D64-253B-F082-4F87022D9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5DB2A6-CFE8-1A98-5A2A-CD51285EE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8D150-D7D1-8BCC-380D-84190D6CD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F35B0-94B1-50F7-16B0-0EB6B046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313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41217-B25C-4FDD-CC88-45B8970EE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FAEC75-5B0A-A95E-40F3-FC1F6CF97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DAF79-C8D8-0E62-EE56-5F65B8E3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86E66-6FD4-5D8D-1A86-65FD2026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872F5-1346-EA86-46B7-4CA5D3221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233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B0B1F9-BB78-3DFC-0F58-A0D752234F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D68BDE-B5AC-16DD-547C-01BC7E34E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6E3FB-CDE2-387C-C25F-FB3B79342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6B08C-71D6-20E5-A53A-A5F337609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2BA9A-1CEA-9D23-1EE6-2D80CA406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67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67A4B-FB63-4564-94FF-53393D218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E2021C-9415-4AE4-BCA2-4D8BD4A34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DDEDF-69BE-498D-ADB5-434255D3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AB3B06-8838-4A20-AE55-5B66918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8EA1E7-E425-4010-894A-81FE6194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E1AF1-1CD9-4A1A-B8FA-C1819FF6AD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38449" y="6927702"/>
            <a:ext cx="1704978" cy="114235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D32E2E4-34B2-4B9B-BB39-2A5B3473B9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1512" y="7142162"/>
            <a:ext cx="17049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709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6A9068-8A13-445F-A459-9A759912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BD5EB7-1C46-4881-839D-2E2220EE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10D5A-E412-4DF6-AF76-D90AA72B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57F38D-2CD9-482F-91B0-99619C53B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57AE71-9808-4F62-BF57-6D185F1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08268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9F824-59C4-45F6-97F2-0B0CDB6FC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1912AE-27AF-4D03-B4DE-6392976DE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FA12-4947-4E96-9012-5A12C6C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C117-BDB8-4AE6-91D1-03EF5932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BE8E53-F8C5-4839-B73B-88E68AE64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265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2701B-35A9-4382-B815-73A09261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392FD1-3DC1-49E9-BA04-ADCBDB3C1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A23616E-D514-4842-9D58-09A231A18A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485753-3C6B-4D75-809B-23D4CC973A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6BEA1CF-238C-405A-BA65-F599EA7A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E07343-30F9-437D-9ADE-1A8500D00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1060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86FFF-FF48-4773-9B85-72FB18A4B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CE6FD1-6E57-4710-A0B9-938370148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EC2E8B-51AC-437E-B13F-B9764AFF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29CC7-713C-4DBE-A0C8-0A55627EB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C12B61D-3095-4C70-90D3-DAA8A77D9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90E0715-5D50-4819-B800-92BE11E4E1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C2DD70-FFF3-4855-9B88-A337F2AA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7D59AB0-E120-4141-A85F-1D0C2803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0325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59538-FD8A-4AB6-B0C6-9D755A6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5BF5B4-3BD8-41D7-AB15-4B88A7625B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EB5A0AF-3063-4123-A2DE-B137464AF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FF6EFED-3870-46FE-ABD5-831FAD090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8425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1D8152-B902-466F-98EC-96188B0C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623F889-136D-4532-A243-4873474AB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C72751-5C54-4FA9-BAE2-DBFCBFD74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0304" y="-199175"/>
            <a:ext cx="1217422" cy="12174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516A7-3ACC-4417-84C2-2C4885ED68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978" y="1410066"/>
            <a:ext cx="1217422" cy="1217422"/>
          </a:xfrm>
          <a:prstGeom prst="ellipse">
            <a:avLst/>
          </a:prstGeom>
          <a:ln>
            <a:noFill/>
          </a:ln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174502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9626ED-DA7D-4F1A-A2BC-29B7530D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9F46B-9FBC-4441-AB77-4DF9DB700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27F03E8-6802-4F2C-B57F-4E3A00056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1032E2-E302-461E-8F05-8C04929B7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1890BC-B3B0-403A-A06E-08711262A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8B825C1-68E6-4CDA-9C3C-4DAC5E816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9701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75FFF-3604-48DD-B97A-C900972A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B70F097-94D8-45C7-B51D-1289E32B7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E3A73-90A3-427C-B658-15A890CED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58279FB-02E9-4A20-90A1-1C16F532F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81DCBAB-5C75-4FBB-9DA0-3971E9BD3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8B057C-9DC1-46C3-9AB0-7D034573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0634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360B4-481C-4A5E-94F4-5C82769BE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19D5CA3-57C5-4B7B-B9A1-ECEB8ECFC3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FE053AF-82DC-4CF9-963C-92C79EB3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592EA-1992-40C2-B4E7-5EEFAC43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03BFFA-6A8F-4E02-B27C-6DA11678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671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5D1B118-97B1-4167-8ACA-512D03559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D7EB8F5-F623-4FF9-88E3-B0B12AA70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DCD126-62C0-458B-9103-B786229F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A35C35-39A0-4D59-A986-0958E21BFDA7}" type="datetimeFigureOut">
              <a:rPr lang="zh-CN" altLang="en-US" smtClean="0"/>
              <a:t>2025/12/2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20C6DC-C6B5-4E38-978B-AC1B62B9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C95F6F-01EE-474B-ABD8-63DA7264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D46592-3226-47A6-BF22-548B0FA4CE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7468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9719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3504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64920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85547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54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0">
            <a:extLst>
              <a:ext uri="{FF2B5EF4-FFF2-40B4-BE49-F238E27FC236}">
                <a16:creationId xmlns:a16="http://schemas.microsoft.com/office/drawing/2014/main" id="{5DCC7CDB-88E8-F109-8E93-73AB3C748AC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B99CFF7-1CCF-F8E3-94EB-59413BF34C6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2883" y="81096"/>
            <a:ext cx="1582166" cy="158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BF026F-DAE0-9CCE-37F1-F4A7CBA97A7C}"/>
              </a:ext>
            </a:extLst>
          </p:cNvPr>
          <p:cNvGrpSpPr/>
          <p:nvPr userDrawn="1"/>
        </p:nvGrpSpPr>
        <p:grpSpPr>
          <a:xfrm>
            <a:off x="0" y="0"/>
            <a:ext cx="12192000" cy="6857999"/>
            <a:chOff x="0" y="0"/>
            <a:chExt cx="12192000" cy="6857999"/>
          </a:xfrm>
        </p:grpSpPr>
        <p:pic>
          <p:nvPicPr>
            <p:cNvPr id="8" name="图片 10">
              <a:extLst>
                <a:ext uri="{FF2B5EF4-FFF2-40B4-BE49-F238E27FC236}">
                  <a16:creationId xmlns:a16="http://schemas.microsoft.com/office/drawing/2014/main" id="{780D7AE8-991A-54ED-77D1-91A41A8D8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9" name="矩形 1">
              <a:extLst>
                <a:ext uri="{FF2B5EF4-FFF2-40B4-BE49-F238E27FC236}">
                  <a16:creationId xmlns:a16="http://schemas.microsoft.com/office/drawing/2014/main" id="{34526B2E-AD58-64CC-6F23-B7C8BB73945F}"/>
                </a:ext>
              </a:extLst>
            </p:cNvPr>
            <p:cNvSpPr/>
            <p:nvPr/>
          </p:nvSpPr>
          <p:spPr>
            <a:xfrm>
              <a:off x="424815" y="402336"/>
              <a:ext cx="11342370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685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88ADA8-CD88-02BC-E677-74AA8393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38404-7EE5-4F1E-45AD-CD9CF31A3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CB368-17D2-0A8F-1C98-E1B59CB618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E54D5-6404-4D59-8C24-8812E9E1103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C34A7-E60D-DAFF-D119-12CB336A7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BE99D4-32D0-3A0E-2F92-3C3FC287E1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2E0FB-F318-4E6E-89DE-797A25075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75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8D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12" descr="cdc42615100be655bf1a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E1E3">
                  <a:alpha val="100000"/>
                </a:srgbClr>
              </a:clrFrom>
              <a:clrTo>
                <a:srgbClr val="FFE1E3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061813" y="1541857"/>
            <a:ext cx="1600518" cy="1600518"/>
          </a:xfrm>
          <a:prstGeom prst="rect">
            <a:avLst/>
          </a:prstGeom>
          <a:effectLst>
            <a:softEdge rad="1270000"/>
          </a:effectLst>
        </p:spPr>
      </p:pic>
    </p:spTree>
    <p:extLst>
      <p:ext uri="{BB962C8B-B14F-4D97-AF65-F5344CB8AC3E}">
        <p14:creationId xmlns:p14="http://schemas.microsoft.com/office/powerpoint/2010/main" val="272341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uongthaoGADT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9339582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958" y="4162584"/>
            <a:ext cx="4158494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34" y="0"/>
            <a:ext cx="1638836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8C2715-A906-D9D2-7BFF-D40ACDBA6F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3714" y="1422779"/>
            <a:ext cx="6059949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6AA3B32-98B5-75E3-FB9F-918EAAEBC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snaptik_7561302281749073170_v2">
            <a:hlinkClick r:id="" action="ppaction://media"/>
            <a:extLst>
              <a:ext uri="{FF2B5EF4-FFF2-40B4-BE49-F238E27FC236}">
                <a16:creationId xmlns:a16="http://schemas.microsoft.com/office/drawing/2014/main" id="{A817CFEC-9E79-9898-288E-3B520AFEB0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74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56C363-739E-0723-15CD-182BBB6815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622" y="1165848"/>
            <a:ext cx="6096012" cy="6096012"/>
          </a:xfrm>
          <a:prstGeom prst="rect">
            <a:avLst/>
          </a:prstGeom>
        </p:spPr>
      </p:pic>
      <p:sp>
        <p:nvSpPr>
          <p:cNvPr id="4" name="Rectangular Callout 13">
            <a:extLst>
              <a:ext uri="{FF2B5EF4-FFF2-40B4-BE49-F238E27FC236}">
                <a16:creationId xmlns:a16="http://schemas.microsoft.com/office/drawing/2014/main" id="{CBB714DF-1F42-1F2F-69D2-4F0B968FC87A}"/>
              </a:ext>
            </a:extLst>
          </p:cNvPr>
          <p:cNvSpPr/>
          <p:nvPr/>
        </p:nvSpPr>
        <p:spPr>
          <a:xfrm>
            <a:off x="4564612" y="686920"/>
            <a:ext cx="5531887" cy="1856255"/>
          </a:xfrm>
          <a:prstGeom prst="wedgeRectCallout">
            <a:avLst>
              <a:gd name="adj1" fmla="val -80455"/>
              <a:gd name="adj2" fmla="val 1306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Kể tên các loại góc đã học</a:t>
            </a:r>
            <a:endParaRPr lang="en-VN" sz="48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A4651D3-DBD6-78BF-969C-54B8EE8957ED}"/>
              </a:ext>
            </a:extLst>
          </p:cNvPr>
          <p:cNvSpPr txBox="1">
            <a:spLocks/>
          </p:cNvSpPr>
          <p:nvPr/>
        </p:nvSpPr>
        <p:spPr>
          <a:xfrm>
            <a:off x="5633144" y="3212283"/>
            <a:ext cx="4110931" cy="166199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nhọn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,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vuông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,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góc</a:t>
            </a:r>
            <a:r>
              <a:rPr lang="en-US" altLang="zh-CN" sz="5400" dirty="0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lang="en-US" altLang="zh-CN" sz="5400" dirty="0" err="1"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tù</a:t>
            </a:r>
            <a:endParaRPr lang="zh-CN" altLang="en-US" sz="5400" dirty="0">
              <a:latin typeface="Cambria" panose="02040503050406030204" pitchFamily="18" charset="0"/>
              <a:ea typeface="雷盖体" panose="00000800000000000000" pitchFamily="2" charset="-122"/>
              <a:cs typeface="Lato Regular"/>
              <a:sym typeface="雷盖体" panose="000008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466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0DF424-A613-6A47-0AE2-249A4FABF16E}"/>
              </a:ext>
            </a:extLst>
          </p:cNvPr>
          <p:cNvSpPr txBox="1"/>
          <p:nvPr/>
        </p:nvSpPr>
        <p:spPr>
          <a:xfrm>
            <a:off x="2309607" y="397579"/>
            <a:ext cx="7351721" cy="1360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ctr">
              <a:lnSpc>
                <a:spcPct val="120000"/>
              </a:lnSpc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Nhận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diện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vuông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nhọn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góc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tù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3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dưới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đây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endParaRPr lang="en-US" sz="3600" dirty="0">
              <a:solidFill>
                <a:schemeClr val="accent2">
                  <a:lumMod val="50000"/>
                </a:schemeClr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D71E31-F61D-DDEA-2EF5-A588D76D403A}"/>
              </a:ext>
            </a:extLst>
          </p:cNvPr>
          <p:cNvGrpSpPr/>
          <p:nvPr/>
        </p:nvGrpSpPr>
        <p:grpSpPr>
          <a:xfrm>
            <a:off x="628348" y="1585016"/>
            <a:ext cx="2501715" cy="3429158"/>
            <a:chOff x="628348" y="1585016"/>
            <a:chExt cx="2501715" cy="342915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81CC336-3396-BAAC-CD9B-513D0DAD6603}"/>
                </a:ext>
              </a:extLst>
            </p:cNvPr>
            <p:cNvGrpSpPr/>
            <p:nvPr/>
          </p:nvGrpSpPr>
          <p:grpSpPr>
            <a:xfrm>
              <a:off x="1190898" y="2112654"/>
              <a:ext cx="1939165" cy="2632692"/>
              <a:chOff x="1215852" y="1668003"/>
              <a:chExt cx="1939165" cy="2632692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339031B-A5A2-F666-33A1-DC3353D46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996" y="1668003"/>
                <a:ext cx="0" cy="263269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3FD03E0-985D-23F9-8842-DD983066B9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15852" y="2527493"/>
                <a:ext cx="1939165" cy="177320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C028ED-6987-9925-A465-FE40347E4D0A}"/>
                </a:ext>
              </a:extLst>
            </p:cNvPr>
            <p:cNvSpPr txBox="1"/>
            <p:nvPr/>
          </p:nvSpPr>
          <p:spPr>
            <a:xfrm>
              <a:off x="628348" y="4318214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A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1BCCD6-34A9-2ED0-ADF1-BEE2C7790127}"/>
                </a:ext>
              </a:extLst>
            </p:cNvPr>
            <p:cNvSpPr txBox="1"/>
            <p:nvPr/>
          </p:nvSpPr>
          <p:spPr>
            <a:xfrm>
              <a:off x="628348" y="1585016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C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B82B8D-6607-7164-0383-16F7910A6E33}"/>
                </a:ext>
              </a:extLst>
            </p:cNvPr>
            <p:cNvSpPr txBox="1"/>
            <p:nvPr/>
          </p:nvSpPr>
          <p:spPr>
            <a:xfrm>
              <a:off x="2622860" y="2310142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B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FACF63-C4FB-1010-6EB9-D32E8FAEE704}"/>
              </a:ext>
            </a:extLst>
          </p:cNvPr>
          <p:cNvGrpSpPr/>
          <p:nvPr/>
        </p:nvGrpSpPr>
        <p:grpSpPr>
          <a:xfrm>
            <a:off x="3681247" y="1674288"/>
            <a:ext cx="3441903" cy="3589883"/>
            <a:chOff x="3386450" y="1607663"/>
            <a:chExt cx="3441903" cy="35898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E3AC4F1-845E-7AD9-B48D-830D8B90970A}"/>
                </a:ext>
              </a:extLst>
            </p:cNvPr>
            <p:cNvGrpSpPr/>
            <p:nvPr/>
          </p:nvGrpSpPr>
          <p:grpSpPr>
            <a:xfrm>
              <a:off x="3979145" y="2112654"/>
              <a:ext cx="2592474" cy="2632692"/>
              <a:chOff x="1215852" y="1668003"/>
              <a:chExt cx="2592474" cy="2632692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8160701A-C8EF-2687-F89F-022D31526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5996" y="1668003"/>
                <a:ext cx="0" cy="263269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586653F0-4DB7-F051-4F22-1C7E0C07EB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5852" y="4300695"/>
                <a:ext cx="2592474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20F0AC-058E-FD8E-BD46-DF02A15A050A}"/>
                </a:ext>
              </a:extLst>
            </p:cNvPr>
            <p:cNvSpPr txBox="1"/>
            <p:nvPr/>
          </p:nvSpPr>
          <p:spPr>
            <a:xfrm>
              <a:off x="4039434" y="1607663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M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B6D450-A2FF-682A-FCAD-CB7CCB663162}"/>
                </a:ext>
              </a:extLst>
            </p:cNvPr>
            <p:cNvSpPr txBox="1"/>
            <p:nvPr/>
          </p:nvSpPr>
          <p:spPr>
            <a:xfrm>
              <a:off x="3386450" y="4397366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N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2203A40-28CF-9E09-1CA0-0C4108BA5796}"/>
                </a:ext>
              </a:extLst>
            </p:cNvPr>
            <p:cNvSpPr txBox="1"/>
            <p:nvPr/>
          </p:nvSpPr>
          <p:spPr>
            <a:xfrm>
              <a:off x="6356241" y="4501586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Q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9E0C58-F07C-7E4F-DCF0-A2477C6C730D}"/>
              </a:ext>
            </a:extLst>
          </p:cNvPr>
          <p:cNvGrpSpPr/>
          <p:nvPr/>
        </p:nvGrpSpPr>
        <p:grpSpPr>
          <a:xfrm>
            <a:off x="6797536" y="1932996"/>
            <a:ext cx="4029231" cy="3493719"/>
            <a:chOff x="6099507" y="1895351"/>
            <a:chExt cx="4029231" cy="349371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D6ACEDA-C9A0-60F7-7FCE-F7B27506B686}"/>
                </a:ext>
              </a:extLst>
            </p:cNvPr>
            <p:cNvGrpSpPr/>
            <p:nvPr/>
          </p:nvGrpSpPr>
          <p:grpSpPr>
            <a:xfrm>
              <a:off x="6662057" y="2280976"/>
              <a:ext cx="3466681" cy="2464370"/>
              <a:chOff x="421867" y="1836325"/>
              <a:chExt cx="3466681" cy="246437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5625BF7-C496-5590-CF5C-2745D42248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1867" y="1836325"/>
                <a:ext cx="824129" cy="246437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1FDF43D-5B8F-C337-2DB4-4A72465F94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5852" y="4300695"/>
                <a:ext cx="2672696" cy="0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CC3EC4-D3B3-09A3-1CCC-8D9742595D7E}"/>
                </a:ext>
              </a:extLst>
            </p:cNvPr>
            <p:cNvSpPr txBox="1"/>
            <p:nvPr/>
          </p:nvSpPr>
          <p:spPr>
            <a:xfrm>
              <a:off x="6099507" y="1895351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X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46D68F-54F8-C696-6061-131BC9544049}"/>
                </a:ext>
              </a:extLst>
            </p:cNvPr>
            <p:cNvSpPr txBox="1"/>
            <p:nvPr/>
          </p:nvSpPr>
          <p:spPr>
            <a:xfrm>
              <a:off x="9636525" y="4693110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Y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70DF0E-5BA2-F425-1AC6-E80416DDBDF2}"/>
                </a:ext>
              </a:extLst>
            </p:cNvPr>
            <p:cNvSpPr txBox="1"/>
            <p:nvPr/>
          </p:nvSpPr>
          <p:spPr>
            <a:xfrm>
              <a:off x="6892277" y="4397366"/>
              <a:ext cx="472112" cy="69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>
                  <a:solidFill>
                    <a:srgbClr val="00B050"/>
                  </a:solidFill>
                  <a:latin typeface="Cambria" panose="02040503050406030204" pitchFamily="18" charset="0"/>
                  <a:ea typeface="Times New Roman" panose="02020603050405020304" pitchFamily="18" charset="0"/>
                </a:rPr>
                <a:t>E</a:t>
              </a:r>
              <a:r>
                <a:rPr lang="en-US" sz="3600" b="1" dirty="0">
                  <a:solidFill>
                    <a:srgbClr val="00B050"/>
                  </a:solidFill>
                  <a:effectLst/>
                  <a:latin typeface="Cambria" panose="02040503050406030204" pitchFamily="18" charset="0"/>
                  <a:ea typeface="Times New Roman" panose="02020603050405020304" pitchFamily="18" charset="0"/>
                </a:rPr>
                <a:t> </a:t>
              </a:r>
              <a:endParaRPr lang="en-US" sz="360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F89CB2B-5AEE-45C1-CD0D-0C342ACF0FCF}"/>
              </a:ext>
            </a:extLst>
          </p:cNvPr>
          <p:cNvSpPr txBox="1"/>
          <p:nvPr/>
        </p:nvSpPr>
        <p:spPr>
          <a:xfrm>
            <a:off x="4289647" y="5232914"/>
            <a:ext cx="2561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vuông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DD6834-9359-2D23-CC81-F92EC35B6D52}"/>
              </a:ext>
            </a:extLst>
          </p:cNvPr>
          <p:cNvSpPr txBox="1"/>
          <p:nvPr/>
        </p:nvSpPr>
        <p:spPr>
          <a:xfrm>
            <a:off x="603964" y="5103549"/>
            <a:ext cx="2561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nhọn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B8860A-F023-B8D9-DF81-29F0CA8BF74F}"/>
              </a:ext>
            </a:extLst>
          </p:cNvPr>
          <p:cNvSpPr txBox="1"/>
          <p:nvPr/>
        </p:nvSpPr>
        <p:spPr>
          <a:xfrm>
            <a:off x="8023101" y="5023593"/>
            <a:ext cx="2561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Góc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Times New Roman" panose="02020603050405020304" pitchFamily="18" charset="0"/>
                <a:cs typeface="+mn-cs"/>
              </a:rPr>
              <a:t>tù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9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9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5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27" grpId="1"/>
      <p:bldP spid="28" grpId="0"/>
      <p:bldP spid="28" grpId="1"/>
      <p:bldP spid="29" grpId="0"/>
      <p:bldP spid="2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AB4D752F-FAB5-47D5-B9C8-7E2D6C216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292271" y="219262"/>
            <a:ext cx="12261411" cy="6638738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0EBA88E-8BAE-45C5-8C16-9B8E4AF55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416" y="4603792"/>
            <a:ext cx="4685947" cy="2594006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44CF32-CECA-46DA-D261-C9429A354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549" y="1090366"/>
            <a:ext cx="2456901" cy="12863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A4F291-91CE-6A7B-BE2A-277BD335F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311" y="2069461"/>
            <a:ext cx="6889077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773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EF0E1F-DE94-2837-1878-7FA1EC15ADE8}"/>
              </a:ext>
            </a:extLst>
          </p:cNvPr>
          <p:cNvSpPr txBox="1"/>
          <p:nvPr/>
        </p:nvSpPr>
        <p:spPr>
          <a:xfrm>
            <a:off x="747251" y="1432662"/>
            <a:ext cx="10711324" cy="263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Nhận biết và viết được tên góc nhọn, góc vuông, góc tù…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Nhận biết được hình bình hành, hình thoi, cặp đoạn thẳng song song và cặp đoạn</a:t>
            </a:r>
            <a:r>
              <a:rPr lang="en-US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thẳng vuông góc.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Dùng thước đo góc xác định được số đo góc.</a:t>
            </a:r>
          </a:p>
          <a:p>
            <a:pPr lvl="0" indent="228600" algn="just">
              <a:lnSpc>
                <a:spcPct val="120000"/>
              </a:lnSpc>
            </a:pPr>
            <a:r>
              <a:rPr lang="vi-VN" sz="2800" b="1" dirty="0">
                <a:solidFill>
                  <a:srgbClr val="ED7D31">
                    <a:lumMod val="50000"/>
                  </a:srgbClr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 Vẽ được hình thoi và góc trên giấy kẻ ô vuông.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6EC4B-2A3A-04AB-B570-00076C997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407" y="298266"/>
            <a:ext cx="6529382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0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9339582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958" y="4162584"/>
            <a:ext cx="4158494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34" y="0"/>
            <a:ext cx="1638836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4E32A3-1A76-D6BD-3180-E0BA69901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229" y="1434972"/>
            <a:ext cx="6754953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547A9A8-CD34-3627-A391-6F992EE353FC}"/>
              </a:ext>
            </a:extLst>
          </p:cNvPr>
          <p:cNvGrpSpPr/>
          <p:nvPr/>
        </p:nvGrpSpPr>
        <p:grpSpPr>
          <a:xfrm>
            <a:off x="1274309" y="526248"/>
            <a:ext cx="6412365" cy="931077"/>
            <a:chOff x="4849274" y="-139460"/>
            <a:chExt cx="19878937" cy="93107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E55EC8E-3761-84A6-6298-DCC9B075D898}"/>
                </a:ext>
              </a:extLst>
            </p:cNvPr>
            <p:cNvSpPr/>
            <p:nvPr/>
          </p:nvSpPr>
          <p:spPr>
            <a:xfrm>
              <a:off x="6118524" y="-139460"/>
              <a:ext cx="17369497" cy="93107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D4BDD96-B7E4-268E-FA62-7F00FDBC1993}"/>
                </a:ext>
              </a:extLst>
            </p:cNvPr>
            <p:cNvSpPr txBox="1"/>
            <p:nvPr/>
          </p:nvSpPr>
          <p:spPr>
            <a:xfrm>
              <a:off x="4849274" y="-119572"/>
              <a:ext cx="1987893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Chọn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trả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lời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400" b="1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đúng</a:t>
              </a: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A103AE6-7E19-45F3-E737-099B098FB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93" y="284837"/>
            <a:ext cx="1347333" cy="1609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DC1211-0199-708E-1D27-E6E09C4B4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199" y="2705099"/>
            <a:ext cx="9037457" cy="22193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B044D7-B008-50A7-8CE6-0B881E97AE90}"/>
              </a:ext>
            </a:extLst>
          </p:cNvPr>
          <p:cNvSpPr txBox="1"/>
          <p:nvPr/>
        </p:nvSpPr>
        <p:spPr>
          <a:xfrm>
            <a:off x="1724025" y="1743075"/>
            <a:ext cx="9201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 kim đồng hồ nào dưới đây tạo thành góc tù?</a:t>
            </a:r>
            <a:endParaRPr lang="en-US" sz="3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878E5EE-6FCD-1E55-43BC-027C4C41ADE1}"/>
              </a:ext>
            </a:extLst>
          </p:cNvPr>
          <p:cNvSpPr/>
          <p:nvPr/>
        </p:nvSpPr>
        <p:spPr>
          <a:xfrm>
            <a:off x="3848100" y="2695575"/>
            <a:ext cx="2571750" cy="25431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9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1130BA-5B78-611C-0CA8-BB0B57D89519}"/>
              </a:ext>
            </a:extLst>
          </p:cNvPr>
          <p:cNvGrpSpPr/>
          <p:nvPr/>
        </p:nvGrpSpPr>
        <p:grpSpPr>
          <a:xfrm>
            <a:off x="2079699" y="575418"/>
            <a:ext cx="7894725" cy="1077218"/>
            <a:chOff x="2486527" y="908289"/>
            <a:chExt cx="24474391" cy="1077218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E4724C3-D721-E3CE-6936-F6555DE69671}"/>
                </a:ext>
              </a:extLst>
            </p:cNvPr>
            <p:cNvSpPr/>
            <p:nvPr/>
          </p:nvSpPr>
          <p:spPr>
            <a:xfrm>
              <a:off x="2486527" y="908289"/>
              <a:ext cx="24474391" cy="107721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222744-0AB0-EB5E-520B-AD536E44FA25}"/>
                </a:ext>
              </a:extLst>
            </p:cNvPr>
            <p:cNvSpPr txBox="1"/>
            <p:nvPr/>
          </p:nvSpPr>
          <p:spPr>
            <a:xfrm>
              <a:off x="3397623" y="908289"/>
              <a:ext cx="226521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Nêu tên các góc nhọn, góc vuông, góc tù có trong các hình dưới đây.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3D5D434-50C6-8F46-A7DF-15B6BC24C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495" y="290324"/>
            <a:ext cx="1347333" cy="160948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DDBEF81-BD2B-2C78-E1C3-CE9F7F9D82E8}"/>
              </a:ext>
            </a:extLst>
          </p:cNvPr>
          <p:cNvGrpSpPr/>
          <p:nvPr/>
        </p:nvGrpSpPr>
        <p:grpSpPr>
          <a:xfrm>
            <a:off x="781050" y="2181225"/>
            <a:ext cx="3657600" cy="3308925"/>
            <a:chOff x="1352550" y="2133600"/>
            <a:chExt cx="3657600" cy="330892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A55421C-003F-6905-9383-030DDF717F95}"/>
                </a:ext>
              </a:extLst>
            </p:cNvPr>
            <p:cNvCxnSpPr>
              <a:cxnSpLocks/>
            </p:cNvCxnSpPr>
            <p:nvPr/>
          </p:nvCxnSpPr>
          <p:spPr>
            <a:xfrm>
              <a:off x="1790700" y="2647950"/>
              <a:ext cx="0" cy="223837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6A136C3-3727-E58A-3385-88E0A65440EE}"/>
                </a:ext>
              </a:extLst>
            </p:cNvPr>
            <p:cNvCxnSpPr>
              <a:cxnSpLocks/>
            </p:cNvCxnSpPr>
            <p:nvPr/>
          </p:nvCxnSpPr>
          <p:spPr>
            <a:xfrm>
              <a:off x="1771650" y="2619375"/>
              <a:ext cx="2352675" cy="657225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F6632EC-C7D4-25E4-A940-1F4B52784F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2350" y="3257550"/>
              <a:ext cx="561975" cy="165735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45DAABB-D987-A779-1808-6429AE6CADD0}"/>
                </a:ext>
              </a:extLst>
            </p:cNvPr>
            <p:cNvCxnSpPr>
              <a:cxnSpLocks/>
            </p:cNvCxnSpPr>
            <p:nvPr/>
          </p:nvCxnSpPr>
          <p:spPr>
            <a:xfrm>
              <a:off x="1762125" y="4914900"/>
              <a:ext cx="1819275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1F654A9-9E3A-AEF5-DA5B-D3BD8D8F7AC6}"/>
                </a:ext>
              </a:extLst>
            </p:cNvPr>
            <p:cNvSpPr txBox="1"/>
            <p:nvPr/>
          </p:nvSpPr>
          <p:spPr>
            <a:xfrm>
              <a:off x="1352550" y="213360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429065-FD6E-EDA5-2439-7FEB7630B394}"/>
                </a:ext>
              </a:extLst>
            </p:cNvPr>
            <p:cNvSpPr txBox="1"/>
            <p:nvPr/>
          </p:nvSpPr>
          <p:spPr>
            <a:xfrm>
              <a:off x="1352550" y="478155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6CF7A2-D07F-1623-A2CF-05769AB96712}"/>
                </a:ext>
              </a:extLst>
            </p:cNvPr>
            <p:cNvSpPr txBox="1"/>
            <p:nvPr/>
          </p:nvSpPr>
          <p:spPr>
            <a:xfrm>
              <a:off x="3352800" y="485775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D9E56C-0ED6-19AD-AD65-5A7464C45370}"/>
                </a:ext>
              </a:extLst>
            </p:cNvPr>
            <p:cNvSpPr txBox="1"/>
            <p:nvPr/>
          </p:nvSpPr>
          <p:spPr>
            <a:xfrm>
              <a:off x="4162425" y="2971800"/>
              <a:ext cx="8477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</a:rPr>
                <a:t>H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CF0598EA-F72D-2A78-93EF-D350BD937F99}"/>
              </a:ext>
            </a:extLst>
          </p:cNvPr>
          <p:cNvSpPr txBox="1"/>
          <p:nvPr/>
        </p:nvSpPr>
        <p:spPr>
          <a:xfrm>
            <a:off x="4124325" y="2334782"/>
            <a:ext cx="7277100" cy="1200329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Góc nhọn: góc đỉnh G cạnh GE, GH;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noProof="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</a:t>
            </a: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óc đỉnh H, cạnh HG, HK,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BE08DF-625C-EC92-6360-8D5BDF187516}"/>
              </a:ext>
            </a:extLst>
          </p:cNvPr>
          <p:cNvSpPr txBox="1"/>
          <p:nvPr/>
        </p:nvSpPr>
        <p:spPr>
          <a:xfrm>
            <a:off x="4095750" y="3801632"/>
            <a:ext cx="7277100" cy="646331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vuông: góc đỉnh E cạnh EG, EK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1C17F2-3F8C-3DB2-09A8-84C2923B9D39}"/>
              </a:ext>
            </a:extLst>
          </p:cNvPr>
          <p:cNvSpPr txBox="1"/>
          <p:nvPr/>
        </p:nvSpPr>
        <p:spPr>
          <a:xfrm>
            <a:off x="4095750" y="4887482"/>
            <a:ext cx="7277100" cy="646331"/>
          </a:xfrm>
          <a:prstGeom prst="rect">
            <a:avLst/>
          </a:prstGeom>
          <a:solidFill>
            <a:srgbClr val="0BA29A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36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Góc tù: góc đỉnh K, cạnh KE, KH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67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DD11DC5-31BC-5320-4CFF-8342B2E9FFAA}"/>
              </a:ext>
            </a:extLst>
          </p:cNvPr>
          <p:cNvGrpSpPr/>
          <p:nvPr/>
        </p:nvGrpSpPr>
        <p:grpSpPr>
          <a:xfrm>
            <a:off x="1495770" y="544693"/>
            <a:ext cx="10353330" cy="788808"/>
            <a:chOff x="2486527" y="908289"/>
            <a:chExt cx="29240531" cy="104598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E78901-4F61-106C-1E76-D914BE227607}"/>
                </a:ext>
              </a:extLst>
            </p:cNvPr>
            <p:cNvSpPr/>
            <p:nvPr/>
          </p:nvSpPr>
          <p:spPr>
            <a:xfrm>
              <a:off x="2486527" y="908289"/>
              <a:ext cx="29240531" cy="1045983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EED5A9-FD6E-3D49-6B12-0A0249C940F6}"/>
                </a:ext>
              </a:extLst>
            </p:cNvPr>
            <p:cNvSpPr txBox="1"/>
            <p:nvPr/>
          </p:nvSpPr>
          <p:spPr>
            <a:xfrm>
              <a:off x="3133563" y="1039497"/>
              <a:ext cx="28189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a) Dùng thước đo góc để đo các góc của hình tứ giác MNPQ.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97DF681-B8A1-0328-482B-C3F6F58D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86" y="218334"/>
            <a:ext cx="1347333" cy="16094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BBF454-6E12-1647-DCD2-6DE81FAA2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1762125"/>
            <a:ext cx="3966464" cy="2438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F85BCB-C651-918E-3609-B121B126EB1F}"/>
              </a:ext>
            </a:extLst>
          </p:cNvPr>
          <p:cNvSpPr txBox="1"/>
          <p:nvPr/>
        </p:nvSpPr>
        <p:spPr>
          <a:xfrm>
            <a:off x="4343400" y="2068081"/>
            <a:ext cx="741045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M,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MN, MQ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120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A41BC7E4-BF85-317A-F26B-26AE7AD6ED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8858" y="2295409"/>
            <a:ext cx="3286584" cy="1657581"/>
          </a:xfrm>
          <a:prstGeom prst="rect">
            <a:avLst/>
          </a:prstGeom>
        </p:spPr>
      </p:pic>
      <p:pic>
        <p:nvPicPr>
          <p:cNvPr id="12" name="Picture 11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3D67763C-BC73-7CEA-DAD4-6388333D1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90483" y="2295409"/>
            <a:ext cx="3286584" cy="16575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F99871-4BCE-FF26-1E27-A8F2D671F9A6}"/>
              </a:ext>
            </a:extLst>
          </p:cNvPr>
          <p:cNvSpPr txBox="1"/>
          <p:nvPr/>
        </p:nvSpPr>
        <p:spPr>
          <a:xfrm>
            <a:off x="4438650" y="3020581"/>
            <a:ext cx="741045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N,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NM, NP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120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6" name="Picture 15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D9AB0330-5C9A-565E-A259-5EF759ECE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667" y="2285884"/>
            <a:ext cx="3286584" cy="165758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2F3469A-2E2A-DBA3-D7A8-2DBD36AFA257}"/>
              </a:ext>
            </a:extLst>
          </p:cNvPr>
          <p:cNvSpPr txBox="1"/>
          <p:nvPr/>
        </p:nvSpPr>
        <p:spPr>
          <a:xfrm>
            <a:off x="4438650" y="3992131"/>
            <a:ext cx="741045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Q,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QM, QP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60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4" name="Picture 23" descr="A yellow and green circular object&#10;&#10;Description automatically generated">
            <a:extLst>
              <a:ext uri="{FF2B5EF4-FFF2-40B4-BE49-F238E27FC236}">
                <a16:creationId xmlns:a16="http://schemas.microsoft.com/office/drawing/2014/main" id="{B7DA1B2E-ED4F-8AFB-31C8-219A434587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008" y="2295409"/>
            <a:ext cx="3286584" cy="16575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051D75F-290C-7D9F-D345-588B2FAC3B2C}"/>
              </a:ext>
            </a:extLst>
          </p:cNvPr>
          <p:cNvSpPr txBox="1"/>
          <p:nvPr/>
        </p:nvSpPr>
        <p:spPr>
          <a:xfrm>
            <a:off x="4448175" y="4925581"/>
            <a:ext cx="741045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 P,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PN, PQ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đo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60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endParaRPr kumimoji="0" lang="pt-BR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78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  <p:bldP spid="18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DD11DC5-31BC-5320-4CFF-8342B2E9FFAA}"/>
              </a:ext>
            </a:extLst>
          </p:cNvPr>
          <p:cNvGrpSpPr/>
          <p:nvPr/>
        </p:nvGrpSpPr>
        <p:grpSpPr>
          <a:xfrm>
            <a:off x="1495770" y="544692"/>
            <a:ext cx="10353330" cy="1169807"/>
            <a:chOff x="2486527" y="908288"/>
            <a:chExt cx="29240531" cy="155119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E78901-4F61-106C-1E76-D914BE227607}"/>
                </a:ext>
              </a:extLst>
            </p:cNvPr>
            <p:cNvSpPr/>
            <p:nvPr/>
          </p:nvSpPr>
          <p:spPr>
            <a:xfrm>
              <a:off x="2486527" y="908288"/>
              <a:ext cx="29240531" cy="1551199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EED5A9-FD6E-3D49-6B12-0A0249C940F6}"/>
                </a:ext>
              </a:extLst>
            </p:cNvPr>
            <p:cNvSpPr txBox="1"/>
            <p:nvPr/>
          </p:nvSpPr>
          <p:spPr>
            <a:xfrm>
              <a:off x="3133563" y="1039497"/>
              <a:ext cx="28189978" cy="1265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b) Nêu tên các cặp góc có số đo bằng nhau của hình tứ giác MNPQ.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97DF681-B8A1-0328-482B-C3F6F58DF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86" y="218334"/>
            <a:ext cx="1347333" cy="16094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0C4AC6-237F-CF2B-0B99-EAAE6074B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1962150"/>
            <a:ext cx="3966464" cy="243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994DBD-1405-37DB-6C88-BE80C71E8639}"/>
              </a:ext>
            </a:extLst>
          </p:cNvPr>
          <p:cNvSpPr txBox="1"/>
          <p:nvPr/>
        </p:nvSpPr>
        <p:spPr>
          <a:xfrm>
            <a:off x="4343400" y="2068081"/>
            <a:ext cx="741045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M,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MN, MQ =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N,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NM, NP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591F2F-285D-36A9-F8D4-A2E074A4CB7A}"/>
              </a:ext>
            </a:extLst>
          </p:cNvPr>
          <p:cNvSpPr txBox="1"/>
          <p:nvPr/>
        </p:nvSpPr>
        <p:spPr>
          <a:xfrm>
            <a:off x="4314825" y="3544456"/>
            <a:ext cx="741045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Q,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QM, QP =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đỉnh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P,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PN, PQ</a:t>
            </a:r>
            <a:endParaRPr kumimoji="0" lang="pt-BR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6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14577BE-0278-02D7-88E3-740CD7024098}"/>
              </a:ext>
            </a:extLst>
          </p:cNvPr>
          <p:cNvSpPr/>
          <p:nvPr/>
        </p:nvSpPr>
        <p:spPr>
          <a:xfrm>
            <a:off x="817417" y="525541"/>
            <a:ext cx="831272" cy="83127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01A63-9010-93DA-785E-81E095C02E6E}"/>
              </a:ext>
            </a:extLst>
          </p:cNvPr>
          <p:cNvSpPr txBox="1"/>
          <p:nvPr/>
        </p:nvSpPr>
        <p:spPr>
          <a:xfrm>
            <a:off x="1685925" y="567105"/>
            <a:ext cx="1895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505D91-3F8A-27E3-3E78-D0DF8E3DE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99" y="1681162"/>
            <a:ext cx="2371967" cy="272891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430DC6AD-AF7C-D391-842D-714E41CCB41D}"/>
              </a:ext>
            </a:extLst>
          </p:cNvPr>
          <p:cNvGrpSpPr/>
          <p:nvPr/>
        </p:nvGrpSpPr>
        <p:grpSpPr>
          <a:xfrm>
            <a:off x="4838700" y="1200150"/>
            <a:ext cx="5619750" cy="3313599"/>
            <a:chOff x="4838700" y="1200150"/>
            <a:chExt cx="5619750" cy="331359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FE66C9E-F104-8E76-FF62-E986AEF18C4C}"/>
                </a:ext>
              </a:extLst>
            </p:cNvPr>
            <p:cNvGrpSpPr/>
            <p:nvPr/>
          </p:nvGrpSpPr>
          <p:grpSpPr>
            <a:xfrm>
              <a:off x="4838700" y="1200150"/>
              <a:ext cx="5619750" cy="3313599"/>
              <a:chOff x="4467225" y="1685925"/>
              <a:chExt cx="5619750" cy="3313599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CA44109-392B-AC16-ADEA-C577763CD8A8}"/>
                  </a:ext>
                </a:extLst>
              </p:cNvPr>
              <p:cNvSpPr txBox="1"/>
              <p:nvPr/>
            </p:nvSpPr>
            <p:spPr>
              <a:xfrm>
                <a:off x="4467225" y="1685925"/>
                <a:ext cx="5619750" cy="3313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bên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có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a)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nhọn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c)        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góc</a:t>
                </a:r>
                <a:r>
                  <a:rPr lang="en-US" sz="3600" b="0" i="0" dirty="0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3600" b="0" i="0" dirty="0" err="1">
                    <a:solidFill>
                      <a:srgbClr val="00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tù</a:t>
                </a:r>
                <a:endParaRPr lang="en-US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881BD2ED-CEF9-0D5A-0741-86EC3AE54FF1}"/>
                  </a:ext>
                </a:extLst>
              </p:cNvPr>
              <p:cNvSpPr/>
              <p:nvPr/>
            </p:nvSpPr>
            <p:spPr>
              <a:xfrm>
                <a:off x="5114925" y="3609975"/>
                <a:ext cx="638175" cy="514350"/>
              </a:xfrm>
              <a:prstGeom prst="roundRect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2A4105E7-595A-14A6-134F-F6F37BF15568}"/>
                  </a:ext>
                </a:extLst>
              </p:cNvPr>
              <p:cNvSpPr/>
              <p:nvPr/>
            </p:nvSpPr>
            <p:spPr>
              <a:xfrm>
                <a:off x="5086350" y="4400550"/>
                <a:ext cx="638175" cy="514350"/>
              </a:xfrm>
              <a:prstGeom prst="roundRect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</p:grp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A996C64-2F57-C02C-34BA-7A121F29044D}"/>
                </a:ext>
              </a:extLst>
            </p:cNvPr>
            <p:cNvSpPr/>
            <p:nvPr/>
          </p:nvSpPr>
          <p:spPr>
            <a:xfrm>
              <a:off x="5457825" y="2343150"/>
              <a:ext cx="638175" cy="514350"/>
            </a:xfrm>
            <a:prstGeom prst="round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?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FB3BE9D-80C0-0562-C2A3-83291B91B4BD}"/>
              </a:ext>
            </a:extLst>
          </p:cNvPr>
          <p:cNvSpPr/>
          <p:nvPr/>
        </p:nvSpPr>
        <p:spPr>
          <a:xfrm>
            <a:off x="5467350" y="2333625"/>
            <a:ext cx="628650" cy="53340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B1A1B96-1AE4-6189-9239-C705E6DF5744}"/>
              </a:ext>
            </a:extLst>
          </p:cNvPr>
          <p:cNvSpPr/>
          <p:nvPr/>
        </p:nvSpPr>
        <p:spPr>
          <a:xfrm>
            <a:off x="5486400" y="3124200"/>
            <a:ext cx="628650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4DCD8F6-1AC9-19CA-7386-97BEF76449FD}"/>
              </a:ext>
            </a:extLst>
          </p:cNvPr>
          <p:cNvSpPr/>
          <p:nvPr/>
        </p:nvSpPr>
        <p:spPr>
          <a:xfrm>
            <a:off x="5448299" y="3914775"/>
            <a:ext cx="657225" cy="514350"/>
          </a:xfrm>
          <a:prstGeom prst="round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1142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16AF1-2040-71CA-2B15-E2B8CAB7F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14981"/>
            <a:ext cx="9339582" cy="933958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DD77BD4-6081-4EF0-A51E-6FCAF1D01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958" y="4162584"/>
            <a:ext cx="4158494" cy="2302024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421EDD4-0015-427A-8C6D-B944C22F4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34" y="0"/>
            <a:ext cx="1638836" cy="1653087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783AAB-A3D3-5B71-DF41-73DD45E98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8588" y="1340156"/>
            <a:ext cx="5962405" cy="50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1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ach with palm trees and rocks&#10;&#10;Description automatically generated with low confidence">
            <a:extLst>
              <a:ext uri="{FF2B5EF4-FFF2-40B4-BE49-F238E27FC236}">
                <a16:creationId xmlns:a16="http://schemas.microsoft.com/office/drawing/2014/main" id="{C307B223-13C6-DBF5-CF4F-F2F2D2DA66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9" b="41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96F7AD-2567-496A-0182-FF7AC85FF3CD}"/>
              </a:ext>
            </a:extLst>
          </p:cNvPr>
          <p:cNvSpPr/>
          <p:nvPr/>
        </p:nvSpPr>
        <p:spPr>
          <a:xfrm>
            <a:off x="469323" y="384465"/>
            <a:ext cx="11253354" cy="6172200"/>
          </a:xfrm>
          <a:prstGeom prst="roundRect">
            <a:avLst>
              <a:gd name="adj" fmla="val 14201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artoon of a child with a megaphone&#10;&#10;Description automatically generated with medium confidence">
            <a:extLst>
              <a:ext uri="{FF2B5EF4-FFF2-40B4-BE49-F238E27FC236}">
                <a16:creationId xmlns:a16="http://schemas.microsoft.com/office/drawing/2014/main" id="{F39E27E1-99DC-5B3A-93C7-83E963344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24" y="2434398"/>
            <a:ext cx="3574265" cy="378229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DB5CDB2-237C-640A-EECD-29BBCBD4287A}"/>
              </a:ext>
            </a:extLst>
          </p:cNvPr>
          <p:cNvGrpSpPr/>
          <p:nvPr/>
        </p:nvGrpSpPr>
        <p:grpSpPr>
          <a:xfrm>
            <a:off x="4742021" y="560756"/>
            <a:ext cx="6478430" cy="4138674"/>
            <a:chOff x="4922996" y="2256206"/>
            <a:chExt cx="6190926" cy="4138674"/>
          </a:xfrm>
        </p:grpSpPr>
        <p:pic>
          <p:nvPicPr>
            <p:cNvPr id="9" name="Picture 8" descr="A blackboard with a wooden frame&#10;&#10;Description automatically generated with low confidence">
              <a:extLst>
                <a:ext uri="{FF2B5EF4-FFF2-40B4-BE49-F238E27FC236}">
                  <a16:creationId xmlns:a16="http://schemas.microsoft.com/office/drawing/2014/main" id="{7F784E85-2B11-B1BC-CB2F-86DEB440E9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43" b="15000"/>
            <a:stretch/>
          </p:blipFill>
          <p:spPr>
            <a:xfrm>
              <a:off x="4922996" y="2256206"/>
              <a:ext cx="6190926" cy="413867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508B5-6CDC-B946-4D3A-21CBDC498285}"/>
                </a:ext>
              </a:extLst>
            </p:cNvPr>
            <p:cNvSpPr txBox="1"/>
            <p:nvPr/>
          </p:nvSpPr>
          <p:spPr>
            <a:xfrm>
              <a:off x="5576822" y="2973423"/>
              <a:ext cx="5127222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Tìm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hình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ảnh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về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góc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có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xung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quanh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lớp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học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79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>
            <a:extLst>
              <a:ext uri="{FF2B5EF4-FFF2-40B4-BE49-F238E27FC236}">
                <a16:creationId xmlns:a16="http://schemas.microsoft.com/office/drawing/2014/main" id="{076707B8-218F-5553-EC76-61A1803D44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1181"/>
            <a:ext cx="5118463" cy="5118463"/>
          </a:xfrm>
          <a:prstGeom prst="rect">
            <a:avLst/>
          </a:prstGeom>
          <a:effectLst>
            <a:outerShdw blurRad="25400" dist="254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46AEE8A-4A3F-C2B9-48F8-D9C23872BD54}"/>
              </a:ext>
            </a:extLst>
          </p:cNvPr>
          <p:cNvGrpSpPr/>
          <p:nvPr/>
        </p:nvGrpSpPr>
        <p:grpSpPr>
          <a:xfrm>
            <a:off x="5274129" y="0"/>
            <a:ext cx="5763985" cy="6939644"/>
            <a:chOff x="5274129" y="0"/>
            <a:chExt cx="5763985" cy="6939644"/>
          </a:xfrm>
        </p:grpSpPr>
        <p:pic>
          <p:nvPicPr>
            <p:cNvPr id="3" name="图片 4">
              <a:extLst>
                <a:ext uri="{FF2B5EF4-FFF2-40B4-BE49-F238E27FC236}">
                  <a16:creationId xmlns:a16="http://schemas.microsoft.com/office/drawing/2014/main" id="{D9078DF5-8803-A29D-361E-E7F8111CC1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11" t="10963" r="15234" b="10714"/>
            <a:stretch/>
          </p:blipFill>
          <p:spPr>
            <a:xfrm>
              <a:off x="5274129" y="0"/>
              <a:ext cx="5763985" cy="693964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766C6E-8ADA-362A-1971-868DBDE1A94B}"/>
                </a:ext>
              </a:extLst>
            </p:cNvPr>
            <p:cNvSpPr txBox="1"/>
            <p:nvPr/>
          </p:nvSpPr>
          <p:spPr>
            <a:xfrm>
              <a:off x="6065581" y="2515917"/>
              <a:ext cx="4040787" cy="147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Ôn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lại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cũ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  <a:p>
              <a:pPr marL="457200" marR="0" lvl="0" indent="-45720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Chuẩn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bị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bài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mới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DF983EE-1A7C-AEB6-7A48-F84EBEC3A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53" y="176922"/>
            <a:ext cx="5803895" cy="25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3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AB4D752F-FAB5-47D5-B9C8-7E2D6C216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r="15404"/>
          <a:stretch>
            <a:fillRect/>
          </a:stretch>
        </p:blipFill>
        <p:spPr>
          <a:xfrm>
            <a:off x="259614" y="-23804"/>
            <a:ext cx="12261411" cy="6638738"/>
          </a:xfrm>
          <a:custGeom>
            <a:avLst/>
            <a:gdLst>
              <a:gd name="connsiteX0" fmla="*/ 0 w 8108576"/>
              <a:gd name="connsiteY0" fmla="*/ 0 h 4445000"/>
              <a:gd name="connsiteX1" fmla="*/ 8108576 w 8108576"/>
              <a:gd name="connsiteY1" fmla="*/ 0 h 4445000"/>
              <a:gd name="connsiteX2" fmla="*/ 8108576 w 8108576"/>
              <a:gd name="connsiteY2" fmla="*/ 4445000 h 4445000"/>
              <a:gd name="connsiteX3" fmla="*/ 0 w 8108576"/>
              <a:gd name="connsiteY3" fmla="*/ 4445000 h 444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8576" h="4445000">
                <a:moveTo>
                  <a:pt x="0" y="0"/>
                </a:moveTo>
                <a:lnTo>
                  <a:pt x="8108576" y="0"/>
                </a:lnTo>
                <a:lnTo>
                  <a:pt x="8108576" y="4445000"/>
                </a:lnTo>
                <a:lnTo>
                  <a:pt x="0" y="4445000"/>
                </a:lnTo>
                <a:close/>
              </a:path>
            </a:pathLst>
          </a:cu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0EBA88E-8BAE-45C5-8C16-9B8E4AF55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416" y="4603792"/>
            <a:ext cx="4685947" cy="2594006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DF17065-A34E-0F85-D4D7-CD93CCB63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44" y="1352939"/>
            <a:ext cx="8455174" cy="30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594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82383"/>
          </a:xfrm>
          <a:prstGeom prst="rect">
            <a:avLst/>
          </a:prstGeom>
        </p:spPr>
      </p:pic>
      <p:sp>
        <p:nvSpPr>
          <p:cNvPr id="5" name="文本框 28">
            <a:extLst>
              <a:ext uri="{FF2B5EF4-FFF2-40B4-BE49-F238E27FC236}">
                <a16:creationId xmlns:a16="http://schemas.microsoft.com/office/drawing/2014/main" id="{85B0815E-45B3-4AED-BCFF-744A73809326}"/>
              </a:ext>
            </a:extLst>
          </p:cNvPr>
          <p:cNvSpPr txBox="1"/>
          <p:nvPr/>
        </p:nvSpPr>
        <p:spPr>
          <a:xfrm>
            <a:off x="1663764" y="1678904"/>
            <a:ext cx="9471123" cy="3598533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Chân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cảm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yêu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thích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, tin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tưởng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và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ủng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hộ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Hương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Thảo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–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Zalo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0972115126!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Mong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rằng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liệu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này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giúp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Quý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Thầy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gặt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hái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thành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công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trong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sự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nghiệp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trồng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người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biết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thêm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nhiều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tài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nguyên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hay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các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bạn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hãy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truy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cập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</a:rPr>
              <a:t> Facebook: 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Times New Roman" panose="02020603050405020304" pitchFamily="18" charset="0"/>
                <a:hlinkClick r:id="rId3"/>
              </a:rPr>
              <a:t>https://www.facebook.com/huongthaoGADT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Times New Roman" panose="02020603050405020304" pitchFamily="18" charset="0"/>
              <a:ea typeface="inpin heiti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FC5116-B461-8DA9-CB85-B3CDDF13B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39" y="341306"/>
            <a:ext cx="3913971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67440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423</Words>
  <Application>Microsoft Office PowerPoint</Application>
  <PresentationFormat>Widescreen</PresentationFormat>
  <Paragraphs>59</Paragraphs>
  <Slides>17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等线</vt:lpstr>
      <vt:lpstr>Arial</vt:lpstr>
      <vt:lpstr>Calibri</vt:lpstr>
      <vt:lpstr>Calibri Light</vt:lpstr>
      <vt:lpstr>Cambria</vt:lpstr>
      <vt:lpstr>Times New Roman</vt:lpstr>
      <vt:lpstr>Office 主题​​</vt:lpstr>
      <vt:lpstr>1_Office Theme</vt:lpstr>
      <vt:lpstr>Office Theme</vt:lpstr>
      <vt:lpstr>8_Office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34</cp:revision>
  <dcterms:created xsi:type="dcterms:W3CDTF">2023-10-17T04:16:50Z</dcterms:created>
  <dcterms:modified xsi:type="dcterms:W3CDTF">2025-12-02T00:55:40Z</dcterms:modified>
</cp:coreProperties>
</file>