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19" r:id="rId5"/>
    <p:sldMasterId id="2147483731" r:id="rId6"/>
  </p:sldMasterIdLst>
  <p:notesMasterIdLst>
    <p:notesMasterId r:id="rId32"/>
  </p:notesMasterIdLst>
  <p:sldIdLst>
    <p:sldId id="291" r:id="rId7"/>
    <p:sldId id="277" r:id="rId8"/>
    <p:sldId id="278" r:id="rId9"/>
    <p:sldId id="279" r:id="rId10"/>
    <p:sldId id="280" r:id="rId11"/>
    <p:sldId id="2007577234" r:id="rId12"/>
    <p:sldId id="282" r:id="rId13"/>
    <p:sldId id="261" r:id="rId14"/>
    <p:sldId id="287" r:id="rId15"/>
    <p:sldId id="2007577224" r:id="rId16"/>
    <p:sldId id="2007577225" r:id="rId17"/>
    <p:sldId id="2007577226" r:id="rId18"/>
    <p:sldId id="2007577227" r:id="rId19"/>
    <p:sldId id="2007577228" r:id="rId20"/>
    <p:sldId id="2634" r:id="rId21"/>
    <p:sldId id="2007577229" r:id="rId22"/>
    <p:sldId id="2007577230" r:id="rId23"/>
    <p:sldId id="2007577231" r:id="rId24"/>
    <p:sldId id="2007577235" r:id="rId25"/>
    <p:sldId id="2007577232" r:id="rId26"/>
    <p:sldId id="2007577233" r:id="rId27"/>
    <p:sldId id="2007577217" r:id="rId28"/>
    <p:sldId id="290" r:id="rId29"/>
    <p:sldId id="2007577223" r:id="rId30"/>
    <p:sldId id="33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C6D96C-FF4A-4DF2-AB88-4E8073A72394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16FE33-819C-444C-89FB-FBA84551A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7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192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563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624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6c21a602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6c21a602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1895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888378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4137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1895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03936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380715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698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38935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6746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858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95474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208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4604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8273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3551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22190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84256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9439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24696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35769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588500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36325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69043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66590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5353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  <a:prstGeom prst="rect">
            <a:avLst/>
          </a:prstGeo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87859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29259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43579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6824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5406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  <a:prstGeom prst="rect">
            <a:avLst/>
          </a:prstGeo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0634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4195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6890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115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" name="Google Shape;10;p2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3295767" y="4876300"/>
            <a:ext cx="6090000" cy="5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3295933" y="3984217"/>
            <a:ext cx="6090000" cy="6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9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3295933" y="1384067"/>
            <a:ext cx="6090000" cy="248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9600" b="1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67955382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41" name="Google Shape;41;p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434117" y="33446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9" name="Google Shape;69;p3"/>
          <p:cNvSpPr txBox="1">
            <a:spLocks noGrp="1"/>
          </p:cNvSpPr>
          <p:nvPr>
            <p:ph type="title" idx="2" hasCustomPrompt="1"/>
          </p:nvPr>
        </p:nvSpPr>
        <p:spPr>
          <a:xfrm>
            <a:off x="4240333" y="1460884"/>
            <a:ext cx="4201200" cy="22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0" name="Google Shape;70;p3"/>
          <p:cNvSpPr txBox="1">
            <a:spLocks noGrp="1"/>
          </p:cNvSpPr>
          <p:nvPr>
            <p:ph type="subTitle" idx="1"/>
          </p:nvPr>
        </p:nvSpPr>
        <p:spPr>
          <a:xfrm>
            <a:off x="3434117" y="47547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3736176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solidFill>
          <a:schemeClr val="accen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4"/>
          <p:cNvGrpSpPr/>
          <p:nvPr/>
        </p:nvGrpSpPr>
        <p:grpSpPr>
          <a:xfrm>
            <a:off x="314300" y="-1"/>
            <a:ext cx="11563200" cy="6758609"/>
            <a:chOff x="235725" y="229350"/>
            <a:chExt cx="8672400" cy="4684800"/>
          </a:xfrm>
        </p:grpSpPr>
        <p:sp>
          <p:nvSpPr>
            <p:cNvPr id="73" name="Google Shape;73;p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81218166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80" name="Google Shape;80;p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2" name="Google Shape;82;p5"/>
          <p:cNvSpPr txBox="1">
            <a:spLocks noGrp="1"/>
          </p:cNvSpPr>
          <p:nvPr>
            <p:ph type="subTitle" idx="1"/>
          </p:nvPr>
        </p:nvSpPr>
        <p:spPr>
          <a:xfrm>
            <a:off x="960000" y="4891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3" name="Google Shape;83;p5"/>
          <p:cNvSpPr txBox="1">
            <a:spLocks noGrp="1"/>
          </p:cNvSpPr>
          <p:nvPr>
            <p:ph type="subTitle" idx="2"/>
          </p:nvPr>
        </p:nvSpPr>
        <p:spPr>
          <a:xfrm>
            <a:off x="7355300" y="2234267"/>
            <a:ext cx="38768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3"/>
          </p:nvPr>
        </p:nvSpPr>
        <p:spPr>
          <a:xfrm>
            <a:off x="960000" y="5537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4"/>
          </p:nvPr>
        </p:nvSpPr>
        <p:spPr>
          <a:xfrm>
            <a:off x="7355300" y="2880600"/>
            <a:ext cx="3876800" cy="44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87" name="Google Shape;87;p5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1907214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6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0" name="Google Shape;90;p6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cxnSp>
        <p:nvCxnSpPr>
          <p:cNvPr id="93" name="Google Shape;93;p6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479692656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accent2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96" name="Google Shape;96;p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subTitle" idx="1"/>
          </p:nvPr>
        </p:nvSpPr>
        <p:spPr>
          <a:xfrm>
            <a:off x="6376900" y="3603017"/>
            <a:ext cx="4855200" cy="9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0" name="Google Shape;100;p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1" name="Google Shape;101;p7"/>
          <p:cNvSpPr txBox="1">
            <a:spLocks noGrp="1"/>
          </p:cNvSpPr>
          <p:nvPr>
            <p:ph type="subTitle" idx="2"/>
          </p:nvPr>
        </p:nvSpPr>
        <p:spPr>
          <a:xfrm>
            <a:off x="6376767" y="2944617"/>
            <a:ext cx="4855200" cy="65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 sz="2400"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Font typeface="Bebas Neue" panose="020B0606020202050201"/>
              <a:buNone/>
              <a:defRPr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5601426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8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04" name="Google Shape;104;p8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0" name="Google Shape;130;p8"/>
          <p:cNvSpPr txBox="1">
            <a:spLocks noGrp="1"/>
          </p:cNvSpPr>
          <p:nvPr>
            <p:ph type="title"/>
          </p:nvPr>
        </p:nvSpPr>
        <p:spPr>
          <a:xfrm>
            <a:off x="3366133" y="1742800"/>
            <a:ext cx="5949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1346101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2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33" name="Google Shape;133;p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" name="Google Shape;156;p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3434133" y="2082217"/>
            <a:ext cx="5813600" cy="19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0" name="Google Shape;160;p9"/>
          <p:cNvSpPr txBox="1">
            <a:spLocks noGrp="1"/>
          </p:cNvSpPr>
          <p:nvPr>
            <p:ph type="subTitle" idx="1"/>
          </p:nvPr>
        </p:nvSpPr>
        <p:spPr>
          <a:xfrm>
            <a:off x="3434133" y="4116984"/>
            <a:ext cx="58136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2798863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0"/>
          <p:cNvGrpSpPr/>
          <p:nvPr/>
        </p:nvGrpSpPr>
        <p:grpSpPr>
          <a:xfrm>
            <a:off x="1507146" y="886554"/>
            <a:ext cx="9177705" cy="5084869"/>
            <a:chOff x="1130359" y="664915"/>
            <a:chExt cx="6883279" cy="3813652"/>
          </a:xfrm>
        </p:grpSpPr>
        <p:sp>
          <p:nvSpPr>
            <p:cNvPr id="163" name="Google Shape;163;p10"/>
            <p:cNvSpPr/>
            <p:nvPr/>
          </p:nvSpPr>
          <p:spPr>
            <a:xfrm rot="5400000">
              <a:off x="7611455" y="4179633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10"/>
            <p:cNvSpPr/>
            <p:nvPr/>
          </p:nvSpPr>
          <p:spPr>
            <a:xfrm rot="5400000">
              <a:off x="7949183" y="4411964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10"/>
            <p:cNvSpPr/>
            <p:nvPr/>
          </p:nvSpPr>
          <p:spPr>
            <a:xfrm rot="10800000">
              <a:off x="1130359" y="38340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10"/>
            <p:cNvSpPr/>
            <p:nvPr/>
          </p:nvSpPr>
          <p:spPr>
            <a:xfrm rot="10800000">
              <a:off x="1132507" y="44121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10"/>
            <p:cNvSpPr/>
            <p:nvPr/>
          </p:nvSpPr>
          <p:spPr>
            <a:xfrm rot="5400000">
              <a:off x="1372705" y="43060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10"/>
            <p:cNvSpPr/>
            <p:nvPr/>
          </p:nvSpPr>
          <p:spPr>
            <a:xfrm rot="5400000">
              <a:off x="1710433" y="662939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0"/>
            <p:cNvSpPr/>
            <p:nvPr/>
          </p:nvSpPr>
          <p:spPr>
            <a:xfrm rot="10800000">
              <a:off x="7948934" y="664928"/>
              <a:ext cx="56604" cy="541265"/>
            </a:xfrm>
            <a:custGeom>
              <a:avLst/>
              <a:gdLst/>
              <a:ahLst/>
              <a:cxnLst/>
              <a:rect l="l" t="t" r="r" b="b"/>
              <a:pathLst>
                <a:path w="2582" h="21396" extrusionOk="0">
                  <a:moveTo>
                    <a:pt x="1340" y="0"/>
                  </a:moveTo>
                  <a:cubicBezTo>
                    <a:pt x="691" y="0"/>
                    <a:pt x="1" y="451"/>
                    <a:pt x="5" y="1289"/>
                  </a:cubicBezTo>
                  <a:cubicBezTo>
                    <a:pt x="38" y="7629"/>
                    <a:pt x="65" y="13969"/>
                    <a:pt x="129" y="20309"/>
                  </a:cubicBezTo>
                  <a:cubicBezTo>
                    <a:pt x="136" y="21048"/>
                    <a:pt x="674" y="21396"/>
                    <a:pt x="1244" y="21396"/>
                  </a:cubicBezTo>
                  <a:cubicBezTo>
                    <a:pt x="1892" y="21396"/>
                    <a:pt x="2582" y="20944"/>
                    <a:pt x="2574" y="20107"/>
                  </a:cubicBezTo>
                  <a:cubicBezTo>
                    <a:pt x="2509" y="13769"/>
                    <a:pt x="2483" y="7428"/>
                    <a:pt x="2452" y="1088"/>
                  </a:cubicBezTo>
                  <a:cubicBezTo>
                    <a:pt x="2447" y="348"/>
                    <a:pt x="1909" y="0"/>
                    <a:pt x="13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10"/>
            <p:cNvSpPr/>
            <p:nvPr/>
          </p:nvSpPr>
          <p:spPr>
            <a:xfrm rot="10800000">
              <a:off x="7951082" y="1243011"/>
              <a:ext cx="62479" cy="66431"/>
            </a:xfrm>
            <a:custGeom>
              <a:avLst/>
              <a:gdLst/>
              <a:ahLst/>
              <a:cxnLst/>
              <a:rect l="l" t="t" r="r" b="b"/>
              <a:pathLst>
                <a:path w="2850" h="2626" extrusionOk="0">
                  <a:moveTo>
                    <a:pt x="1421" y="1"/>
                  </a:moveTo>
                  <a:cubicBezTo>
                    <a:pt x="803" y="1"/>
                    <a:pt x="253" y="440"/>
                    <a:pt x="135" y="1070"/>
                  </a:cubicBezTo>
                  <a:cubicBezTo>
                    <a:pt x="0" y="1783"/>
                    <a:pt x="469" y="2468"/>
                    <a:pt x="1182" y="2603"/>
                  </a:cubicBezTo>
                  <a:cubicBezTo>
                    <a:pt x="1264" y="2618"/>
                    <a:pt x="1346" y="2626"/>
                    <a:pt x="1427" y="2626"/>
                  </a:cubicBezTo>
                  <a:cubicBezTo>
                    <a:pt x="2045" y="2626"/>
                    <a:pt x="2596" y="2186"/>
                    <a:pt x="2714" y="1556"/>
                  </a:cubicBezTo>
                  <a:cubicBezTo>
                    <a:pt x="2850" y="843"/>
                    <a:pt x="2381" y="158"/>
                    <a:pt x="1667" y="24"/>
                  </a:cubicBezTo>
                  <a:cubicBezTo>
                    <a:pt x="1585" y="8"/>
                    <a:pt x="1502" y="1"/>
                    <a:pt x="1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71" name="Google Shape;171;p10"/>
          <p:cNvSpPr txBox="1">
            <a:spLocks noGrp="1"/>
          </p:cNvSpPr>
          <p:nvPr>
            <p:ph type="title"/>
          </p:nvPr>
        </p:nvSpPr>
        <p:spPr>
          <a:xfrm>
            <a:off x="960000" y="1925200"/>
            <a:ext cx="5680400" cy="30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None/>
              <a:defRPr sz="7066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0330640"/>
      </p:ext>
    </p:extLst>
  </p:cSld>
  <p:clrMapOvr>
    <a:masterClrMapping/>
  </p:clrMapOvr>
  <p:transition>
    <p:random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11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174" name="Google Shape;174;p11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11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11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11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11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11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11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11"/>
          <p:cNvSpPr txBox="1">
            <a:spLocks noGrp="1"/>
          </p:cNvSpPr>
          <p:nvPr>
            <p:ph type="title" hasCustomPrompt="1"/>
          </p:nvPr>
        </p:nvSpPr>
        <p:spPr>
          <a:xfrm>
            <a:off x="2261733" y="2077967"/>
            <a:ext cx="87680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201" name="Google Shape;201;p11"/>
          <p:cNvSpPr txBox="1">
            <a:spLocks noGrp="1"/>
          </p:cNvSpPr>
          <p:nvPr>
            <p:ph type="subTitle" idx="1"/>
          </p:nvPr>
        </p:nvSpPr>
        <p:spPr>
          <a:xfrm>
            <a:off x="2261733" y="4273400"/>
            <a:ext cx="8768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470791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4054303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05" name="Google Shape;205;p1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1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1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1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1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1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31" name="Google Shape;231;p13"/>
          <p:cNvSpPr txBox="1">
            <a:spLocks noGrp="1"/>
          </p:cNvSpPr>
          <p:nvPr>
            <p:ph type="title"/>
          </p:nvPr>
        </p:nvSpPr>
        <p:spPr>
          <a:xfrm>
            <a:off x="3288908" y="4441551"/>
            <a:ext cx="64380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13"/>
          <p:cNvSpPr txBox="1">
            <a:spLocks noGrp="1"/>
          </p:cNvSpPr>
          <p:nvPr>
            <p:ph type="subTitle" idx="1"/>
          </p:nvPr>
        </p:nvSpPr>
        <p:spPr>
          <a:xfrm>
            <a:off x="3288767" y="1707251"/>
            <a:ext cx="6438000" cy="26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4513176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accent2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14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235" name="Google Shape;235;p14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1326852" y="576450"/>
              <a:ext cx="7375789" cy="3990588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2" name="Google Shape;262;p14"/>
          <p:cNvSpPr txBox="1">
            <a:spLocks noGrp="1"/>
          </p:cNvSpPr>
          <p:nvPr>
            <p:ph type="title"/>
          </p:nvPr>
        </p:nvSpPr>
        <p:spPr>
          <a:xfrm>
            <a:off x="2512284" y="2373784"/>
            <a:ext cx="581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066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title" idx="2" hasCustomPrompt="1"/>
          </p:nvPr>
        </p:nvSpPr>
        <p:spPr>
          <a:xfrm>
            <a:off x="8377500" y="2373800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1"/>
          </p:nvPr>
        </p:nvSpPr>
        <p:spPr>
          <a:xfrm>
            <a:off x="2512284" y="3783817"/>
            <a:ext cx="5813600" cy="5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0135660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bg>
      <p:bgPr>
        <a:solidFill>
          <a:schemeClr val="accent2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oogle Shape;266;p15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67" name="Google Shape;267;p15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15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" name="Google Shape;269;p15"/>
          <p:cNvSpPr txBox="1">
            <a:spLocks noGrp="1"/>
          </p:cNvSpPr>
          <p:nvPr>
            <p:ph type="title"/>
          </p:nvPr>
        </p:nvSpPr>
        <p:spPr>
          <a:xfrm>
            <a:off x="2083067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15"/>
          <p:cNvSpPr txBox="1">
            <a:spLocks noGrp="1"/>
          </p:cNvSpPr>
          <p:nvPr>
            <p:ph type="subTitle" idx="1"/>
          </p:nvPr>
        </p:nvSpPr>
        <p:spPr>
          <a:xfrm>
            <a:off x="2083067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5"/>
          <p:cNvSpPr txBox="1">
            <a:spLocks noGrp="1"/>
          </p:cNvSpPr>
          <p:nvPr>
            <p:ph type="title" idx="2"/>
          </p:nvPr>
        </p:nvSpPr>
        <p:spPr>
          <a:xfrm>
            <a:off x="6993733" y="4040217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72" name="Google Shape;272;p15"/>
          <p:cNvSpPr txBox="1">
            <a:spLocks noGrp="1"/>
          </p:cNvSpPr>
          <p:nvPr>
            <p:ph type="subTitle" idx="3"/>
          </p:nvPr>
        </p:nvSpPr>
        <p:spPr>
          <a:xfrm>
            <a:off x="6993733" y="4720673"/>
            <a:ext cx="3115200" cy="8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5"/>
          <p:cNvSpPr txBox="1">
            <a:spLocks noGrp="1"/>
          </p:cNvSpPr>
          <p:nvPr>
            <p:ph type="title" idx="4" hasCustomPrompt="1"/>
          </p:nvPr>
        </p:nvSpPr>
        <p:spPr>
          <a:xfrm>
            <a:off x="7338933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75" name="Google Shape;275;p15"/>
          <p:cNvSpPr txBox="1">
            <a:spLocks noGrp="1"/>
          </p:cNvSpPr>
          <p:nvPr>
            <p:ph type="title" idx="5" hasCustomPrompt="1"/>
          </p:nvPr>
        </p:nvSpPr>
        <p:spPr>
          <a:xfrm>
            <a:off x="2428267" y="1938733"/>
            <a:ext cx="2424800" cy="20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6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259278613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2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17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87" name="Google Shape;287;p17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89" name="Google Shape;289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7"/>
          <p:cNvSpPr txBox="1">
            <a:spLocks noGrp="1"/>
          </p:cNvSpPr>
          <p:nvPr>
            <p:ph type="title" idx="2"/>
          </p:nvPr>
        </p:nvSpPr>
        <p:spPr>
          <a:xfrm>
            <a:off x="9600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1" name="Google Shape;291;p17"/>
          <p:cNvSpPr txBox="1">
            <a:spLocks noGrp="1"/>
          </p:cNvSpPr>
          <p:nvPr>
            <p:ph type="subTitle" idx="1"/>
          </p:nvPr>
        </p:nvSpPr>
        <p:spPr>
          <a:xfrm>
            <a:off x="90642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17"/>
          <p:cNvSpPr txBox="1">
            <a:spLocks noGrp="1"/>
          </p:cNvSpPr>
          <p:nvPr>
            <p:ph type="title" idx="3"/>
          </p:nvPr>
        </p:nvSpPr>
        <p:spPr>
          <a:xfrm>
            <a:off x="45384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3" name="Google Shape;293;p17"/>
          <p:cNvSpPr txBox="1">
            <a:spLocks noGrp="1"/>
          </p:cNvSpPr>
          <p:nvPr>
            <p:ph type="subTitle" idx="4"/>
          </p:nvPr>
        </p:nvSpPr>
        <p:spPr>
          <a:xfrm>
            <a:off x="4450195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7"/>
          <p:cNvSpPr txBox="1">
            <a:spLocks noGrp="1"/>
          </p:cNvSpPr>
          <p:nvPr>
            <p:ph type="title" idx="5"/>
          </p:nvPr>
        </p:nvSpPr>
        <p:spPr>
          <a:xfrm>
            <a:off x="8116800" y="48111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5" name="Google Shape;295;p17"/>
          <p:cNvSpPr txBox="1">
            <a:spLocks noGrp="1"/>
          </p:cNvSpPr>
          <p:nvPr>
            <p:ph type="subTitle" idx="6"/>
          </p:nvPr>
        </p:nvSpPr>
        <p:spPr>
          <a:xfrm>
            <a:off x="8083951" y="5491600"/>
            <a:ext cx="3188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6" name="Google Shape;296;p17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88627170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ight columns">
  <p:cSld name="Title and eight columns">
    <p:bg>
      <p:bgPr>
        <a:solidFill>
          <a:schemeClr val="accent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8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299" name="Google Shape;299;p18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9600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subTitle" idx="1"/>
          </p:nvPr>
        </p:nvSpPr>
        <p:spPr>
          <a:xfrm>
            <a:off x="9600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03" name="Google Shape;303;p18"/>
          <p:cNvCxnSpPr/>
          <p:nvPr/>
        </p:nvCxnSpPr>
        <p:spPr>
          <a:xfrm>
            <a:off x="1089033" y="14724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4" name="Google Shape;304;p18"/>
          <p:cNvSpPr txBox="1">
            <a:spLocks noGrp="1"/>
          </p:cNvSpPr>
          <p:nvPr>
            <p:ph type="title" idx="2"/>
          </p:nvPr>
        </p:nvSpPr>
        <p:spPr>
          <a:xfrm>
            <a:off x="3723067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5" name="Google Shape;305;p18"/>
          <p:cNvSpPr txBox="1">
            <a:spLocks noGrp="1"/>
          </p:cNvSpPr>
          <p:nvPr>
            <p:ph type="subTitle" idx="3"/>
          </p:nvPr>
        </p:nvSpPr>
        <p:spPr>
          <a:xfrm>
            <a:off x="3723067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8"/>
          <p:cNvSpPr txBox="1">
            <a:spLocks noGrp="1"/>
          </p:cNvSpPr>
          <p:nvPr>
            <p:ph type="title" idx="4"/>
          </p:nvPr>
        </p:nvSpPr>
        <p:spPr>
          <a:xfrm>
            <a:off x="6486133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7" name="Google Shape;307;p18"/>
          <p:cNvSpPr txBox="1">
            <a:spLocks noGrp="1"/>
          </p:cNvSpPr>
          <p:nvPr>
            <p:ph type="subTitle" idx="5"/>
          </p:nvPr>
        </p:nvSpPr>
        <p:spPr>
          <a:xfrm>
            <a:off x="6486133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8"/>
          <p:cNvSpPr txBox="1">
            <a:spLocks noGrp="1"/>
          </p:cNvSpPr>
          <p:nvPr>
            <p:ph type="title" idx="6"/>
          </p:nvPr>
        </p:nvSpPr>
        <p:spPr>
          <a:xfrm>
            <a:off x="9249200" y="2604133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9" name="Google Shape;309;p18"/>
          <p:cNvSpPr txBox="1">
            <a:spLocks noGrp="1"/>
          </p:cNvSpPr>
          <p:nvPr>
            <p:ph type="subTitle" idx="7"/>
          </p:nvPr>
        </p:nvSpPr>
        <p:spPr>
          <a:xfrm>
            <a:off x="9249200" y="3386167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18"/>
          <p:cNvSpPr txBox="1">
            <a:spLocks noGrp="1"/>
          </p:cNvSpPr>
          <p:nvPr>
            <p:ph type="title" idx="8"/>
          </p:nvPr>
        </p:nvSpPr>
        <p:spPr>
          <a:xfrm>
            <a:off x="9600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1" name="Google Shape;311;p18"/>
          <p:cNvSpPr txBox="1">
            <a:spLocks noGrp="1"/>
          </p:cNvSpPr>
          <p:nvPr>
            <p:ph type="subTitle" idx="9"/>
          </p:nvPr>
        </p:nvSpPr>
        <p:spPr>
          <a:xfrm>
            <a:off x="9600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18"/>
          <p:cNvSpPr txBox="1">
            <a:spLocks noGrp="1"/>
          </p:cNvSpPr>
          <p:nvPr>
            <p:ph type="title" idx="13"/>
          </p:nvPr>
        </p:nvSpPr>
        <p:spPr>
          <a:xfrm>
            <a:off x="3723067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3" name="Google Shape;313;p18"/>
          <p:cNvSpPr txBox="1">
            <a:spLocks noGrp="1"/>
          </p:cNvSpPr>
          <p:nvPr>
            <p:ph type="subTitle" idx="14"/>
          </p:nvPr>
        </p:nvSpPr>
        <p:spPr>
          <a:xfrm>
            <a:off x="3723067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18"/>
          <p:cNvSpPr txBox="1">
            <a:spLocks noGrp="1"/>
          </p:cNvSpPr>
          <p:nvPr>
            <p:ph type="title" idx="15"/>
          </p:nvPr>
        </p:nvSpPr>
        <p:spPr>
          <a:xfrm>
            <a:off x="6486133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5" name="Google Shape;315;p18"/>
          <p:cNvSpPr txBox="1">
            <a:spLocks noGrp="1"/>
          </p:cNvSpPr>
          <p:nvPr>
            <p:ph type="subTitle" idx="16"/>
          </p:nvPr>
        </p:nvSpPr>
        <p:spPr>
          <a:xfrm>
            <a:off x="6486133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18"/>
          <p:cNvSpPr txBox="1">
            <a:spLocks noGrp="1"/>
          </p:cNvSpPr>
          <p:nvPr>
            <p:ph type="title" idx="17"/>
          </p:nvPr>
        </p:nvSpPr>
        <p:spPr>
          <a:xfrm>
            <a:off x="9249200" y="4889167"/>
            <a:ext cx="19828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17" name="Google Shape;317;p18"/>
          <p:cNvSpPr txBox="1">
            <a:spLocks noGrp="1"/>
          </p:cNvSpPr>
          <p:nvPr>
            <p:ph type="subTitle" idx="18"/>
          </p:nvPr>
        </p:nvSpPr>
        <p:spPr>
          <a:xfrm>
            <a:off x="9249200" y="5671200"/>
            <a:ext cx="1982800" cy="4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18"/>
          <p:cNvSpPr txBox="1">
            <a:spLocks noGrp="1"/>
          </p:cNvSpPr>
          <p:nvPr>
            <p:ph type="title" idx="19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2229809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2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9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21" name="Google Shape;321;p19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9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9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9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9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9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9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9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47" name="Google Shape;347;p19"/>
          <p:cNvSpPr txBox="1">
            <a:spLocks noGrp="1"/>
          </p:cNvSpPr>
          <p:nvPr>
            <p:ph type="ctrTitle"/>
          </p:nvPr>
        </p:nvSpPr>
        <p:spPr>
          <a:xfrm>
            <a:off x="3572400" y="720000"/>
            <a:ext cx="5047200" cy="20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69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19"/>
          <p:cNvSpPr txBox="1">
            <a:spLocks noGrp="1"/>
          </p:cNvSpPr>
          <p:nvPr>
            <p:ph type="subTitle" idx="1"/>
          </p:nvPr>
        </p:nvSpPr>
        <p:spPr>
          <a:xfrm>
            <a:off x="3572400" y="2941300"/>
            <a:ext cx="5047200" cy="1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49" name="Google Shape;349;p19"/>
          <p:cNvSpPr txBox="1">
            <a:spLocks noGrp="1"/>
          </p:cNvSpPr>
          <p:nvPr>
            <p:ph type="subTitle" idx="2"/>
          </p:nvPr>
        </p:nvSpPr>
        <p:spPr>
          <a:xfrm>
            <a:off x="3572403" y="5640233"/>
            <a:ext cx="5047200" cy="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350" name="Google Shape;350;p19"/>
          <p:cNvSpPr txBox="1"/>
          <p:nvPr/>
        </p:nvSpPr>
        <p:spPr>
          <a:xfrm>
            <a:off x="3572400" y="4541600"/>
            <a:ext cx="5047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CREDITS: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This presentation template was created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2"/>
              </a:rPr>
              <a:t>Slidesgo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including icons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3"/>
              </a:rPr>
              <a:t>Flaticon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,</a:t>
            </a:r>
            <a:r>
              <a:rPr lang="en-GB" sz="1600"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rPr>
              <a:t> and infographics &amp; images by </a:t>
            </a:r>
            <a:r>
              <a:rPr lang="en-GB" sz="1600" b="1" u="sng">
                <a:solidFill>
                  <a:schemeClr val="dk2"/>
                </a:solidFill>
                <a:highlight>
                  <a:schemeClr val="lt1"/>
                </a:highlight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  <a:hlinkClick r:id="rId4"/>
              </a:rPr>
              <a:t>Freepik</a:t>
            </a:r>
            <a:endParaRPr sz="1600" b="1" u="sng">
              <a:solidFill>
                <a:schemeClr val="dk2"/>
              </a:solidFill>
              <a:highlight>
                <a:schemeClr val="lt1"/>
              </a:highlight>
              <a:latin typeface="Karla" panose="020B0004030503030003"/>
              <a:ea typeface="Karla" panose="020B0004030503030003"/>
              <a:cs typeface="Karla" panose="020B0004030503030003"/>
              <a:sym typeface="Karla" panose="020B0004030503030003"/>
            </a:endParaRPr>
          </a:p>
        </p:txBody>
      </p:sp>
      <p:cxnSp>
        <p:nvCxnSpPr>
          <p:cNvPr id="351" name="Google Shape;351;p19"/>
          <p:cNvCxnSpPr/>
          <p:nvPr/>
        </p:nvCxnSpPr>
        <p:spPr>
          <a:xfrm>
            <a:off x="5681400" y="2880200"/>
            <a:ext cx="829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572454524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dk2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0991979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accent2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394339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accent1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359122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accent2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oogle Shape;356;p23"/>
          <p:cNvGrpSpPr/>
          <p:nvPr/>
        </p:nvGrpSpPr>
        <p:grpSpPr>
          <a:xfrm>
            <a:off x="314401" y="284734"/>
            <a:ext cx="11563191" cy="6288533"/>
            <a:chOff x="235800" y="213550"/>
            <a:chExt cx="8672393" cy="4716400"/>
          </a:xfrm>
        </p:grpSpPr>
        <p:sp>
          <p:nvSpPr>
            <p:cNvPr id="357" name="Google Shape;357;p23"/>
            <p:cNvSpPr/>
            <p:nvPr/>
          </p:nvSpPr>
          <p:spPr>
            <a:xfrm>
              <a:off x="420024" y="213550"/>
              <a:ext cx="8311596" cy="4715505"/>
            </a:xfrm>
            <a:custGeom>
              <a:avLst/>
              <a:gdLst/>
              <a:ahLst/>
              <a:cxnLst/>
              <a:rect l="l" t="t" r="r" b="b"/>
              <a:pathLst>
                <a:path w="141824" h="89559" extrusionOk="0">
                  <a:moveTo>
                    <a:pt x="9819" y="0"/>
                  </a:moveTo>
                  <a:cubicBezTo>
                    <a:pt x="4591" y="0"/>
                    <a:pt x="304" y="4267"/>
                    <a:pt x="285" y="9500"/>
                  </a:cubicBezTo>
                  <a:lnTo>
                    <a:pt x="20" y="79757"/>
                  </a:lnTo>
                  <a:cubicBezTo>
                    <a:pt x="1" y="85001"/>
                    <a:pt x="4276" y="89308"/>
                    <a:pt x="9520" y="89327"/>
                  </a:cubicBezTo>
                  <a:lnTo>
                    <a:pt x="40300" y="89442"/>
                  </a:lnTo>
                  <a:lnTo>
                    <a:pt x="135808" y="89551"/>
                  </a:lnTo>
                  <a:lnTo>
                    <a:pt x="137983" y="89559"/>
                  </a:lnTo>
                  <a:cubicBezTo>
                    <a:pt x="137987" y="89559"/>
                    <a:pt x="137992" y="89559"/>
                    <a:pt x="137996" y="89559"/>
                  </a:cubicBezTo>
                  <a:cubicBezTo>
                    <a:pt x="139922" y="89559"/>
                    <a:pt x="141502" y="87986"/>
                    <a:pt x="141510" y="86060"/>
                  </a:cubicBezTo>
                  <a:lnTo>
                    <a:pt x="141818" y="3758"/>
                  </a:lnTo>
                  <a:cubicBezTo>
                    <a:pt x="141823" y="1829"/>
                    <a:pt x="140249" y="242"/>
                    <a:pt x="138319" y="235"/>
                  </a:cubicBezTo>
                  <a:lnTo>
                    <a:pt x="136144" y="225"/>
                  </a:lnTo>
                  <a:lnTo>
                    <a:pt x="40635" y="116"/>
                  </a:lnTo>
                  <a:lnTo>
                    <a:pt x="9855" y="0"/>
                  </a:lnTo>
                  <a:cubicBezTo>
                    <a:pt x="9843" y="0"/>
                    <a:pt x="9831" y="0"/>
                    <a:pt x="9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596481" y="214234"/>
              <a:ext cx="8311713" cy="4715716"/>
            </a:xfrm>
            <a:custGeom>
              <a:avLst/>
              <a:gdLst/>
              <a:ahLst/>
              <a:cxnLst/>
              <a:rect l="l" t="t" r="r" b="b"/>
              <a:pathLst>
                <a:path w="141826" h="89563" extrusionOk="0">
                  <a:moveTo>
                    <a:pt x="9822" y="1"/>
                  </a:moveTo>
                  <a:cubicBezTo>
                    <a:pt x="4592" y="1"/>
                    <a:pt x="306" y="4268"/>
                    <a:pt x="285" y="9501"/>
                  </a:cubicBezTo>
                  <a:lnTo>
                    <a:pt x="21" y="79759"/>
                  </a:lnTo>
                  <a:cubicBezTo>
                    <a:pt x="1" y="85004"/>
                    <a:pt x="4276" y="89308"/>
                    <a:pt x="9520" y="89329"/>
                  </a:cubicBezTo>
                  <a:lnTo>
                    <a:pt x="40301" y="89445"/>
                  </a:lnTo>
                  <a:lnTo>
                    <a:pt x="135810" y="89553"/>
                  </a:lnTo>
                  <a:lnTo>
                    <a:pt x="137984" y="89562"/>
                  </a:lnTo>
                  <a:cubicBezTo>
                    <a:pt x="137988" y="89562"/>
                    <a:pt x="137993" y="89562"/>
                    <a:pt x="137997" y="89562"/>
                  </a:cubicBezTo>
                  <a:cubicBezTo>
                    <a:pt x="139924" y="89562"/>
                    <a:pt x="141504" y="87990"/>
                    <a:pt x="141511" y="86063"/>
                  </a:cubicBezTo>
                  <a:lnTo>
                    <a:pt x="141820" y="3761"/>
                  </a:lnTo>
                  <a:cubicBezTo>
                    <a:pt x="141826" y="1827"/>
                    <a:pt x="140249" y="239"/>
                    <a:pt x="138317" y="233"/>
                  </a:cubicBezTo>
                  <a:lnTo>
                    <a:pt x="136143" y="225"/>
                  </a:lnTo>
                  <a:lnTo>
                    <a:pt x="40635" y="117"/>
                  </a:lnTo>
                  <a:lnTo>
                    <a:pt x="9856" y="1"/>
                  </a:lnTo>
                  <a:cubicBezTo>
                    <a:pt x="9845" y="1"/>
                    <a:pt x="9833" y="1"/>
                    <a:pt x="98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810919" y="559949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0"/>
                  </a:moveTo>
                  <a:lnTo>
                    <a:pt x="0" y="5896"/>
                  </a:lnTo>
                  <a:lnTo>
                    <a:pt x="5897" y="5920"/>
                  </a:lnTo>
                  <a:lnTo>
                    <a:pt x="5918" y="2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250174" y="605967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5" y="0"/>
                    <a:pt x="3" y="349"/>
                    <a:pt x="2" y="782"/>
                  </a:cubicBezTo>
                  <a:cubicBezTo>
                    <a:pt x="1" y="1214"/>
                    <a:pt x="350" y="1567"/>
                    <a:pt x="783" y="1568"/>
                  </a:cubicBezTo>
                  <a:lnTo>
                    <a:pt x="13141" y="1614"/>
                  </a:lnTo>
                  <a:cubicBezTo>
                    <a:pt x="13141" y="1614"/>
                    <a:pt x="13142" y="1614"/>
                    <a:pt x="13142" y="1614"/>
                  </a:cubicBezTo>
                  <a:cubicBezTo>
                    <a:pt x="13574" y="1614"/>
                    <a:pt x="13926" y="1265"/>
                    <a:pt x="13927" y="833"/>
                  </a:cubicBezTo>
                  <a:cubicBezTo>
                    <a:pt x="13930" y="399"/>
                    <a:pt x="13579" y="47"/>
                    <a:pt x="13147" y="46"/>
                  </a:cubicBezTo>
                  <a:lnTo>
                    <a:pt x="788" y="0"/>
                  </a:lnTo>
                  <a:cubicBezTo>
                    <a:pt x="788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249700" y="738071"/>
              <a:ext cx="733397" cy="85034"/>
            </a:xfrm>
            <a:custGeom>
              <a:avLst/>
              <a:gdLst/>
              <a:ahLst/>
              <a:cxnLst/>
              <a:rect l="l" t="t" r="r" b="b"/>
              <a:pathLst>
                <a:path w="13929" h="1615" extrusionOk="0">
                  <a:moveTo>
                    <a:pt x="782" y="0"/>
                  </a:moveTo>
                  <a:cubicBezTo>
                    <a:pt x="353" y="0"/>
                    <a:pt x="3" y="350"/>
                    <a:pt x="1" y="782"/>
                  </a:cubicBezTo>
                  <a:cubicBezTo>
                    <a:pt x="0" y="1214"/>
                    <a:pt x="349" y="1566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5"/>
                    <a:pt x="13927" y="833"/>
                  </a:cubicBezTo>
                  <a:cubicBezTo>
                    <a:pt x="13929" y="400"/>
                    <a:pt x="13580" y="47"/>
                    <a:pt x="13145" y="46"/>
                  </a:cubicBezTo>
                  <a:lnTo>
                    <a:pt x="788" y="0"/>
                  </a:lnTo>
                  <a:cubicBezTo>
                    <a:pt x="786" y="0"/>
                    <a:pt x="784" y="0"/>
                    <a:pt x="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23"/>
            <p:cNvSpPr/>
            <p:nvPr/>
          </p:nvSpPr>
          <p:spPr>
            <a:xfrm>
              <a:off x="808918" y="108836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3" y="1"/>
                  </a:moveTo>
                  <a:lnTo>
                    <a:pt x="1" y="5898"/>
                  </a:lnTo>
                  <a:lnTo>
                    <a:pt x="5897" y="5920"/>
                  </a:lnTo>
                  <a:lnTo>
                    <a:pt x="5919" y="23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23"/>
            <p:cNvSpPr/>
            <p:nvPr/>
          </p:nvSpPr>
          <p:spPr>
            <a:xfrm>
              <a:off x="248173" y="1134385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4" y="0"/>
                  </a:moveTo>
                  <a:cubicBezTo>
                    <a:pt x="353" y="0"/>
                    <a:pt x="2" y="348"/>
                    <a:pt x="1" y="782"/>
                  </a:cubicBezTo>
                  <a:cubicBezTo>
                    <a:pt x="0" y="1213"/>
                    <a:pt x="349" y="1566"/>
                    <a:pt x="783" y="1568"/>
                  </a:cubicBezTo>
                  <a:lnTo>
                    <a:pt x="13141" y="1615"/>
                  </a:lnTo>
                  <a:cubicBezTo>
                    <a:pt x="13142" y="1615"/>
                    <a:pt x="13142" y="1615"/>
                    <a:pt x="13143" y="1615"/>
                  </a:cubicBezTo>
                  <a:cubicBezTo>
                    <a:pt x="13574" y="1615"/>
                    <a:pt x="13927" y="1266"/>
                    <a:pt x="13928" y="834"/>
                  </a:cubicBezTo>
                  <a:cubicBezTo>
                    <a:pt x="13930" y="399"/>
                    <a:pt x="13582" y="48"/>
                    <a:pt x="13145" y="47"/>
                  </a:cubicBezTo>
                  <a:lnTo>
                    <a:pt x="788" y="0"/>
                  </a:lnTo>
                  <a:cubicBezTo>
                    <a:pt x="787" y="0"/>
                    <a:pt x="785" y="0"/>
                    <a:pt x="7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23"/>
            <p:cNvSpPr/>
            <p:nvPr/>
          </p:nvSpPr>
          <p:spPr>
            <a:xfrm>
              <a:off x="247647" y="1266594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5" y="0"/>
                  </a:moveTo>
                  <a:cubicBezTo>
                    <a:pt x="354" y="0"/>
                    <a:pt x="3" y="348"/>
                    <a:pt x="2" y="780"/>
                  </a:cubicBezTo>
                  <a:cubicBezTo>
                    <a:pt x="1" y="1212"/>
                    <a:pt x="350" y="1565"/>
                    <a:pt x="783" y="1566"/>
                  </a:cubicBezTo>
                  <a:lnTo>
                    <a:pt x="13141" y="1613"/>
                  </a:lnTo>
                  <a:cubicBezTo>
                    <a:pt x="13142" y="1613"/>
                    <a:pt x="13143" y="1613"/>
                    <a:pt x="13144" y="1613"/>
                  </a:cubicBezTo>
                  <a:cubicBezTo>
                    <a:pt x="13578" y="1613"/>
                    <a:pt x="13927" y="1265"/>
                    <a:pt x="13928" y="832"/>
                  </a:cubicBezTo>
                  <a:cubicBezTo>
                    <a:pt x="13930" y="399"/>
                    <a:pt x="13581" y="47"/>
                    <a:pt x="13146" y="47"/>
                  </a:cubicBezTo>
                  <a:lnTo>
                    <a:pt x="788" y="0"/>
                  </a:lnTo>
                  <a:cubicBezTo>
                    <a:pt x="787" y="0"/>
                    <a:pt x="786" y="0"/>
                    <a:pt x="7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23"/>
            <p:cNvSpPr/>
            <p:nvPr/>
          </p:nvSpPr>
          <p:spPr>
            <a:xfrm>
              <a:off x="806970" y="1616837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8"/>
                  </a:lnTo>
                  <a:lnTo>
                    <a:pt x="5897" y="5920"/>
                  </a:lnTo>
                  <a:lnTo>
                    <a:pt x="5918" y="24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23"/>
            <p:cNvSpPr/>
            <p:nvPr/>
          </p:nvSpPr>
          <p:spPr>
            <a:xfrm>
              <a:off x="246172" y="1662802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0"/>
                  </a:moveTo>
                  <a:cubicBezTo>
                    <a:pt x="356" y="0"/>
                    <a:pt x="4" y="350"/>
                    <a:pt x="3" y="781"/>
                  </a:cubicBezTo>
                  <a:cubicBezTo>
                    <a:pt x="1" y="1214"/>
                    <a:pt x="350" y="1567"/>
                    <a:pt x="784" y="1568"/>
                  </a:cubicBezTo>
                  <a:lnTo>
                    <a:pt x="13142" y="1615"/>
                  </a:lnTo>
                  <a:cubicBezTo>
                    <a:pt x="13143" y="1615"/>
                    <a:pt x="13145" y="1615"/>
                    <a:pt x="13147" y="1615"/>
                  </a:cubicBezTo>
                  <a:cubicBezTo>
                    <a:pt x="13577" y="1615"/>
                    <a:pt x="13927" y="1265"/>
                    <a:pt x="13928" y="835"/>
                  </a:cubicBezTo>
                  <a:cubicBezTo>
                    <a:pt x="13929" y="400"/>
                    <a:pt x="13580" y="48"/>
                    <a:pt x="13147" y="47"/>
                  </a:cubicBezTo>
                  <a:lnTo>
                    <a:pt x="789" y="0"/>
                  </a:lnTo>
                  <a:cubicBezTo>
                    <a:pt x="789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23"/>
            <p:cNvSpPr/>
            <p:nvPr/>
          </p:nvSpPr>
          <p:spPr>
            <a:xfrm>
              <a:off x="245751" y="1794959"/>
              <a:ext cx="733344" cy="85034"/>
            </a:xfrm>
            <a:custGeom>
              <a:avLst/>
              <a:gdLst/>
              <a:ahLst/>
              <a:cxnLst/>
              <a:rect l="l" t="t" r="r" b="b"/>
              <a:pathLst>
                <a:path w="13928" h="1615" extrusionOk="0">
                  <a:moveTo>
                    <a:pt x="787" y="0"/>
                  </a:moveTo>
                  <a:cubicBezTo>
                    <a:pt x="355" y="0"/>
                    <a:pt x="2" y="349"/>
                    <a:pt x="1" y="782"/>
                  </a:cubicBezTo>
                  <a:cubicBezTo>
                    <a:pt x="0" y="1214"/>
                    <a:pt x="350" y="1565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3" y="1614"/>
                    <a:pt x="13144" y="1614"/>
                  </a:cubicBezTo>
                  <a:cubicBezTo>
                    <a:pt x="13575" y="1614"/>
                    <a:pt x="13926" y="1266"/>
                    <a:pt x="13927" y="834"/>
                  </a:cubicBezTo>
                  <a:cubicBezTo>
                    <a:pt x="13928" y="400"/>
                    <a:pt x="13579" y="47"/>
                    <a:pt x="13146" y="47"/>
                  </a:cubicBezTo>
                  <a:lnTo>
                    <a:pt x="789" y="0"/>
                  </a:lnTo>
                  <a:cubicBezTo>
                    <a:pt x="788" y="0"/>
                    <a:pt x="788" y="0"/>
                    <a:pt x="7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23"/>
            <p:cNvSpPr/>
            <p:nvPr/>
          </p:nvSpPr>
          <p:spPr>
            <a:xfrm>
              <a:off x="804969" y="2145307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1" y="5897"/>
                  </a:lnTo>
                  <a:lnTo>
                    <a:pt x="5896" y="5919"/>
                  </a:lnTo>
                  <a:lnTo>
                    <a:pt x="5919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23"/>
            <p:cNvSpPr/>
            <p:nvPr/>
          </p:nvSpPr>
          <p:spPr>
            <a:xfrm>
              <a:off x="244172" y="2191325"/>
              <a:ext cx="733502" cy="85034"/>
            </a:xfrm>
            <a:custGeom>
              <a:avLst/>
              <a:gdLst/>
              <a:ahLst/>
              <a:cxnLst/>
              <a:rect l="l" t="t" r="r" b="b"/>
              <a:pathLst>
                <a:path w="13931" h="1615" extrusionOk="0">
                  <a:moveTo>
                    <a:pt x="786" y="0"/>
                  </a:moveTo>
                  <a:cubicBezTo>
                    <a:pt x="353" y="0"/>
                    <a:pt x="2" y="349"/>
                    <a:pt x="1" y="780"/>
                  </a:cubicBezTo>
                  <a:cubicBezTo>
                    <a:pt x="0" y="1214"/>
                    <a:pt x="349" y="1567"/>
                    <a:pt x="783" y="1568"/>
                  </a:cubicBezTo>
                  <a:lnTo>
                    <a:pt x="13140" y="1614"/>
                  </a:lnTo>
                  <a:cubicBezTo>
                    <a:pt x="13141" y="1614"/>
                    <a:pt x="13141" y="1614"/>
                    <a:pt x="13142" y="1614"/>
                  </a:cubicBezTo>
                  <a:cubicBezTo>
                    <a:pt x="13574" y="1614"/>
                    <a:pt x="13927" y="1265"/>
                    <a:pt x="13928" y="833"/>
                  </a:cubicBezTo>
                  <a:cubicBezTo>
                    <a:pt x="13931" y="400"/>
                    <a:pt x="13581" y="48"/>
                    <a:pt x="13146" y="46"/>
                  </a:cubicBezTo>
                  <a:lnTo>
                    <a:pt x="788" y="0"/>
                  </a:lnTo>
                  <a:cubicBezTo>
                    <a:pt x="787" y="0"/>
                    <a:pt x="787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243645" y="2323324"/>
              <a:ext cx="733555" cy="85086"/>
            </a:xfrm>
            <a:custGeom>
              <a:avLst/>
              <a:gdLst/>
              <a:ahLst/>
              <a:cxnLst/>
              <a:rect l="l" t="t" r="r" b="b"/>
              <a:pathLst>
                <a:path w="13932" h="1616" extrusionOk="0">
                  <a:moveTo>
                    <a:pt x="788" y="1"/>
                  </a:moveTo>
                  <a:cubicBezTo>
                    <a:pt x="356" y="1"/>
                    <a:pt x="4" y="350"/>
                    <a:pt x="3" y="782"/>
                  </a:cubicBezTo>
                  <a:cubicBezTo>
                    <a:pt x="1" y="1216"/>
                    <a:pt x="352" y="1568"/>
                    <a:pt x="784" y="1569"/>
                  </a:cubicBezTo>
                  <a:lnTo>
                    <a:pt x="13143" y="1616"/>
                  </a:lnTo>
                  <a:cubicBezTo>
                    <a:pt x="13144" y="1616"/>
                    <a:pt x="13145" y="1616"/>
                    <a:pt x="13146" y="1616"/>
                  </a:cubicBezTo>
                  <a:cubicBezTo>
                    <a:pt x="13577" y="1616"/>
                    <a:pt x="13928" y="1266"/>
                    <a:pt x="13929" y="835"/>
                  </a:cubicBezTo>
                  <a:cubicBezTo>
                    <a:pt x="13931" y="401"/>
                    <a:pt x="13581" y="51"/>
                    <a:pt x="13147" y="47"/>
                  </a:cubicBezTo>
                  <a:lnTo>
                    <a:pt x="789" y="1"/>
                  </a:lnTo>
                  <a:cubicBezTo>
                    <a:pt x="789" y="1"/>
                    <a:pt x="788" y="1"/>
                    <a:pt x="7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802968" y="2673830"/>
              <a:ext cx="311650" cy="311703"/>
            </a:xfrm>
            <a:custGeom>
              <a:avLst/>
              <a:gdLst/>
              <a:ahLst/>
              <a:cxnLst/>
              <a:rect l="l" t="t" r="r" b="b"/>
              <a:pathLst>
                <a:path w="5919" h="5920" extrusionOk="0">
                  <a:moveTo>
                    <a:pt x="23" y="1"/>
                  </a:moveTo>
                  <a:lnTo>
                    <a:pt x="0" y="5897"/>
                  </a:lnTo>
                  <a:lnTo>
                    <a:pt x="5898" y="5919"/>
                  </a:lnTo>
                  <a:lnTo>
                    <a:pt x="5918" y="22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23"/>
            <p:cNvSpPr/>
            <p:nvPr/>
          </p:nvSpPr>
          <p:spPr>
            <a:xfrm>
              <a:off x="242224" y="2719638"/>
              <a:ext cx="733502" cy="85139"/>
            </a:xfrm>
            <a:custGeom>
              <a:avLst/>
              <a:gdLst/>
              <a:ahLst/>
              <a:cxnLst/>
              <a:rect l="l" t="t" r="r" b="b"/>
              <a:pathLst>
                <a:path w="13931" h="1617" extrusionOk="0">
                  <a:moveTo>
                    <a:pt x="790" y="1"/>
                  </a:moveTo>
                  <a:cubicBezTo>
                    <a:pt x="356" y="1"/>
                    <a:pt x="5" y="350"/>
                    <a:pt x="2" y="782"/>
                  </a:cubicBezTo>
                  <a:cubicBezTo>
                    <a:pt x="1" y="1217"/>
                    <a:pt x="351" y="1569"/>
                    <a:pt x="783" y="1570"/>
                  </a:cubicBezTo>
                  <a:lnTo>
                    <a:pt x="13140" y="1617"/>
                  </a:lnTo>
                  <a:cubicBezTo>
                    <a:pt x="13575" y="1617"/>
                    <a:pt x="13926" y="1270"/>
                    <a:pt x="13927" y="838"/>
                  </a:cubicBezTo>
                  <a:cubicBezTo>
                    <a:pt x="13930" y="402"/>
                    <a:pt x="13580" y="51"/>
                    <a:pt x="13149" y="48"/>
                  </a:cubicBezTo>
                  <a:lnTo>
                    <a:pt x="7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23"/>
            <p:cNvSpPr/>
            <p:nvPr/>
          </p:nvSpPr>
          <p:spPr>
            <a:xfrm>
              <a:off x="241697" y="2851795"/>
              <a:ext cx="733502" cy="85086"/>
            </a:xfrm>
            <a:custGeom>
              <a:avLst/>
              <a:gdLst/>
              <a:ahLst/>
              <a:cxnLst/>
              <a:rect l="l" t="t" r="r" b="b"/>
              <a:pathLst>
                <a:path w="13931" h="1616" extrusionOk="0">
                  <a:moveTo>
                    <a:pt x="787" y="1"/>
                  </a:moveTo>
                  <a:cubicBezTo>
                    <a:pt x="354" y="1"/>
                    <a:pt x="4" y="350"/>
                    <a:pt x="2" y="783"/>
                  </a:cubicBezTo>
                  <a:cubicBezTo>
                    <a:pt x="0" y="1216"/>
                    <a:pt x="350" y="1569"/>
                    <a:pt x="784" y="1570"/>
                  </a:cubicBezTo>
                  <a:lnTo>
                    <a:pt x="13141" y="1616"/>
                  </a:lnTo>
                  <a:cubicBezTo>
                    <a:pt x="13142" y="1616"/>
                    <a:pt x="13142" y="1616"/>
                    <a:pt x="13143" y="1616"/>
                  </a:cubicBezTo>
                  <a:cubicBezTo>
                    <a:pt x="13577" y="1616"/>
                    <a:pt x="13927" y="1266"/>
                    <a:pt x="13930" y="835"/>
                  </a:cubicBezTo>
                  <a:cubicBezTo>
                    <a:pt x="13931" y="401"/>
                    <a:pt x="13582" y="49"/>
                    <a:pt x="13147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23"/>
            <p:cNvSpPr/>
            <p:nvPr/>
          </p:nvSpPr>
          <p:spPr>
            <a:xfrm>
              <a:off x="800968" y="3202195"/>
              <a:ext cx="311703" cy="311808"/>
            </a:xfrm>
            <a:custGeom>
              <a:avLst/>
              <a:gdLst/>
              <a:ahLst/>
              <a:cxnLst/>
              <a:rect l="l" t="t" r="r" b="b"/>
              <a:pathLst>
                <a:path w="5920" h="5922" extrusionOk="0">
                  <a:moveTo>
                    <a:pt x="23" y="1"/>
                  </a:moveTo>
                  <a:lnTo>
                    <a:pt x="1" y="5897"/>
                  </a:lnTo>
                  <a:lnTo>
                    <a:pt x="5898" y="5921"/>
                  </a:lnTo>
                  <a:lnTo>
                    <a:pt x="5920" y="24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23"/>
            <p:cNvSpPr/>
            <p:nvPr/>
          </p:nvSpPr>
          <p:spPr>
            <a:xfrm>
              <a:off x="240275" y="3248161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7" y="1"/>
                  </a:moveTo>
                  <a:cubicBezTo>
                    <a:pt x="353" y="1"/>
                    <a:pt x="2" y="350"/>
                    <a:pt x="1" y="782"/>
                  </a:cubicBezTo>
                  <a:cubicBezTo>
                    <a:pt x="0" y="1216"/>
                    <a:pt x="350" y="1568"/>
                    <a:pt x="783" y="1570"/>
                  </a:cubicBezTo>
                  <a:lnTo>
                    <a:pt x="13141" y="1616"/>
                  </a:lnTo>
                  <a:cubicBezTo>
                    <a:pt x="13142" y="1616"/>
                    <a:pt x="13144" y="1616"/>
                    <a:pt x="13145" y="1616"/>
                  </a:cubicBezTo>
                  <a:cubicBezTo>
                    <a:pt x="13575" y="1616"/>
                    <a:pt x="13927" y="1268"/>
                    <a:pt x="13928" y="835"/>
                  </a:cubicBezTo>
                  <a:cubicBezTo>
                    <a:pt x="13930" y="401"/>
                    <a:pt x="13581" y="50"/>
                    <a:pt x="13146" y="48"/>
                  </a:cubicBezTo>
                  <a:lnTo>
                    <a:pt x="789" y="1"/>
                  </a:lnTo>
                  <a:cubicBezTo>
                    <a:pt x="788" y="1"/>
                    <a:pt x="788" y="1"/>
                    <a:pt x="7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23"/>
            <p:cNvSpPr/>
            <p:nvPr/>
          </p:nvSpPr>
          <p:spPr>
            <a:xfrm>
              <a:off x="239749" y="3380318"/>
              <a:ext cx="733502" cy="84981"/>
            </a:xfrm>
            <a:custGeom>
              <a:avLst/>
              <a:gdLst/>
              <a:ahLst/>
              <a:cxnLst/>
              <a:rect l="l" t="t" r="r" b="b"/>
              <a:pathLst>
                <a:path w="13931" h="1614" extrusionOk="0">
                  <a:moveTo>
                    <a:pt x="783" y="1"/>
                  </a:moveTo>
                  <a:cubicBezTo>
                    <a:pt x="353" y="1"/>
                    <a:pt x="5" y="350"/>
                    <a:pt x="2" y="780"/>
                  </a:cubicBezTo>
                  <a:cubicBezTo>
                    <a:pt x="1" y="1215"/>
                    <a:pt x="351" y="1566"/>
                    <a:pt x="783" y="1569"/>
                  </a:cubicBezTo>
                  <a:lnTo>
                    <a:pt x="13141" y="1614"/>
                  </a:lnTo>
                  <a:cubicBezTo>
                    <a:pt x="13142" y="1614"/>
                    <a:pt x="13144" y="1614"/>
                    <a:pt x="13146" y="1614"/>
                  </a:cubicBezTo>
                  <a:cubicBezTo>
                    <a:pt x="13576" y="1614"/>
                    <a:pt x="13926" y="1263"/>
                    <a:pt x="13927" y="835"/>
                  </a:cubicBezTo>
                  <a:cubicBezTo>
                    <a:pt x="13930" y="400"/>
                    <a:pt x="13580" y="48"/>
                    <a:pt x="13147" y="45"/>
                  </a:cubicBezTo>
                  <a:lnTo>
                    <a:pt x="788" y="1"/>
                  </a:lnTo>
                  <a:cubicBezTo>
                    <a:pt x="787" y="1"/>
                    <a:pt x="785" y="1"/>
                    <a:pt x="7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23"/>
            <p:cNvSpPr/>
            <p:nvPr/>
          </p:nvSpPr>
          <p:spPr>
            <a:xfrm>
              <a:off x="799019" y="3730665"/>
              <a:ext cx="311650" cy="311755"/>
            </a:xfrm>
            <a:custGeom>
              <a:avLst/>
              <a:gdLst/>
              <a:ahLst/>
              <a:cxnLst/>
              <a:rect l="l" t="t" r="r" b="b"/>
              <a:pathLst>
                <a:path w="5919" h="5921" extrusionOk="0">
                  <a:moveTo>
                    <a:pt x="22" y="1"/>
                  </a:moveTo>
                  <a:lnTo>
                    <a:pt x="0" y="5897"/>
                  </a:lnTo>
                  <a:lnTo>
                    <a:pt x="5898" y="5920"/>
                  </a:lnTo>
                  <a:lnTo>
                    <a:pt x="5918" y="23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23"/>
            <p:cNvSpPr/>
            <p:nvPr/>
          </p:nvSpPr>
          <p:spPr>
            <a:xfrm>
              <a:off x="238275" y="3776578"/>
              <a:ext cx="733449" cy="85034"/>
            </a:xfrm>
            <a:custGeom>
              <a:avLst/>
              <a:gdLst/>
              <a:ahLst/>
              <a:cxnLst/>
              <a:rect l="l" t="t" r="r" b="b"/>
              <a:pathLst>
                <a:path w="13930" h="1615" extrusionOk="0">
                  <a:moveTo>
                    <a:pt x="786" y="1"/>
                  </a:moveTo>
                  <a:cubicBezTo>
                    <a:pt x="355" y="1"/>
                    <a:pt x="3" y="351"/>
                    <a:pt x="2" y="782"/>
                  </a:cubicBezTo>
                  <a:cubicBezTo>
                    <a:pt x="1" y="1215"/>
                    <a:pt x="350" y="1568"/>
                    <a:pt x="783" y="1569"/>
                  </a:cubicBezTo>
                  <a:lnTo>
                    <a:pt x="13140" y="1615"/>
                  </a:lnTo>
                  <a:cubicBezTo>
                    <a:pt x="13142" y="1615"/>
                    <a:pt x="13144" y="1615"/>
                    <a:pt x="13146" y="1615"/>
                  </a:cubicBezTo>
                  <a:cubicBezTo>
                    <a:pt x="13577" y="1615"/>
                    <a:pt x="13926" y="1267"/>
                    <a:pt x="13928" y="834"/>
                  </a:cubicBezTo>
                  <a:cubicBezTo>
                    <a:pt x="13929" y="404"/>
                    <a:pt x="13580" y="50"/>
                    <a:pt x="13147" y="48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23"/>
            <p:cNvSpPr/>
            <p:nvPr/>
          </p:nvSpPr>
          <p:spPr>
            <a:xfrm>
              <a:off x="237801" y="3908683"/>
              <a:ext cx="733449" cy="85139"/>
            </a:xfrm>
            <a:custGeom>
              <a:avLst/>
              <a:gdLst/>
              <a:ahLst/>
              <a:cxnLst/>
              <a:rect l="l" t="t" r="r" b="b"/>
              <a:pathLst>
                <a:path w="13930" h="1617" extrusionOk="0">
                  <a:moveTo>
                    <a:pt x="789" y="1"/>
                  </a:moveTo>
                  <a:cubicBezTo>
                    <a:pt x="354" y="1"/>
                    <a:pt x="2" y="350"/>
                    <a:pt x="1" y="782"/>
                  </a:cubicBezTo>
                  <a:cubicBezTo>
                    <a:pt x="0" y="1216"/>
                    <a:pt x="349" y="1569"/>
                    <a:pt x="783" y="1570"/>
                  </a:cubicBezTo>
                  <a:lnTo>
                    <a:pt x="13140" y="1617"/>
                  </a:lnTo>
                  <a:cubicBezTo>
                    <a:pt x="13141" y="1617"/>
                    <a:pt x="13141" y="1617"/>
                    <a:pt x="13142" y="1617"/>
                  </a:cubicBezTo>
                  <a:cubicBezTo>
                    <a:pt x="13575" y="1617"/>
                    <a:pt x="13926" y="1267"/>
                    <a:pt x="13927" y="835"/>
                  </a:cubicBezTo>
                  <a:cubicBezTo>
                    <a:pt x="13930" y="402"/>
                    <a:pt x="13579" y="50"/>
                    <a:pt x="13146" y="47"/>
                  </a:cubicBezTo>
                  <a:lnTo>
                    <a:pt x="7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23"/>
            <p:cNvSpPr/>
            <p:nvPr/>
          </p:nvSpPr>
          <p:spPr>
            <a:xfrm>
              <a:off x="797071" y="4259188"/>
              <a:ext cx="311650" cy="311650"/>
            </a:xfrm>
            <a:custGeom>
              <a:avLst/>
              <a:gdLst/>
              <a:ahLst/>
              <a:cxnLst/>
              <a:rect l="l" t="t" r="r" b="b"/>
              <a:pathLst>
                <a:path w="5919" h="5919" extrusionOk="0">
                  <a:moveTo>
                    <a:pt x="22" y="1"/>
                  </a:moveTo>
                  <a:lnTo>
                    <a:pt x="1" y="5896"/>
                  </a:lnTo>
                  <a:lnTo>
                    <a:pt x="5897" y="5919"/>
                  </a:lnTo>
                  <a:lnTo>
                    <a:pt x="5919" y="22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23"/>
            <p:cNvSpPr/>
            <p:nvPr/>
          </p:nvSpPr>
          <p:spPr>
            <a:xfrm>
              <a:off x="236274" y="4305048"/>
              <a:ext cx="733449" cy="85086"/>
            </a:xfrm>
            <a:custGeom>
              <a:avLst/>
              <a:gdLst/>
              <a:ahLst/>
              <a:cxnLst/>
              <a:rect l="l" t="t" r="r" b="b"/>
              <a:pathLst>
                <a:path w="13930" h="1616" extrusionOk="0">
                  <a:moveTo>
                    <a:pt x="786" y="1"/>
                  </a:moveTo>
                  <a:cubicBezTo>
                    <a:pt x="353" y="1"/>
                    <a:pt x="3" y="350"/>
                    <a:pt x="1" y="782"/>
                  </a:cubicBezTo>
                  <a:cubicBezTo>
                    <a:pt x="0" y="1215"/>
                    <a:pt x="349" y="1568"/>
                    <a:pt x="783" y="1570"/>
                  </a:cubicBezTo>
                  <a:lnTo>
                    <a:pt x="13140" y="1616"/>
                  </a:lnTo>
                  <a:cubicBezTo>
                    <a:pt x="13141" y="1616"/>
                    <a:pt x="13141" y="1616"/>
                    <a:pt x="13142" y="1616"/>
                  </a:cubicBezTo>
                  <a:cubicBezTo>
                    <a:pt x="13575" y="1616"/>
                    <a:pt x="13928" y="1267"/>
                    <a:pt x="13929" y="834"/>
                  </a:cubicBezTo>
                  <a:cubicBezTo>
                    <a:pt x="13930" y="401"/>
                    <a:pt x="13581" y="49"/>
                    <a:pt x="13146" y="49"/>
                  </a:cubicBezTo>
                  <a:lnTo>
                    <a:pt x="788" y="1"/>
                  </a:lnTo>
                  <a:cubicBezTo>
                    <a:pt x="787" y="1"/>
                    <a:pt x="786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23"/>
            <p:cNvSpPr/>
            <p:nvPr/>
          </p:nvSpPr>
          <p:spPr>
            <a:xfrm>
              <a:off x="235800" y="4437100"/>
              <a:ext cx="733449" cy="85192"/>
            </a:xfrm>
            <a:custGeom>
              <a:avLst/>
              <a:gdLst/>
              <a:ahLst/>
              <a:cxnLst/>
              <a:rect l="l" t="t" r="r" b="b"/>
              <a:pathLst>
                <a:path w="13930" h="1618" extrusionOk="0">
                  <a:moveTo>
                    <a:pt x="786" y="1"/>
                  </a:moveTo>
                  <a:cubicBezTo>
                    <a:pt x="355" y="1"/>
                    <a:pt x="3" y="349"/>
                    <a:pt x="2" y="782"/>
                  </a:cubicBezTo>
                  <a:cubicBezTo>
                    <a:pt x="1" y="1218"/>
                    <a:pt x="351" y="1568"/>
                    <a:pt x="783" y="1571"/>
                  </a:cubicBezTo>
                  <a:lnTo>
                    <a:pt x="13141" y="1618"/>
                  </a:lnTo>
                  <a:cubicBezTo>
                    <a:pt x="13142" y="1618"/>
                    <a:pt x="13143" y="1618"/>
                    <a:pt x="13144" y="1618"/>
                  </a:cubicBezTo>
                  <a:cubicBezTo>
                    <a:pt x="13576" y="1618"/>
                    <a:pt x="13927" y="1269"/>
                    <a:pt x="13928" y="836"/>
                  </a:cubicBezTo>
                  <a:cubicBezTo>
                    <a:pt x="13929" y="402"/>
                    <a:pt x="13579" y="50"/>
                    <a:pt x="13146" y="47"/>
                  </a:cubicBezTo>
                  <a:lnTo>
                    <a:pt x="788" y="1"/>
                  </a:lnTo>
                  <a:cubicBezTo>
                    <a:pt x="788" y="1"/>
                    <a:pt x="787" y="1"/>
                    <a:pt x="7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38669724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2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4"/>
          <p:cNvGrpSpPr/>
          <p:nvPr/>
        </p:nvGrpSpPr>
        <p:grpSpPr>
          <a:xfrm>
            <a:off x="314300" y="305800"/>
            <a:ext cx="11563200" cy="6246400"/>
            <a:chOff x="235725" y="229350"/>
            <a:chExt cx="8672400" cy="4684800"/>
          </a:xfrm>
        </p:grpSpPr>
        <p:sp>
          <p:nvSpPr>
            <p:cNvPr id="385" name="Google Shape;385;p24"/>
            <p:cNvSpPr/>
            <p:nvPr/>
          </p:nvSpPr>
          <p:spPr>
            <a:xfrm>
              <a:off x="235725" y="229350"/>
              <a:ext cx="8672400" cy="4684800"/>
            </a:xfrm>
            <a:prstGeom prst="roundRect">
              <a:avLst>
                <a:gd name="adj" fmla="val 3106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24"/>
            <p:cNvSpPr/>
            <p:nvPr/>
          </p:nvSpPr>
          <p:spPr>
            <a:xfrm>
              <a:off x="408325" y="369475"/>
              <a:ext cx="8327348" cy="4404555"/>
            </a:xfrm>
            <a:custGeom>
              <a:avLst/>
              <a:gdLst/>
              <a:ahLst/>
              <a:cxnLst/>
              <a:rect l="l" t="t" r="r" b="b"/>
              <a:pathLst>
                <a:path w="275216" h="156509" extrusionOk="0">
                  <a:moveTo>
                    <a:pt x="6251" y="311"/>
                  </a:moveTo>
                  <a:lnTo>
                    <a:pt x="6251" y="6247"/>
                  </a:lnTo>
                  <a:lnTo>
                    <a:pt x="315" y="6247"/>
                  </a:lnTo>
                  <a:lnTo>
                    <a:pt x="315" y="311"/>
                  </a:lnTo>
                  <a:close/>
                  <a:moveTo>
                    <a:pt x="12498" y="311"/>
                  </a:moveTo>
                  <a:lnTo>
                    <a:pt x="12498" y="6247"/>
                  </a:lnTo>
                  <a:lnTo>
                    <a:pt x="6562" y="6247"/>
                  </a:lnTo>
                  <a:lnTo>
                    <a:pt x="6562" y="311"/>
                  </a:lnTo>
                  <a:close/>
                  <a:moveTo>
                    <a:pt x="18745" y="311"/>
                  </a:moveTo>
                  <a:lnTo>
                    <a:pt x="18745" y="6247"/>
                  </a:lnTo>
                  <a:lnTo>
                    <a:pt x="12810" y="6247"/>
                  </a:lnTo>
                  <a:lnTo>
                    <a:pt x="12810" y="311"/>
                  </a:lnTo>
                  <a:close/>
                  <a:moveTo>
                    <a:pt x="24992" y="311"/>
                  </a:moveTo>
                  <a:lnTo>
                    <a:pt x="24992" y="6247"/>
                  </a:lnTo>
                  <a:lnTo>
                    <a:pt x="19058" y="6247"/>
                  </a:lnTo>
                  <a:lnTo>
                    <a:pt x="19058" y="311"/>
                  </a:lnTo>
                  <a:close/>
                  <a:moveTo>
                    <a:pt x="31241" y="311"/>
                  </a:moveTo>
                  <a:lnTo>
                    <a:pt x="31241" y="6247"/>
                  </a:lnTo>
                  <a:lnTo>
                    <a:pt x="25305" y="6247"/>
                  </a:lnTo>
                  <a:lnTo>
                    <a:pt x="25305" y="311"/>
                  </a:lnTo>
                  <a:close/>
                  <a:moveTo>
                    <a:pt x="37489" y="311"/>
                  </a:moveTo>
                  <a:lnTo>
                    <a:pt x="37489" y="6247"/>
                  </a:lnTo>
                  <a:lnTo>
                    <a:pt x="31553" y="6247"/>
                  </a:lnTo>
                  <a:lnTo>
                    <a:pt x="31553" y="311"/>
                  </a:lnTo>
                  <a:close/>
                  <a:moveTo>
                    <a:pt x="43737" y="311"/>
                  </a:moveTo>
                  <a:lnTo>
                    <a:pt x="43737" y="6247"/>
                  </a:lnTo>
                  <a:lnTo>
                    <a:pt x="37802" y="6247"/>
                  </a:lnTo>
                  <a:lnTo>
                    <a:pt x="37802" y="311"/>
                  </a:lnTo>
                  <a:close/>
                  <a:moveTo>
                    <a:pt x="49985" y="311"/>
                  </a:moveTo>
                  <a:lnTo>
                    <a:pt x="49985" y="6247"/>
                  </a:lnTo>
                  <a:lnTo>
                    <a:pt x="44049" y="6247"/>
                  </a:lnTo>
                  <a:lnTo>
                    <a:pt x="44049" y="311"/>
                  </a:lnTo>
                  <a:close/>
                  <a:moveTo>
                    <a:pt x="56232" y="311"/>
                  </a:moveTo>
                  <a:lnTo>
                    <a:pt x="56232" y="6247"/>
                  </a:lnTo>
                  <a:lnTo>
                    <a:pt x="50296" y="6247"/>
                  </a:lnTo>
                  <a:lnTo>
                    <a:pt x="50296" y="311"/>
                  </a:lnTo>
                  <a:close/>
                  <a:moveTo>
                    <a:pt x="62480" y="311"/>
                  </a:moveTo>
                  <a:lnTo>
                    <a:pt x="62480" y="6247"/>
                  </a:lnTo>
                  <a:lnTo>
                    <a:pt x="56545" y="6247"/>
                  </a:lnTo>
                  <a:lnTo>
                    <a:pt x="56545" y="311"/>
                  </a:lnTo>
                  <a:close/>
                  <a:moveTo>
                    <a:pt x="68727" y="311"/>
                  </a:moveTo>
                  <a:lnTo>
                    <a:pt x="68727" y="6247"/>
                  </a:lnTo>
                  <a:lnTo>
                    <a:pt x="62792" y="6247"/>
                  </a:lnTo>
                  <a:lnTo>
                    <a:pt x="62792" y="311"/>
                  </a:lnTo>
                  <a:close/>
                  <a:moveTo>
                    <a:pt x="74975" y="311"/>
                  </a:moveTo>
                  <a:lnTo>
                    <a:pt x="74975" y="6247"/>
                  </a:lnTo>
                  <a:lnTo>
                    <a:pt x="69039" y="6247"/>
                  </a:lnTo>
                  <a:lnTo>
                    <a:pt x="69039" y="311"/>
                  </a:lnTo>
                  <a:close/>
                  <a:moveTo>
                    <a:pt x="81223" y="311"/>
                  </a:moveTo>
                  <a:lnTo>
                    <a:pt x="81223" y="6247"/>
                  </a:lnTo>
                  <a:lnTo>
                    <a:pt x="75286" y="6247"/>
                  </a:lnTo>
                  <a:lnTo>
                    <a:pt x="75286" y="311"/>
                  </a:lnTo>
                  <a:close/>
                  <a:moveTo>
                    <a:pt x="87470" y="311"/>
                  </a:moveTo>
                  <a:lnTo>
                    <a:pt x="87470" y="6247"/>
                  </a:lnTo>
                  <a:lnTo>
                    <a:pt x="81535" y="6247"/>
                  </a:lnTo>
                  <a:lnTo>
                    <a:pt x="81535" y="311"/>
                  </a:lnTo>
                  <a:close/>
                  <a:moveTo>
                    <a:pt x="93720" y="311"/>
                  </a:moveTo>
                  <a:lnTo>
                    <a:pt x="93720" y="6247"/>
                  </a:lnTo>
                  <a:lnTo>
                    <a:pt x="87784" y="6247"/>
                  </a:lnTo>
                  <a:lnTo>
                    <a:pt x="87784" y="311"/>
                  </a:lnTo>
                  <a:close/>
                  <a:moveTo>
                    <a:pt x="99967" y="311"/>
                  </a:moveTo>
                  <a:lnTo>
                    <a:pt x="99967" y="6247"/>
                  </a:lnTo>
                  <a:lnTo>
                    <a:pt x="94031" y="6247"/>
                  </a:lnTo>
                  <a:lnTo>
                    <a:pt x="94031" y="311"/>
                  </a:lnTo>
                  <a:close/>
                  <a:moveTo>
                    <a:pt x="106214" y="311"/>
                  </a:moveTo>
                  <a:lnTo>
                    <a:pt x="106214" y="6247"/>
                  </a:lnTo>
                  <a:lnTo>
                    <a:pt x="100280" y="6247"/>
                  </a:lnTo>
                  <a:lnTo>
                    <a:pt x="100280" y="311"/>
                  </a:lnTo>
                  <a:close/>
                  <a:moveTo>
                    <a:pt x="112461" y="311"/>
                  </a:moveTo>
                  <a:lnTo>
                    <a:pt x="112461" y="6247"/>
                  </a:lnTo>
                  <a:lnTo>
                    <a:pt x="106527" y="6247"/>
                  </a:lnTo>
                  <a:lnTo>
                    <a:pt x="106527" y="311"/>
                  </a:lnTo>
                  <a:close/>
                  <a:moveTo>
                    <a:pt x="118710" y="311"/>
                  </a:moveTo>
                  <a:lnTo>
                    <a:pt x="118710" y="6247"/>
                  </a:lnTo>
                  <a:lnTo>
                    <a:pt x="112774" y="6247"/>
                  </a:lnTo>
                  <a:lnTo>
                    <a:pt x="112774" y="311"/>
                  </a:lnTo>
                  <a:close/>
                  <a:moveTo>
                    <a:pt x="124957" y="311"/>
                  </a:moveTo>
                  <a:lnTo>
                    <a:pt x="124957" y="6247"/>
                  </a:lnTo>
                  <a:lnTo>
                    <a:pt x="119021" y="6247"/>
                  </a:lnTo>
                  <a:lnTo>
                    <a:pt x="119021" y="311"/>
                  </a:lnTo>
                  <a:close/>
                  <a:moveTo>
                    <a:pt x="131204" y="311"/>
                  </a:moveTo>
                  <a:lnTo>
                    <a:pt x="131204" y="6247"/>
                  </a:lnTo>
                  <a:lnTo>
                    <a:pt x="125270" y="6247"/>
                  </a:lnTo>
                  <a:lnTo>
                    <a:pt x="125270" y="311"/>
                  </a:lnTo>
                  <a:close/>
                  <a:moveTo>
                    <a:pt x="137451" y="311"/>
                  </a:moveTo>
                  <a:lnTo>
                    <a:pt x="137451" y="6247"/>
                  </a:lnTo>
                  <a:lnTo>
                    <a:pt x="131517" y="6247"/>
                  </a:lnTo>
                  <a:lnTo>
                    <a:pt x="131517" y="311"/>
                  </a:lnTo>
                  <a:close/>
                  <a:moveTo>
                    <a:pt x="143702" y="311"/>
                  </a:moveTo>
                  <a:lnTo>
                    <a:pt x="143702" y="6247"/>
                  </a:lnTo>
                  <a:lnTo>
                    <a:pt x="137766" y="6247"/>
                  </a:lnTo>
                  <a:lnTo>
                    <a:pt x="137766" y="311"/>
                  </a:lnTo>
                  <a:close/>
                  <a:moveTo>
                    <a:pt x="149949" y="311"/>
                  </a:moveTo>
                  <a:lnTo>
                    <a:pt x="149949" y="6247"/>
                  </a:lnTo>
                  <a:lnTo>
                    <a:pt x="144015" y="6247"/>
                  </a:lnTo>
                  <a:lnTo>
                    <a:pt x="144015" y="311"/>
                  </a:lnTo>
                  <a:close/>
                  <a:moveTo>
                    <a:pt x="156196" y="311"/>
                  </a:moveTo>
                  <a:lnTo>
                    <a:pt x="156196" y="6247"/>
                  </a:lnTo>
                  <a:lnTo>
                    <a:pt x="150262" y="6247"/>
                  </a:lnTo>
                  <a:lnTo>
                    <a:pt x="150262" y="311"/>
                  </a:lnTo>
                  <a:close/>
                  <a:moveTo>
                    <a:pt x="162445" y="311"/>
                  </a:moveTo>
                  <a:lnTo>
                    <a:pt x="162445" y="6247"/>
                  </a:lnTo>
                  <a:lnTo>
                    <a:pt x="156509" y="6247"/>
                  </a:lnTo>
                  <a:lnTo>
                    <a:pt x="156509" y="311"/>
                  </a:lnTo>
                  <a:close/>
                  <a:moveTo>
                    <a:pt x="168692" y="311"/>
                  </a:moveTo>
                  <a:lnTo>
                    <a:pt x="168692" y="6247"/>
                  </a:lnTo>
                  <a:lnTo>
                    <a:pt x="162756" y="6247"/>
                  </a:lnTo>
                  <a:lnTo>
                    <a:pt x="162756" y="311"/>
                  </a:lnTo>
                  <a:close/>
                  <a:moveTo>
                    <a:pt x="174939" y="311"/>
                  </a:moveTo>
                  <a:lnTo>
                    <a:pt x="174939" y="6247"/>
                  </a:lnTo>
                  <a:lnTo>
                    <a:pt x="169005" y="6247"/>
                  </a:lnTo>
                  <a:lnTo>
                    <a:pt x="169005" y="311"/>
                  </a:lnTo>
                  <a:close/>
                  <a:moveTo>
                    <a:pt x="181186" y="311"/>
                  </a:moveTo>
                  <a:lnTo>
                    <a:pt x="181186" y="6247"/>
                  </a:lnTo>
                  <a:lnTo>
                    <a:pt x="175252" y="6247"/>
                  </a:lnTo>
                  <a:lnTo>
                    <a:pt x="175252" y="311"/>
                  </a:lnTo>
                  <a:close/>
                  <a:moveTo>
                    <a:pt x="187435" y="311"/>
                  </a:moveTo>
                  <a:lnTo>
                    <a:pt x="187435" y="6247"/>
                  </a:lnTo>
                  <a:lnTo>
                    <a:pt x="181499" y="6247"/>
                  </a:lnTo>
                  <a:lnTo>
                    <a:pt x="181499" y="311"/>
                  </a:lnTo>
                  <a:close/>
                  <a:moveTo>
                    <a:pt x="193684" y="311"/>
                  </a:moveTo>
                  <a:lnTo>
                    <a:pt x="193684" y="6247"/>
                  </a:lnTo>
                  <a:lnTo>
                    <a:pt x="187749" y="6247"/>
                  </a:lnTo>
                  <a:lnTo>
                    <a:pt x="187749" y="311"/>
                  </a:lnTo>
                  <a:close/>
                  <a:moveTo>
                    <a:pt x="199931" y="311"/>
                  </a:moveTo>
                  <a:lnTo>
                    <a:pt x="199931" y="6247"/>
                  </a:lnTo>
                  <a:lnTo>
                    <a:pt x="193996" y="6247"/>
                  </a:lnTo>
                  <a:lnTo>
                    <a:pt x="193996" y="311"/>
                  </a:lnTo>
                  <a:close/>
                  <a:moveTo>
                    <a:pt x="206180" y="311"/>
                  </a:moveTo>
                  <a:lnTo>
                    <a:pt x="206180" y="6247"/>
                  </a:lnTo>
                  <a:lnTo>
                    <a:pt x="200244" y="6247"/>
                  </a:lnTo>
                  <a:lnTo>
                    <a:pt x="200244" y="311"/>
                  </a:lnTo>
                  <a:close/>
                  <a:moveTo>
                    <a:pt x="212427" y="311"/>
                  </a:moveTo>
                  <a:lnTo>
                    <a:pt x="212427" y="6247"/>
                  </a:lnTo>
                  <a:lnTo>
                    <a:pt x="206491" y="6247"/>
                  </a:lnTo>
                  <a:lnTo>
                    <a:pt x="206491" y="311"/>
                  </a:lnTo>
                  <a:close/>
                  <a:moveTo>
                    <a:pt x="218674" y="311"/>
                  </a:moveTo>
                  <a:lnTo>
                    <a:pt x="218674" y="6247"/>
                  </a:lnTo>
                  <a:lnTo>
                    <a:pt x="212739" y="6247"/>
                  </a:lnTo>
                  <a:lnTo>
                    <a:pt x="212739" y="311"/>
                  </a:lnTo>
                  <a:close/>
                  <a:moveTo>
                    <a:pt x="224921" y="311"/>
                  </a:moveTo>
                  <a:lnTo>
                    <a:pt x="224921" y="6247"/>
                  </a:lnTo>
                  <a:lnTo>
                    <a:pt x="218987" y="6247"/>
                  </a:lnTo>
                  <a:lnTo>
                    <a:pt x="218987" y="311"/>
                  </a:lnTo>
                  <a:close/>
                  <a:moveTo>
                    <a:pt x="231170" y="311"/>
                  </a:moveTo>
                  <a:lnTo>
                    <a:pt x="231170" y="6247"/>
                  </a:lnTo>
                  <a:lnTo>
                    <a:pt x="225234" y="6247"/>
                  </a:lnTo>
                  <a:lnTo>
                    <a:pt x="225234" y="311"/>
                  </a:lnTo>
                  <a:close/>
                  <a:moveTo>
                    <a:pt x="237417" y="311"/>
                  </a:moveTo>
                  <a:lnTo>
                    <a:pt x="237417" y="6247"/>
                  </a:lnTo>
                  <a:lnTo>
                    <a:pt x="231481" y="6247"/>
                  </a:lnTo>
                  <a:lnTo>
                    <a:pt x="231481" y="311"/>
                  </a:lnTo>
                  <a:close/>
                  <a:moveTo>
                    <a:pt x="243664" y="311"/>
                  </a:moveTo>
                  <a:lnTo>
                    <a:pt x="243664" y="6247"/>
                  </a:lnTo>
                  <a:lnTo>
                    <a:pt x="237729" y="6247"/>
                  </a:lnTo>
                  <a:lnTo>
                    <a:pt x="237729" y="311"/>
                  </a:lnTo>
                  <a:close/>
                  <a:moveTo>
                    <a:pt x="249914" y="311"/>
                  </a:moveTo>
                  <a:lnTo>
                    <a:pt x="249914" y="6247"/>
                  </a:lnTo>
                  <a:lnTo>
                    <a:pt x="243978" y="6247"/>
                  </a:lnTo>
                  <a:lnTo>
                    <a:pt x="243978" y="311"/>
                  </a:lnTo>
                  <a:close/>
                  <a:moveTo>
                    <a:pt x="256161" y="311"/>
                  </a:moveTo>
                  <a:lnTo>
                    <a:pt x="256161" y="6247"/>
                  </a:lnTo>
                  <a:lnTo>
                    <a:pt x="250225" y="6247"/>
                  </a:lnTo>
                  <a:lnTo>
                    <a:pt x="250225" y="311"/>
                  </a:lnTo>
                  <a:close/>
                  <a:moveTo>
                    <a:pt x="262409" y="311"/>
                  </a:moveTo>
                  <a:lnTo>
                    <a:pt x="262409" y="6247"/>
                  </a:lnTo>
                  <a:lnTo>
                    <a:pt x="256474" y="6247"/>
                  </a:lnTo>
                  <a:lnTo>
                    <a:pt x="256474" y="311"/>
                  </a:lnTo>
                  <a:close/>
                  <a:moveTo>
                    <a:pt x="268656" y="311"/>
                  </a:moveTo>
                  <a:lnTo>
                    <a:pt x="268656" y="6247"/>
                  </a:lnTo>
                  <a:lnTo>
                    <a:pt x="262721" y="6247"/>
                  </a:lnTo>
                  <a:lnTo>
                    <a:pt x="262721" y="311"/>
                  </a:lnTo>
                  <a:close/>
                  <a:moveTo>
                    <a:pt x="274904" y="311"/>
                  </a:moveTo>
                  <a:lnTo>
                    <a:pt x="274904" y="6247"/>
                  </a:lnTo>
                  <a:lnTo>
                    <a:pt x="268968" y="6247"/>
                  </a:lnTo>
                  <a:lnTo>
                    <a:pt x="268968" y="311"/>
                  </a:lnTo>
                  <a:close/>
                  <a:moveTo>
                    <a:pt x="6251" y="6560"/>
                  </a:moveTo>
                  <a:lnTo>
                    <a:pt x="6251" y="12494"/>
                  </a:lnTo>
                  <a:lnTo>
                    <a:pt x="315" y="12494"/>
                  </a:lnTo>
                  <a:lnTo>
                    <a:pt x="315" y="6560"/>
                  </a:lnTo>
                  <a:close/>
                  <a:moveTo>
                    <a:pt x="12498" y="6560"/>
                  </a:moveTo>
                  <a:lnTo>
                    <a:pt x="12498" y="12494"/>
                  </a:lnTo>
                  <a:lnTo>
                    <a:pt x="6562" y="12494"/>
                  </a:lnTo>
                  <a:lnTo>
                    <a:pt x="6562" y="6560"/>
                  </a:lnTo>
                  <a:close/>
                  <a:moveTo>
                    <a:pt x="18745" y="6560"/>
                  </a:moveTo>
                  <a:lnTo>
                    <a:pt x="18745" y="12494"/>
                  </a:lnTo>
                  <a:lnTo>
                    <a:pt x="12810" y="12494"/>
                  </a:lnTo>
                  <a:lnTo>
                    <a:pt x="12810" y="6560"/>
                  </a:lnTo>
                  <a:close/>
                  <a:moveTo>
                    <a:pt x="24992" y="6560"/>
                  </a:moveTo>
                  <a:lnTo>
                    <a:pt x="24992" y="12494"/>
                  </a:lnTo>
                  <a:lnTo>
                    <a:pt x="19058" y="12494"/>
                  </a:lnTo>
                  <a:lnTo>
                    <a:pt x="19058" y="6560"/>
                  </a:lnTo>
                  <a:close/>
                  <a:moveTo>
                    <a:pt x="31241" y="6560"/>
                  </a:moveTo>
                  <a:lnTo>
                    <a:pt x="31241" y="12494"/>
                  </a:lnTo>
                  <a:lnTo>
                    <a:pt x="25305" y="12494"/>
                  </a:lnTo>
                  <a:lnTo>
                    <a:pt x="25305" y="6560"/>
                  </a:lnTo>
                  <a:close/>
                  <a:moveTo>
                    <a:pt x="37489" y="6560"/>
                  </a:moveTo>
                  <a:lnTo>
                    <a:pt x="37489" y="12494"/>
                  </a:lnTo>
                  <a:lnTo>
                    <a:pt x="31553" y="12494"/>
                  </a:lnTo>
                  <a:lnTo>
                    <a:pt x="31553" y="6560"/>
                  </a:lnTo>
                  <a:close/>
                  <a:moveTo>
                    <a:pt x="43737" y="6560"/>
                  </a:moveTo>
                  <a:lnTo>
                    <a:pt x="43737" y="12494"/>
                  </a:lnTo>
                  <a:lnTo>
                    <a:pt x="37802" y="12494"/>
                  </a:lnTo>
                  <a:lnTo>
                    <a:pt x="37802" y="6560"/>
                  </a:lnTo>
                  <a:close/>
                  <a:moveTo>
                    <a:pt x="49985" y="6560"/>
                  </a:moveTo>
                  <a:lnTo>
                    <a:pt x="49985" y="12494"/>
                  </a:lnTo>
                  <a:lnTo>
                    <a:pt x="44049" y="12494"/>
                  </a:lnTo>
                  <a:lnTo>
                    <a:pt x="44049" y="6560"/>
                  </a:lnTo>
                  <a:close/>
                  <a:moveTo>
                    <a:pt x="56232" y="6560"/>
                  </a:moveTo>
                  <a:lnTo>
                    <a:pt x="56232" y="12494"/>
                  </a:lnTo>
                  <a:lnTo>
                    <a:pt x="50296" y="12494"/>
                  </a:lnTo>
                  <a:lnTo>
                    <a:pt x="50296" y="6560"/>
                  </a:lnTo>
                  <a:close/>
                  <a:moveTo>
                    <a:pt x="62480" y="6560"/>
                  </a:moveTo>
                  <a:lnTo>
                    <a:pt x="62480" y="12494"/>
                  </a:lnTo>
                  <a:lnTo>
                    <a:pt x="56545" y="12494"/>
                  </a:lnTo>
                  <a:lnTo>
                    <a:pt x="56545" y="6560"/>
                  </a:lnTo>
                  <a:close/>
                  <a:moveTo>
                    <a:pt x="68727" y="6560"/>
                  </a:moveTo>
                  <a:lnTo>
                    <a:pt x="68727" y="12494"/>
                  </a:lnTo>
                  <a:lnTo>
                    <a:pt x="62792" y="12494"/>
                  </a:lnTo>
                  <a:lnTo>
                    <a:pt x="62792" y="6560"/>
                  </a:lnTo>
                  <a:close/>
                  <a:moveTo>
                    <a:pt x="74975" y="6560"/>
                  </a:moveTo>
                  <a:lnTo>
                    <a:pt x="74975" y="12494"/>
                  </a:lnTo>
                  <a:lnTo>
                    <a:pt x="69039" y="12494"/>
                  </a:lnTo>
                  <a:lnTo>
                    <a:pt x="69039" y="6560"/>
                  </a:lnTo>
                  <a:close/>
                  <a:moveTo>
                    <a:pt x="81223" y="6560"/>
                  </a:moveTo>
                  <a:lnTo>
                    <a:pt x="81223" y="12494"/>
                  </a:lnTo>
                  <a:lnTo>
                    <a:pt x="75286" y="12494"/>
                  </a:lnTo>
                  <a:lnTo>
                    <a:pt x="75286" y="6560"/>
                  </a:lnTo>
                  <a:close/>
                  <a:moveTo>
                    <a:pt x="87470" y="6560"/>
                  </a:moveTo>
                  <a:lnTo>
                    <a:pt x="87470" y="12494"/>
                  </a:lnTo>
                  <a:lnTo>
                    <a:pt x="81535" y="12494"/>
                  </a:lnTo>
                  <a:lnTo>
                    <a:pt x="81535" y="6560"/>
                  </a:lnTo>
                  <a:close/>
                  <a:moveTo>
                    <a:pt x="93720" y="6560"/>
                  </a:moveTo>
                  <a:lnTo>
                    <a:pt x="93720" y="12494"/>
                  </a:lnTo>
                  <a:lnTo>
                    <a:pt x="87784" y="12494"/>
                  </a:lnTo>
                  <a:lnTo>
                    <a:pt x="87784" y="6560"/>
                  </a:lnTo>
                  <a:close/>
                  <a:moveTo>
                    <a:pt x="99967" y="6560"/>
                  </a:moveTo>
                  <a:lnTo>
                    <a:pt x="99967" y="12494"/>
                  </a:lnTo>
                  <a:lnTo>
                    <a:pt x="94031" y="12494"/>
                  </a:lnTo>
                  <a:lnTo>
                    <a:pt x="94031" y="6560"/>
                  </a:lnTo>
                  <a:close/>
                  <a:moveTo>
                    <a:pt x="106214" y="6560"/>
                  </a:moveTo>
                  <a:lnTo>
                    <a:pt x="106214" y="12494"/>
                  </a:lnTo>
                  <a:lnTo>
                    <a:pt x="100280" y="12494"/>
                  </a:lnTo>
                  <a:lnTo>
                    <a:pt x="100280" y="6560"/>
                  </a:lnTo>
                  <a:close/>
                  <a:moveTo>
                    <a:pt x="112461" y="6560"/>
                  </a:moveTo>
                  <a:lnTo>
                    <a:pt x="112461" y="12494"/>
                  </a:lnTo>
                  <a:lnTo>
                    <a:pt x="106527" y="12494"/>
                  </a:lnTo>
                  <a:lnTo>
                    <a:pt x="106527" y="6560"/>
                  </a:lnTo>
                  <a:close/>
                  <a:moveTo>
                    <a:pt x="118710" y="6560"/>
                  </a:moveTo>
                  <a:lnTo>
                    <a:pt x="118710" y="12494"/>
                  </a:lnTo>
                  <a:lnTo>
                    <a:pt x="112774" y="12494"/>
                  </a:lnTo>
                  <a:lnTo>
                    <a:pt x="112774" y="6560"/>
                  </a:lnTo>
                  <a:close/>
                  <a:moveTo>
                    <a:pt x="124957" y="6560"/>
                  </a:moveTo>
                  <a:lnTo>
                    <a:pt x="124957" y="12494"/>
                  </a:lnTo>
                  <a:lnTo>
                    <a:pt x="119021" y="12494"/>
                  </a:lnTo>
                  <a:lnTo>
                    <a:pt x="119021" y="6560"/>
                  </a:lnTo>
                  <a:close/>
                  <a:moveTo>
                    <a:pt x="131204" y="6560"/>
                  </a:moveTo>
                  <a:lnTo>
                    <a:pt x="131204" y="12494"/>
                  </a:lnTo>
                  <a:lnTo>
                    <a:pt x="125270" y="12494"/>
                  </a:lnTo>
                  <a:lnTo>
                    <a:pt x="125270" y="6560"/>
                  </a:lnTo>
                  <a:close/>
                  <a:moveTo>
                    <a:pt x="137451" y="6560"/>
                  </a:moveTo>
                  <a:lnTo>
                    <a:pt x="137451" y="12494"/>
                  </a:lnTo>
                  <a:lnTo>
                    <a:pt x="131517" y="12494"/>
                  </a:lnTo>
                  <a:lnTo>
                    <a:pt x="131517" y="6560"/>
                  </a:lnTo>
                  <a:close/>
                  <a:moveTo>
                    <a:pt x="143702" y="6560"/>
                  </a:moveTo>
                  <a:lnTo>
                    <a:pt x="143702" y="12494"/>
                  </a:lnTo>
                  <a:lnTo>
                    <a:pt x="137766" y="12494"/>
                  </a:lnTo>
                  <a:lnTo>
                    <a:pt x="137766" y="6560"/>
                  </a:lnTo>
                  <a:close/>
                  <a:moveTo>
                    <a:pt x="149949" y="6560"/>
                  </a:moveTo>
                  <a:lnTo>
                    <a:pt x="149949" y="12494"/>
                  </a:lnTo>
                  <a:lnTo>
                    <a:pt x="144015" y="12494"/>
                  </a:lnTo>
                  <a:lnTo>
                    <a:pt x="144015" y="6560"/>
                  </a:lnTo>
                  <a:close/>
                  <a:moveTo>
                    <a:pt x="156196" y="6560"/>
                  </a:moveTo>
                  <a:lnTo>
                    <a:pt x="156196" y="12494"/>
                  </a:lnTo>
                  <a:lnTo>
                    <a:pt x="150262" y="12494"/>
                  </a:lnTo>
                  <a:lnTo>
                    <a:pt x="150262" y="6560"/>
                  </a:lnTo>
                  <a:close/>
                  <a:moveTo>
                    <a:pt x="162445" y="6560"/>
                  </a:moveTo>
                  <a:lnTo>
                    <a:pt x="162445" y="12494"/>
                  </a:lnTo>
                  <a:lnTo>
                    <a:pt x="156509" y="12494"/>
                  </a:lnTo>
                  <a:lnTo>
                    <a:pt x="156509" y="6560"/>
                  </a:lnTo>
                  <a:close/>
                  <a:moveTo>
                    <a:pt x="168692" y="6560"/>
                  </a:moveTo>
                  <a:lnTo>
                    <a:pt x="168692" y="12494"/>
                  </a:lnTo>
                  <a:lnTo>
                    <a:pt x="162756" y="12494"/>
                  </a:lnTo>
                  <a:lnTo>
                    <a:pt x="162756" y="6560"/>
                  </a:lnTo>
                  <a:close/>
                  <a:moveTo>
                    <a:pt x="174939" y="6560"/>
                  </a:moveTo>
                  <a:lnTo>
                    <a:pt x="174939" y="12494"/>
                  </a:lnTo>
                  <a:lnTo>
                    <a:pt x="169005" y="12494"/>
                  </a:lnTo>
                  <a:lnTo>
                    <a:pt x="169005" y="6560"/>
                  </a:lnTo>
                  <a:close/>
                  <a:moveTo>
                    <a:pt x="181186" y="6560"/>
                  </a:moveTo>
                  <a:lnTo>
                    <a:pt x="181186" y="12494"/>
                  </a:lnTo>
                  <a:lnTo>
                    <a:pt x="175252" y="12494"/>
                  </a:lnTo>
                  <a:lnTo>
                    <a:pt x="175252" y="6560"/>
                  </a:lnTo>
                  <a:close/>
                  <a:moveTo>
                    <a:pt x="187435" y="6560"/>
                  </a:moveTo>
                  <a:lnTo>
                    <a:pt x="187435" y="12494"/>
                  </a:lnTo>
                  <a:lnTo>
                    <a:pt x="181499" y="12494"/>
                  </a:lnTo>
                  <a:lnTo>
                    <a:pt x="181499" y="6560"/>
                  </a:lnTo>
                  <a:close/>
                  <a:moveTo>
                    <a:pt x="193684" y="6560"/>
                  </a:moveTo>
                  <a:lnTo>
                    <a:pt x="193684" y="12494"/>
                  </a:lnTo>
                  <a:lnTo>
                    <a:pt x="187749" y="12494"/>
                  </a:lnTo>
                  <a:lnTo>
                    <a:pt x="187749" y="6560"/>
                  </a:lnTo>
                  <a:close/>
                  <a:moveTo>
                    <a:pt x="199931" y="6560"/>
                  </a:moveTo>
                  <a:lnTo>
                    <a:pt x="199931" y="12494"/>
                  </a:lnTo>
                  <a:lnTo>
                    <a:pt x="193996" y="12494"/>
                  </a:lnTo>
                  <a:lnTo>
                    <a:pt x="193996" y="6560"/>
                  </a:lnTo>
                  <a:close/>
                  <a:moveTo>
                    <a:pt x="206180" y="6560"/>
                  </a:moveTo>
                  <a:lnTo>
                    <a:pt x="206180" y="12494"/>
                  </a:lnTo>
                  <a:lnTo>
                    <a:pt x="200244" y="12494"/>
                  </a:lnTo>
                  <a:lnTo>
                    <a:pt x="200244" y="6560"/>
                  </a:lnTo>
                  <a:close/>
                  <a:moveTo>
                    <a:pt x="212427" y="6560"/>
                  </a:moveTo>
                  <a:lnTo>
                    <a:pt x="212427" y="12494"/>
                  </a:lnTo>
                  <a:lnTo>
                    <a:pt x="206491" y="12494"/>
                  </a:lnTo>
                  <a:lnTo>
                    <a:pt x="206491" y="6560"/>
                  </a:lnTo>
                  <a:close/>
                  <a:moveTo>
                    <a:pt x="218674" y="6560"/>
                  </a:moveTo>
                  <a:lnTo>
                    <a:pt x="218674" y="12494"/>
                  </a:lnTo>
                  <a:lnTo>
                    <a:pt x="212739" y="12494"/>
                  </a:lnTo>
                  <a:lnTo>
                    <a:pt x="212739" y="6560"/>
                  </a:lnTo>
                  <a:close/>
                  <a:moveTo>
                    <a:pt x="224921" y="6560"/>
                  </a:moveTo>
                  <a:lnTo>
                    <a:pt x="224921" y="12494"/>
                  </a:lnTo>
                  <a:lnTo>
                    <a:pt x="218987" y="12494"/>
                  </a:lnTo>
                  <a:lnTo>
                    <a:pt x="218987" y="6560"/>
                  </a:lnTo>
                  <a:close/>
                  <a:moveTo>
                    <a:pt x="231170" y="6560"/>
                  </a:moveTo>
                  <a:lnTo>
                    <a:pt x="231170" y="12494"/>
                  </a:lnTo>
                  <a:lnTo>
                    <a:pt x="225234" y="12494"/>
                  </a:lnTo>
                  <a:lnTo>
                    <a:pt x="225234" y="6560"/>
                  </a:lnTo>
                  <a:close/>
                  <a:moveTo>
                    <a:pt x="237417" y="6560"/>
                  </a:moveTo>
                  <a:lnTo>
                    <a:pt x="237417" y="12494"/>
                  </a:lnTo>
                  <a:lnTo>
                    <a:pt x="231481" y="12494"/>
                  </a:lnTo>
                  <a:lnTo>
                    <a:pt x="231481" y="6560"/>
                  </a:lnTo>
                  <a:close/>
                  <a:moveTo>
                    <a:pt x="243664" y="6560"/>
                  </a:moveTo>
                  <a:lnTo>
                    <a:pt x="243664" y="12494"/>
                  </a:lnTo>
                  <a:lnTo>
                    <a:pt x="237729" y="12494"/>
                  </a:lnTo>
                  <a:lnTo>
                    <a:pt x="237729" y="6560"/>
                  </a:lnTo>
                  <a:close/>
                  <a:moveTo>
                    <a:pt x="249914" y="6560"/>
                  </a:moveTo>
                  <a:lnTo>
                    <a:pt x="249914" y="12494"/>
                  </a:lnTo>
                  <a:lnTo>
                    <a:pt x="243978" y="12494"/>
                  </a:lnTo>
                  <a:lnTo>
                    <a:pt x="243978" y="6560"/>
                  </a:lnTo>
                  <a:close/>
                  <a:moveTo>
                    <a:pt x="256161" y="6560"/>
                  </a:moveTo>
                  <a:lnTo>
                    <a:pt x="256161" y="12494"/>
                  </a:lnTo>
                  <a:lnTo>
                    <a:pt x="250225" y="12494"/>
                  </a:lnTo>
                  <a:lnTo>
                    <a:pt x="250225" y="6560"/>
                  </a:lnTo>
                  <a:close/>
                  <a:moveTo>
                    <a:pt x="262409" y="6560"/>
                  </a:moveTo>
                  <a:lnTo>
                    <a:pt x="262409" y="12494"/>
                  </a:lnTo>
                  <a:lnTo>
                    <a:pt x="256474" y="12494"/>
                  </a:lnTo>
                  <a:lnTo>
                    <a:pt x="256474" y="6560"/>
                  </a:lnTo>
                  <a:close/>
                  <a:moveTo>
                    <a:pt x="268656" y="6560"/>
                  </a:moveTo>
                  <a:lnTo>
                    <a:pt x="268656" y="12494"/>
                  </a:lnTo>
                  <a:lnTo>
                    <a:pt x="262721" y="12494"/>
                  </a:lnTo>
                  <a:lnTo>
                    <a:pt x="262721" y="6560"/>
                  </a:lnTo>
                  <a:close/>
                  <a:moveTo>
                    <a:pt x="274904" y="6560"/>
                  </a:moveTo>
                  <a:lnTo>
                    <a:pt x="274904" y="12494"/>
                  </a:lnTo>
                  <a:lnTo>
                    <a:pt x="268968" y="12494"/>
                  </a:lnTo>
                  <a:lnTo>
                    <a:pt x="268968" y="6560"/>
                  </a:lnTo>
                  <a:close/>
                  <a:moveTo>
                    <a:pt x="6251" y="12807"/>
                  </a:moveTo>
                  <a:lnTo>
                    <a:pt x="6251" y="18742"/>
                  </a:lnTo>
                  <a:lnTo>
                    <a:pt x="315" y="18742"/>
                  </a:lnTo>
                  <a:lnTo>
                    <a:pt x="315" y="12807"/>
                  </a:lnTo>
                  <a:close/>
                  <a:moveTo>
                    <a:pt x="12498" y="12807"/>
                  </a:moveTo>
                  <a:lnTo>
                    <a:pt x="12498" y="18742"/>
                  </a:lnTo>
                  <a:lnTo>
                    <a:pt x="6562" y="18742"/>
                  </a:lnTo>
                  <a:lnTo>
                    <a:pt x="6562" y="12807"/>
                  </a:lnTo>
                  <a:close/>
                  <a:moveTo>
                    <a:pt x="18745" y="12807"/>
                  </a:moveTo>
                  <a:lnTo>
                    <a:pt x="18745" y="18742"/>
                  </a:lnTo>
                  <a:lnTo>
                    <a:pt x="12810" y="18742"/>
                  </a:lnTo>
                  <a:lnTo>
                    <a:pt x="12810" y="12807"/>
                  </a:lnTo>
                  <a:close/>
                  <a:moveTo>
                    <a:pt x="24992" y="12807"/>
                  </a:moveTo>
                  <a:lnTo>
                    <a:pt x="24992" y="18742"/>
                  </a:lnTo>
                  <a:lnTo>
                    <a:pt x="19058" y="18742"/>
                  </a:lnTo>
                  <a:lnTo>
                    <a:pt x="19058" y="12807"/>
                  </a:lnTo>
                  <a:close/>
                  <a:moveTo>
                    <a:pt x="31241" y="12807"/>
                  </a:moveTo>
                  <a:lnTo>
                    <a:pt x="31241" y="18742"/>
                  </a:lnTo>
                  <a:lnTo>
                    <a:pt x="25305" y="18742"/>
                  </a:lnTo>
                  <a:lnTo>
                    <a:pt x="25305" y="12807"/>
                  </a:lnTo>
                  <a:close/>
                  <a:moveTo>
                    <a:pt x="37489" y="12807"/>
                  </a:moveTo>
                  <a:lnTo>
                    <a:pt x="37489" y="18742"/>
                  </a:lnTo>
                  <a:lnTo>
                    <a:pt x="31553" y="18742"/>
                  </a:lnTo>
                  <a:lnTo>
                    <a:pt x="31553" y="12807"/>
                  </a:lnTo>
                  <a:close/>
                  <a:moveTo>
                    <a:pt x="43737" y="12807"/>
                  </a:moveTo>
                  <a:lnTo>
                    <a:pt x="43737" y="18742"/>
                  </a:lnTo>
                  <a:lnTo>
                    <a:pt x="37802" y="18742"/>
                  </a:lnTo>
                  <a:lnTo>
                    <a:pt x="37802" y="12807"/>
                  </a:lnTo>
                  <a:close/>
                  <a:moveTo>
                    <a:pt x="49985" y="12807"/>
                  </a:moveTo>
                  <a:lnTo>
                    <a:pt x="49985" y="18742"/>
                  </a:lnTo>
                  <a:lnTo>
                    <a:pt x="44049" y="18742"/>
                  </a:lnTo>
                  <a:lnTo>
                    <a:pt x="44049" y="12807"/>
                  </a:lnTo>
                  <a:close/>
                  <a:moveTo>
                    <a:pt x="56232" y="12807"/>
                  </a:moveTo>
                  <a:lnTo>
                    <a:pt x="56232" y="18742"/>
                  </a:lnTo>
                  <a:lnTo>
                    <a:pt x="50296" y="18742"/>
                  </a:lnTo>
                  <a:lnTo>
                    <a:pt x="50296" y="12807"/>
                  </a:lnTo>
                  <a:close/>
                  <a:moveTo>
                    <a:pt x="62480" y="12807"/>
                  </a:moveTo>
                  <a:lnTo>
                    <a:pt x="62480" y="18742"/>
                  </a:lnTo>
                  <a:lnTo>
                    <a:pt x="56545" y="18742"/>
                  </a:lnTo>
                  <a:lnTo>
                    <a:pt x="56545" y="12807"/>
                  </a:lnTo>
                  <a:close/>
                  <a:moveTo>
                    <a:pt x="68727" y="12807"/>
                  </a:moveTo>
                  <a:lnTo>
                    <a:pt x="68727" y="18742"/>
                  </a:lnTo>
                  <a:lnTo>
                    <a:pt x="62792" y="18742"/>
                  </a:lnTo>
                  <a:lnTo>
                    <a:pt x="62792" y="12807"/>
                  </a:lnTo>
                  <a:close/>
                  <a:moveTo>
                    <a:pt x="74975" y="12807"/>
                  </a:moveTo>
                  <a:lnTo>
                    <a:pt x="74975" y="18742"/>
                  </a:lnTo>
                  <a:lnTo>
                    <a:pt x="69039" y="18742"/>
                  </a:lnTo>
                  <a:lnTo>
                    <a:pt x="69039" y="12807"/>
                  </a:lnTo>
                  <a:close/>
                  <a:moveTo>
                    <a:pt x="81223" y="12807"/>
                  </a:moveTo>
                  <a:lnTo>
                    <a:pt x="81223" y="18742"/>
                  </a:lnTo>
                  <a:lnTo>
                    <a:pt x="75286" y="18742"/>
                  </a:lnTo>
                  <a:lnTo>
                    <a:pt x="75286" y="12807"/>
                  </a:lnTo>
                  <a:close/>
                  <a:moveTo>
                    <a:pt x="87470" y="12807"/>
                  </a:moveTo>
                  <a:lnTo>
                    <a:pt x="87470" y="18742"/>
                  </a:lnTo>
                  <a:lnTo>
                    <a:pt x="81535" y="18742"/>
                  </a:lnTo>
                  <a:lnTo>
                    <a:pt x="81535" y="12807"/>
                  </a:lnTo>
                  <a:close/>
                  <a:moveTo>
                    <a:pt x="93720" y="12807"/>
                  </a:moveTo>
                  <a:lnTo>
                    <a:pt x="93720" y="18742"/>
                  </a:lnTo>
                  <a:lnTo>
                    <a:pt x="87784" y="18742"/>
                  </a:lnTo>
                  <a:lnTo>
                    <a:pt x="87784" y="12807"/>
                  </a:lnTo>
                  <a:close/>
                  <a:moveTo>
                    <a:pt x="99967" y="12807"/>
                  </a:moveTo>
                  <a:lnTo>
                    <a:pt x="99967" y="18742"/>
                  </a:lnTo>
                  <a:lnTo>
                    <a:pt x="94031" y="18742"/>
                  </a:lnTo>
                  <a:lnTo>
                    <a:pt x="94031" y="12807"/>
                  </a:lnTo>
                  <a:close/>
                  <a:moveTo>
                    <a:pt x="106214" y="12807"/>
                  </a:moveTo>
                  <a:lnTo>
                    <a:pt x="106214" y="18742"/>
                  </a:lnTo>
                  <a:lnTo>
                    <a:pt x="100280" y="18742"/>
                  </a:lnTo>
                  <a:lnTo>
                    <a:pt x="100280" y="12807"/>
                  </a:lnTo>
                  <a:close/>
                  <a:moveTo>
                    <a:pt x="112461" y="12807"/>
                  </a:moveTo>
                  <a:lnTo>
                    <a:pt x="112461" y="18742"/>
                  </a:lnTo>
                  <a:lnTo>
                    <a:pt x="106527" y="18742"/>
                  </a:lnTo>
                  <a:lnTo>
                    <a:pt x="106527" y="12807"/>
                  </a:lnTo>
                  <a:close/>
                  <a:moveTo>
                    <a:pt x="118710" y="12807"/>
                  </a:moveTo>
                  <a:lnTo>
                    <a:pt x="118710" y="18742"/>
                  </a:lnTo>
                  <a:lnTo>
                    <a:pt x="112774" y="18742"/>
                  </a:lnTo>
                  <a:lnTo>
                    <a:pt x="112774" y="12807"/>
                  </a:lnTo>
                  <a:close/>
                  <a:moveTo>
                    <a:pt x="124957" y="12807"/>
                  </a:moveTo>
                  <a:lnTo>
                    <a:pt x="124957" y="18742"/>
                  </a:lnTo>
                  <a:lnTo>
                    <a:pt x="119021" y="18742"/>
                  </a:lnTo>
                  <a:lnTo>
                    <a:pt x="119021" y="12807"/>
                  </a:lnTo>
                  <a:close/>
                  <a:moveTo>
                    <a:pt x="131204" y="12807"/>
                  </a:moveTo>
                  <a:lnTo>
                    <a:pt x="131204" y="18742"/>
                  </a:lnTo>
                  <a:lnTo>
                    <a:pt x="125270" y="18742"/>
                  </a:lnTo>
                  <a:lnTo>
                    <a:pt x="125270" y="12807"/>
                  </a:lnTo>
                  <a:close/>
                  <a:moveTo>
                    <a:pt x="137451" y="12807"/>
                  </a:moveTo>
                  <a:lnTo>
                    <a:pt x="137451" y="18742"/>
                  </a:lnTo>
                  <a:lnTo>
                    <a:pt x="131517" y="18742"/>
                  </a:lnTo>
                  <a:lnTo>
                    <a:pt x="131517" y="12807"/>
                  </a:lnTo>
                  <a:close/>
                  <a:moveTo>
                    <a:pt x="143702" y="12807"/>
                  </a:moveTo>
                  <a:lnTo>
                    <a:pt x="143702" y="18742"/>
                  </a:lnTo>
                  <a:lnTo>
                    <a:pt x="137766" y="18742"/>
                  </a:lnTo>
                  <a:lnTo>
                    <a:pt x="137766" y="12807"/>
                  </a:lnTo>
                  <a:close/>
                  <a:moveTo>
                    <a:pt x="149949" y="12807"/>
                  </a:moveTo>
                  <a:lnTo>
                    <a:pt x="149949" y="18742"/>
                  </a:lnTo>
                  <a:lnTo>
                    <a:pt x="144015" y="18742"/>
                  </a:lnTo>
                  <a:lnTo>
                    <a:pt x="144015" y="12807"/>
                  </a:lnTo>
                  <a:close/>
                  <a:moveTo>
                    <a:pt x="156196" y="12807"/>
                  </a:moveTo>
                  <a:lnTo>
                    <a:pt x="156196" y="18742"/>
                  </a:lnTo>
                  <a:lnTo>
                    <a:pt x="150262" y="18742"/>
                  </a:lnTo>
                  <a:lnTo>
                    <a:pt x="150262" y="12807"/>
                  </a:lnTo>
                  <a:close/>
                  <a:moveTo>
                    <a:pt x="162445" y="12807"/>
                  </a:moveTo>
                  <a:lnTo>
                    <a:pt x="162445" y="18742"/>
                  </a:lnTo>
                  <a:lnTo>
                    <a:pt x="156509" y="18742"/>
                  </a:lnTo>
                  <a:lnTo>
                    <a:pt x="156509" y="12807"/>
                  </a:lnTo>
                  <a:close/>
                  <a:moveTo>
                    <a:pt x="168692" y="12807"/>
                  </a:moveTo>
                  <a:lnTo>
                    <a:pt x="168692" y="18742"/>
                  </a:lnTo>
                  <a:lnTo>
                    <a:pt x="162756" y="18742"/>
                  </a:lnTo>
                  <a:lnTo>
                    <a:pt x="162756" y="12807"/>
                  </a:lnTo>
                  <a:close/>
                  <a:moveTo>
                    <a:pt x="174939" y="12807"/>
                  </a:moveTo>
                  <a:lnTo>
                    <a:pt x="174939" y="18742"/>
                  </a:lnTo>
                  <a:lnTo>
                    <a:pt x="169005" y="18742"/>
                  </a:lnTo>
                  <a:lnTo>
                    <a:pt x="169005" y="12807"/>
                  </a:lnTo>
                  <a:close/>
                  <a:moveTo>
                    <a:pt x="181186" y="12807"/>
                  </a:moveTo>
                  <a:lnTo>
                    <a:pt x="181186" y="18742"/>
                  </a:lnTo>
                  <a:lnTo>
                    <a:pt x="175252" y="18742"/>
                  </a:lnTo>
                  <a:lnTo>
                    <a:pt x="175252" y="12807"/>
                  </a:lnTo>
                  <a:close/>
                  <a:moveTo>
                    <a:pt x="187435" y="12807"/>
                  </a:moveTo>
                  <a:lnTo>
                    <a:pt x="187435" y="18742"/>
                  </a:lnTo>
                  <a:lnTo>
                    <a:pt x="181499" y="18742"/>
                  </a:lnTo>
                  <a:lnTo>
                    <a:pt x="181499" y="12807"/>
                  </a:lnTo>
                  <a:close/>
                  <a:moveTo>
                    <a:pt x="193684" y="12807"/>
                  </a:moveTo>
                  <a:lnTo>
                    <a:pt x="193684" y="18742"/>
                  </a:lnTo>
                  <a:lnTo>
                    <a:pt x="187749" y="18742"/>
                  </a:lnTo>
                  <a:lnTo>
                    <a:pt x="187749" y="12807"/>
                  </a:lnTo>
                  <a:close/>
                  <a:moveTo>
                    <a:pt x="199931" y="12807"/>
                  </a:moveTo>
                  <a:lnTo>
                    <a:pt x="199931" y="18742"/>
                  </a:lnTo>
                  <a:lnTo>
                    <a:pt x="193996" y="18742"/>
                  </a:lnTo>
                  <a:lnTo>
                    <a:pt x="193996" y="12807"/>
                  </a:lnTo>
                  <a:close/>
                  <a:moveTo>
                    <a:pt x="206180" y="12807"/>
                  </a:moveTo>
                  <a:lnTo>
                    <a:pt x="206180" y="18742"/>
                  </a:lnTo>
                  <a:lnTo>
                    <a:pt x="200244" y="18742"/>
                  </a:lnTo>
                  <a:lnTo>
                    <a:pt x="200244" y="12807"/>
                  </a:lnTo>
                  <a:close/>
                  <a:moveTo>
                    <a:pt x="212427" y="12807"/>
                  </a:moveTo>
                  <a:lnTo>
                    <a:pt x="212427" y="18742"/>
                  </a:lnTo>
                  <a:lnTo>
                    <a:pt x="206491" y="18742"/>
                  </a:lnTo>
                  <a:lnTo>
                    <a:pt x="206491" y="12807"/>
                  </a:lnTo>
                  <a:close/>
                  <a:moveTo>
                    <a:pt x="218674" y="12807"/>
                  </a:moveTo>
                  <a:lnTo>
                    <a:pt x="218674" y="18742"/>
                  </a:lnTo>
                  <a:lnTo>
                    <a:pt x="212739" y="18742"/>
                  </a:lnTo>
                  <a:lnTo>
                    <a:pt x="212739" y="12807"/>
                  </a:lnTo>
                  <a:close/>
                  <a:moveTo>
                    <a:pt x="224921" y="12807"/>
                  </a:moveTo>
                  <a:lnTo>
                    <a:pt x="224921" y="18742"/>
                  </a:lnTo>
                  <a:lnTo>
                    <a:pt x="218987" y="18742"/>
                  </a:lnTo>
                  <a:lnTo>
                    <a:pt x="218987" y="12807"/>
                  </a:lnTo>
                  <a:close/>
                  <a:moveTo>
                    <a:pt x="231170" y="12807"/>
                  </a:moveTo>
                  <a:lnTo>
                    <a:pt x="231170" y="18742"/>
                  </a:lnTo>
                  <a:lnTo>
                    <a:pt x="225234" y="18742"/>
                  </a:lnTo>
                  <a:lnTo>
                    <a:pt x="225234" y="12807"/>
                  </a:lnTo>
                  <a:close/>
                  <a:moveTo>
                    <a:pt x="237417" y="12807"/>
                  </a:moveTo>
                  <a:lnTo>
                    <a:pt x="237417" y="18742"/>
                  </a:lnTo>
                  <a:lnTo>
                    <a:pt x="231481" y="18742"/>
                  </a:lnTo>
                  <a:lnTo>
                    <a:pt x="231481" y="12807"/>
                  </a:lnTo>
                  <a:close/>
                  <a:moveTo>
                    <a:pt x="243664" y="12807"/>
                  </a:moveTo>
                  <a:lnTo>
                    <a:pt x="243664" y="18742"/>
                  </a:lnTo>
                  <a:lnTo>
                    <a:pt x="237729" y="18742"/>
                  </a:lnTo>
                  <a:lnTo>
                    <a:pt x="237729" y="12807"/>
                  </a:lnTo>
                  <a:close/>
                  <a:moveTo>
                    <a:pt x="249914" y="12807"/>
                  </a:moveTo>
                  <a:lnTo>
                    <a:pt x="249914" y="18742"/>
                  </a:lnTo>
                  <a:lnTo>
                    <a:pt x="243978" y="18742"/>
                  </a:lnTo>
                  <a:lnTo>
                    <a:pt x="243978" y="12807"/>
                  </a:lnTo>
                  <a:close/>
                  <a:moveTo>
                    <a:pt x="256161" y="12807"/>
                  </a:moveTo>
                  <a:lnTo>
                    <a:pt x="256161" y="18742"/>
                  </a:lnTo>
                  <a:lnTo>
                    <a:pt x="250225" y="18742"/>
                  </a:lnTo>
                  <a:lnTo>
                    <a:pt x="250225" y="12807"/>
                  </a:lnTo>
                  <a:close/>
                  <a:moveTo>
                    <a:pt x="262409" y="12807"/>
                  </a:moveTo>
                  <a:lnTo>
                    <a:pt x="262409" y="18742"/>
                  </a:lnTo>
                  <a:lnTo>
                    <a:pt x="256474" y="18742"/>
                  </a:lnTo>
                  <a:lnTo>
                    <a:pt x="256474" y="12807"/>
                  </a:lnTo>
                  <a:close/>
                  <a:moveTo>
                    <a:pt x="268656" y="12807"/>
                  </a:moveTo>
                  <a:lnTo>
                    <a:pt x="268656" y="18742"/>
                  </a:lnTo>
                  <a:lnTo>
                    <a:pt x="262721" y="18742"/>
                  </a:lnTo>
                  <a:lnTo>
                    <a:pt x="262721" y="12807"/>
                  </a:lnTo>
                  <a:close/>
                  <a:moveTo>
                    <a:pt x="274904" y="12807"/>
                  </a:moveTo>
                  <a:lnTo>
                    <a:pt x="274904" y="18742"/>
                  </a:lnTo>
                  <a:lnTo>
                    <a:pt x="268968" y="18742"/>
                  </a:lnTo>
                  <a:lnTo>
                    <a:pt x="268968" y="12807"/>
                  </a:lnTo>
                  <a:close/>
                  <a:moveTo>
                    <a:pt x="6251" y="19054"/>
                  </a:moveTo>
                  <a:lnTo>
                    <a:pt x="6251" y="24990"/>
                  </a:lnTo>
                  <a:lnTo>
                    <a:pt x="315" y="24990"/>
                  </a:lnTo>
                  <a:lnTo>
                    <a:pt x="315" y="19054"/>
                  </a:lnTo>
                  <a:close/>
                  <a:moveTo>
                    <a:pt x="12498" y="19054"/>
                  </a:moveTo>
                  <a:lnTo>
                    <a:pt x="12498" y="24990"/>
                  </a:lnTo>
                  <a:lnTo>
                    <a:pt x="6562" y="24990"/>
                  </a:lnTo>
                  <a:lnTo>
                    <a:pt x="6562" y="19054"/>
                  </a:lnTo>
                  <a:close/>
                  <a:moveTo>
                    <a:pt x="18745" y="19054"/>
                  </a:moveTo>
                  <a:lnTo>
                    <a:pt x="18745" y="24990"/>
                  </a:lnTo>
                  <a:lnTo>
                    <a:pt x="12810" y="24990"/>
                  </a:lnTo>
                  <a:lnTo>
                    <a:pt x="12810" y="19054"/>
                  </a:lnTo>
                  <a:close/>
                  <a:moveTo>
                    <a:pt x="24992" y="19054"/>
                  </a:moveTo>
                  <a:lnTo>
                    <a:pt x="24992" y="24990"/>
                  </a:lnTo>
                  <a:lnTo>
                    <a:pt x="19058" y="24990"/>
                  </a:lnTo>
                  <a:lnTo>
                    <a:pt x="19058" y="19054"/>
                  </a:lnTo>
                  <a:close/>
                  <a:moveTo>
                    <a:pt x="31241" y="19054"/>
                  </a:moveTo>
                  <a:lnTo>
                    <a:pt x="31241" y="24990"/>
                  </a:lnTo>
                  <a:lnTo>
                    <a:pt x="25305" y="24990"/>
                  </a:lnTo>
                  <a:lnTo>
                    <a:pt x="25305" y="19054"/>
                  </a:lnTo>
                  <a:close/>
                  <a:moveTo>
                    <a:pt x="37489" y="19054"/>
                  </a:moveTo>
                  <a:lnTo>
                    <a:pt x="37489" y="24990"/>
                  </a:lnTo>
                  <a:lnTo>
                    <a:pt x="31553" y="24990"/>
                  </a:lnTo>
                  <a:lnTo>
                    <a:pt x="31553" y="19054"/>
                  </a:lnTo>
                  <a:close/>
                  <a:moveTo>
                    <a:pt x="43737" y="19054"/>
                  </a:moveTo>
                  <a:lnTo>
                    <a:pt x="43737" y="24990"/>
                  </a:lnTo>
                  <a:lnTo>
                    <a:pt x="37802" y="24990"/>
                  </a:lnTo>
                  <a:lnTo>
                    <a:pt x="37802" y="19054"/>
                  </a:lnTo>
                  <a:close/>
                  <a:moveTo>
                    <a:pt x="49985" y="19054"/>
                  </a:moveTo>
                  <a:lnTo>
                    <a:pt x="49985" y="24990"/>
                  </a:lnTo>
                  <a:lnTo>
                    <a:pt x="44049" y="24990"/>
                  </a:lnTo>
                  <a:lnTo>
                    <a:pt x="44049" y="19054"/>
                  </a:lnTo>
                  <a:close/>
                  <a:moveTo>
                    <a:pt x="56232" y="19054"/>
                  </a:moveTo>
                  <a:lnTo>
                    <a:pt x="56232" y="24990"/>
                  </a:lnTo>
                  <a:lnTo>
                    <a:pt x="50296" y="24990"/>
                  </a:lnTo>
                  <a:lnTo>
                    <a:pt x="50296" y="19054"/>
                  </a:lnTo>
                  <a:close/>
                  <a:moveTo>
                    <a:pt x="62480" y="19054"/>
                  </a:moveTo>
                  <a:lnTo>
                    <a:pt x="62480" y="24990"/>
                  </a:lnTo>
                  <a:lnTo>
                    <a:pt x="56545" y="24990"/>
                  </a:lnTo>
                  <a:lnTo>
                    <a:pt x="56545" y="19054"/>
                  </a:lnTo>
                  <a:close/>
                  <a:moveTo>
                    <a:pt x="68727" y="19054"/>
                  </a:moveTo>
                  <a:lnTo>
                    <a:pt x="68727" y="24990"/>
                  </a:lnTo>
                  <a:lnTo>
                    <a:pt x="62792" y="24990"/>
                  </a:lnTo>
                  <a:lnTo>
                    <a:pt x="62792" y="19054"/>
                  </a:lnTo>
                  <a:close/>
                  <a:moveTo>
                    <a:pt x="74975" y="19054"/>
                  </a:moveTo>
                  <a:lnTo>
                    <a:pt x="74975" y="24990"/>
                  </a:lnTo>
                  <a:lnTo>
                    <a:pt x="69039" y="24990"/>
                  </a:lnTo>
                  <a:lnTo>
                    <a:pt x="69039" y="19054"/>
                  </a:lnTo>
                  <a:close/>
                  <a:moveTo>
                    <a:pt x="81223" y="19054"/>
                  </a:moveTo>
                  <a:lnTo>
                    <a:pt x="81223" y="24990"/>
                  </a:lnTo>
                  <a:lnTo>
                    <a:pt x="75286" y="24990"/>
                  </a:lnTo>
                  <a:lnTo>
                    <a:pt x="75286" y="19054"/>
                  </a:lnTo>
                  <a:close/>
                  <a:moveTo>
                    <a:pt x="87470" y="19054"/>
                  </a:moveTo>
                  <a:lnTo>
                    <a:pt x="87470" y="24990"/>
                  </a:lnTo>
                  <a:lnTo>
                    <a:pt x="81535" y="24990"/>
                  </a:lnTo>
                  <a:lnTo>
                    <a:pt x="81535" y="19054"/>
                  </a:lnTo>
                  <a:close/>
                  <a:moveTo>
                    <a:pt x="93720" y="19054"/>
                  </a:moveTo>
                  <a:lnTo>
                    <a:pt x="93720" y="24990"/>
                  </a:lnTo>
                  <a:lnTo>
                    <a:pt x="87784" y="24990"/>
                  </a:lnTo>
                  <a:lnTo>
                    <a:pt x="87784" y="19054"/>
                  </a:lnTo>
                  <a:close/>
                  <a:moveTo>
                    <a:pt x="99967" y="19054"/>
                  </a:moveTo>
                  <a:lnTo>
                    <a:pt x="99967" y="24990"/>
                  </a:lnTo>
                  <a:lnTo>
                    <a:pt x="94031" y="24990"/>
                  </a:lnTo>
                  <a:lnTo>
                    <a:pt x="94031" y="19054"/>
                  </a:lnTo>
                  <a:close/>
                  <a:moveTo>
                    <a:pt x="106214" y="19054"/>
                  </a:moveTo>
                  <a:lnTo>
                    <a:pt x="106214" y="24990"/>
                  </a:lnTo>
                  <a:lnTo>
                    <a:pt x="100280" y="24990"/>
                  </a:lnTo>
                  <a:lnTo>
                    <a:pt x="100280" y="19054"/>
                  </a:lnTo>
                  <a:close/>
                  <a:moveTo>
                    <a:pt x="112461" y="19054"/>
                  </a:moveTo>
                  <a:lnTo>
                    <a:pt x="112461" y="24990"/>
                  </a:lnTo>
                  <a:lnTo>
                    <a:pt x="106527" y="24990"/>
                  </a:lnTo>
                  <a:lnTo>
                    <a:pt x="106527" y="19054"/>
                  </a:lnTo>
                  <a:close/>
                  <a:moveTo>
                    <a:pt x="118710" y="19054"/>
                  </a:moveTo>
                  <a:lnTo>
                    <a:pt x="118710" y="24990"/>
                  </a:lnTo>
                  <a:lnTo>
                    <a:pt x="112774" y="24990"/>
                  </a:lnTo>
                  <a:lnTo>
                    <a:pt x="112774" y="19054"/>
                  </a:lnTo>
                  <a:close/>
                  <a:moveTo>
                    <a:pt x="124957" y="19054"/>
                  </a:moveTo>
                  <a:lnTo>
                    <a:pt x="124957" y="24990"/>
                  </a:lnTo>
                  <a:lnTo>
                    <a:pt x="119021" y="24990"/>
                  </a:lnTo>
                  <a:lnTo>
                    <a:pt x="119021" y="19054"/>
                  </a:lnTo>
                  <a:close/>
                  <a:moveTo>
                    <a:pt x="131204" y="19054"/>
                  </a:moveTo>
                  <a:lnTo>
                    <a:pt x="131204" y="24990"/>
                  </a:lnTo>
                  <a:lnTo>
                    <a:pt x="125270" y="24990"/>
                  </a:lnTo>
                  <a:lnTo>
                    <a:pt x="125270" y="19054"/>
                  </a:lnTo>
                  <a:close/>
                  <a:moveTo>
                    <a:pt x="137451" y="19054"/>
                  </a:moveTo>
                  <a:lnTo>
                    <a:pt x="137451" y="24990"/>
                  </a:lnTo>
                  <a:lnTo>
                    <a:pt x="131517" y="24990"/>
                  </a:lnTo>
                  <a:lnTo>
                    <a:pt x="131517" y="19054"/>
                  </a:lnTo>
                  <a:close/>
                  <a:moveTo>
                    <a:pt x="143702" y="19054"/>
                  </a:moveTo>
                  <a:lnTo>
                    <a:pt x="143702" y="24990"/>
                  </a:lnTo>
                  <a:lnTo>
                    <a:pt x="137766" y="24990"/>
                  </a:lnTo>
                  <a:lnTo>
                    <a:pt x="137766" y="19054"/>
                  </a:lnTo>
                  <a:close/>
                  <a:moveTo>
                    <a:pt x="149949" y="19054"/>
                  </a:moveTo>
                  <a:lnTo>
                    <a:pt x="149949" y="24990"/>
                  </a:lnTo>
                  <a:lnTo>
                    <a:pt x="144015" y="24990"/>
                  </a:lnTo>
                  <a:lnTo>
                    <a:pt x="144015" y="19054"/>
                  </a:lnTo>
                  <a:close/>
                  <a:moveTo>
                    <a:pt x="156196" y="19054"/>
                  </a:moveTo>
                  <a:lnTo>
                    <a:pt x="156196" y="24990"/>
                  </a:lnTo>
                  <a:lnTo>
                    <a:pt x="150262" y="24990"/>
                  </a:lnTo>
                  <a:lnTo>
                    <a:pt x="150262" y="19054"/>
                  </a:lnTo>
                  <a:close/>
                  <a:moveTo>
                    <a:pt x="162445" y="19054"/>
                  </a:moveTo>
                  <a:lnTo>
                    <a:pt x="162445" y="24990"/>
                  </a:lnTo>
                  <a:lnTo>
                    <a:pt x="156509" y="24990"/>
                  </a:lnTo>
                  <a:lnTo>
                    <a:pt x="156509" y="19054"/>
                  </a:lnTo>
                  <a:close/>
                  <a:moveTo>
                    <a:pt x="168692" y="19054"/>
                  </a:moveTo>
                  <a:lnTo>
                    <a:pt x="168692" y="24990"/>
                  </a:lnTo>
                  <a:lnTo>
                    <a:pt x="162756" y="24990"/>
                  </a:lnTo>
                  <a:lnTo>
                    <a:pt x="162756" y="19054"/>
                  </a:lnTo>
                  <a:close/>
                  <a:moveTo>
                    <a:pt x="174939" y="19054"/>
                  </a:moveTo>
                  <a:lnTo>
                    <a:pt x="174939" y="24990"/>
                  </a:lnTo>
                  <a:lnTo>
                    <a:pt x="169005" y="24990"/>
                  </a:lnTo>
                  <a:lnTo>
                    <a:pt x="169005" y="19054"/>
                  </a:lnTo>
                  <a:close/>
                  <a:moveTo>
                    <a:pt x="181186" y="19054"/>
                  </a:moveTo>
                  <a:lnTo>
                    <a:pt x="181186" y="24990"/>
                  </a:lnTo>
                  <a:lnTo>
                    <a:pt x="175252" y="24990"/>
                  </a:lnTo>
                  <a:lnTo>
                    <a:pt x="175252" y="19054"/>
                  </a:lnTo>
                  <a:close/>
                  <a:moveTo>
                    <a:pt x="187435" y="19054"/>
                  </a:moveTo>
                  <a:lnTo>
                    <a:pt x="187435" y="24990"/>
                  </a:lnTo>
                  <a:lnTo>
                    <a:pt x="181499" y="24990"/>
                  </a:lnTo>
                  <a:lnTo>
                    <a:pt x="181499" y="19054"/>
                  </a:lnTo>
                  <a:close/>
                  <a:moveTo>
                    <a:pt x="193684" y="19054"/>
                  </a:moveTo>
                  <a:lnTo>
                    <a:pt x="193684" y="24990"/>
                  </a:lnTo>
                  <a:lnTo>
                    <a:pt x="187749" y="24990"/>
                  </a:lnTo>
                  <a:lnTo>
                    <a:pt x="187749" y="19054"/>
                  </a:lnTo>
                  <a:close/>
                  <a:moveTo>
                    <a:pt x="199931" y="19054"/>
                  </a:moveTo>
                  <a:lnTo>
                    <a:pt x="199931" y="24990"/>
                  </a:lnTo>
                  <a:lnTo>
                    <a:pt x="193996" y="24990"/>
                  </a:lnTo>
                  <a:lnTo>
                    <a:pt x="193996" y="19054"/>
                  </a:lnTo>
                  <a:close/>
                  <a:moveTo>
                    <a:pt x="206180" y="19054"/>
                  </a:moveTo>
                  <a:lnTo>
                    <a:pt x="206180" y="24990"/>
                  </a:lnTo>
                  <a:lnTo>
                    <a:pt x="200244" y="24990"/>
                  </a:lnTo>
                  <a:lnTo>
                    <a:pt x="200244" y="19054"/>
                  </a:lnTo>
                  <a:close/>
                  <a:moveTo>
                    <a:pt x="212427" y="19054"/>
                  </a:moveTo>
                  <a:lnTo>
                    <a:pt x="212427" y="24990"/>
                  </a:lnTo>
                  <a:lnTo>
                    <a:pt x="206491" y="24990"/>
                  </a:lnTo>
                  <a:lnTo>
                    <a:pt x="206491" y="19054"/>
                  </a:lnTo>
                  <a:close/>
                  <a:moveTo>
                    <a:pt x="218674" y="19054"/>
                  </a:moveTo>
                  <a:lnTo>
                    <a:pt x="218674" y="24990"/>
                  </a:lnTo>
                  <a:lnTo>
                    <a:pt x="212739" y="24990"/>
                  </a:lnTo>
                  <a:lnTo>
                    <a:pt x="212739" y="19054"/>
                  </a:lnTo>
                  <a:close/>
                  <a:moveTo>
                    <a:pt x="224921" y="19054"/>
                  </a:moveTo>
                  <a:lnTo>
                    <a:pt x="224921" y="24990"/>
                  </a:lnTo>
                  <a:lnTo>
                    <a:pt x="218987" y="24990"/>
                  </a:lnTo>
                  <a:lnTo>
                    <a:pt x="218987" y="19054"/>
                  </a:lnTo>
                  <a:close/>
                  <a:moveTo>
                    <a:pt x="231170" y="19054"/>
                  </a:moveTo>
                  <a:lnTo>
                    <a:pt x="231170" y="24990"/>
                  </a:lnTo>
                  <a:lnTo>
                    <a:pt x="225234" y="24990"/>
                  </a:lnTo>
                  <a:lnTo>
                    <a:pt x="225234" y="19054"/>
                  </a:lnTo>
                  <a:close/>
                  <a:moveTo>
                    <a:pt x="237417" y="19054"/>
                  </a:moveTo>
                  <a:lnTo>
                    <a:pt x="237417" y="24990"/>
                  </a:lnTo>
                  <a:lnTo>
                    <a:pt x="231481" y="24990"/>
                  </a:lnTo>
                  <a:lnTo>
                    <a:pt x="231481" y="19054"/>
                  </a:lnTo>
                  <a:close/>
                  <a:moveTo>
                    <a:pt x="243664" y="19054"/>
                  </a:moveTo>
                  <a:lnTo>
                    <a:pt x="243664" y="24990"/>
                  </a:lnTo>
                  <a:lnTo>
                    <a:pt x="237729" y="24990"/>
                  </a:lnTo>
                  <a:lnTo>
                    <a:pt x="237729" y="19054"/>
                  </a:lnTo>
                  <a:close/>
                  <a:moveTo>
                    <a:pt x="249911" y="19054"/>
                  </a:moveTo>
                  <a:lnTo>
                    <a:pt x="249911" y="24990"/>
                  </a:lnTo>
                  <a:lnTo>
                    <a:pt x="243977" y="24990"/>
                  </a:lnTo>
                  <a:lnTo>
                    <a:pt x="243977" y="19054"/>
                  </a:lnTo>
                  <a:close/>
                  <a:moveTo>
                    <a:pt x="256161" y="19054"/>
                  </a:moveTo>
                  <a:lnTo>
                    <a:pt x="256161" y="24990"/>
                  </a:lnTo>
                  <a:lnTo>
                    <a:pt x="250225" y="24990"/>
                  </a:lnTo>
                  <a:lnTo>
                    <a:pt x="250225" y="19054"/>
                  </a:lnTo>
                  <a:close/>
                  <a:moveTo>
                    <a:pt x="262409" y="19054"/>
                  </a:moveTo>
                  <a:lnTo>
                    <a:pt x="262409" y="24990"/>
                  </a:lnTo>
                  <a:lnTo>
                    <a:pt x="256474" y="24990"/>
                  </a:lnTo>
                  <a:lnTo>
                    <a:pt x="256474" y="19054"/>
                  </a:lnTo>
                  <a:close/>
                  <a:moveTo>
                    <a:pt x="268656" y="19054"/>
                  </a:moveTo>
                  <a:lnTo>
                    <a:pt x="268656" y="24990"/>
                  </a:lnTo>
                  <a:lnTo>
                    <a:pt x="262721" y="24990"/>
                  </a:lnTo>
                  <a:lnTo>
                    <a:pt x="262721" y="19054"/>
                  </a:lnTo>
                  <a:close/>
                  <a:moveTo>
                    <a:pt x="274904" y="19054"/>
                  </a:moveTo>
                  <a:lnTo>
                    <a:pt x="274904" y="24990"/>
                  </a:lnTo>
                  <a:lnTo>
                    <a:pt x="268968" y="24990"/>
                  </a:lnTo>
                  <a:lnTo>
                    <a:pt x="268968" y="19054"/>
                  </a:lnTo>
                  <a:close/>
                  <a:moveTo>
                    <a:pt x="6251" y="25301"/>
                  </a:moveTo>
                  <a:lnTo>
                    <a:pt x="6251" y="31237"/>
                  </a:lnTo>
                  <a:lnTo>
                    <a:pt x="315" y="31237"/>
                  </a:lnTo>
                  <a:lnTo>
                    <a:pt x="315" y="25301"/>
                  </a:lnTo>
                  <a:close/>
                  <a:moveTo>
                    <a:pt x="12498" y="25301"/>
                  </a:moveTo>
                  <a:lnTo>
                    <a:pt x="12498" y="31237"/>
                  </a:lnTo>
                  <a:lnTo>
                    <a:pt x="6562" y="31237"/>
                  </a:lnTo>
                  <a:lnTo>
                    <a:pt x="6562" y="25301"/>
                  </a:lnTo>
                  <a:close/>
                  <a:moveTo>
                    <a:pt x="18745" y="25301"/>
                  </a:moveTo>
                  <a:lnTo>
                    <a:pt x="18745" y="31237"/>
                  </a:lnTo>
                  <a:lnTo>
                    <a:pt x="12810" y="31237"/>
                  </a:lnTo>
                  <a:lnTo>
                    <a:pt x="12810" y="25301"/>
                  </a:lnTo>
                  <a:close/>
                  <a:moveTo>
                    <a:pt x="24992" y="25301"/>
                  </a:moveTo>
                  <a:lnTo>
                    <a:pt x="24992" y="31237"/>
                  </a:lnTo>
                  <a:lnTo>
                    <a:pt x="19058" y="31237"/>
                  </a:lnTo>
                  <a:lnTo>
                    <a:pt x="19058" y="25301"/>
                  </a:lnTo>
                  <a:close/>
                  <a:moveTo>
                    <a:pt x="31241" y="25301"/>
                  </a:moveTo>
                  <a:lnTo>
                    <a:pt x="31241" y="31237"/>
                  </a:lnTo>
                  <a:lnTo>
                    <a:pt x="25305" y="31237"/>
                  </a:lnTo>
                  <a:lnTo>
                    <a:pt x="25305" y="25301"/>
                  </a:lnTo>
                  <a:close/>
                  <a:moveTo>
                    <a:pt x="37489" y="25301"/>
                  </a:moveTo>
                  <a:lnTo>
                    <a:pt x="37489" y="31237"/>
                  </a:lnTo>
                  <a:lnTo>
                    <a:pt x="31553" y="31237"/>
                  </a:lnTo>
                  <a:lnTo>
                    <a:pt x="31553" y="25301"/>
                  </a:lnTo>
                  <a:close/>
                  <a:moveTo>
                    <a:pt x="43737" y="25301"/>
                  </a:moveTo>
                  <a:lnTo>
                    <a:pt x="43737" y="31237"/>
                  </a:lnTo>
                  <a:lnTo>
                    <a:pt x="37802" y="31237"/>
                  </a:lnTo>
                  <a:lnTo>
                    <a:pt x="37802" y="25301"/>
                  </a:lnTo>
                  <a:close/>
                  <a:moveTo>
                    <a:pt x="49985" y="25301"/>
                  </a:moveTo>
                  <a:lnTo>
                    <a:pt x="49985" y="31237"/>
                  </a:lnTo>
                  <a:lnTo>
                    <a:pt x="44049" y="31237"/>
                  </a:lnTo>
                  <a:lnTo>
                    <a:pt x="44049" y="25301"/>
                  </a:lnTo>
                  <a:close/>
                  <a:moveTo>
                    <a:pt x="56232" y="25301"/>
                  </a:moveTo>
                  <a:lnTo>
                    <a:pt x="56232" y="31237"/>
                  </a:lnTo>
                  <a:lnTo>
                    <a:pt x="50296" y="31237"/>
                  </a:lnTo>
                  <a:lnTo>
                    <a:pt x="50296" y="25301"/>
                  </a:lnTo>
                  <a:close/>
                  <a:moveTo>
                    <a:pt x="62480" y="25301"/>
                  </a:moveTo>
                  <a:lnTo>
                    <a:pt x="62480" y="31237"/>
                  </a:lnTo>
                  <a:lnTo>
                    <a:pt x="56545" y="31237"/>
                  </a:lnTo>
                  <a:lnTo>
                    <a:pt x="56545" y="25301"/>
                  </a:lnTo>
                  <a:close/>
                  <a:moveTo>
                    <a:pt x="68727" y="25301"/>
                  </a:moveTo>
                  <a:lnTo>
                    <a:pt x="68727" y="31237"/>
                  </a:lnTo>
                  <a:lnTo>
                    <a:pt x="62792" y="31237"/>
                  </a:lnTo>
                  <a:lnTo>
                    <a:pt x="62792" y="25301"/>
                  </a:lnTo>
                  <a:close/>
                  <a:moveTo>
                    <a:pt x="74975" y="25301"/>
                  </a:moveTo>
                  <a:lnTo>
                    <a:pt x="74975" y="31237"/>
                  </a:lnTo>
                  <a:lnTo>
                    <a:pt x="69039" y="31237"/>
                  </a:lnTo>
                  <a:lnTo>
                    <a:pt x="69039" y="25301"/>
                  </a:lnTo>
                  <a:close/>
                  <a:moveTo>
                    <a:pt x="81223" y="25301"/>
                  </a:moveTo>
                  <a:lnTo>
                    <a:pt x="81223" y="31237"/>
                  </a:lnTo>
                  <a:lnTo>
                    <a:pt x="75286" y="31237"/>
                  </a:lnTo>
                  <a:lnTo>
                    <a:pt x="75286" y="25301"/>
                  </a:lnTo>
                  <a:close/>
                  <a:moveTo>
                    <a:pt x="87470" y="25301"/>
                  </a:moveTo>
                  <a:lnTo>
                    <a:pt x="87470" y="31237"/>
                  </a:lnTo>
                  <a:lnTo>
                    <a:pt x="81535" y="31237"/>
                  </a:lnTo>
                  <a:lnTo>
                    <a:pt x="81535" y="25301"/>
                  </a:lnTo>
                  <a:close/>
                  <a:moveTo>
                    <a:pt x="93720" y="25301"/>
                  </a:moveTo>
                  <a:lnTo>
                    <a:pt x="93720" y="31237"/>
                  </a:lnTo>
                  <a:lnTo>
                    <a:pt x="87784" y="31237"/>
                  </a:lnTo>
                  <a:lnTo>
                    <a:pt x="87784" y="25301"/>
                  </a:lnTo>
                  <a:close/>
                  <a:moveTo>
                    <a:pt x="99967" y="25301"/>
                  </a:moveTo>
                  <a:lnTo>
                    <a:pt x="99967" y="31237"/>
                  </a:lnTo>
                  <a:lnTo>
                    <a:pt x="94031" y="31237"/>
                  </a:lnTo>
                  <a:lnTo>
                    <a:pt x="94031" y="25301"/>
                  </a:lnTo>
                  <a:close/>
                  <a:moveTo>
                    <a:pt x="106214" y="25301"/>
                  </a:moveTo>
                  <a:lnTo>
                    <a:pt x="106214" y="31237"/>
                  </a:lnTo>
                  <a:lnTo>
                    <a:pt x="100280" y="31237"/>
                  </a:lnTo>
                  <a:lnTo>
                    <a:pt x="100280" y="25301"/>
                  </a:lnTo>
                  <a:close/>
                  <a:moveTo>
                    <a:pt x="112461" y="25301"/>
                  </a:moveTo>
                  <a:lnTo>
                    <a:pt x="112461" y="31237"/>
                  </a:lnTo>
                  <a:lnTo>
                    <a:pt x="106527" y="31237"/>
                  </a:lnTo>
                  <a:lnTo>
                    <a:pt x="106527" y="25301"/>
                  </a:lnTo>
                  <a:close/>
                  <a:moveTo>
                    <a:pt x="118710" y="25301"/>
                  </a:moveTo>
                  <a:lnTo>
                    <a:pt x="118710" y="31237"/>
                  </a:lnTo>
                  <a:lnTo>
                    <a:pt x="112774" y="31237"/>
                  </a:lnTo>
                  <a:lnTo>
                    <a:pt x="112774" y="25301"/>
                  </a:lnTo>
                  <a:close/>
                  <a:moveTo>
                    <a:pt x="124957" y="25301"/>
                  </a:moveTo>
                  <a:lnTo>
                    <a:pt x="124957" y="31237"/>
                  </a:lnTo>
                  <a:lnTo>
                    <a:pt x="119021" y="31237"/>
                  </a:lnTo>
                  <a:lnTo>
                    <a:pt x="119021" y="25301"/>
                  </a:lnTo>
                  <a:close/>
                  <a:moveTo>
                    <a:pt x="131204" y="25301"/>
                  </a:moveTo>
                  <a:lnTo>
                    <a:pt x="131204" y="31237"/>
                  </a:lnTo>
                  <a:lnTo>
                    <a:pt x="125270" y="31237"/>
                  </a:lnTo>
                  <a:lnTo>
                    <a:pt x="125270" y="25301"/>
                  </a:lnTo>
                  <a:close/>
                  <a:moveTo>
                    <a:pt x="137451" y="25301"/>
                  </a:moveTo>
                  <a:lnTo>
                    <a:pt x="137451" y="31237"/>
                  </a:lnTo>
                  <a:lnTo>
                    <a:pt x="131517" y="31237"/>
                  </a:lnTo>
                  <a:lnTo>
                    <a:pt x="131517" y="25301"/>
                  </a:lnTo>
                  <a:close/>
                  <a:moveTo>
                    <a:pt x="143702" y="25301"/>
                  </a:moveTo>
                  <a:lnTo>
                    <a:pt x="143702" y="31237"/>
                  </a:lnTo>
                  <a:lnTo>
                    <a:pt x="137766" y="31237"/>
                  </a:lnTo>
                  <a:lnTo>
                    <a:pt x="137766" y="25301"/>
                  </a:lnTo>
                  <a:close/>
                  <a:moveTo>
                    <a:pt x="149949" y="25301"/>
                  </a:moveTo>
                  <a:lnTo>
                    <a:pt x="149949" y="31237"/>
                  </a:lnTo>
                  <a:lnTo>
                    <a:pt x="144015" y="31237"/>
                  </a:lnTo>
                  <a:lnTo>
                    <a:pt x="144015" y="25301"/>
                  </a:lnTo>
                  <a:close/>
                  <a:moveTo>
                    <a:pt x="156196" y="25301"/>
                  </a:moveTo>
                  <a:lnTo>
                    <a:pt x="156196" y="31237"/>
                  </a:lnTo>
                  <a:lnTo>
                    <a:pt x="150262" y="31237"/>
                  </a:lnTo>
                  <a:lnTo>
                    <a:pt x="150262" y="25301"/>
                  </a:lnTo>
                  <a:close/>
                  <a:moveTo>
                    <a:pt x="162445" y="25301"/>
                  </a:moveTo>
                  <a:lnTo>
                    <a:pt x="162445" y="31237"/>
                  </a:lnTo>
                  <a:lnTo>
                    <a:pt x="156509" y="31237"/>
                  </a:lnTo>
                  <a:lnTo>
                    <a:pt x="156509" y="25301"/>
                  </a:lnTo>
                  <a:close/>
                  <a:moveTo>
                    <a:pt x="168692" y="25301"/>
                  </a:moveTo>
                  <a:lnTo>
                    <a:pt x="168692" y="31237"/>
                  </a:lnTo>
                  <a:lnTo>
                    <a:pt x="162756" y="31237"/>
                  </a:lnTo>
                  <a:lnTo>
                    <a:pt x="162756" y="25301"/>
                  </a:lnTo>
                  <a:close/>
                  <a:moveTo>
                    <a:pt x="174939" y="25301"/>
                  </a:moveTo>
                  <a:lnTo>
                    <a:pt x="174939" y="31237"/>
                  </a:lnTo>
                  <a:lnTo>
                    <a:pt x="169005" y="31237"/>
                  </a:lnTo>
                  <a:lnTo>
                    <a:pt x="169005" y="25301"/>
                  </a:lnTo>
                  <a:close/>
                  <a:moveTo>
                    <a:pt x="181186" y="25301"/>
                  </a:moveTo>
                  <a:lnTo>
                    <a:pt x="181186" y="31237"/>
                  </a:lnTo>
                  <a:lnTo>
                    <a:pt x="175252" y="31237"/>
                  </a:lnTo>
                  <a:lnTo>
                    <a:pt x="175252" y="25301"/>
                  </a:lnTo>
                  <a:close/>
                  <a:moveTo>
                    <a:pt x="187435" y="25301"/>
                  </a:moveTo>
                  <a:lnTo>
                    <a:pt x="187435" y="31237"/>
                  </a:lnTo>
                  <a:lnTo>
                    <a:pt x="181499" y="31237"/>
                  </a:lnTo>
                  <a:lnTo>
                    <a:pt x="181499" y="25301"/>
                  </a:lnTo>
                  <a:close/>
                  <a:moveTo>
                    <a:pt x="193684" y="25301"/>
                  </a:moveTo>
                  <a:lnTo>
                    <a:pt x="193684" y="31237"/>
                  </a:lnTo>
                  <a:lnTo>
                    <a:pt x="187749" y="31237"/>
                  </a:lnTo>
                  <a:lnTo>
                    <a:pt x="187749" y="25301"/>
                  </a:lnTo>
                  <a:close/>
                  <a:moveTo>
                    <a:pt x="199931" y="25301"/>
                  </a:moveTo>
                  <a:lnTo>
                    <a:pt x="199931" y="31237"/>
                  </a:lnTo>
                  <a:lnTo>
                    <a:pt x="193996" y="31237"/>
                  </a:lnTo>
                  <a:lnTo>
                    <a:pt x="193996" y="25301"/>
                  </a:lnTo>
                  <a:close/>
                  <a:moveTo>
                    <a:pt x="206180" y="25301"/>
                  </a:moveTo>
                  <a:lnTo>
                    <a:pt x="206180" y="31237"/>
                  </a:lnTo>
                  <a:lnTo>
                    <a:pt x="200244" y="31237"/>
                  </a:lnTo>
                  <a:lnTo>
                    <a:pt x="200244" y="25301"/>
                  </a:lnTo>
                  <a:close/>
                  <a:moveTo>
                    <a:pt x="212427" y="25301"/>
                  </a:moveTo>
                  <a:lnTo>
                    <a:pt x="212427" y="31237"/>
                  </a:lnTo>
                  <a:lnTo>
                    <a:pt x="206491" y="31237"/>
                  </a:lnTo>
                  <a:lnTo>
                    <a:pt x="206491" y="25301"/>
                  </a:lnTo>
                  <a:close/>
                  <a:moveTo>
                    <a:pt x="218674" y="25301"/>
                  </a:moveTo>
                  <a:lnTo>
                    <a:pt x="218674" y="31237"/>
                  </a:lnTo>
                  <a:lnTo>
                    <a:pt x="212739" y="31237"/>
                  </a:lnTo>
                  <a:lnTo>
                    <a:pt x="212739" y="25301"/>
                  </a:lnTo>
                  <a:close/>
                  <a:moveTo>
                    <a:pt x="224921" y="25301"/>
                  </a:moveTo>
                  <a:lnTo>
                    <a:pt x="224921" y="31237"/>
                  </a:lnTo>
                  <a:lnTo>
                    <a:pt x="218987" y="31237"/>
                  </a:lnTo>
                  <a:lnTo>
                    <a:pt x="218987" y="25301"/>
                  </a:lnTo>
                  <a:close/>
                  <a:moveTo>
                    <a:pt x="231170" y="25301"/>
                  </a:moveTo>
                  <a:lnTo>
                    <a:pt x="231170" y="31237"/>
                  </a:lnTo>
                  <a:lnTo>
                    <a:pt x="225234" y="31237"/>
                  </a:lnTo>
                  <a:lnTo>
                    <a:pt x="225234" y="25301"/>
                  </a:lnTo>
                  <a:close/>
                  <a:moveTo>
                    <a:pt x="237417" y="25301"/>
                  </a:moveTo>
                  <a:lnTo>
                    <a:pt x="237417" y="31237"/>
                  </a:lnTo>
                  <a:lnTo>
                    <a:pt x="231481" y="31237"/>
                  </a:lnTo>
                  <a:lnTo>
                    <a:pt x="231481" y="25301"/>
                  </a:lnTo>
                  <a:close/>
                  <a:moveTo>
                    <a:pt x="243664" y="25301"/>
                  </a:moveTo>
                  <a:lnTo>
                    <a:pt x="243664" y="31237"/>
                  </a:lnTo>
                  <a:lnTo>
                    <a:pt x="237729" y="31237"/>
                  </a:lnTo>
                  <a:lnTo>
                    <a:pt x="237729" y="25301"/>
                  </a:lnTo>
                  <a:close/>
                  <a:moveTo>
                    <a:pt x="249911" y="25301"/>
                  </a:moveTo>
                  <a:lnTo>
                    <a:pt x="249911" y="31237"/>
                  </a:lnTo>
                  <a:lnTo>
                    <a:pt x="243977" y="31237"/>
                  </a:lnTo>
                  <a:lnTo>
                    <a:pt x="243977" y="25301"/>
                  </a:lnTo>
                  <a:close/>
                  <a:moveTo>
                    <a:pt x="256161" y="25301"/>
                  </a:moveTo>
                  <a:lnTo>
                    <a:pt x="256161" y="31237"/>
                  </a:lnTo>
                  <a:lnTo>
                    <a:pt x="250225" y="31237"/>
                  </a:lnTo>
                  <a:lnTo>
                    <a:pt x="250225" y="25301"/>
                  </a:lnTo>
                  <a:close/>
                  <a:moveTo>
                    <a:pt x="262409" y="25301"/>
                  </a:moveTo>
                  <a:lnTo>
                    <a:pt x="262409" y="31237"/>
                  </a:lnTo>
                  <a:lnTo>
                    <a:pt x="256474" y="31237"/>
                  </a:lnTo>
                  <a:lnTo>
                    <a:pt x="256474" y="25301"/>
                  </a:lnTo>
                  <a:close/>
                  <a:moveTo>
                    <a:pt x="268656" y="25301"/>
                  </a:moveTo>
                  <a:lnTo>
                    <a:pt x="268656" y="31237"/>
                  </a:lnTo>
                  <a:lnTo>
                    <a:pt x="262721" y="31237"/>
                  </a:lnTo>
                  <a:lnTo>
                    <a:pt x="262721" y="25301"/>
                  </a:lnTo>
                  <a:close/>
                  <a:moveTo>
                    <a:pt x="274904" y="25301"/>
                  </a:moveTo>
                  <a:lnTo>
                    <a:pt x="274904" y="31237"/>
                  </a:lnTo>
                  <a:lnTo>
                    <a:pt x="268968" y="31237"/>
                  </a:lnTo>
                  <a:lnTo>
                    <a:pt x="268968" y="25301"/>
                  </a:lnTo>
                  <a:close/>
                  <a:moveTo>
                    <a:pt x="6251" y="31548"/>
                  </a:moveTo>
                  <a:lnTo>
                    <a:pt x="6251" y="31550"/>
                  </a:lnTo>
                  <a:lnTo>
                    <a:pt x="6251" y="37484"/>
                  </a:lnTo>
                  <a:lnTo>
                    <a:pt x="315" y="37484"/>
                  </a:lnTo>
                  <a:lnTo>
                    <a:pt x="315" y="31548"/>
                  </a:lnTo>
                  <a:close/>
                  <a:moveTo>
                    <a:pt x="12498" y="31548"/>
                  </a:moveTo>
                  <a:lnTo>
                    <a:pt x="12498" y="31550"/>
                  </a:lnTo>
                  <a:lnTo>
                    <a:pt x="12498" y="37484"/>
                  </a:lnTo>
                  <a:lnTo>
                    <a:pt x="6562" y="37484"/>
                  </a:lnTo>
                  <a:lnTo>
                    <a:pt x="6562" y="31548"/>
                  </a:lnTo>
                  <a:close/>
                  <a:moveTo>
                    <a:pt x="18745" y="31548"/>
                  </a:moveTo>
                  <a:lnTo>
                    <a:pt x="18745" y="31550"/>
                  </a:lnTo>
                  <a:lnTo>
                    <a:pt x="18745" y="37484"/>
                  </a:lnTo>
                  <a:lnTo>
                    <a:pt x="12810" y="37484"/>
                  </a:lnTo>
                  <a:lnTo>
                    <a:pt x="12810" y="31548"/>
                  </a:lnTo>
                  <a:close/>
                  <a:moveTo>
                    <a:pt x="24992" y="31548"/>
                  </a:moveTo>
                  <a:lnTo>
                    <a:pt x="24992" y="31550"/>
                  </a:lnTo>
                  <a:lnTo>
                    <a:pt x="24992" y="37484"/>
                  </a:lnTo>
                  <a:lnTo>
                    <a:pt x="19058" y="37484"/>
                  </a:lnTo>
                  <a:lnTo>
                    <a:pt x="19058" y="31548"/>
                  </a:lnTo>
                  <a:close/>
                  <a:moveTo>
                    <a:pt x="31242" y="31548"/>
                  </a:moveTo>
                  <a:lnTo>
                    <a:pt x="31242" y="31550"/>
                  </a:lnTo>
                  <a:lnTo>
                    <a:pt x="31242" y="37484"/>
                  </a:lnTo>
                  <a:lnTo>
                    <a:pt x="25305" y="37484"/>
                  </a:lnTo>
                  <a:lnTo>
                    <a:pt x="25305" y="31548"/>
                  </a:lnTo>
                  <a:close/>
                  <a:moveTo>
                    <a:pt x="162445" y="31548"/>
                  </a:moveTo>
                  <a:lnTo>
                    <a:pt x="162445" y="31550"/>
                  </a:lnTo>
                  <a:lnTo>
                    <a:pt x="162445" y="37484"/>
                  </a:lnTo>
                  <a:lnTo>
                    <a:pt x="156509" y="37484"/>
                  </a:lnTo>
                  <a:lnTo>
                    <a:pt x="156509" y="31548"/>
                  </a:lnTo>
                  <a:close/>
                  <a:moveTo>
                    <a:pt x="168692" y="31548"/>
                  </a:moveTo>
                  <a:lnTo>
                    <a:pt x="168692" y="31550"/>
                  </a:lnTo>
                  <a:lnTo>
                    <a:pt x="168692" y="37484"/>
                  </a:lnTo>
                  <a:lnTo>
                    <a:pt x="162756" y="37484"/>
                  </a:lnTo>
                  <a:lnTo>
                    <a:pt x="162756" y="31548"/>
                  </a:lnTo>
                  <a:close/>
                  <a:moveTo>
                    <a:pt x="174939" y="31548"/>
                  </a:moveTo>
                  <a:lnTo>
                    <a:pt x="174939" y="31550"/>
                  </a:lnTo>
                  <a:lnTo>
                    <a:pt x="174939" y="37484"/>
                  </a:lnTo>
                  <a:lnTo>
                    <a:pt x="169005" y="37484"/>
                  </a:lnTo>
                  <a:lnTo>
                    <a:pt x="169005" y="31548"/>
                  </a:lnTo>
                  <a:close/>
                  <a:moveTo>
                    <a:pt x="181186" y="31548"/>
                  </a:moveTo>
                  <a:lnTo>
                    <a:pt x="181186" y="31550"/>
                  </a:lnTo>
                  <a:lnTo>
                    <a:pt x="181186" y="37484"/>
                  </a:lnTo>
                  <a:lnTo>
                    <a:pt x="175252" y="37484"/>
                  </a:lnTo>
                  <a:lnTo>
                    <a:pt x="175252" y="31548"/>
                  </a:lnTo>
                  <a:close/>
                  <a:moveTo>
                    <a:pt x="187435" y="31548"/>
                  </a:moveTo>
                  <a:lnTo>
                    <a:pt x="187435" y="31550"/>
                  </a:lnTo>
                  <a:lnTo>
                    <a:pt x="187435" y="37484"/>
                  </a:lnTo>
                  <a:lnTo>
                    <a:pt x="181499" y="37484"/>
                  </a:lnTo>
                  <a:lnTo>
                    <a:pt x="181499" y="31548"/>
                  </a:lnTo>
                  <a:close/>
                  <a:moveTo>
                    <a:pt x="37489" y="31552"/>
                  </a:moveTo>
                  <a:lnTo>
                    <a:pt x="37489" y="37486"/>
                  </a:lnTo>
                  <a:lnTo>
                    <a:pt x="31553" y="37486"/>
                  </a:lnTo>
                  <a:lnTo>
                    <a:pt x="31553" y="31552"/>
                  </a:lnTo>
                  <a:close/>
                  <a:moveTo>
                    <a:pt x="43737" y="31552"/>
                  </a:moveTo>
                  <a:lnTo>
                    <a:pt x="43737" y="37486"/>
                  </a:lnTo>
                  <a:lnTo>
                    <a:pt x="37802" y="37486"/>
                  </a:lnTo>
                  <a:lnTo>
                    <a:pt x="37802" y="31552"/>
                  </a:lnTo>
                  <a:close/>
                  <a:moveTo>
                    <a:pt x="49985" y="31552"/>
                  </a:moveTo>
                  <a:lnTo>
                    <a:pt x="49985" y="37486"/>
                  </a:lnTo>
                  <a:lnTo>
                    <a:pt x="44049" y="37486"/>
                  </a:lnTo>
                  <a:lnTo>
                    <a:pt x="44049" y="31552"/>
                  </a:lnTo>
                  <a:close/>
                  <a:moveTo>
                    <a:pt x="56232" y="31552"/>
                  </a:moveTo>
                  <a:lnTo>
                    <a:pt x="56232" y="37486"/>
                  </a:lnTo>
                  <a:lnTo>
                    <a:pt x="50296" y="37486"/>
                  </a:lnTo>
                  <a:lnTo>
                    <a:pt x="50296" y="31552"/>
                  </a:lnTo>
                  <a:close/>
                  <a:moveTo>
                    <a:pt x="62480" y="31552"/>
                  </a:moveTo>
                  <a:lnTo>
                    <a:pt x="62480" y="37486"/>
                  </a:lnTo>
                  <a:lnTo>
                    <a:pt x="56545" y="37486"/>
                  </a:lnTo>
                  <a:lnTo>
                    <a:pt x="56545" y="31552"/>
                  </a:lnTo>
                  <a:close/>
                  <a:moveTo>
                    <a:pt x="68727" y="31552"/>
                  </a:moveTo>
                  <a:lnTo>
                    <a:pt x="68727" y="37486"/>
                  </a:lnTo>
                  <a:lnTo>
                    <a:pt x="62792" y="37486"/>
                  </a:lnTo>
                  <a:lnTo>
                    <a:pt x="62792" y="31552"/>
                  </a:lnTo>
                  <a:close/>
                  <a:moveTo>
                    <a:pt x="74975" y="31552"/>
                  </a:moveTo>
                  <a:lnTo>
                    <a:pt x="74975" y="37486"/>
                  </a:lnTo>
                  <a:lnTo>
                    <a:pt x="69039" y="37486"/>
                  </a:lnTo>
                  <a:lnTo>
                    <a:pt x="69039" y="31552"/>
                  </a:lnTo>
                  <a:close/>
                  <a:moveTo>
                    <a:pt x="81223" y="31552"/>
                  </a:moveTo>
                  <a:lnTo>
                    <a:pt x="81223" y="37486"/>
                  </a:lnTo>
                  <a:lnTo>
                    <a:pt x="75286" y="37486"/>
                  </a:lnTo>
                  <a:lnTo>
                    <a:pt x="75286" y="31552"/>
                  </a:lnTo>
                  <a:close/>
                  <a:moveTo>
                    <a:pt x="87470" y="31552"/>
                  </a:moveTo>
                  <a:lnTo>
                    <a:pt x="87470" y="37486"/>
                  </a:lnTo>
                  <a:lnTo>
                    <a:pt x="81535" y="37486"/>
                  </a:lnTo>
                  <a:lnTo>
                    <a:pt x="81535" y="31552"/>
                  </a:lnTo>
                  <a:close/>
                  <a:moveTo>
                    <a:pt x="93720" y="31552"/>
                  </a:moveTo>
                  <a:lnTo>
                    <a:pt x="93720" y="37486"/>
                  </a:lnTo>
                  <a:lnTo>
                    <a:pt x="87784" y="37486"/>
                  </a:lnTo>
                  <a:lnTo>
                    <a:pt x="87784" y="31552"/>
                  </a:lnTo>
                  <a:close/>
                  <a:moveTo>
                    <a:pt x="99967" y="31552"/>
                  </a:moveTo>
                  <a:lnTo>
                    <a:pt x="99967" y="37486"/>
                  </a:lnTo>
                  <a:lnTo>
                    <a:pt x="94031" y="37486"/>
                  </a:lnTo>
                  <a:lnTo>
                    <a:pt x="94031" y="31552"/>
                  </a:lnTo>
                  <a:close/>
                  <a:moveTo>
                    <a:pt x="106214" y="31552"/>
                  </a:moveTo>
                  <a:lnTo>
                    <a:pt x="106214" y="37486"/>
                  </a:lnTo>
                  <a:lnTo>
                    <a:pt x="100280" y="37486"/>
                  </a:lnTo>
                  <a:lnTo>
                    <a:pt x="100280" y="31552"/>
                  </a:lnTo>
                  <a:close/>
                  <a:moveTo>
                    <a:pt x="112461" y="31552"/>
                  </a:moveTo>
                  <a:lnTo>
                    <a:pt x="112461" y="37486"/>
                  </a:lnTo>
                  <a:lnTo>
                    <a:pt x="106527" y="37486"/>
                  </a:lnTo>
                  <a:lnTo>
                    <a:pt x="106527" y="31552"/>
                  </a:lnTo>
                  <a:close/>
                  <a:moveTo>
                    <a:pt x="118710" y="31552"/>
                  </a:moveTo>
                  <a:lnTo>
                    <a:pt x="118710" y="37486"/>
                  </a:lnTo>
                  <a:lnTo>
                    <a:pt x="112774" y="37486"/>
                  </a:lnTo>
                  <a:lnTo>
                    <a:pt x="112774" y="31552"/>
                  </a:lnTo>
                  <a:close/>
                  <a:moveTo>
                    <a:pt x="124957" y="31552"/>
                  </a:moveTo>
                  <a:lnTo>
                    <a:pt x="124957" y="37486"/>
                  </a:lnTo>
                  <a:lnTo>
                    <a:pt x="119021" y="37486"/>
                  </a:lnTo>
                  <a:lnTo>
                    <a:pt x="119021" y="31552"/>
                  </a:lnTo>
                  <a:close/>
                  <a:moveTo>
                    <a:pt x="131204" y="31552"/>
                  </a:moveTo>
                  <a:lnTo>
                    <a:pt x="131204" y="37486"/>
                  </a:lnTo>
                  <a:lnTo>
                    <a:pt x="125270" y="37486"/>
                  </a:lnTo>
                  <a:lnTo>
                    <a:pt x="125270" y="31552"/>
                  </a:lnTo>
                  <a:close/>
                  <a:moveTo>
                    <a:pt x="137451" y="31552"/>
                  </a:moveTo>
                  <a:lnTo>
                    <a:pt x="137451" y="37486"/>
                  </a:lnTo>
                  <a:lnTo>
                    <a:pt x="131517" y="37486"/>
                  </a:lnTo>
                  <a:lnTo>
                    <a:pt x="131517" y="31552"/>
                  </a:lnTo>
                  <a:close/>
                  <a:moveTo>
                    <a:pt x="143702" y="31552"/>
                  </a:moveTo>
                  <a:lnTo>
                    <a:pt x="143702" y="37486"/>
                  </a:lnTo>
                  <a:lnTo>
                    <a:pt x="137766" y="37486"/>
                  </a:lnTo>
                  <a:lnTo>
                    <a:pt x="137766" y="31552"/>
                  </a:lnTo>
                  <a:close/>
                  <a:moveTo>
                    <a:pt x="149949" y="31552"/>
                  </a:moveTo>
                  <a:lnTo>
                    <a:pt x="149949" y="37486"/>
                  </a:lnTo>
                  <a:lnTo>
                    <a:pt x="144015" y="37486"/>
                  </a:lnTo>
                  <a:lnTo>
                    <a:pt x="144015" y="31552"/>
                  </a:lnTo>
                  <a:close/>
                  <a:moveTo>
                    <a:pt x="156196" y="31552"/>
                  </a:moveTo>
                  <a:lnTo>
                    <a:pt x="156196" y="37486"/>
                  </a:lnTo>
                  <a:lnTo>
                    <a:pt x="150262" y="37486"/>
                  </a:lnTo>
                  <a:lnTo>
                    <a:pt x="150262" y="31552"/>
                  </a:lnTo>
                  <a:close/>
                  <a:moveTo>
                    <a:pt x="193684" y="31552"/>
                  </a:moveTo>
                  <a:lnTo>
                    <a:pt x="193684" y="37486"/>
                  </a:lnTo>
                  <a:lnTo>
                    <a:pt x="187749" y="37486"/>
                  </a:lnTo>
                  <a:lnTo>
                    <a:pt x="187749" y="31552"/>
                  </a:lnTo>
                  <a:close/>
                  <a:moveTo>
                    <a:pt x="199931" y="31552"/>
                  </a:moveTo>
                  <a:lnTo>
                    <a:pt x="199931" y="37486"/>
                  </a:lnTo>
                  <a:lnTo>
                    <a:pt x="193996" y="37486"/>
                  </a:lnTo>
                  <a:lnTo>
                    <a:pt x="193996" y="31552"/>
                  </a:lnTo>
                  <a:close/>
                  <a:moveTo>
                    <a:pt x="206180" y="31552"/>
                  </a:moveTo>
                  <a:lnTo>
                    <a:pt x="206180" y="37486"/>
                  </a:lnTo>
                  <a:lnTo>
                    <a:pt x="200244" y="37486"/>
                  </a:lnTo>
                  <a:lnTo>
                    <a:pt x="200244" y="31552"/>
                  </a:lnTo>
                  <a:close/>
                  <a:moveTo>
                    <a:pt x="212427" y="31552"/>
                  </a:moveTo>
                  <a:lnTo>
                    <a:pt x="212427" y="37486"/>
                  </a:lnTo>
                  <a:lnTo>
                    <a:pt x="206491" y="37486"/>
                  </a:lnTo>
                  <a:lnTo>
                    <a:pt x="206491" y="31552"/>
                  </a:lnTo>
                  <a:close/>
                  <a:moveTo>
                    <a:pt x="218674" y="31552"/>
                  </a:moveTo>
                  <a:lnTo>
                    <a:pt x="218674" y="37486"/>
                  </a:lnTo>
                  <a:lnTo>
                    <a:pt x="212739" y="37486"/>
                  </a:lnTo>
                  <a:lnTo>
                    <a:pt x="212739" y="31552"/>
                  </a:lnTo>
                  <a:close/>
                  <a:moveTo>
                    <a:pt x="224921" y="31552"/>
                  </a:moveTo>
                  <a:lnTo>
                    <a:pt x="224921" y="37486"/>
                  </a:lnTo>
                  <a:lnTo>
                    <a:pt x="218987" y="37486"/>
                  </a:lnTo>
                  <a:lnTo>
                    <a:pt x="218987" y="31552"/>
                  </a:lnTo>
                  <a:close/>
                  <a:moveTo>
                    <a:pt x="231170" y="31552"/>
                  </a:moveTo>
                  <a:lnTo>
                    <a:pt x="231170" y="37486"/>
                  </a:lnTo>
                  <a:lnTo>
                    <a:pt x="225234" y="37486"/>
                  </a:lnTo>
                  <a:lnTo>
                    <a:pt x="225234" y="31552"/>
                  </a:lnTo>
                  <a:close/>
                  <a:moveTo>
                    <a:pt x="237417" y="31552"/>
                  </a:moveTo>
                  <a:lnTo>
                    <a:pt x="237417" y="37486"/>
                  </a:lnTo>
                  <a:lnTo>
                    <a:pt x="231481" y="37486"/>
                  </a:lnTo>
                  <a:lnTo>
                    <a:pt x="231481" y="31552"/>
                  </a:lnTo>
                  <a:close/>
                  <a:moveTo>
                    <a:pt x="243664" y="31552"/>
                  </a:moveTo>
                  <a:lnTo>
                    <a:pt x="243664" y="37486"/>
                  </a:lnTo>
                  <a:lnTo>
                    <a:pt x="237729" y="37486"/>
                  </a:lnTo>
                  <a:lnTo>
                    <a:pt x="237729" y="31552"/>
                  </a:lnTo>
                  <a:close/>
                  <a:moveTo>
                    <a:pt x="249911" y="31552"/>
                  </a:moveTo>
                  <a:lnTo>
                    <a:pt x="249911" y="37486"/>
                  </a:lnTo>
                  <a:lnTo>
                    <a:pt x="243977" y="37486"/>
                  </a:lnTo>
                  <a:lnTo>
                    <a:pt x="243977" y="31552"/>
                  </a:lnTo>
                  <a:close/>
                  <a:moveTo>
                    <a:pt x="256161" y="31552"/>
                  </a:moveTo>
                  <a:lnTo>
                    <a:pt x="256161" y="37486"/>
                  </a:lnTo>
                  <a:lnTo>
                    <a:pt x="250225" y="37486"/>
                  </a:lnTo>
                  <a:lnTo>
                    <a:pt x="250225" y="31552"/>
                  </a:lnTo>
                  <a:close/>
                  <a:moveTo>
                    <a:pt x="262409" y="31552"/>
                  </a:moveTo>
                  <a:lnTo>
                    <a:pt x="262409" y="37486"/>
                  </a:lnTo>
                  <a:lnTo>
                    <a:pt x="256474" y="37486"/>
                  </a:lnTo>
                  <a:lnTo>
                    <a:pt x="256474" y="31552"/>
                  </a:lnTo>
                  <a:close/>
                  <a:moveTo>
                    <a:pt x="268656" y="31552"/>
                  </a:moveTo>
                  <a:lnTo>
                    <a:pt x="268656" y="37486"/>
                  </a:lnTo>
                  <a:lnTo>
                    <a:pt x="262721" y="37486"/>
                  </a:lnTo>
                  <a:lnTo>
                    <a:pt x="262721" y="31552"/>
                  </a:lnTo>
                  <a:close/>
                  <a:moveTo>
                    <a:pt x="274904" y="31552"/>
                  </a:moveTo>
                  <a:lnTo>
                    <a:pt x="274904" y="37486"/>
                  </a:lnTo>
                  <a:lnTo>
                    <a:pt x="268968" y="37486"/>
                  </a:lnTo>
                  <a:lnTo>
                    <a:pt x="268968" y="31552"/>
                  </a:lnTo>
                  <a:close/>
                  <a:moveTo>
                    <a:pt x="6251" y="37799"/>
                  </a:moveTo>
                  <a:lnTo>
                    <a:pt x="6251" y="43735"/>
                  </a:lnTo>
                  <a:lnTo>
                    <a:pt x="315" y="43735"/>
                  </a:lnTo>
                  <a:lnTo>
                    <a:pt x="315" y="37799"/>
                  </a:lnTo>
                  <a:close/>
                  <a:moveTo>
                    <a:pt x="12498" y="37799"/>
                  </a:moveTo>
                  <a:lnTo>
                    <a:pt x="12498" y="43735"/>
                  </a:lnTo>
                  <a:lnTo>
                    <a:pt x="6562" y="43735"/>
                  </a:lnTo>
                  <a:lnTo>
                    <a:pt x="6562" y="37799"/>
                  </a:lnTo>
                  <a:close/>
                  <a:moveTo>
                    <a:pt x="18745" y="37799"/>
                  </a:moveTo>
                  <a:lnTo>
                    <a:pt x="18745" y="43735"/>
                  </a:lnTo>
                  <a:lnTo>
                    <a:pt x="12810" y="43735"/>
                  </a:lnTo>
                  <a:lnTo>
                    <a:pt x="12810" y="37799"/>
                  </a:lnTo>
                  <a:close/>
                  <a:moveTo>
                    <a:pt x="24992" y="37799"/>
                  </a:moveTo>
                  <a:lnTo>
                    <a:pt x="24992" y="43735"/>
                  </a:lnTo>
                  <a:lnTo>
                    <a:pt x="19058" y="43735"/>
                  </a:lnTo>
                  <a:lnTo>
                    <a:pt x="19058" y="37799"/>
                  </a:lnTo>
                  <a:close/>
                  <a:moveTo>
                    <a:pt x="31242" y="37799"/>
                  </a:moveTo>
                  <a:lnTo>
                    <a:pt x="31242" y="43735"/>
                  </a:lnTo>
                  <a:lnTo>
                    <a:pt x="25305" y="43735"/>
                  </a:lnTo>
                  <a:lnTo>
                    <a:pt x="25305" y="37799"/>
                  </a:lnTo>
                  <a:close/>
                  <a:moveTo>
                    <a:pt x="37489" y="37799"/>
                  </a:moveTo>
                  <a:lnTo>
                    <a:pt x="37489" y="43735"/>
                  </a:lnTo>
                  <a:lnTo>
                    <a:pt x="31553" y="43735"/>
                  </a:lnTo>
                  <a:lnTo>
                    <a:pt x="31553" y="37799"/>
                  </a:lnTo>
                  <a:close/>
                  <a:moveTo>
                    <a:pt x="43737" y="37799"/>
                  </a:moveTo>
                  <a:lnTo>
                    <a:pt x="43737" y="43735"/>
                  </a:lnTo>
                  <a:lnTo>
                    <a:pt x="37802" y="43735"/>
                  </a:lnTo>
                  <a:lnTo>
                    <a:pt x="37802" y="37799"/>
                  </a:lnTo>
                  <a:close/>
                  <a:moveTo>
                    <a:pt x="49985" y="37799"/>
                  </a:moveTo>
                  <a:lnTo>
                    <a:pt x="49985" y="43735"/>
                  </a:lnTo>
                  <a:lnTo>
                    <a:pt x="44049" y="43735"/>
                  </a:lnTo>
                  <a:lnTo>
                    <a:pt x="44049" y="37799"/>
                  </a:lnTo>
                  <a:close/>
                  <a:moveTo>
                    <a:pt x="56232" y="37799"/>
                  </a:moveTo>
                  <a:lnTo>
                    <a:pt x="56232" y="43735"/>
                  </a:lnTo>
                  <a:lnTo>
                    <a:pt x="50296" y="43735"/>
                  </a:lnTo>
                  <a:lnTo>
                    <a:pt x="50296" y="37799"/>
                  </a:lnTo>
                  <a:close/>
                  <a:moveTo>
                    <a:pt x="62480" y="37799"/>
                  </a:moveTo>
                  <a:lnTo>
                    <a:pt x="62480" y="43735"/>
                  </a:lnTo>
                  <a:lnTo>
                    <a:pt x="56545" y="43735"/>
                  </a:lnTo>
                  <a:lnTo>
                    <a:pt x="56545" y="37799"/>
                  </a:lnTo>
                  <a:close/>
                  <a:moveTo>
                    <a:pt x="68727" y="37799"/>
                  </a:moveTo>
                  <a:lnTo>
                    <a:pt x="68727" y="43735"/>
                  </a:lnTo>
                  <a:lnTo>
                    <a:pt x="62792" y="43735"/>
                  </a:lnTo>
                  <a:lnTo>
                    <a:pt x="62792" y="37799"/>
                  </a:lnTo>
                  <a:close/>
                  <a:moveTo>
                    <a:pt x="74975" y="37799"/>
                  </a:moveTo>
                  <a:lnTo>
                    <a:pt x="74975" y="43735"/>
                  </a:lnTo>
                  <a:lnTo>
                    <a:pt x="69039" y="43735"/>
                  </a:lnTo>
                  <a:lnTo>
                    <a:pt x="69039" y="37799"/>
                  </a:lnTo>
                  <a:close/>
                  <a:moveTo>
                    <a:pt x="81223" y="37799"/>
                  </a:moveTo>
                  <a:lnTo>
                    <a:pt x="81223" y="43735"/>
                  </a:lnTo>
                  <a:lnTo>
                    <a:pt x="75286" y="43735"/>
                  </a:lnTo>
                  <a:lnTo>
                    <a:pt x="75286" y="37799"/>
                  </a:lnTo>
                  <a:close/>
                  <a:moveTo>
                    <a:pt x="87470" y="37799"/>
                  </a:moveTo>
                  <a:lnTo>
                    <a:pt x="87470" y="43735"/>
                  </a:lnTo>
                  <a:lnTo>
                    <a:pt x="81535" y="43735"/>
                  </a:lnTo>
                  <a:lnTo>
                    <a:pt x="81535" y="37799"/>
                  </a:lnTo>
                  <a:close/>
                  <a:moveTo>
                    <a:pt x="93720" y="37799"/>
                  </a:moveTo>
                  <a:lnTo>
                    <a:pt x="93720" y="43735"/>
                  </a:lnTo>
                  <a:lnTo>
                    <a:pt x="87784" y="43735"/>
                  </a:lnTo>
                  <a:lnTo>
                    <a:pt x="87784" y="37799"/>
                  </a:lnTo>
                  <a:close/>
                  <a:moveTo>
                    <a:pt x="99967" y="37799"/>
                  </a:moveTo>
                  <a:lnTo>
                    <a:pt x="99967" y="43735"/>
                  </a:lnTo>
                  <a:lnTo>
                    <a:pt x="94031" y="43735"/>
                  </a:lnTo>
                  <a:lnTo>
                    <a:pt x="94031" y="37799"/>
                  </a:lnTo>
                  <a:close/>
                  <a:moveTo>
                    <a:pt x="106214" y="37799"/>
                  </a:moveTo>
                  <a:lnTo>
                    <a:pt x="106214" y="43735"/>
                  </a:lnTo>
                  <a:lnTo>
                    <a:pt x="100280" y="43735"/>
                  </a:lnTo>
                  <a:lnTo>
                    <a:pt x="100280" y="37799"/>
                  </a:lnTo>
                  <a:close/>
                  <a:moveTo>
                    <a:pt x="112461" y="37799"/>
                  </a:moveTo>
                  <a:lnTo>
                    <a:pt x="112461" y="43735"/>
                  </a:lnTo>
                  <a:lnTo>
                    <a:pt x="106527" y="43735"/>
                  </a:lnTo>
                  <a:lnTo>
                    <a:pt x="106527" y="37799"/>
                  </a:lnTo>
                  <a:close/>
                  <a:moveTo>
                    <a:pt x="118710" y="37799"/>
                  </a:moveTo>
                  <a:lnTo>
                    <a:pt x="118710" y="43735"/>
                  </a:lnTo>
                  <a:lnTo>
                    <a:pt x="112774" y="43735"/>
                  </a:lnTo>
                  <a:lnTo>
                    <a:pt x="112774" y="37799"/>
                  </a:lnTo>
                  <a:close/>
                  <a:moveTo>
                    <a:pt x="124957" y="37799"/>
                  </a:moveTo>
                  <a:lnTo>
                    <a:pt x="124957" y="43735"/>
                  </a:lnTo>
                  <a:lnTo>
                    <a:pt x="119021" y="43735"/>
                  </a:lnTo>
                  <a:lnTo>
                    <a:pt x="119021" y="37799"/>
                  </a:lnTo>
                  <a:close/>
                  <a:moveTo>
                    <a:pt x="131204" y="37799"/>
                  </a:moveTo>
                  <a:lnTo>
                    <a:pt x="131204" y="43735"/>
                  </a:lnTo>
                  <a:lnTo>
                    <a:pt x="125270" y="43735"/>
                  </a:lnTo>
                  <a:lnTo>
                    <a:pt x="125270" y="37799"/>
                  </a:lnTo>
                  <a:close/>
                  <a:moveTo>
                    <a:pt x="137451" y="37799"/>
                  </a:moveTo>
                  <a:lnTo>
                    <a:pt x="137451" y="43735"/>
                  </a:lnTo>
                  <a:lnTo>
                    <a:pt x="131517" y="43735"/>
                  </a:lnTo>
                  <a:lnTo>
                    <a:pt x="131517" y="37799"/>
                  </a:lnTo>
                  <a:close/>
                  <a:moveTo>
                    <a:pt x="143702" y="37799"/>
                  </a:moveTo>
                  <a:lnTo>
                    <a:pt x="143702" y="43735"/>
                  </a:lnTo>
                  <a:lnTo>
                    <a:pt x="137766" y="43735"/>
                  </a:lnTo>
                  <a:lnTo>
                    <a:pt x="137766" y="37799"/>
                  </a:lnTo>
                  <a:close/>
                  <a:moveTo>
                    <a:pt x="149949" y="37799"/>
                  </a:moveTo>
                  <a:lnTo>
                    <a:pt x="149949" y="43735"/>
                  </a:lnTo>
                  <a:lnTo>
                    <a:pt x="144015" y="43735"/>
                  </a:lnTo>
                  <a:lnTo>
                    <a:pt x="144015" y="37799"/>
                  </a:lnTo>
                  <a:close/>
                  <a:moveTo>
                    <a:pt x="156196" y="37799"/>
                  </a:moveTo>
                  <a:lnTo>
                    <a:pt x="156196" y="43735"/>
                  </a:lnTo>
                  <a:lnTo>
                    <a:pt x="150262" y="43735"/>
                  </a:lnTo>
                  <a:lnTo>
                    <a:pt x="150262" y="37799"/>
                  </a:lnTo>
                  <a:close/>
                  <a:moveTo>
                    <a:pt x="162445" y="37799"/>
                  </a:moveTo>
                  <a:lnTo>
                    <a:pt x="162445" y="43735"/>
                  </a:lnTo>
                  <a:lnTo>
                    <a:pt x="156509" y="43735"/>
                  </a:lnTo>
                  <a:lnTo>
                    <a:pt x="156509" y="37799"/>
                  </a:lnTo>
                  <a:close/>
                  <a:moveTo>
                    <a:pt x="168692" y="37799"/>
                  </a:moveTo>
                  <a:lnTo>
                    <a:pt x="168692" y="43735"/>
                  </a:lnTo>
                  <a:lnTo>
                    <a:pt x="162756" y="43735"/>
                  </a:lnTo>
                  <a:lnTo>
                    <a:pt x="162756" y="37799"/>
                  </a:lnTo>
                  <a:close/>
                  <a:moveTo>
                    <a:pt x="174939" y="37799"/>
                  </a:moveTo>
                  <a:lnTo>
                    <a:pt x="174939" y="43735"/>
                  </a:lnTo>
                  <a:lnTo>
                    <a:pt x="169005" y="43735"/>
                  </a:lnTo>
                  <a:lnTo>
                    <a:pt x="169005" y="37799"/>
                  </a:lnTo>
                  <a:close/>
                  <a:moveTo>
                    <a:pt x="181186" y="37799"/>
                  </a:moveTo>
                  <a:lnTo>
                    <a:pt x="181186" y="43735"/>
                  </a:lnTo>
                  <a:lnTo>
                    <a:pt x="175252" y="43735"/>
                  </a:lnTo>
                  <a:lnTo>
                    <a:pt x="175252" y="37799"/>
                  </a:lnTo>
                  <a:close/>
                  <a:moveTo>
                    <a:pt x="187435" y="37799"/>
                  </a:moveTo>
                  <a:lnTo>
                    <a:pt x="187435" y="43735"/>
                  </a:lnTo>
                  <a:lnTo>
                    <a:pt x="181499" y="43735"/>
                  </a:lnTo>
                  <a:lnTo>
                    <a:pt x="181499" y="37799"/>
                  </a:lnTo>
                  <a:close/>
                  <a:moveTo>
                    <a:pt x="193684" y="37799"/>
                  </a:moveTo>
                  <a:lnTo>
                    <a:pt x="193684" y="43735"/>
                  </a:lnTo>
                  <a:lnTo>
                    <a:pt x="187749" y="43735"/>
                  </a:lnTo>
                  <a:lnTo>
                    <a:pt x="187749" y="37799"/>
                  </a:lnTo>
                  <a:close/>
                  <a:moveTo>
                    <a:pt x="199931" y="37799"/>
                  </a:moveTo>
                  <a:lnTo>
                    <a:pt x="199931" y="43735"/>
                  </a:lnTo>
                  <a:lnTo>
                    <a:pt x="193996" y="43735"/>
                  </a:lnTo>
                  <a:lnTo>
                    <a:pt x="193996" y="37799"/>
                  </a:lnTo>
                  <a:close/>
                  <a:moveTo>
                    <a:pt x="206180" y="37799"/>
                  </a:moveTo>
                  <a:lnTo>
                    <a:pt x="206180" y="43735"/>
                  </a:lnTo>
                  <a:lnTo>
                    <a:pt x="200244" y="43735"/>
                  </a:lnTo>
                  <a:lnTo>
                    <a:pt x="200244" y="37799"/>
                  </a:lnTo>
                  <a:close/>
                  <a:moveTo>
                    <a:pt x="212427" y="37799"/>
                  </a:moveTo>
                  <a:lnTo>
                    <a:pt x="212427" y="43735"/>
                  </a:lnTo>
                  <a:lnTo>
                    <a:pt x="206491" y="43735"/>
                  </a:lnTo>
                  <a:lnTo>
                    <a:pt x="206491" y="37799"/>
                  </a:lnTo>
                  <a:close/>
                  <a:moveTo>
                    <a:pt x="218674" y="37799"/>
                  </a:moveTo>
                  <a:lnTo>
                    <a:pt x="218674" y="43735"/>
                  </a:lnTo>
                  <a:lnTo>
                    <a:pt x="212739" y="43735"/>
                  </a:lnTo>
                  <a:lnTo>
                    <a:pt x="212739" y="37799"/>
                  </a:lnTo>
                  <a:close/>
                  <a:moveTo>
                    <a:pt x="224921" y="37799"/>
                  </a:moveTo>
                  <a:lnTo>
                    <a:pt x="224921" y="43735"/>
                  </a:lnTo>
                  <a:lnTo>
                    <a:pt x="218987" y="43735"/>
                  </a:lnTo>
                  <a:lnTo>
                    <a:pt x="218987" y="37799"/>
                  </a:lnTo>
                  <a:close/>
                  <a:moveTo>
                    <a:pt x="231170" y="37799"/>
                  </a:moveTo>
                  <a:lnTo>
                    <a:pt x="231170" y="43735"/>
                  </a:lnTo>
                  <a:lnTo>
                    <a:pt x="225234" y="43735"/>
                  </a:lnTo>
                  <a:lnTo>
                    <a:pt x="225234" y="37799"/>
                  </a:lnTo>
                  <a:close/>
                  <a:moveTo>
                    <a:pt x="237417" y="37799"/>
                  </a:moveTo>
                  <a:lnTo>
                    <a:pt x="237417" y="43735"/>
                  </a:lnTo>
                  <a:lnTo>
                    <a:pt x="231481" y="43735"/>
                  </a:lnTo>
                  <a:lnTo>
                    <a:pt x="231481" y="37799"/>
                  </a:lnTo>
                  <a:close/>
                  <a:moveTo>
                    <a:pt x="243664" y="37799"/>
                  </a:moveTo>
                  <a:lnTo>
                    <a:pt x="243664" y="43735"/>
                  </a:lnTo>
                  <a:lnTo>
                    <a:pt x="237729" y="43735"/>
                  </a:lnTo>
                  <a:lnTo>
                    <a:pt x="237729" y="37799"/>
                  </a:lnTo>
                  <a:close/>
                  <a:moveTo>
                    <a:pt x="249911" y="37799"/>
                  </a:moveTo>
                  <a:lnTo>
                    <a:pt x="249911" y="43735"/>
                  </a:lnTo>
                  <a:lnTo>
                    <a:pt x="243977" y="43735"/>
                  </a:lnTo>
                  <a:lnTo>
                    <a:pt x="243977" y="37799"/>
                  </a:lnTo>
                  <a:close/>
                  <a:moveTo>
                    <a:pt x="256161" y="37799"/>
                  </a:moveTo>
                  <a:lnTo>
                    <a:pt x="256161" y="43735"/>
                  </a:lnTo>
                  <a:lnTo>
                    <a:pt x="250225" y="43735"/>
                  </a:lnTo>
                  <a:lnTo>
                    <a:pt x="250225" y="37799"/>
                  </a:lnTo>
                  <a:close/>
                  <a:moveTo>
                    <a:pt x="262409" y="37799"/>
                  </a:moveTo>
                  <a:lnTo>
                    <a:pt x="262409" y="43735"/>
                  </a:lnTo>
                  <a:lnTo>
                    <a:pt x="256474" y="43735"/>
                  </a:lnTo>
                  <a:lnTo>
                    <a:pt x="256474" y="37799"/>
                  </a:lnTo>
                  <a:close/>
                  <a:moveTo>
                    <a:pt x="268656" y="37799"/>
                  </a:moveTo>
                  <a:lnTo>
                    <a:pt x="268656" y="43735"/>
                  </a:lnTo>
                  <a:lnTo>
                    <a:pt x="262721" y="43735"/>
                  </a:lnTo>
                  <a:lnTo>
                    <a:pt x="262721" y="37799"/>
                  </a:lnTo>
                  <a:close/>
                  <a:moveTo>
                    <a:pt x="274904" y="37799"/>
                  </a:moveTo>
                  <a:lnTo>
                    <a:pt x="274904" y="43735"/>
                  </a:lnTo>
                  <a:lnTo>
                    <a:pt x="268968" y="43735"/>
                  </a:lnTo>
                  <a:lnTo>
                    <a:pt x="268968" y="37799"/>
                  </a:lnTo>
                  <a:close/>
                  <a:moveTo>
                    <a:pt x="6251" y="44046"/>
                  </a:moveTo>
                  <a:lnTo>
                    <a:pt x="6251" y="49982"/>
                  </a:lnTo>
                  <a:lnTo>
                    <a:pt x="315" y="49982"/>
                  </a:lnTo>
                  <a:lnTo>
                    <a:pt x="315" y="44046"/>
                  </a:lnTo>
                  <a:close/>
                  <a:moveTo>
                    <a:pt x="12498" y="44046"/>
                  </a:moveTo>
                  <a:lnTo>
                    <a:pt x="12498" y="49982"/>
                  </a:lnTo>
                  <a:lnTo>
                    <a:pt x="6562" y="49982"/>
                  </a:lnTo>
                  <a:lnTo>
                    <a:pt x="6562" y="44046"/>
                  </a:lnTo>
                  <a:close/>
                  <a:moveTo>
                    <a:pt x="18745" y="44046"/>
                  </a:moveTo>
                  <a:lnTo>
                    <a:pt x="18745" y="49982"/>
                  </a:lnTo>
                  <a:lnTo>
                    <a:pt x="12810" y="49982"/>
                  </a:lnTo>
                  <a:lnTo>
                    <a:pt x="12810" y="44046"/>
                  </a:lnTo>
                  <a:close/>
                  <a:moveTo>
                    <a:pt x="24992" y="44046"/>
                  </a:moveTo>
                  <a:lnTo>
                    <a:pt x="24992" y="49982"/>
                  </a:lnTo>
                  <a:lnTo>
                    <a:pt x="19058" y="49982"/>
                  </a:lnTo>
                  <a:lnTo>
                    <a:pt x="19058" y="44046"/>
                  </a:lnTo>
                  <a:close/>
                  <a:moveTo>
                    <a:pt x="31242" y="44046"/>
                  </a:moveTo>
                  <a:lnTo>
                    <a:pt x="31242" y="49982"/>
                  </a:lnTo>
                  <a:lnTo>
                    <a:pt x="25305" y="49982"/>
                  </a:lnTo>
                  <a:lnTo>
                    <a:pt x="25305" y="44046"/>
                  </a:lnTo>
                  <a:close/>
                  <a:moveTo>
                    <a:pt x="37489" y="44046"/>
                  </a:moveTo>
                  <a:lnTo>
                    <a:pt x="37489" y="49982"/>
                  </a:lnTo>
                  <a:lnTo>
                    <a:pt x="31553" y="49982"/>
                  </a:lnTo>
                  <a:lnTo>
                    <a:pt x="31553" y="44046"/>
                  </a:lnTo>
                  <a:close/>
                  <a:moveTo>
                    <a:pt x="43737" y="44046"/>
                  </a:moveTo>
                  <a:lnTo>
                    <a:pt x="43737" y="49982"/>
                  </a:lnTo>
                  <a:lnTo>
                    <a:pt x="37802" y="49982"/>
                  </a:lnTo>
                  <a:lnTo>
                    <a:pt x="37802" y="44046"/>
                  </a:lnTo>
                  <a:close/>
                  <a:moveTo>
                    <a:pt x="49985" y="44046"/>
                  </a:moveTo>
                  <a:lnTo>
                    <a:pt x="49985" y="49982"/>
                  </a:lnTo>
                  <a:lnTo>
                    <a:pt x="44049" y="49982"/>
                  </a:lnTo>
                  <a:lnTo>
                    <a:pt x="44049" y="44046"/>
                  </a:lnTo>
                  <a:close/>
                  <a:moveTo>
                    <a:pt x="56232" y="44046"/>
                  </a:moveTo>
                  <a:lnTo>
                    <a:pt x="56232" y="49982"/>
                  </a:lnTo>
                  <a:lnTo>
                    <a:pt x="50296" y="49982"/>
                  </a:lnTo>
                  <a:lnTo>
                    <a:pt x="50296" y="44046"/>
                  </a:lnTo>
                  <a:close/>
                  <a:moveTo>
                    <a:pt x="62480" y="44046"/>
                  </a:moveTo>
                  <a:lnTo>
                    <a:pt x="62480" y="49982"/>
                  </a:lnTo>
                  <a:lnTo>
                    <a:pt x="56545" y="49982"/>
                  </a:lnTo>
                  <a:lnTo>
                    <a:pt x="56545" y="44046"/>
                  </a:lnTo>
                  <a:close/>
                  <a:moveTo>
                    <a:pt x="68727" y="44046"/>
                  </a:moveTo>
                  <a:lnTo>
                    <a:pt x="68727" y="49982"/>
                  </a:lnTo>
                  <a:lnTo>
                    <a:pt x="62792" y="49982"/>
                  </a:lnTo>
                  <a:lnTo>
                    <a:pt x="62792" y="44046"/>
                  </a:lnTo>
                  <a:close/>
                  <a:moveTo>
                    <a:pt x="74975" y="44046"/>
                  </a:moveTo>
                  <a:lnTo>
                    <a:pt x="74975" y="49982"/>
                  </a:lnTo>
                  <a:lnTo>
                    <a:pt x="69039" y="49982"/>
                  </a:lnTo>
                  <a:lnTo>
                    <a:pt x="69039" y="44046"/>
                  </a:lnTo>
                  <a:close/>
                  <a:moveTo>
                    <a:pt x="81223" y="44046"/>
                  </a:moveTo>
                  <a:lnTo>
                    <a:pt x="81223" y="49982"/>
                  </a:lnTo>
                  <a:lnTo>
                    <a:pt x="75286" y="49982"/>
                  </a:lnTo>
                  <a:lnTo>
                    <a:pt x="75286" y="44046"/>
                  </a:lnTo>
                  <a:close/>
                  <a:moveTo>
                    <a:pt x="87470" y="44046"/>
                  </a:moveTo>
                  <a:lnTo>
                    <a:pt x="87470" y="49982"/>
                  </a:lnTo>
                  <a:lnTo>
                    <a:pt x="81535" y="49982"/>
                  </a:lnTo>
                  <a:lnTo>
                    <a:pt x="81535" y="44046"/>
                  </a:lnTo>
                  <a:close/>
                  <a:moveTo>
                    <a:pt x="93720" y="44046"/>
                  </a:moveTo>
                  <a:lnTo>
                    <a:pt x="93720" y="49982"/>
                  </a:lnTo>
                  <a:lnTo>
                    <a:pt x="87784" y="49982"/>
                  </a:lnTo>
                  <a:lnTo>
                    <a:pt x="87784" y="44046"/>
                  </a:lnTo>
                  <a:close/>
                  <a:moveTo>
                    <a:pt x="99967" y="44046"/>
                  </a:moveTo>
                  <a:lnTo>
                    <a:pt x="99967" y="49982"/>
                  </a:lnTo>
                  <a:lnTo>
                    <a:pt x="94031" y="49982"/>
                  </a:lnTo>
                  <a:lnTo>
                    <a:pt x="94031" y="44046"/>
                  </a:lnTo>
                  <a:close/>
                  <a:moveTo>
                    <a:pt x="106214" y="44046"/>
                  </a:moveTo>
                  <a:lnTo>
                    <a:pt x="106214" y="49982"/>
                  </a:lnTo>
                  <a:lnTo>
                    <a:pt x="100278" y="49982"/>
                  </a:lnTo>
                  <a:lnTo>
                    <a:pt x="100278" y="44046"/>
                  </a:lnTo>
                  <a:close/>
                  <a:moveTo>
                    <a:pt x="112461" y="44046"/>
                  </a:moveTo>
                  <a:lnTo>
                    <a:pt x="112461" y="49982"/>
                  </a:lnTo>
                  <a:lnTo>
                    <a:pt x="106527" y="49982"/>
                  </a:lnTo>
                  <a:lnTo>
                    <a:pt x="106527" y="44046"/>
                  </a:lnTo>
                  <a:close/>
                  <a:moveTo>
                    <a:pt x="118710" y="44046"/>
                  </a:moveTo>
                  <a:lnTo>
                    <a:pt x="118710" y="49982"/>
                  </a:lnTo>
                  <a:lnTo>
                    <a:pt x="112774" y="49982"/>
                  </a:lnTo>
                  <a:lnTo>
                    <a:pt x="112774" y="44046"/>
                  </a:lnTo>
                  <a:close/>
                  <a:moveTo>
                    <a:pt x="124957" y="44046"/>
                  </a:moveTo>
                  <a:lnTo>
                    <a:pt x="124957" y="49982"/>
                  </a:lnTo>
                  <a:lnTo>
                    <a:pt x="119021" y="49982"/>
                  </a:lnTo>
                  <a:lnTo>
                    <a:pt x="119021" y="44046"/>
                  </a:lnTo>
                  <a:close/>
                  <a:moveTo>
                    <a:pt x="131204" y="44046"/>
                  </a:moveTo>
                  <a:lnTo>
                    <a:pt x="131204" y="49982"/>
                  </a:lnTo>
                  <a:lnTo>
                    <a:pt x="125270" y="49982"/>
                  </a:lnTo>
                  <a:lnTo>
                    <a:pt x="125270" y="44046"/>
                  </a:lnTo>
                  <a:close/>
                  <a:moveTo>
                    <a:pt x="137451" y="44046"/>
                  </a:moveTo>
                  <a:lnTo>
                    <a:pt x="137451" y="49982"/>
                  </a:lnTo>
                  <a:lnTo>
                    <a:pt x="131517" y="49982"/>
                  </a:lnTo>
                  <a:lnTo>
                    <a:pt x="131517" y="44046"/>
                  </a:lnTo>
                  <a:close/>
                  <a:moveTo>
                    <a:pt x="143702" y="44046"/>
                  </a:moveTo>
                  <a:lnTo>
                    <a:pt x="143702" y="49982"/>
                  </a:lnTo>
                  <a:lnTo>
                    <a:pt x="137766" y="49982"/>
                  </a:lnTo>
                  <a:lnTo>
                    <a:pt x="137766" y="44046"/>
                  </a:lnTo>
                  <a:close/>
                  <a:moveTo>
                    <a:pt x="149949" y="44046"/>
                  </a:moveTo>
                  <a:lnTo>
                    <a:pt x="149949" y="49982"/>
                  </a:lnTo>
                  <a:lnTo>
                    <a:pt x="144015" y="49982"/>
                  </a:lnTo>
                  <a:lnTo>
                    <a:pt x="144015" y="44046"/>
                  </a:lnTo>
                  <a:close/>
                  <a:moveTo>
                    <a:pt x="156196" y="44046"/>
                  </a:moveTo>
                  <a:lnTo>
                    <a:pt x="156196" y="49982"/>
                  </a:lnTo>
                  <a:lnTo>
                    <a:pt x="150262" y="49982"/>
                  </a:lnTo>
                  <a:lnTo>
                    <a:pt x="150262" y="44046"/>
                  </a:lnTo>
                  <a:close/>
                  <a:moveTo>
                    <a:pt x="162445" y="44046"/>
                  </a:moveTo>
                  <a:lnTo>
                    <a:pt x="162445" y="49982"/>
                  </a:lnTo>
                  <a:lnTo>
                    <a:pt x="156509" y="49982"/>
                  </a:lnTo>
                  <a:lnTo>
                    <a:pt x="156509" y="44046"/>
                  </a:lnTo>
                  <a:close/>
                  <a:moveTo>
                    <a:pt x="168692" y="44046"/>
                  </a:moveTo>
                  <a:lnTo>
                    <a:pt x="168692" y="49982"/>
                  </a:lnTo>
                  <a:lnTo>
                    <a:pt x="162756" y="49982"/>
                  </a:lnTo>
                  <a:lnTo>
                    <a:pt x="162756" y="44046"/>
                  </a:lnTo>
                  <a:close/>
                  <a:moveTo>
                    <a:pt x="174939" y="44046"/>
                  </a:moveTo>
                  <a:lnTo>
                    <a:pt x="174939" y="49982"/>
                  </a:lnTo>
                  <a:lnTo>
                    <a:pt x="169005" y="49982"/>
                  </a:lnTo>
                  <a:lnTo>
                    <a:pt x="169005" y="44046"/>
                  </a:lnTo>
                  <a:close/>
                  <a:moveTo>
                    <a:pt x="181186" y="44046"/>
                  </a:moveTo>
                  <a:lnTo>
                    <a:pt x="181186" y="49982"/>
                  </a:lnTo>
                  <a:lnTo>
                    <a:pt x="175252" y="49982"/>
                  </a:lnTo>
                  <a:lnTo>
                    <a:pt x="175252" y="44046"/>
                  </a:lnTo>
                  <a:close/>
                  <a:moveTo>
                    <a:pt x="187435" y="44046"/>
                  </a:moveTo>
                  <a:lnTo>
                    <a:pt x="187435" y="49982"/>
                  </a:lnTo>
                  <a:lnTo>
                    <a:pt x="181499" y="49982"/>
                  </a:lnTo>
                  <a:lnTo>
                    <a:pt x="181499" y="44046"/>
                  </a:lnTo>
                  <a:close/>
                  <a:moveTo>
                    <a:pt x="193684" y="44046"/>
                  </a:moveTo>
                  <a:lnTo>
                    <a:pt x="193684" y="49982"/>
                  </a:lnTo>
                  <a:lnTo>
                    <a:pt x="187749" y="49982"/>
                  </a:lnTo>
                  <a:lnTo>
                    <a:pt x="187749" y="44046"/>
                  </a:lnTo>
                  <a:close/>
                  <a:moveTo>
                    <a:pt x="199931" y="44046"/>
                  </a:moveTo>
                  <a:lnTo>
                    <a:pt x="199931" y="49982"/>
                  </a:lnTo>
                  <a:lnTo>
                    <a:pt x="193996" y="49982"/>
                  </a:lnTo>
                  <a:lnTo>
                    <a:pt x="193996" y="44046"/>
                  </a:lnTo>
                  <a:close/>
                  <a:moveTo>
                    <a:pt x="206180" y="44046"/>
                  </a:moveTo>
                  <a:lnTo>
                    <a:pt x="206180" y="49982"/>
                  </a:lnTo>
                  <a:lnTo>
                    <a:pt x="200244" y="49982"/>
                  </a:lnTo>
                  <a:lnTo>
                    <a:pt x="200244" y="44046"/>
                  </a:lnTo>
                  <a:close/>
                  <a:moveTo>
                    <a:pt x="212427" y="44046"/>
                  </a:moveTo>
                  <a:lnTo>
                    <a:pt x="212427" y="49982"/>
                  </a:lnTo>
                  <a:lnTo>
                    <a:pt x="206491" y="49982"/>
                  </a:lnTo>
                  <a:lnTo>
                    <a:pt x="206491" y="44046"/>
                  </a:lnTo>
                  <a:close/>
                  <a:moveTo>
                    <a:pt x="218674" y="44046"/>
                  </a:moveTo>
                  <a:lnTo>
                    <a:pt x="218674" y="49982"/>
                  </a:lnTo>
                  <a:lnTo>
                    <a:pt x="212739" y="49982"/>
                  </a:lnTo>
                  <a:lnTo>
                    <a:pt x="212739" y="44046"/>
                  </a:lnTo>
                  <a:close/>
                  <a:moveTo>
                    <a:pt x="224921" y="44046"/>
                  </a:moveTo>
                  <a:lnTo>
                    <a:pt x="224921" y="49982"/>
                  </a:lnTo>
                  <a:lnTo>
                    <a:pt x="218987" y="49982"/>
                  </a:lnTo>
                  <a:lnTo>
                    <a:pt x="218987" y="44046"/>
                  </a:lnTo>
                  <a:close/>
                  <a:moveTo>
                    <a:pt x="231170" y="44046"/>
                  </a:moveTo>
                  <a:lnTo>
                    <a:pt x="231170" y="49982"/>
                  </a:lnTo>
                  <a:lnTo>
                    <a:pt x="225234" y="49982"/>
                  </a:lnTo>
                  <a:lnTo>
                    <a:pt x="225234" y="44046"/>
                  </a:lnTo>
                  <a:close/>
                  <a:moveTo>
                    <a:pt x="237417" y="44046"/>
                  </a:moveTo>
                  <a:lnTo>
                    <a:pt x="237417" y="49982"/>
                  </a:lnTo>
                  <a:lnTo>
                    <a:pt x="231481" y="49982"/>
                  </a:lnTo>
                  <a:lnTo>
                    <a:pt x="231481" y="44046"/>
                  </a:lnTo>
                  <a:close/>
                  <a:moveTo>
                    <a:pt x="243664" y="44046"/>
                  </a:moveTo>
                  <a:lnTo>
                    <a:pt x="243664" y="49982"/>
                  </a:lnTo>
                  <a:lnTo>
                    <a:pt x="237729" y="49982"/>
                  </a:lnTo>
                  <a:lnTo>
                    <a:pt x="237729" y="44046"/>
                  </a:lnTo>
                  <a:close/>
                  <a:moveTo>
                    <a:pt x="249911" y="44046"/>
                  </a:moveTo>
                  <a:lnTo>
                    <a:pt x="249911" y="49982"/>
                  </a:lnTo>
                  <a:lnTo>
                    <a:pt x="243977" y="49982"/>
                  </a:lnTo>
                  <a:lnTo>
                    <a:pt x="243977" y="44046"/>
                  </a:lnTo>
                  <a:close/>
                  <a:moveTo>
                    <a:pt x="256161" y="44046"/>
                  </a:moveTo>
                  <a:lnTo>
                    <a:pt x="256161" y="49982"/>
                  </a:lnTo>
                  <a:lnTo>
                    <a:pt x="250225" y="49982"/>
                  </a:lnTo>
                  <a:lnTo>
                    <a:pt x="250225" y="44046"/>
                  </a:lnTo>
                  <a:close/>
                  <a:moveTo>
                    <a:pt x="262409" y="44046"/>
                  </a:moveTo>
                  <a:lnTo>
                    <a:pt x="262409" y="49982"/>
                  </a:lnTo>
                  <a:lnTo>
                    <a:pt x="256474" y="49982"/>
                  </a:lnTo>
                  <a:lnTo>
                    <a:pt x="256474" y="44046"/>
                  </a:lnTo>
                  <a:close/>
                  <a:moveTo>
                    <a:pt x="268656" y="44046"/>
                  </a:moveTo>
                  <a:lnTo>
                    <a:pt x="268656" y="49982"/>
                  </a:lnTo>
                  <a:lnTo>
                    <a:pt x="262721" y="49982"/>
                  </a:lnTo>
                  <a:lnTo>
                    <a:pt x="262721" y="44046"/>
                  </a:lnTo>
                  <a:close/>
                  <a:moveTo>
                    <a:pt x="274904" y="44046"/>
                  </a:moveTo>
                  <a:lnTo>
                    <a:pt x="274904" y="49982"/>
                  </a:lnTo>
                  <a:lnTo>
                    <a:pt x="268968" y="49982"/>
                  </a:lnTo>
                  <a:lnTo>
                    <a:pt x="268968" y="44046"/>
                  </a:lnTo>
                  <a:close/>
                  <a:moveTo>
                    <a:pt x="6251" y="50295"/>
                  </a:moveTo>
                  <a:lnTo>
                    <a:pt x="6251" y="56229"/>
                  </a:lnTo>
                  <a:lnTo>
                    <a:pt x="315" y="56229"/>
                  </a:lnTo>
                  <a:lnTo>
                    <a:pt x="315" y="50295"/>
                  </a:lnTo>
                  <a:close/>
                  <a:moveTo>
                    <a:pt x="12498" y="50295"/>
                  </a:moveTo>
                  <a:lnTo>
                    <a:pt x="12498" y="56229"/>
                  </a:lnTo>
                  <a:lnTo>
                    <a:pt x="6562" y="56229"/>
                  </a:lnTo>
                  <a:lnTo>
                    <a:pt x="6562" y="50295"/>
                  </a:lnTo>
                  <a:close/>
                  <a:moveTo>
                    <a:pt x="18745" y="50295"/>
                  </a:moveTo>
                  <a:lnTo>
                    <a:pt x="18745" y="56229"/>
                  </a:lnTo>
                  <a:lnTo>
                    <a:pt x="12810" y="56229"/>
                  </a:lnTo>
                  <a:lnTo>
                    <a:pt x="12810" y="50295"/>
                  </a:lnTo>
                  <a:close/>
                  <a:moveTo>
                    <a:pt x="24992" y="50295"/>
                  </a:moveTo>
                  <a:lnTo>
                    <a:pt x="24992" y="56229"/>
                  </a:lnTo>
                  <a:lnTo>
                    <a:pt x="19058" y="56229"/>
                  </a:lnTo>
                  <a:lnTo>
                    <a:pt x="19058" y="50295"/>
                  </a:lnTo>
                  <a:close/>
                  <a:moveTo>
                    <a:pt x="31242" y="50295"/>
                  </a:moveTo>
                  <a:lnTo>
                    <a:pt x="31242" y="56229"/>
                  </a:lnTo>
                  <a:lnTo>
                    <a:pt x="25305" y="56229"/>
                  </a:lnTo>
                  <a:lnTo>
                    <a:pt x="25305" y="50295"/>
                  </a:lnTo>
                  <a:close/>
                  <a:moveTo>
                    <a:pt x="37489" y="50295"/>
                  </a:moveTo>
                  <a:lnTo>
                    <a:pt x="37489" y="56229"/>
                  </a:lnTo>
                  <a:lnTo>
                    <a:pt x="31553" y="56229"/>
                  </a:lnTo>
                  <a:lnTo>
                    <a:pt x="31553" y="50295"/>
                  </a:lnTo>
                  <a:close/>
                  <a:moveTo>
                    <a:pt x="43737" y="50295"/>
                  </a:moveTo>
                  <a:lnTo>
                    <a:pt x="43737" y="56229"/>
                  </a:lnTo>
                  <a:lnTo>
                    <a:pt x="37802" y="56229"/>
                  </a:lnTo>
                  <a:lnTo>
                    <a:pt x="37802" y="50295"/>
                  </a:lnTo>
                  <a:close/>
                  <a:moveTo>
                    <a:pt x="49985" y="50295"/>
                  </a:moveTo>
                  <a:lnTo>
                    <a:pt x="49985" y="56229"/>
                  </a:lnTo>
                  <a:lnTo>
                    <a:pt x="44049" y="56229"/>
                  </a:lnTo>
                  <a:lnTo>
                    <a:pt x="44049" y="50295"/>
                  </a:lnTo>
                  <a:close/>
                  <a:moveTo>
                    <a:pt x="56232" y="50295"/>
                  </a:moveTo>
                  <a:lnTo>
                    <a:pt x="56232" y="56229"/>
                  </a:lnTo>
                  <a:lnTo>
                    <a:pt x="50296" y="56229"/>
                  </a:lnTo>
                  <a:lnTo>
                    <a:pt x="50296" y="50295"/>
                  </a:lnTo>
                  <a:close/>
                  <a:moveTo>
                    <a:pt x="62480" y="50295"/>
                  </a:moveTo>
                  <a:lnTo>
                    <a:pt x="62480" y="56229"/>
                  </a:lnTo>
                  <a:lnTo>
                    <a:pt x="56545" y="56229"/>
                  </a:lnTo>
                  <a:lnTo>
                    <a:pt x="56545" y="50295"/>
                  </a:lnTo>
                  <a:close/>
                  <a:moveTo>
                    <a:pt x="68727" y="50295"/>
                  </a:moveTo>
                  <a:lnTo>
                    <a:pt x="68727" y="56229"/>
                  </a:lnTo>
                  <a:lnTo>
                    <a:pt x="62792" y="56229"/>
                  </a:lnTo>
                  <a:lnTo>
                    <a:pt x="62792" y="50295"/>
                  </a:lnTo>
                  <a:close/>
                  <a:moveTo>
                    <a:pt x="74975" y="50295"/>
                  </a:moveTo>
                  <a:lnTo>
                    <a:pt x="74975" y="56229"/>
                  </a:lnTo>
                  <a:lnTo>
                    <a:pt x="69039" y="56229"/>
                  </a:lnTo>
                  <a:lnTo>
                    <a:pt x="69039" y="50295"/>
                  </a:lnTo>
                  <a:close/>
                  <a:moveTo>
                    <a:pt x="81223" y="50295"/>
                  </a:moveTo>
                  <a:lnTo>
                    <a:pt x="81223" y="56229"/>
                  </a:lnTo>
                  <a:lnTo>
                    <a:pt x="75286" y="56229"/>
                  </a:lnTo>
                  <a:lnTo>
                    <a:pt x="75286" y="50295"/>
                  </a:lnTo>
                  <a:close/>
                  <a:moveTo>
                    <a:pt x="87470" y="50295"/>
                  </a:moveTo>
                  <a:lnTo>
                    <a:pt x="87470" y="56229"/>
                  </a:lnTo>
                  <a:lnTo>
                    <a:pt x="81535" y="56229"/>
                  </a:lnTo>
                  <a:lnTo>
                    <a:pt x="81535" y="50295"/>
                  </a:lnTo>
                  <a:close/>
                  <a:moveTo>
                    <a:pt x="93720" y="50295"/>
                  </a:moveTo>
                  <a:lnTo>
                    <a:pt x="93720" y="56229"/>
                  </a:lnTo>
                  <a:lnTo>
                    <a:pt x="87784" y="56229"/>
                  </a:lnTo>
                  <a:lnTo>
                    <a:pt x="87784" y="50295"/>
                  </a:lnTo>
                  <a:close/>
                  <a:moveTo>
                    <a:pt x="99967" y="50295"/>
                  </a:moveTo>
                  <a:lnTo>
                    <a:pt x="99967" y="56229"/>
                  </a:lnTo>
                  <a:lnTo>
                    <a:pt x="94031" y="56229"/>
                  </a:lnTo>
                  <a:lnTo>
                    <a:pt x="94031" y="50295"/>
                  </a:lnTo>
                  <a:close/>
                  <a:moveTo>
                    <a:pt x="106214" y="50295"/>
                  </a:moveTo>
                  <a:lnTo>
                    <a:pt x="106214" y="56229"/>
                  </a:lnTo>
                  <a:lnTo>
                    <a:pt x="100278" y="56229"/>
                  </a:lnTo>
                  <a:lnTo>
                    <a:pt x="100278" y="50295"/>
                  </a:lnTo>
                  <a:close/>
                  <a:moveTo>
                    <a:pt x="112461" y="50295"/>
                  </a:moveTo>
                  <a:lnTo>
                    <a:pt x="112461" y="56229"/>
                  </a:lnTo>
                  <a:lnTo>
                    <a:pt x="106527" y="56229"/>
                  </a:lnTo>
                  <a:lnTo>
                    <a:pt x="106527" y="50295"/>
                  </a:lnTo>
                  <a:close/>
                  <a:moveTo>
                    <a:pt x="118710" y="50295"/>
                  </a:moveTo>
                  <a:lnTo>
                    <a:pt x="118710" y="56229"/>
                  </a:lnTo>
                  <a:lnTo>
                    <a:pt x="112774" y="56229"/>
                  </a:lnTo>
                  <a:lnTo>
                    <a:pt x="112774" y="50295"/>
                  </a:lnTo>
                  <a:close/>
                  <a:moveTo>
                    <a:pt x="124957" y="50295"/>
                  </a:moveTo>
                  <a:lnTo>
                    <a:pt x="124957" y="56229"/>
                  </a:lnTo>
                  <a:lnTo>
                    <a:pt x="119021" y="56229"/>
                  </a:lnTo>
                  <a:lnTo>
                    <a:pt x="119021" y="50295"/>
                  </a:lnTo>
                  <a:close/>
                  <a:moveTo>
                    <a:pt x="131204" y="50295"/>
                  </a:moveTo>
                  <a:lnTo>
                    <a:pt x="131204" y="56229"/>
                  </a:lnTo>
                  <a:lnTo>
                    <a:pt x="125270" y="56229"/>
                  </a:lnTo>
                  <a:lnTo>
                    <a:pt x="125270" y="50295"/>
                  </a:lnTo>
                  <a:close/>
                  <a:moveTo>
                    <a:pt x="137451" y="50295"/>
                  </a:moveTo>
                  <a:lnTo>
                    <a:pt x="137451" y="56229"/>
                  </a:lnTo>
                  <a:lnTo>
                    <a:pt x="131517" y="56229"/>
                  </a:lnTo>
                  <a:lnTo>
                    <a:pt x="131517" y="50295"/>
                  </a:lnTo>
                  <a:close/>
                  <a:moveTo>
                    <a:pt x="143702" y="50295"/>
                  </a:moveTo>
                  <a:lnTo>
                    <a:pt x="143702" y="56229"/>
                  </a:lnTo>
                  <a:lnTo>
                    <a:pt x="137766" y="56229"/>
                  </a:lnTo>
                  <a:lnTo>
                    <a:pt x="137766" y="50295"/>
                  </a:lnTo>
                  <a:close/>
                  <a:moveTo>
                    <a:pt x="149949" y="50295"/>
                  </a:moveTo>
                  <a:lnTo>
                    <a:pt x="149949" y="56229"/>
                  </a:lnTo>
                  <a:lnTo>
                    <a:pt x="144015" y="56229"/>
                  </a:lnTo>
                  <a:lnTo>
                    <a:pt x="144015" y="50295"/>
                  </a:lnTo>
                  <a:close/>
                  <a:moveTo>
                    <a:pt x="156196" y="50295"/>
                  </a:moveTo>
                  <a:lnTo>
                    <a:pt x="156196" y="56229"/>
                  </a:lnTo>
                  <a:lnTo>
                    <a:pt x="150262" y="56229"/>
                  </a:lnTo>
                  <a:lnTo>
                    <a:pt x="150262" y="50295"/>
                  </a:lnTo>
                  <a:close/>
                  <a:moveTo>
                    <a:pt x="162445" y="50295"/>
                  </a:moveTo>
                  <a:lnTo>
                    <a:pt x="162445" y="56229"/>
                  </a:lnTo>
                  <a:lnTo>
                    <a:pt x="156509" y="56229"/>
                  </a:lnTo>
                  <a:lnTo>
                    <a:pt x="156509" y="50295"/>
                  </a:lnTo>
                  <a:close/>
                  <a:moveTo>
                    <a:pt x="168692" y="50295"/>
                  </a:moveTo>
                  <a:lnTo>
                    <a:pt x="168692" y="56229"/>
                  </a:lnTo>
                  <a:lnTo>
                    <a:pt x="162756" y="56229"/>
                  </a:lnTo>
                  <a:lnTo>
                    <a:pt x="162756" y="50295"/>
                  </a:lnTo>
                  <a:close/>
                  <a:moveTo>
                    <a:pt x="174939" y="50295"/>
                  </a:moveTo>
                  <a:lnTo>
                    <a:pt x="174939" y="56229"/>
                  </a:lnTo>
                  <a:lnTo>
                    <a:pt x="169005" y="56229"/>
                  </a:lnTo>
                  <a:lnTo>
                    <a:pt x="169005" y="50295"/>
                  </a:lnTo>
                  <a:close/>
                  <a:moveTo>
                    <a:pt x="181186" y="50295"/>
                  </a:moveTo>
                  <a:lnTo>
                    <a:pt x="181186" y="56229"/>
                  </a:lnTo>
                  <a:lnTo>
                    <a:pt x="175252" y="56229"/>
                  </a:lnTo>
                  <a:lnTo>
                    <a:pt x="175252" y="50295"/>
                  </a:lnTo>
                  <a:close/>
                  <a:moveTo>
                    <a:pt x="187435" y="50295"/>
                  </a:moveTo>
                  <a:lnTo>
                    <a:pt x="187435" y="56229"/>
                  </a:lnTo>
                  <a:lnTo>
                    <a:pt x="181499" y="56229"/>
                  </a:lnTo>
                  <a:lnTo>
                    <a:pt x="181499" y="50295"/>
                  </a:lnTo>
                  <a:close/>
                  <a:moveTo>
                    <a:pt x="193684" y="50295"/>
                  </a:moveTo>
                  <a:lnTo>
                    <a:pt x="193684" y="56229"/>
                  </a:lnTo>
                  <a:lnTo>
                    <a:pt x="187749" y="56229"/>
                  </a:lnTo>
                  <a:lnTo>
                    <a:pt x="187749" y="50295"/>
                  </a:lnTo>
                  <a:close/>
                  <a:moveTo>
                    <a:pt x="199931" y="50295"/>
                  </a:moveTo>
                  <a:lnTo>
                    <a:pt x="199931" y="56229"/>
                  </a:lnTo>
                  <a:lnTo>
                    <a:pt x="193996" y="56229"/>
                  </a:lnTo>
                  <a:lnTo>
                    <a:pt x="193996" y="50295"/>
                  </a:lnTo>
                  <a:close/>
                  <a:moveTo>
                    <a:pt x="206180" y="50295"/>
                  </a:moveTo>
                  <a:lnTo>
                    <a:pt x="206180" y="56229"/>
                  </a:lnTo>
                  <a:lnTo>
                    <a:pt x="200244" y="56229"/>
                  </a:lnTo>
                  <a:lnTo>
                    <a:pt x="200244" y="50295"/>
                  </a:lnTo>
                  <a:close/>
                  <a:moveTo>
                    <a:pt x="212427" y="50295"/>
                  </a:moveTo>
                  <a:lnTo>
                    <a:pt x="212427" y="56229"/>
                  </a:lnTo>
                  <a:lnTo>
                    <a:pt x="206491" y="56229"/>
                  </a:lnTo>
                  <a:lnTo>
                    <a:pt x="206491" y="50295"/>
                  </a:lnTo>
                  <a:close/>
                  <a:moveTo>
                    <a:pt x="218674" y="50295"/>
                  </a:moveTo>
                  <a:lnTo>
                    <a:pt x="218674" y="56229"/>
                  </a:lnTo>
                  <a:lnTo>
                    <a:pt x="212739" y="56229"/>
                  </a:lnTo>
                  <a:lnTo>
                    <a:pt x="212739" y="50295"/>
                  </a:lnTo>
                  <a:close/>
                  <a:moveTo>
                    <a:pt x="224921" y="50295"/>
                  </a:moveTo>
                  <a:lnTo>
                    <a:pt x="224921" y="56229"/>
                  </a:lnTo>
                  <a:lnTo>
                    <a:pt x="218987" y="56229"/>
                  </a:lnTo>
                  <a:lnTo>
                    <a:pt x="218987" y="50295"/>
                  </a:lnTo>
                  <a:close/>
                  <a:moveTo>
                    <a:pt x="231170" y="50295"/>
                  </a:moveTo>
                  <a:lnTo>
                    <a:pt x="231170" y="56229"/>
                  </a:lnTo>
                  <a:lnTo>
                    <a:pt x="225234" y="56229"/>
                  </a:lnTo>
                  <a:lnTo>
                    <a:pt x="225234" y="50295"/>
                  </a:lnTo>
                  <a:close/>
                  <a:moveTo>
                    <a:pt x="237417" y="50295"/>
                  </a:moveTo>
                  <a:lnTo>
                    <a:pt x="237417" y="56229"/>
                  </a:lnTo>
                  <a:lnTo>
                    <a:pt x="231481" y="56229"/>
                  </a:lnTo>
                  <a:lnTo>
                    <a:pt x="231481" y="50295"/>
                  </a:lnTo>
                  <a:close/>
                  <a:moveTo>
                    <a:pt x="243664" y="50295"/>
                  </a:moveTo>
                  <a:lnTo>
                    <a:pt x="243664" y="56229"/>
                  </a:lnTo>
                  <a:lnTo>
                    <a:pt x="237729" y="56229"/>
                  </a:lnTo>
                  <a:lnTo>
                    <a:pt x="237729" y="50295"/>
                  </a:lnTo>
                  <a:close/>
                  <a:moveTo>
                    <a:pt x="249911" y="50295"/>
                  </a:moveTo>
                  <a:lnTo>
                    <a:pt x="249911" y="56229"/>
                  </a:lnTo>
                  <a:lnTo>
                    <a:pt x="243977" y="56229"/>
                  </a:lnTo>
                  <a:lnTo>
                    <a:pt x="243977" y="50295"/>
                  </a:lnTo>
                  <a:close/>
                  <a:moveTo>
                    <a:pt x="256161" y="50295"/>
                  </a:moveTo>
                  <a:lnTo>
                    <a:pt x="256161" y="56229"/>
                  </a:lnTo>
                  <a:lnTo>
                    <a:pt x="250225" y="56229"/>
                  </a:lnTo>
                  <a:lnTo>
                    <a:pt x="250225" y="50295"/>
                  </a:lnTo>
                  <a:close/>
                  <a:moveTo>
                    <a:pt x="262409" y="50295"/>
                  </a:moveTo>
                  <a:lnTo>
                    <a:pt x="262409" y="56229"/>
                  </a:lnTo>
                  <a:lnTo>
                    <a:pt x="256474" y="56229"/>
                  </a:lnTo>
                  <a:lnTo>
                    <a:pt x="256474" y="50295"/>
                  </a:lnTo>
                  <a:close/>
                  <a:moveTo>
                    <a:pt x="268656" y="50295"/>
                  </a:moveTo>
                  <a:lnTo>
                    <a:pt x="268656" y="56229"/>
                  </a:lnTo>
                  <a:lnTo>
                    <a:pt x="262721" y="56229"/>
                  </a:lnTo>
                  <a:lnTo>
                    <a:pt x="262721" y="50295"/>
                  </a:lnTo>
                  <a:close/>
                  <a:moveTo>
                    <a:pt x="274904" y="50295"/>
                  </a:moveTo>
                  <a:lnTo>
                    <a:pt x="274904" y="56229"/>
                  </a:lnTo>
                  <a:lnTo>
                    <a:pt x="268968" y="56229"/>
                  </a:lnTo>
                  <a:lnTo>
                    <a:pt x="268968" y="50295"/>
                  </a:lnTo>
                  <a:close/>
                  <a:moveTo>
                    <a:pt x="6251" y="56542"/>
                  </a:moveTo>
                  <a:lnTo>
                    <a:pt x="6251" y="62476"/>
                  </a:lnTo>
                  <a:lnTo>
                    <a:pt x="315" y="62476"/>
                  </a:lnTo>
                  <a:lnTo>
                    <a:pt x="315" y="56542"/>
                  </a:lnTo>
                  <a:close/>
                  <a:moveTo>
                    <a:pt x="12498" y="56542"/>
                  </a:moveTo>
                  <a:lnTo>
                    <a:pt x="12498" y="62476"/>
                  </a:lnTo>
                  <a:lnTo>
                    <a:pt x="6562" y="62476"/>
                  </a:lnTo>
                  <a:lnTo>
                    <a:pt x="6562" y="56542"/>
                  </a:lnTo>
                  <a:close/>
                  <a:moveTo>
                    <a:pt x="18745" y="56542"/>
                  </a:moveTo>
                  <a:lnTo>
                    <a:pt x="18745" y="62476"/>
                  </a:lnTo>
                  <a:lnTo>
                    <a:pt x="12810" y="62476"/>
                  </a:lnTo>
                  <a:lnTo>
                    <a:pt x="12810" y="56542"/>
                  </a:lnTo>
                  <a:close/>
                  <a:moveTo>
                    <a:pt x="24992" y="56542"/>
                  </a:moveTo>
                  <a:lnTo>
                    <a:pt x="24992" y="62476"/>
                  </a:lnTo>
                  <a:lnTo>
                    <a:pt x="19058" y="62476"/>
                  </a:lnTo>
                  <a:lnTo>
                    <a:pt x="19058" y="56542"/>
                  </a:lnTo>
                  <a:close/>
                  <a:moveTo>
                    <a:pt x="31242" y="56542"/>
                  </a:moveTo>
                  <a:lnTo>
                    <a:pt x="31242" y="62476"/>
                  </a:lnTo>
                  <a:lnTo>
                    <a:pt x="25305" y="62476"/>
                  </a:lnTo>
                  <a:lnTo>
                    <a:pt x="25305" y="56542"/>
                  </a:lnTo>
                  <a:close/>
                  <a:moveTo>
                    <a:pt x="37489" y="56542"/>
                  </a:moveTo>
                  <a:lnTo>
                    <a:pt x="37489" y="62476"/>
                  </a:lnTo>
                  <a:lnTo>
                    <a:pt x="31553" y="62476"/>
                  </a:lnTo>
                  <a:lnTo>
                    <a:pt x="31553" y="56542"/>
                  </a:lnTo>
                  <a:close/>
                  <a:moveTo>
                    <a:pt x="43737" y="56542"/>
                  </a:moveTo>
                  <a:lnTo>
                    <a:pt x="43737" y="62476"/>
                  </a:lnTo>
                  <a:lnTo>
                    <a:pt x="37802" y="62476"/>
                  </a:lnTo>
                  <a:lnTo>
                    <a:pt x="37802" y="56542"/>
                  </a:lnTo>
                  <a:close/>
                  <a:moveTo>
                    <a:pt x="49985" y="56542"/>
                  </a:moveTo>
                  <a:lnTo>
                    <a:pt x="49985" y="62476"/>
                  </a:lnTo>
                  <a:lnTo>
                    <a:pt x="44049" y="62476"/>
                  </a:lnTo>
                  <a:lnTo>
                    <a:pt x="44049" y="56542"/>
                  </a:lnTo>
                  <a:close/>
                  <a:moveTo>
                    <a:pt x="56232" y="56542"/>
                  </a:moveTo>
                  <a:lnTo>
                    <a:pt x="56232" y="62476"/>
                  </a:lnTo>
                  <a:lnTo>
                    <a:pt x="50296" y="62476"/>
                  </a:lnTo>
                  <a:lnTo>
                    <a:pt x="50296" y="56542"/>
                  </a:lnTo>
                  <a:close/>
                  <a:moveTo>
                    <a:pt x="62480" y="56542"/>
                  </a:moveTo>
                  <a:lnTo>
                    <a:pt x="62480" y="62476"/>
                  </a:lnTo>
                  <a:lnTo>
                    <a:pt x="56545" y="62476"/>
                  </a:lnTo>
                  <a:lnTo>
                    <a:pt x="56545" y="56542"/>
                  </a:lnTo>
                  <a:close/>
                  <a:moveTo>
                    <a:pt x="68727" y="56542"/>
                  </a:moveTo>
                  <a:lnTo>
                    <a:pt x="68727" y="62476"/>
                  </a:lnTo>
                  <a:lnTo>
                    <a:pt x="62792" y="62476"/>
                  </a:lnTo>
                  <a:lnTo>
                    <a:pt x="62792" y="56542"/>
                  </a:lnTo>
                  <a:close/>
                  <a:moveTo>
                    <a:pt x="74975" y="56542"/>
                  </a:moveTo>
                  <a:lnTo>
                    <a:pt x="74975" y="62476"/>
                  </a:lnTo>
                  <a:lnTo>
                    <a:pt x="69039" y="62476"/>
                  </a:lnTo>
                  <a:lnTo>
                    <a:pt x="69039" y="56542"/>
                  </a:lnTo>
                  <a:close/>
                  <a:moveTo>
                    <a:pt x="81223" y="56542"/>
                  </a:moveTo>
                  <a:lnTo>
                    <a:pt x="81223" y="62476"/>
                  </a:lnTo>
                  <a:lnTo>
                    <a:pt x="75286" y="62476"/>
                  </a:lnTo>
                  <a:lnTo>
                    <a:pt x="75286" y="56542"/>
                  </a:lnTo>
                  <a:close/>
                  <a:moveTo>
                    <a:pt x="87470" y="56542"/>
                  </a:moveTo>
                  <a:lnTo>
                    <a:pt x="87470" y="62476"/>
                  </a:lnTo>
                  <a:lnTo>
                    <a:pt x="81535" y="62476"/>
                  </a:lnTo>
                  <a:lnTo>
                    <a:pt x="81535" y="56542"/>
                  </a:lnTo>
                  <a:close/>
                  <a:moveTo>
                    <a:pt x="93718" y="56542"/>
                  </a:moveTo>
                  <a:lnTo>
                    <a:pt x="93718" y="62476"/>
                  </a:lnTo>
                  <a:lnTo>
                    <a:pt x="87784" y="62476"/>
                  </a:lnTo>
                  <a:lnTo>
                    <a:pt x="87784" y="56542"/>
                  </a:lnTo>
                  <a:close/>
                  <a:moveTo>
                    <a:pt x="99967" y="56542"/>
                  </a:moveTo>
                  <a:lnTo>
                    <a:pt x="99967" y="62476"/>
                  </a:lnTo>
                  <a:lnTo>
                    <a:pt x="94031" y="62476"/>
                  </a:lnTo>
                  <a:lnTo>
                    <a:pt x="94031" y="56542"/>
                  </a:lnTo>
                  <a:close/>
                  <a:moveTo>
                    <a:pt x="106214" y="56542"/>
                  </a:moveTo>
                  <a:lnTo>
                    <a:pt x="106214" y="62476"/>
                  </a:lnTo>
                  <a:lnTo>
                    <a:pt x="100278" y="62476"/>
                  </a:lnTo>
                  <a:lnTo>
                    <a:pt x="100278" y="56542"/>
                  </a:lnTo>
                  <a:close/>
                  <a:moveTo>
                    <a:pt x="112461" y="56542"/>
                  </a:moveTo>
                  <a:lnTo>
                    <a:pt x="112461" y="62476"/>
                  </a:lnTo>
                  <a:lnTo>
                    <a:pt x="106527" y="62476"/>
                  </a:lnTo>
                  <a:lnTo>
                    <a:pt x="106527" y="56542"/>
                  </a:lnTo>
                  <a:close/>
                  <a:moveTo>
                    <a:pt x="118710" y="56542"/>
                  </a:moveTo>
                  <a:lnTo>
                    <a:pt x="118710" y="62476"/>
                  </a:lnTo>
                  <a:lnTo>
                    <a:pt x="112774" y="62476"/>
                  </a:lnTo>
                  <a:lnTo>
                    <a:pt x="112774" y="56542"/>
                  </a:lnTo>
                  <a:close/>
                  <a:moveTo>
                    <a:pt x="124957" y="56542"/>
                  </a:moveTo>
                  <a:lnTo>
                    <a:pt x="124957" y="62476"/>
                  </a:lnTo>
                  <a:lnTo>
                    <a:pt x="119021" y="62476"/>
                  </a:lnTo>
                  <a:lnTo>
                    <a:pt x="119021" y="56542"/>
                  </a:lnTo>
                  <a:close/>
                  <a:moveTo>
                    <a:pt x="131204" y="56542"/>
                  </a:moveTo>
                  <a:lnTo>
                    <a:pt x="131204" y="62476"/>
                  </a:lnTo>
                  <a:lnTo>
                    <a:pt x="125270" y="62476"/>
                  </a:lnTo>
                  <a:lnTo>
                    <a:pt x="125270" y="56542"/>
                  </a:lnTo>
                  <a:close/>
                  <a:moveTo>
                    <a:pt x="137451" y="56542"/>
                  </a:moveTo>
                  <a:lnTo>
                    <a:pt x="137451" y="62476"/>
                  </a:lnTo>
                  <a:lnTo>
                    <a:pt x="131517" y="62476"/>
                  </a:lnTo>
                  <a:lnTo>
                    <a:pt x="131517" y="56542"/>
                  </a:lnTo>
                  <a:close/>
                  <a:moveTo>
                    <a:pt x="143702" y="56542"/>
                  </a:moveTo>
                  <a:lnTo>
                    <a:pt x="143702" y="62476"/>
                  </a:lnTo>
                  <a:lnTo>
                    <a:pt x="137766" y="62476"/>
                  </a:lnTo>
                  <a:lnTo>
                    <a:pt x="137766" y="56542"/>
                  </a:lnTo>
                  <a:close/>
                  <a:moveTo>
                    <a:pt x="149949" y="56542"/>
                  </a:moveTo>
                  <a:lnTo>
                    <a:pt x="149949" y="62476"/>
                  </a:lnTo>
                  <a:lnTo>
                    <a:pt x="144015" y="62476"/>
                  </a:lnTo>
                  <a:lnTo>
                    <a:pt x="144015" y="56542"/>
                  </a:lnTo>
                  <a:close/>
                  <a:moveTo>
                    <a:pt x="156196" y="56542"/>
                  </a:moveTo>
                  <a:lnTo>
                    <a:pt x="156196" y="62476"/>
                  </a:lnTo>
                  <a:lnTo>
                    <a:pt x="150262" y="62476"/>
                  </a:lnTo>
                  <a:lnTo>
                    <a:pt x="150262" y="56542"/>
                  </a:lnTo>
                  <a:close/>
                  <a:moveTo>
                    <a:pt x="162445" y="56542"/>
                  </a:moveTo>
                  <a:lnTo>
                    <a:pt x="162445" y="62476"/>
                  </a:lnTo>
                  <a:lnTo>
                    <a:pt x="156509" y="62476"/>
                  </a:lnTo>
                  <a:lnTo>
                    <a:pt x="156509" y="56542"/>
                  </a:lnTo>
                  <a:close/>
                  <a:moveTo>
                    <a:pt x="168692" y="56542"/>
                  </a:moveTo>
                  <a:lnTo>
                    <a:pt x="168692" y="62476"/>
                  </a:lnTo>
                  <a:lnTo>
                    <a:pt x="162756" y="62476"/>
                  </a:lnTo>
                  <a:lnTo>
                    <a:pt x="162756" y="56542"/>
                  </a:lnTo>
                  <a:close/>
                  <a:moveTo>
                    <a:pt x="174939" y="56542"/>
                  </a:moveTo>
                  <a:lnTo>
                    <a:pt x="174939" y="62476"/>
                  </a:lnTo>
                  <a:lnTo>
                    <a:pt x="169005" y="62476"/>
                  </a:lnTo>
                  <a:lnTo>
                    <a:pt x="169005" y="56542"/>
                  </a:lnTo>
                  <a:close/>
                  <a:moveTo>
                    <a:pt x="181186" y="56542"/>
                  </a:moveTo>
                  <a:lnTo>
                    <a:pt x="181186" y="62476"/>
                  </a:lnTo>
                  <a:lnTo>
                    <a:pt x="175252" y="62476"/>
                  </a:lnTo>
                  <a:lnTo>
                    <a:pt x="175252" y="56542"/>
                  </a:lnTo>
                  <a:close/>
                  <a:moveTo>
                    <a:pt x="187435" y="56542"/>
                  </a:moveTo>
                  <a:lnTo>
                    <a:pt x="187435" y="62476"/>
                  </a:lnTo>
                  <a:lnTo>
                    <a:pt x="181499" y="62476"/>
                  </a:lnTo>
                  <a:lnTo>
                    <a:pt x="181499" y="56542"/>
                  </a:lnTo>
                  <a:close/>
                  <a:moveTo>
                    <a:pt x="193684" y="56542"/>
                  </a:moveTo>
                  <a:lnTo>
                    <a:pt x="193684" y="62476"/>
                  </a:lnTo>
                  <a:lnTo>
                    <a:pt x="187749" y="62476"/>
                  </a:lnTo>
                  <a:lnTo>
                    <a:pt x="187749" y="56542"/>
                  </a:lnTo>
                  <a:close/>
                  <a:moveTo>
                    <a:pt x="199931" y="56542"/>
                  </a:moveTo>
                  <a:lnTo>
                    <a:pt x="199931" y="62476"/>
                  </a:lnTo>
                  <a:lnTo>
                    <a:pt x="193996" y="62476"/>
                  </a:lnTo>
                  <a:lnTo>
                    <a:pt x="193996" y="56542"/>
                  </a:lnTo>
                  <a:close/>
                  <a:moveTo>
                    <a:pt x="206180" y="56542"/>
                  </a:moveTo>
                  <a:lnTo>
                    <a:pt x="206180" y="62476"/>
                  </a:lnTo>
                  <a:lnTo>
                    <a:pt x="200244" y="62476"/>
                  </a:lnTo>
                  <a:lnTo>
                    <a:pt x="200244" y="56542"/>
                  </a:lnTo>
                  <a:close/>
                  <a:moveTo>
                    <a:pt x="212427" y="56542"/>
                  </a:moveTo>
                  <a:lnTo>
                    <a:pt x="212427" y="62476"/>
                  </a:lnTo>
                  <a:lnTo>
                    <a:pt x="206491" y="62476"/>
                  </a:lnTo>
                  <a:lnTo>
                    <a:pt x="206491" y="56542"/>
                  </a:lnTo>
                  <a:close/>
                  <a:moveTo>
                    <a:pt x="218674" y="56542"/>
                  </a:moveTo>
                  <a:lnTo>
                    <a:pt x="218674" y="62476"/>
                  </a:lnTo>
                  <a:lnTo>
                    <a:pt x="212739" y="62476"/>
                  </a:lnTo>
                  <a:lnTo>
                    <a:pt x="212739" y="56542"/>
                  </a:lnTo>
                  <a:close/>
                  <a:moveTo>
                    <a:pt x="224921" y="56542"/>
                  </a:moveTo>
                  <a:lnTo>
                    <a:pt x="224921" y="62476"/>
                  </a:lnTo>
                  <a:lnTo>
                    <a:pt x="218987" y="62476"/>
                  </a:lnTo>
                  <a:lnTo>
                    <a:pt x="218987" y="56542"/>
                  </a:lnTo>
                  <a:close/>
                  <a:moveTo>
                    <a:pt x="231170" y="56542"/>
                  </a:moveTo>
                  <a:lnTo>
                    <a:pt x="231170" y="62476"/>
                  </a:lnTo>
                  <a:lnTo>
                    <a:pt x="225234" y="62476"/>
                  </a:lnTo>
                  <a:lnTo>
                    <a:pt x="225234" y="56542"/>
                  </a:lnTo>
                  <a:close/>
                  <a:moveTo>
                    <a:pt x="237417" y="56542"/>
                  </a:moveTo>
                  <a:lnTo>
                    <a:pt x="237417" y="62476"/>
                  </a:lnTo>
                  <a:lnTo>
                    <a:pt x="231481" y="62476"/>
                  </a:lnTo>
                  <a:lnTo>
                    <a:pt x="231481" y="56542"/>
                  </a:lnTo>
                  <a:close/>
                  <a:moveTo>
                    <a:pt x="243664" y="56542"/>
                  </a:moveTo>
                  <a:lnTo>
                    <a:pt x="243664" y="62476"/>
                  </a:lnTo>
                  <a:lnTo>
                    <a:pt x="237729" y="62476"/>
                  </a:lnTo>
                  <a:lnTo>
                    <a:pt x="237729" y="56542"/>
                  </a:lnTo>
                  <a:close/>
                  <a:moveTo>
                    <a:pt x="249911" y="56542"/>
                  </a:moveTo>
                  <a:lnTo>
                    <a:pt x="249911" y="62476"/>
                  </a:lnTo>
                  <a:lnTo>
                    <a:pt x="243977" y="62476"/>
                  </a:lnTo>
                  <a:lnTo>
                    <a:pt x="243977" y="56542"/>
                  </a:lnTo>
                  <a:close/>
                  <a:moveTo>
                    <a:pt x="256161" y="56542"/>
                  </a:moveTo>
                  <a:lnTo>
                    <a:pt x="256161" y="62476"/>
                  </a:lnTo>
                  <a:lnTo>
                    <a:pt x="250225" y="62476"/>
                  </a:lnTo>
                  <a:lnTo>
                    <a:pt x="250225" y="56542"/>
                  </a:lnTo>
                  <a:close/>
                  <a:moveTo>
                    <a:pt x="262409" y="56542"/>
                  </a:moveTo>
                  <a:lnTo>
                    <a:pt x="262409" y="62476"/>
                  </a:lnTo>
                  <a:lnTo>
                    <a:pt x="256474" y="62476"/>
                  </a:lnTo>
                  <a:lnTo>
                    <a:pt x="256474" y="56542"/>
                  </a:lnTo>
                  <a:close/>
                  <a:moveTo>
                    <a:pt x="268656" y="56542"/>
                  </a:moveTo>
                  <a:lnTo>
                    <a:pt x="268656" y="62476"/>
                  </a:lnTo>
                  <a:lnTo>
                    <a:pt x="262721" y="62476"/>
                  </a:lnTo>
                  <a:lnTo>
                    <a:pt x="262721" y="56542"/>
                  </a:lnTo>
                  <a:close/>
                  <a:moveTo>
                    <a:pt x="274904" y="56542"/>
                  </a:moveTo>
                  <a:lnTo>
                    <a:pt x="274904" y="62476"/>
                  </a:lnTo>
                  <a:lnTo>
                    <a:pt x="268968" y="62476"/>
                  </a:lnTo>
                  <a:lnTo>
                    <a:pt x="268968" y="56542"/>
                  </a:lnTo>
                  <a:close/>
                  <a:moveTo>
                    <a:pt x="6251" y="62789"/>
                  </a:moveTo>
                  <a:lnTo>
                    <a:pt x="6251" y="68725"/>
                  </a:lnTo>
                  <a:lnTo>
                    <a:pt x="315" y="68725"/>
                  </a:lnTo>
                  <a:lnTo>
                    <a:pt x="315" y="62789"/>
                  </a:lnTo>
                  <a:close/>
                  <a:moveTo>
                    <a:pt x="12498" y="62789"/>
                  </a:moveTo>
                  <a:lnTo>
                    <a:pt x="12498" y="68725"/>
                  </a:lnTo>
                  <a:lnTo>
                    <a:pt x="6562" y="68725"/>
                  </a:lnTo>
                  <a:lnTo>
                    <a:pt x="6562" y="62789"/>
                  </a:lnTo>
                  <a:close/>
                  <a:moveTo>
                    <a:pt x="18745" y="62789"/>
                  </a:moveTo>
                  <a:lnTo>
                    <a:pt x="18745" y="68725"/>
                  </a:lnTo>
                  <a:lnTo>
                    <a:pt x="12810" y="68725"/>
                  </a:lnTo>
                  <a:lnTo>
                    <a:pt x="12810" y="62789"/>
                  </a:lnTo>
                  <a:close/>
                  <a:moveTo>
                    <a:pt x="24992" y="62789"/>
                  </a:moveTo>
                  <a:lnTo>
                    <a:pt x="24992" y="68725"/>
                  </a:lnTo>
                  <a:lnTo>
                    <a:pt x="19058" y="68725"/>
                  </a:lnTo>
                  <a:lnTo>
                    <a:pt x="19058" y="62789"/>
                  </a:lnTo>
                  <a:close/>
                  <a:moveTo>
                    <a:pt x="31242" y="62789"/>
                  </a:moveTo>
                  <a:lnTo>
                    <a:pt x="31242" y="68725"/>
                  </a:lnTo>
                  <a:lnTo>
                    <a:pt x="25305" y="68725"/>
                  </a:lnTo>
                  <a:lnTo>
                    <a:pt x="25305" y="62789"/>
                  </a:lnTo>
                  <a:close/>
                  <a:moveTo>
                    <a:pt x="37489" y="62789"/>
                  </a:moveTo>
                  <a:lnTo>
                    <a:pt x="37489" y="68725"/>
                  </a:lnTo>
                  <a:lnTo>
                    <a:pt x="31553" y="68725"/>
                  </a:lnTo>
                  <a:lnTo>
                    <a:pt x="31553" y="62789"/>
                  </a:lnTo>
                  <a:close/>
                  <a:moveTo>
                    <a:pt x="43737" y="62789"/>
                  </a:moveTo>
                  <a:lnTo>
                    <a:pt x="43737" y="68725"/>
                  </a:lnTo>
                  <a:lnTo>
                    <a:pt x="37802" y="68725"/>
                  </a:lnTo>
                  <a:lnTo>
                    <a:pt x="37802" y="62789"/>
                  </a:lnTo>
                  <a:close/>
                  <a:moveTo>
                    <a:pt x="49985" y="62789"/>
                  </a:moveTo>
                  <a:lnTo>
                    <a:pt x="49985" y="68725"/>
                  </a:lnTo>
                  <a:lnTo>
                    <a:pt x="44049" y="68725"/>
                  </a:lnTo>
                  <a:lnTo>
                    <a:pt x="44049" y="62789"/>
                  </a:lnTo>
                  <a:close/>
                  <a:moveTo>
                    <a:pt x="56232" y="62789"/>
                  </a:moveTo>
                  <a:lnTo>
                    <a:pt x="56232" y="68725"/>
                  </a:lnTo>
                  <a:lnTo>
                    <a:pt x="50296" y="68725"/>
                  </a:lnTo>
                  <a:lnTo>
                    <a:pt x="50296" y="62789"/>
                  </a:lnTo>
                  <a:close/>
                  <a:moveTo>
                    <a:pt x="62480" y="62789"/>
                  </a:moveTo>
                  <a:lnTo>
                    <a:pt x="62480" y="68725"/>
                  </a:lnTo>
                  <a:lnTo>
                    <a:pt x="56545" y="68725"/>
                  </a:lnTo>
                  <a:lnTo>
                    <a:pt x="56545" y="62789"/>
                  </a:lnTo>
                  <a:close/>
                  <a:moveTo>
                    <a:pt x="68727" y="62789"/>
                  </a:moveTo>
                  <a:lnTo>
                    <a:pt x="68727" y="68725"/>
                  </a:lnTo>
                  <a:lnTo>
                    <a:pt x="62792" y="68725"/>
                  </a:lnTo>
                  <a:lnTo>
                    <a:pt x="62792" y="62789"/>
                  </a:lnTo>
                  <a:close/>
                  <a:moveTo>
                    <a:pt x="74975" y="62789"/>
                  </a:moveTo>
                  <a:lnTo>
                    <a:pt x="74975" y="68725"/>
                  </a:lnTo>
                  <a:lnTo>
                    <a:pt x="69039" y="68725"/>
                  </a:lnTo>
                  <a:lnTo>
                    <a:pt x="69039" y="62789"/>
                  </a:lnTo>
                  <a:close/>
                  <a:moveTo>
                    <a:pt x="81223" y="62789"/>
                  </a:moveTo>
                  <a:lnTo>
                    <a:pt x="81223" y="68725"/>
                  </a:lnTo>
                  <a:lnTo>
                    <a:pt x="75286" y="68725"/>
                  </a:lnTo>
                  <a:lnTo>
                    <a:pt x="75286" y="62789"/>
                  </a:lnTo>
                  <a:close/>
                  <a:moveTo>
                    <a:pt x="87470" y="62789"/>
                  </a:moveTo>
                  <a:lnTo>
                    <a:pt x="87470" y="68725"/>
                  </a:lnTo>
                  <a:lnTo>
                    <a:pt x="81535" y="68725"/>
                  </a:lnTo>
                  <a:lnTo>
                    <a:pt x="81535" y="62789"/>
                  </a:lnTo>
                  <a:close/>
                  <a:moveTo>
                    <a:pt x="93718" y="62789"/>
                  </a:moveTo>
                  <a:lnTo>
                    <a:pt x="93718" y="68725"/>
                  </a:lnTo>
                  <a:lnTo>
                    <a:pt x="87784" y="68725"/>
                  </a:lnTo>
                  <a:lnTo>
                    <a:pt x="87784" y="62789"/>
                  </a:lnTo>
                  <a:close/>
                  <a:moveTo>
                    <a:pt x="99967" y="62789"/>
                  </a:moveTo>
                  <a:lnTo>
                    <a:pt x="99967" y="68725"/>
                  </a:lnTo>
                  <a:lnTo>
                    <a:pt x="94031" y="68725"/>
                  </a:lnTo>
                  <a:lnTo>
                    <a:pt x="94031" y="62789"/>
                  </a:lnTo>
                  <a:close/>
                  <a:moveTo>
                    <a:pt x="106214" y="62789"/>
                  </a:moveTo>
                  <a:lnTo>
                    <a:pt x="106214" y="68725"/>
                  </a:lnTo>
                  <a:lnTo>
                    <a:pt x="100278" y="68725"/>
                  </a:lnTo>
                  <a:lnTo>
                    <a:pt x="100278" y="62789"/>
                  </a:lnTo>
                  <a:close/>
                  <a:moveTo>
                    <a:pt x="112461" y="62789"/>
                  </a:moveTo>
                  <a:lnTo>
                    <a:pt x="112461" y="68725"/>
                  </a:lnTo>
                  <a:lnTo>
                    <a:pt x="106527" y="68725"/>
                  </a:lnTo>
                  <a:lnTo>
                    <a:pt x="106527" y="62789"/>
                  </a:lnTo>
                  <a:close/>
                  <a:moveTo>
                    <a:pt x="118710" y="62789"/>
                  </a:moveTo>
                  <a:lnTo>
                    <a:pt x="118710" y="68725"/>
                  </a:lnTo>
                  <a:lnTo>
                    <a:pt x="112774" y="68725"/>
                  </a:lnTo>
                  <a:lnTo>
                    <a:pt x="112774" y="62789"/>
                  </a:lnTo>
                  <a:close/>
                  <a:moveTo>
                    <a:pt x="124957" y="62789"/>
                  </a:moveTo>
                  <a:lnTo>
                    <a:pt x="124957" y="68725"/>
                  </a:lnTo>
                  <a:lnTo>
                    <a:pt x="119021" y="68725"/>
                  </a:lnTo>
                  <a:lnTo>
                    <a:pt x="119021" y="62789"/>
                  </a:lnTo>
                  <a:close/>
                  <a:moveTo>
                    <a:pt x="131204" y="62789"/>
                  </a:moveTo>
                  <a:lnTo>
                    <a:pt x="131204" y="68725"/>
                  </a:lnTo>
                  <a:lnTo>
                    <a:pt x="125270" y="68725"/>
                  </a:lnTo>
                  <a:lnTo>
                    <a:pt x="125270" y="62789"/>
                  </a:lnTo>
                  <a:close/>
                  <a:moveTo>
                    <a:pt x="137451" y="62789"/>
                  </a:moveTo>
                  <a:lnTo>
                    <a:pt x="137451" y="68725"/>
                  </a:lnTo>
                  <a:lnTo>
                    <a:pt x="131517" y="68725"/>
                  </a:lnTo>
                  <a:lnTo>
                    <a:pt x="131517" y="62789"/>
                  </a:lnTo>
                  <a:close/>
                  <a:moveTo>
                    <a:pt x="143702" y="62789"/>
                  </a:moveTo>
                  <a:lnTo>
                    <a:pt x="143702" y="68725"/>
                  </a:lnTo>
                  <a:lnTo>
                    <a:pt x="137766" y="68725"/>
                  </a:lnTo>
                  <a:lnTo>
                    <a:pt x="137766" y="62789"/>
                  </a:lnTo>
                  <a:close/>
                  <a:moveTo>
                    <a:pt x="149949" y="62789"/>
                  </a:moveTo>
                  <a:lnTo>
                    <a:pt x="149949" y="68725"/>
                  </a:lnTo>
                  <a:lnTo>
                    <a:pt x="144015" y="68725"/>
                  </a:lnTo>
                  <a:lnTo>
                    <a:pt x="144015" y="62789"/>
                  </a:lnTo>
                  <a:close/>
                  <a:moveTo>
                    <a:pt x="156196" y="62789"/>
                  </a:moveTo>
                  <a:lnTo>
                    <a:pt x="156196" y="68725"/>
                  </a:lnTo>
                  <a:lnTo>
                    <a:pt x="150262" y="68725"/>
                  </a:lnTo>
                  <a:lnTo>
                    <a:pt x="150262" y="62789"/>
                  </a:lnTo>
                  <a:close/>
                  <a:moveTo>
                    <a:pt x="162445" y="62789"/>
                  </a:moveTo>
                  <a:lnTo>
                    <a:pt x="162445" y="68725"/>
                  </a:lnTo>
                  <a:lnTo>
                    <a:pt x="156509" y="68725"/>
                  </a:lnTo>
                  <a:lnTo>
                    <a:pt x="156509" y="62789"/>
                  </a:lnTo>
                  <a:close/>
                  <a:moveTo>
                    <a:pt x="168692" y="62789"/>
                  </a:moveTo>
                  <a:lnTo>
                    <a:pt x="168692" y="68725"/>
                  </a:lnTo>
                  <a:lnTo>
                    <a:pt x="162756" y="68725"/>
                  </a:lnTo>
                  <a:lnTo>
                    <a:pt x="162756" y="62789"/>
                  </a:lnTo>
                  <a:close/>
                  <a:moveTo>
                    <a:pt x="174939" y="62789"/>
                  </a:moveTo>
                  <a:lnTo>
                    <a:pt x="174939" y="68725"/>
                  </a:lnTo>
                  <a:lnTo>
                    <a:pt x="169005" y="68725"/>
                  </a:lnTo>
                  <a:lnTo>
                    <a:pt x="169005" y="62789"/>
                  </a:lnTo>
                  <a:close/>
                  <a:moveTo>
                    <a:pt x="181186" y="62789"/>
                  </a:moveTo>
                  <a:lnTo>
                    <a:pt x="181186" y="68725"/>
                  </a:lnTo>
                  <a:lnTo>
                    <a:pt x="175252" y="68725"/>
                  </a:lnTo>
                  <a:lnTo>
                    <a:pt x="175252" y="62789"/>
                  </a:lnTo>
                  <a:close/>
                  <a:moveTo>
                    <a:pt x="187435" y="62789"/>
                  </a:moveTo>
                  <a:lnTo>
                    <a:pt x="187435" y="68725"/>
                  </a:lnTo>
                  <a:lnTo>
                    <a:pt x="181499" y="68725"/>
                  </a:lnTo>
                  <a:lnTo>
                    <a:pt x="181499" y="62789"/>
                  </a:lnTo>
                  <a:close/>
                  <a:moveTo>
                    <a:pt x="193684" y="62789"/>
                  </a:moveTo>
                  <a:lnTo>
                    <a:pt x="193684" y="68725"/>
                  </a:lnTo>
                  <a:lnTo>
                    <a:pt x="187749" y="68725"/>
                  </a:lnTo>
                  <a:lnTo>
                    <a:pt x="187749" y="62789"/>
                  </a:lnTo>
                  <a:close/>
                  <a:moveTo>
                    <a:pt x="199931" y="62789"/>
                  </a:moveTo>
                  <a:lnTo>
                    <a:pt x="199931" y="68725"/>
                  </a:lnTo>
                  <a:lnTo>
                    <a:pt x="193996" y="68725"/>
                  </a:lnTo>
                  <a:lnTo>
                    <a:pt x="193996" y="62789"/>
                  </a:lnTo>
                  <a:close/>
                  <a:moveTo>
                    <a:pt x="206180" y="62789"/>
                  </a:moveTo>
                  <a:lnTo>
                    <a:pt x="206180" y="68725"/>
                  </a:lnTo>
                  <a:lnTo>
                    <a:pt x="200244" y="68725"/>
                  </a:lnTo>
                  <a:lnTo>
                    <a:pt x="200244" y="62789"/>
                  </a:lnTo>
                  <a:close/>
                  <a:moveTo>
                    <a:pt x="212427" y="62789"/>
                  </a:moveTo>
                  <a:lnTo>
                    <a:pt x="212427" y="68725"/>
                  </a:lnTo>
                  <a:lnTo>
                    <a:pt x="206491" y="68725"/>
                  </a:lnTo>
                  <a:lnTo>
                    <a:pt x="206491" y="62789"/>
                  </a:lnTo>
                  <a:close/>
                  <a:moveTo>
                    <a:pt x="218674" y="62789"/>
                  </a:moveTo>
                  <a:lnTo>
                    <a:pt x="218674" y="68725"/>
                  </a:lnTo>
                  <a:lnTo>
                    <a:pt x="212739" y="68725"/>
                  </a:lnTo>
                  <a:lnTo>
                    <a:pt x="212739" y="62789"/>
                  </a:lnTo>
                  <a:close/>
                  <a:moveTo>
                    <a:pt x="224921" y="62789"/>
                  </a:moveTo>
                  <a:lnTo>
                    <a:pt x="224921" y="68725"/>
                  </a:lnTo>
                  <a:lnTo>
                    <a:pt x="218987" y="68725"/>
                  </a:lnTo>
                  <a:lnTo>
                    <a:pt x="218987" y="62789"/>
                  </a:lnTo>
                  <a:close/>
                  <a:moveTo>
                    <a:pt x="231170" y="62789"/>
                  </a:moveTo>
                  <a:lnTo>
                    <a:pt x="231170" y="68725"/>
                  </a:lnTo>
                  <a:lnTo>
                    <a:pt x="225234" y="68725"/>
                  </a:lnTo>
                  <a:lnTo>
                    <a:pt x="225234" y="62789"/>
                  </a:lnTo>
                  <a:close/>
                  <a:moveTo>
                    <a:pt x="237417" y="62789"/>
                  </a:moveTo>
                  <a:lnTo>
                    <a:pt x="237417" y="68725"/>
                  </a:lnTo>
                  <a:lnTo>
                    <a:pt x="231481" y="68725"/>
                  </a:lnTo>
                  <a:lnTo>
                    <a:pt x="231481" y="62789"/>
                  </a:lnTo>
                  <a:close/>
                  <a:moveTo>
                    <a:pt x="243664" y="62789"/>
                  </a:moveTo>
                  <a:lnTo>
                    <a:pt x="243664" y="68725"/>
                  </a:lnTo>
                  <a:lnTo>
                    <a:pt x="237729" y="68725"/>
                  </a:lnTo>
                  <a:lnTo>
                    <a:pt x="237729" y="62789"/>
                  </a:lnTo>
                  <a:close/>
                  <a:moveTo>
                    <a:pt x="249911" y="62789"/>
                  </a:moveTo>
                  <a:lnTo>
                    <a:pt x="249911" y="68725"/>
                  </a:lnTo>
                  <a:lnTo>
                    <a:pt x="243977" y="68725"/>
                  </a:lnTo>
                  <a:lnTo>
                    <a:pt x="243977" y="62789"/>
                  </a:lnTo>
                  <a:close/>
                  <a:moveTo>
                    <a:pt x="256161" y="62789"/>
                  </a:moveTo>
                  <a:lnTo>
                    <a:pt x="256161" y="68725"/>
                  </a:lnTo>
                  <a:lnTo>
                    <a:pt x="250225" y="68725"/>
                  </a:lnTo>
                  <a:lnTo>
                    <a:pt x="250225" y="62789"/>
                  </a:lnTo>
                  <a:close/>
                  <a:moveTo>
                    <a:pt x="262409" y="62789"/>
                  </a:moveTo>
                  <a:lnTo>
                    <a:pt x="262409" y="68725"/>
                  </a:lnTo>
                  <a:lnTo>
                    <a:pt x="256474" y="68725"/>
                  </a:lnTo>
                  <a:lnTo>
                    <a:pt x="256474" y="62789"/>
                  </a:lnTo>
                  <a:close/>
                  <a:moveTo>
                    <a:pt x="268656" y="62789"/>
                  </a:moveTo>
                  <a:lnTo>
                    <a:pt x="268656" y="68725"/>
                  </a:lnTo>
                  <a:lnTo>
                    <a:pt x="262721" y="68725"/>
                  </a:lnTo>
                  <a:lnTo>
                    <a:pt x="262721" y="62789"/>
                  </a:lnTo>
                  <a:close/>
                  <a:moveTo>
                    <a:pt x="274904" y="62789"/>
                  </a:moveTo>
                  <a:lnTo>
                    <a:pt x="274904" y="68725"/>
                  </a:lnTo>
                  <a:lnTo>
                    <a:pt x="268968" y="68725"/>
                  </a:lnTo>
                  <a:lnTo>
                    <a:pt x="268968" y="62789"/>
                  </a:lnTo>
                  <a:close/>
                  <a:moveTo>
                    <a:pt x="6251" y="69036"/>
                  </a:moveTo>
                  <a:lnTo>
                    <a:pt x="6251" y="74972"/>
                  </a:lnTo>
                  <a:lnTo>
                    <a:pt x="315" y="74972"/>
                  </a:lnTo>
                  <a:lnTo>
                    <a:pt x="315" y="69036"/>
                  </a:lnTo>
                  <a:close/>
                  <a:moveTo>
                    <a:pt x="12498" y="69036"/>
                  </a:moveTo>
                  <a:lnTo>
                    <a:pt x="12498" y="74972"/>
                  </a:lnTo>
                  <a:lnTo>
                    <a:pt x="6562" y="74972"/>
                  </a:lnTo>
                  <a:lnTo>
                    <a:pt x="6562" y="69036"/>
                  </a:lnTo>
                  <a:close/>
                  <a:moveTo>
                    <a:pt x="18745" y="69036"/>
                  </a:moveTo>
                  <a:lnTo>
                    <a:pt x="18745" y="74972"/>
                  </a:lnTo>
                  <a:lnTo>
                    <a:pt x="12810" y="74972"/>
                  </a:lnTo>
                  <a:lnTo>
                    <a:pt x="12810" y="69036"/>
                  </a:lnTo>
                  <a:close/>
                  <a:moveTo>
                    <a:pt x="24992" y="69036"/>
                  </a:moveTo>
                  <a:lnTo>
                    <a:pt x="24992" y="74972"/>
                  </a:lnTo>
                  <a:lnTo>
                    <a:pt x="19058" y="74972"/>
                  </a:lnTo>
                  <a:lnTo>
                    <a:pt x="19058" y="69036"/>
                  </a:lnTo>
                  <a:close/>
                  <a:moveTo>
                    <a:pt x="31242" y="69036"/>
                  </a:moveTo>
                  <a:lnTo>
                    <a:pt x="31242" y="74972"/>
                  </a:lnTo>
                  <a:lnTo>
                    <a:pt x="25305" y="74972"/>
                  </a:lnTo>
                  <a:lnTo>
                    <a:pt x="25305" y="69036"/>
                  </a:lnTo>
                  <a:close/>
                  <a:moveTo>
                    <a:pt x="37489" y="69036"/>
                  </a:moveTo>
                  <a:lnTo>
                    <a:pt x="37489" y="74972"/>
                  </a:lnTo>
                  <a:lnTo>
                    <a:pt x="31553" y="74972"/>
                  </a:lnTo>
                  <a:lnTo>
                    <a:pt x="31553" y="69036"/>
                  </a:lnTo>
                  <a:close/>
                  <a:moveTo>
                    <a:pt x="43737" y="69036"/>
                  </a:moveTo>
                  <a:lnTo>
                    <a:pt x="43737" y="74972"/>
                  </a:lnTo>
                  <a:lnTo>
                    <a:pt x="37802" y="74972"/>
                  </a:lnTo>
                  <a:lnTo>
                    <a:pt x="37802" y="69036"/>
                  </a:lnTo>
                  <a:close/>
                  <a:moveTo>
                    <a:pt x="49985" y="69036"/>
                  </a:moveTo>
                  <a:lnTo>
                    <a:pt x="49985" y="74972"/>
                  </a:lnTo>
                  <a:lnTo>
                    <a:pt x="44049" y="74972"/>
                  </a:lnTo>
                  <a:lnTo>
                    <a:pt x="44049" y="69036"/>
                  </a:lnTo>
                  <a:close/>
                  <a:moveTo>
                    <a:pt x="56232" y="69036"/>
                  </a:moveTo>
                  <a:lnTo>
                    <a:pt x="56232" y="74972"/>
                  </a:lnTo>
                  <a:lnTo>
                    <a:pt x="50296" y="74972"/>
                  </a:lnTo>
                  <a:lnTo>
                    <a:pt x="50296" y="69036"/>
                  </a:lnTo>
                  <a:close/>
                  <a:moveTo>
                    <a:pt x="62480" y="69036"/>
                  </a:moveTo>
                  <a:lnTo>
                    <a:pt x="62480" y="74972"/>
                  </a:lnTo>
                  <a:lnTo>
                    <a:pt x="56545" y="74972"/>
                  </a:lnTo>
                  <a:lnTo>
                    <a:pt x="56545" y="69036"/>
                  </a:lnTo>
                  <a:close/>
                  <a:moveTo>
                    <a:pt x="68727" y="69036"/>
                  </a:moveTo>
                  <a:lnTo>
                    <a:pt x="68727" y="74972"/>
                  </a:lnTo>
                  <a:lnTo>
                    <a:pt x="62792" y="74972"/>
                  </a:lnTo>
                  <a:lnTo>
                    <a:pt x="62792" y="69036"/>
                  </a:lnTo>
                  <a:close/>
                  <a:moveTo>
                    <a:pt x="74975" y="69036"/>
                  </a:moveTo>
                  <a:lnTo>
                    <a:pt x="74975" y="74972"/>
                  </a:lnTo>
                  <a:lnTo>
                    <a:pt x="69039" y="74972"/>
                  </a:lnTo>
                  <a:lnTo>
                    <a:pt x="69039" y="69036"/>
                  </a:lnTo>
                  <a:close/>
                  <a:moveTo>
                    <a:pt x="81223" y="69036"/>
                  </a:moveTo>
                  <a:lnTo>
                    <a:pt x="81223" y="74972"/>
                  </a:lnTo>
                  <a:lnTo>
                    <a:pt x="75286" y="74972"/>
                  </a:lnTo>
                  <a:lnTo>
                    <a:pt x="75286" y="69036"/>
                  </a:lnTo>
                  <a:close/>
                  <a:moveTo>
                    <a:pt x="87470" y="69036"/>
                  </a:moveTo>
                  <a:lnTo>
                    <a:pt x="87470" y="74972"/>
                  </a:lnTo>
                  <a:lnTo>
                    <a:pt x="81535" y="74972"/>
                  </a:lnTo>
                  <a:lnTo>
                    <a:pt x="81535" y="69036"/>
                  </a:lnTo>
                  <a:close/>
                  <a:moveTo>
                    <a:pt x="93718" y="69036"/>
                  </a:moveTo>
                  <a:lnTo>
                    <a:pt x="93718" y="74972"/>
                  </a:lnTo>
                  <a:lnTo>
                    <a:pt x="87784" y="74972"/>
                  </a:lnTo>
                  <a:lnTo>
                    <a:pt x="87784" y="69036"/>
                  </a:lnTo>
                  <a:close/>
                  <a:moveTo>
                    <a:pt x="99967" y="69036"/>
                  </a:moveTo>
                  <a:lnTo>
                    <a:pt x="99967" y="74972"/>
                  </a:lnTo>
                  <a:lnTo>
                    <a:pt x="94031" y="74972"/>
                  </a:lnTo>
                  <a:lnTo>
                    <a:pt x="94031" y="69036"/>
                  </a:lnTo>
                  <a:close/>
                  <a:moveTo>
                    <a:pt x="106214" y="69036"/>
                  </a:moveTo>
                  <a:lnTo>
                    <a:pt x="106214" y="74972"/>
                  </a:lnTo>
                  <a:lnTo>
                    <a:pt x="100278" y="74972"/>
                  </a:lnTo>
                  <a:lnTo>
                    <a:pt x="100278" y="69036"/>
                  </a:lnTo>
                  <a:close/>
                  <a:moveTo>
                    <a:pt x="112461" y="69036"/>
                  </a:moveTo>
                  <a:lnTo>
                    <a:pt x="112461" y="74972"/>
                  </a:lnTo>
                  <a:lnTo>
                    <a:pt x="106527" y="74972"/>
                  </a:lnTo>
                  <a:lnTo>
                    <a:pt x="106527" y="69036"/>
                  </a:lnTo>
                  <a:close/>
                  <a:moveTo>
                    <a:pt x="118710" y="69036"/>
                  </a:moveTo>
                  <a:lnTo>
                    <a:pt x="118710" y="74972"/>
                  </a:lnTo>
                  <a:lnTo>
                    <a:pt x="112774" y="74972"/>
                  </a:lnTo>
                  <a:lnTo>
                    <a:pt x="112774" y="69036"/>
                  </a:lnTo>
                  <a:close/>
                  <a:moveTo>
                    <a:pt x="124957" y="69036"/>
                  </a:moveTo>
                  <a:lnTo>
                    <a:pt x="124957" y="74972"/>
                  </a:lnTo>
                  <a:lnTo>
                    <a:pt x="119021" y="74972"/>
                  </a:lnTo>
                  <a:lnTo>
                    <a:pt x="119021" y="69036"/>
                  </a:lnTo>
                  <a:close/>
                  <a:moveTo>
                    <a:pt x="131204" y="69036"/>
                  </a:moveTo>
                  <a:lnTo>
                    <a:pt x="131204" y="74972"/>
                  </a:lnTo>
                  <a:lnTo>
                    <a:pt x="125270" y="74972"/>
                  </a:lnTo>
                  <a:lnTo>
                    <a:pt x="125270" y="69036"/>
                  </a:lnTo>
                  <a:close/>
                  <a:moveTo>
                    <a:pt x="137451" y="69036"/>
                  </a:moveTo>
                  <a:lnTo>
                    <a:pt x="137451" y="74972"/>
                  </a:lnTo>
                  <a:lnTo>
                    <a:pt x="131517" y="74972"/>
                  </a:lnTo>
                  <a:lnTo>
                    <a:pt x="131517" y="69036"/>
                  </a:lnTo>
                  <a:close/>
                  <a:moveTo>
                    <a:pt x="143702" y="69036"/>
                  </a:moveTo>
                  <a:lnTo>
                    <a:pt x="143702" y="74972"/>
                  </a:lnTo>
                  <a:lnTo>
                    <a:pt x="137766" y="74972"/>
                  </a:lnTo>
                  <a:lnTo>
                    <a:pt x="137766" y="69036"/>
                  </a:lnTo>
                  <a:close/>
                  <a:moveTo>
                    <a:pt x="149949" y="69036"/>
                  </a:moveTo>
                  <a:lnTo>
                    <a:pt x="149949" y="74972"/>
                  </a:lnTo>
                  <a:lnTo>
                    <a:pt x="144015" y="74972"/>
                  </a:lnTo>
                  <a:lnTo>
                    <a:pt x="144015" y="69036"/>
                  </a:lnTo>
                  <a:close/>
                  <a:moveTo>
                    <a:pt x="156196" y="69036"/>
                  </a:moveTo>
                  <a:lnTo>
                    <a:pt x="156196" y="74972"/>
                  </a:lnTo>
                  <a:lnTo>
                    <a:pt x="150262" y="74972"/>
                  </a:lnTo>
                  <a:lnTo>
                    <a:pt x="150262" y="69036"/>
                  </a:lnTo>
                  <a:close/>
                  <a:moveTo>
                    <a:pt x="162445" y="69036"/>
                  </a:moveTo>
                  <a:lnTo>
                    <a:pt x="162445" y="74972"/>
                  </a:lnTo>
                  <a:lnTo>
                    <a:pt x="156509" y="74972"/>
                  </a:lnTo>
                  <a:lnTo>
                    <a:pt x="156509" y="69036"/>
                  </a:lnTo>
                  <a:close/>
                  <a:moveTo>
                    <a:pt x="168692" y="69036"/>
                  </a:moveTo>
                  <a:lnTo>
                    <a:pt x="168692" y="74972"/>
                  </a:lnTo>
                  <a:lnTo>
                    <a:pt x="162756" y="74972"/>
                  </a:lnTo>
                  <a:lnTo>
                    <a:pt x="162756" y="69036"/>
                  </a:lnTo>
                  <a:close/>
                  <a:moveTo>
                    <a:pt x="174939" y="69036"/>
                  </a:moveTo>
                  <a:lnTo>
                    <a:pt x="174939" y="74972"/>
                  </a:lnTo>
                  <a:lnTo>
                    <a:pt x="169005" y="74972"/>
                  </a:lnTo>
                  <a:lnTo>
                    <a:pt x="169005" y="69036"/>
                  </a:lnTo>
                  <a:close/>
                  <a:moveTo>
                    <a:pt x="181186" y="69036"/>
                  </a:moveTo>
                  <a:lnTo>
                    <a:pt x="181186" y="74972"/>
                  </a:lnTo>
                  <a:lnTo>
                    <a:pt x="175252" y="74972"/>
                  </a:lnTo>
                  <a:lnTo>
                    <a:pt x="175252" y="69036"/>
                  </a:lnTo>
                  <a:close/>
                  <a:moveTo>
                    <a:pt x="187435" y="69036"/>
                  </a:moveTo>
                  <a:lnTo>
                    <a:pt x="187435" y="74972"/>
                  </a:lnTo>
                  <a:lnTo>
                    <a:pt x="181499" y="74972"/>
                  </a:lnTo>
                  <a:lnTo>
                    <a:pt x="181499" y="69036"/>
                  </a:lnTo>
                  <a:close/>
                  <a:moveTo>
                    <a:pt x="193684" y="69036"/>
                  </a:moveTo>
                  <a:lnTo>
                    <a:pt x="193684" y="74972"/>
                  </a:lnTo>
                  <a:lnTo>
                    <a:pt x="187749" y="74972"/>
                  </a:lnTo>
                  <a:lnTo>
                    <a:pt x="187749" y="69036"/>
                  </a:lnTo>
                  <a:close/>
                  <a:moveTo>
                    <a:pt x="199931" y="69036"/>
                  </a:moveTo>
                  <a:lnTo>
                    <a:pt x="199931" y="74972"/>
                  </a:lnTo>
                  <a:lnTo>
                    <a:pt x="193996" y="74972"/>
                  </a:lnTo>
                  <a:lnTo>
                    <a:pt x="193996" y="69036"/>
                  </a:lnTo>
                  <a:close/>
                  <a:moveTo>
                    <a:pt x="206180" y="69036"/>
                  </a:moveTo>
                  <a:lnTo>
                    <a:pt x="206180" y="74972"/>
                  </a:lnTo>
                  <a:lnTo>
                    <a:pt x="200244" y="74972"/>
                  </a:lnTo>
                  <a:lnTo>
                    <a:pt x="200244" y="69036"/>
                  </a:lnTo>
                  <a:close/>
                  <a:moveTo>
                    <a:pt x="212427" y="69036"/>
                  </a:moveTo>
                  <a:lnTo>
                    <a:pt x="212427" y="74972"/>
                  </a:lnTo>
                  <a:lnTo>
                    <a:pt x="206491" y="74972"/>
                  </a:lnTo>
                  <a:lnTo>
                    <a:pt x="206491" y="69036"/>
                  </a:lnTo>
                  <a:close/>
                  <a:moveTo>
                    <a:pt x="218674" y="69036"/>
                  </a:moveTo>
                  <a:lnTo>
                    <a:pt x="218674" y="74972"/>
                  </a:lnTo>
                  <a:lnTo>
                    <a:pt x="212739" y="74972"/>
                  </a:lnTo>
                  <a:lnTo>
                    <a:pt x="212739" y="69036"/>
                  </a:lnTo>
                  <a:close/>
                  <a:moveTo>
                    <a:pt x="224921" y="69036"/>
                  </a:moveTo>
                  <a:lnTo>
                    <a:pt x="224921" y="74972"/>
                  </a:lnTo>
                  <a:lnTo>
                    <a:pt x="218987" y="74972"/>
                  </a:lnTo>
                  <a:lnTo>
                    <a:pt x="218987" y="69036"/>
                  </a:lnTo>
                  <a:close/>
                  <a:moveTo>
                    <a:pt x="231170" y="69036"/>
                  </a:moveTo>
                  <a:lnTo>
                    <a:pt x="231170" y="74972"/>
                  </a:lnTo>
                  <a:lnTo>
                    <a:pt x="225234" y="74972"/>
                  </a:lnTo>
                  <a:lnTo>
                    <a:pt x="225234" y="69036"/>
                  </a:lnTo>
                  <a:close/>
                  <a:moveTo>
                    <a:pt x="237417" y="69036"/>
                  </a:moveTo>
                  <a:lnTo>
                    <a:pt x="237417" y="74972"/>
                  </a:lnTo>
                  <a:lnTo>
                    <a:pt x="231481" y="74972"/>
                  </a:lnTo>
                  <a:lnTo>
                    <a:pt x="231481" y="69036"/>
                  </a:lnTo>
                  <a:close/>
                  <a:moveTo>
                    <a:pt x="243664" y="69036"/>
                  </a:moveTo>
                  <a:lnTo>
                    <a:pt x="243664" y="74972"/>
                  </a:lnTo>
                  <a:lnTo>
                    <a:pt x="237729" y="74972"/>
                  </a:lnTo>
                  <a:lnTo>
                    <a:pt x="237729" y="69036"/>
                  </a:lnTo>
                  <a:close/>
                  <a:moveTo>
                    <a:pt x="249911" y="69036"/>
                  </a:moveTo>
                  <a:lnTo>
                    <a:pt x="249911" y="74972"/>
                  </a:lnTo>
                  <a:lnTo>
                    <a:pt x="243977" y="74972"/>
                  </a:lnTo>
                  <a:lnTo>
                    <a:pt x="243977" y="69036"/>
                  </a:lnTo>
                  <a:close/>
                  <a:moveTo>
                    <a:pt x="256161" y="69036"/>
                  </a:moveTo>
                  <a:lnTo>
                    <a:pt x="256161" y="74972"/>
                  </a:lnTo>
                  <a:lnTo>
                    <a:pt x="250225" y="74972"/>
                  </a:lnTo>
                  <a:lnTo>
                    <a:pt x="250225" y="69036"/>
                  </a:lnTo>
                  <a:close/>
                  <a:moveTo>
                    <a:pt x="262409" y="69036"/>
                  </a:moveTo>
                  <a:lnTo>
                    <a:pt x="262409" y="74972"/>
                  </a:lnTo>
                  <a:lnTo>
                    <a:pt x="256474" y="74972"/>
                  </a:lnTo>
                  <a:lnTo>
                    <a:pt x="256474" y="69036"/>
                  </a:lnTo>
                  <a:close/>
                  <a:moveTo>
                    <a:pt x="268656" y="69036"/>
                  </a:moveTo>
                  <a:lnTo>
                    <a:pt x="268656" y="74972"/>
                  </a:lnTo>
                  <a:lnTo>
                    <a:pt x="262721" y="74972"/>
                  </a:lnTo>
                  <a:lnTo>
                    <a:pt x="262721" y="69036"/>
                  </a:lnTo>
                  <a:close/>
                  <a:moveTo>
                    <a:pt x="274904" y="69036"/>
                  </a:moveTo>
                  <a:lnTo>
                    <a:pt x="274904" y="74972"/>
                  </a:lnTo>
                  <a:lnTo>
                    <a:pt x="268968" y="74972"/>
                  </a:lnTo>
                  <a:lnTo>
                    <a:pt x="268968" y="69036"/>
                  </a:lnTo>
                  <a:close/>
                  <a:moveTo>
                    <a:pt x="6251" y="75285"/>
                  </a:moveTo>
                  <a:lnTo>
                    <a:pt x="6251" y="81219"/>
                  </a:lnTo>
                  <a:lnTo>
                    <a:pt x="315" y="81219"/>
                  </a:lnTo>
                  <a:lnTo>
                    <a:pt x="315" y="75285"/>
                  </a:lnTo>
                  <a:close/>
                  <a:moveTo>
                    <a:pt x="12498" y="75285"/>
                  </a:moveTo>
                  <a:lnTo>
                    <a:pt x="12498" y="81219"/>
                  </a:lnTo>
                  <a:lnTo>
                    <a:pt x="6562" y="81219"/>
                  </a:lnTo>
                  <a:lnTo>
                    <a:pt x="6562" y="75285"/>
                  </a:lnTo>
                  <a:close/>
                  <a:moveTo>
                    <a:pt x="18745" y="75285"/>
                  </a:moveTo>
                  <a:lnTo>
                    <a:pt x="18745" y="81219"/>
                  </a:lnTo>
                  <a:lnTo>
                    <a:pt x="12810" y="81219"/>
                  </a:lnTo>
                  <a:lnTo>
                    <a:pt x="12810" y="75285"/>
                  </a:lnTo>
                  <a:close/>
                  <a:moveTo>
                    <a:pt x="24992" y="75285"/>
                  </a:moveTo>
                  <a:lnTo>
                    <a:pt x="24992" y="81219"/>
                  </a:lnTo>
                  <a:lnTo>
                    <a:pt x="19058" y="81219"/>
                  </a:lnTo>
                  <a:lnTo>
                    <a:pt x="19058" y="75285"/>
                  </a:lnTo>
                  <a:close/>
                  <a:moveTo>
                    <a:pt x="31242" y="75285"/>
                  </a:moveTo>
                  <a:lnTo>
                    <a:pt x="31242" y="81219"/>
                  </a:lnTo>
                  <a:lnTo>
                    <a:pt x="25305" y="81219"/>
                  </a:lnTo>
                  <a:lnTo>
                    <a:pt x="25305" y="75285"/>
                  </a:lnTo>
                  <a:close/>
                  <a:moveTo>
                    <a:pt x="37489" y="75285"/>
                  </a:moveTo>
                  <a:lnTo>
                    <a:pt x="37489" y="81219"/>
                  </a:lnTo>
                  <a:lnTo>
                    <a:pt x="31553" y="81219"/>
                  </a:lnTo>
                  <a:lnTo>
                    <a:pt x="31553" y="75285"/>
                  </a:lnTo>
                  <a:close/>
                  <a:moveTo>
                    <a:pt x="43737" y="75285"/>
                  </a:moveTo>
                  <a:lnTo>
                    <a:pt x="43737" y="81219"/>
                  </a:lnTo>
                  <a:lnTo>
                    <a:pt x="37802" y="81219"/>
                  </a:lnTo>
                  <a:lnTo>
                    <a:pt x="37802" y="75285"/>
                  </a:lnTo>
                  <a:close/>
                  <a:moveTo>
                    <a:pt x="49985" y="75285"/>
                  </a:moveTo>
                  <a:lnTo>
                    <a:pt x="49985" y="81219"/>
                  </a:lnTo>
                  <a:lnTo>
                    <a:pt x="44049" y="81219"/>
                  </a:lnTo>
                  <a:lnTo>
                    <a:pt x="44049" y="75285"/>
                  </a:lnTo>
                  <a:close/>
                  <a:moveTo>
                    <a:pt x="56232" y="75285"/>
                  </a:moveTo>
                  <a:lnTo>
                    <a:pt x="56232" y="81219"/>
                  </a:lnTo>
                  <a:lnTo>
                    <a:pt x="50296" y="81219"/>
                  </a:lnTo>
                  <a:lnTo>
                    <a:pt x="50296" y="75285"/>
                  </a:lnTo>
                  <a:close/>
                  <a:moveTo>
                    <a:pt x="62480" y="75285"/>
                  </a:moveTo>
                  <a:lnTo>
                    <a:pt x="62480" y="81219"/>
                  </a:lnTo>
                  <a:lnTo>
                    <a:pt x="56545" y="81219"/>
                  </a:lnTo>
                  <a:lnTo>
                    <a:pt x="56545" y="75285"/>
                  </a:lnTo>
                  <a:close/>
                  <a:moveTo>
                    <a:pt x="68727" y="75285"/>
                  </a:moveTo>
                  <a:lnTo>
                    <a:pt x="68727" y="81219"/>
                  </a:lnTo>
                  <a:lnTo>
                    <a:pt x="62792" y="81219"/>
                  </a:lnTo>
                  <a:lnTo>
                    <a:pt x="62792" y="75285"/>
                  </a:lnTo>
                  <a:close/>
                  <a:moveTo>
                    <a:pt x="74975" y="75285"/>
                  </a:moveTo>
                  <a:lnTo>
                    <a:pt x="74975" y="81219"/>
                  </a:lnTo>
                  <a:lnTo>
                    <a:pt x="69039" y="81219"/>
                  </a:lnTo>
                  <a:lnTo>
                    <a:pt x="69039" y="75285"/>
                  </a:lnTo>
                  <a:close/>
                  <a:moveTo>
                    <a:pt x="81223" y="75285"/>
                  </a:moveTo>
                  <a:lnTo>
                    <a:pt x="81223" y="81219"/>
                  </a:lnTo>
                  <a:lnTo>
                    <a:pt x="75286" y="81219"/>
                  </a:lnTo>
                  <a:lnTo>
                    <a:pt x="75286" y="75285"/>
                  </a:lnTo>
                  <a:close/>
                  <a:moveTo>
                    <a:pt x="87470" y="75285"/>
                  </a:moveTo>
                  <a:lnTo>
                    <a:pt x="87470" y="81219"/>
                  </a:lnTo>
                  <a:lnTo>
                    <a:pt x="81535" y="81219"/>
                  </a:lnTo>
                  <a:lnTo>
                    <a:pt x="81535" y="75285"/>
                  </a:lnTo>
                  <a:close/>
                  <a:moveTo>
                    <a:pt x="93718" y="75285"/>
                  </a:moveTo>
                  <a:lnTo>
                    <a:pt x="93718" y="81219"/>
                  </a:lnTo>
                  <a:lnTo>
                    <a:pt x="87784" y="81219"/>
                  </a:lnTo>
                  <a:lnTo>
                    <a:pt x="87784" y="75285"/>
                  </a:lnTo>
                  <a:close/>
                  <a:moveTo>
                    <a:pt x="99967" y="75285"/>
                  </a:moveTo>
                  <a:lnTo>
                    <a:pt x="99967" y="81219"/>
                  </a:lnTo>
                  <a:lnTo>
                    <a:pt x="94031" y="81219"/>
                  </a:lnTo>
                  <a:lnTo>
                    <a:pt x="94031" y="75285"/>
                  </a:lnTo>
                  <a:close/>
                  <a:moveTo>
                    <a:pt x="106214" y="75285"/>
                  </a:moveTo>
                  <a:lnTo>
                    <a:pt x="106214" y="81219"/>
                  </a:lnTo>
                  <a:lnTo>
                    <a:pt x="100278" y="81219"/>
                  </a:lnTo>
                  <a:lnTo>
                    <a:pt x="100278" y="75285"/>
                  </a:lnTo>
                  <a:close/>
                  <a:moveTo>
                    <a:pt x="112461" y="75285"/>
                  </a:moveTo>
                  <a:lnTo>
                    <a:pt x="112461" y="81219"/>
                  </a:lnTo>
                  <a:lnTo>
                    <a:pt x="106527" y="81219"/>
                  </a:lnTo>
                  <a:lnTo>
                    <a:pt x="106527" y="75285"/>
                  </a:lnTo>
                  <a:close/>
                  <a:moveTo>
                    <a:pt x="118710" y="75285"/>
                  </a:moveTo>
                  <a:lnTo>
                    <a:pt x="118710" y="81219"/>
                  </a:lnTo>
                  <a:lnTo>
                    <a:pt x="112774" y="81219"/>
                  </a:lnTo>
                  <a:lnTo>
                    <a:pt x="112774" y="75285"/>
                  </a:lnTo>
                  <a:close/>
                  <a:moveTo>
                    <a:pt x="124957" y="75285"/>
                  </a:moveTo>
                  <a:lnTo>
                    <a:pt x="124957" y="81219"/>
                  </a:lnTo>
                  <a:lnTo>
                    <a:pt x="119021" y="81219"/>
                  </a:lnTo>
                  <a:lnTo>
                    <a:pt x="119021" y="75285"/>
                  </a:lnTo>
                  <a:close/>
                  <a:moveTo>
                    <a:pt x="131204" y="75285"/>
                  </a:moveTo>
                  <a:lnTo>
                    <a:pt x="131204" y="81219"/>
                  </a:lnTo>
                  <a:lnTo>
                    <a:pt x="125270" y="81219"/>
                  </a:lnTo>
                  <a:lnTo>
                    <a:pt x="125270" y="75285"/>
                  </a:lnTo>
                  <a:close/>
                  <a:moveTo>
                    <a:pt x="137451" y="75285"/>
                  </a:moveTo>
                  <a:lnTo>
                    <a:pt x="137451" y="81219"/>
                  </a:lnTo>
                  <a:lnTo>
                    <a:pt x="131517" y="81219"/>
                  </a:lnTo>
                  <a:lnTo>
                    <a:pt x="131517" y="75285"/>
                  </a:lnTo>
                  <a:close/>
                  <a:moveTo>
                    <a:pt x="143702" y="75285"/>
                  </a:moveTo>
                  <a:lnTo>
                    <a:pt x="143702" y="81219"/>
                  </a:lnTo>
                  <a:lnTo>
                    <a:pt x="137766" y="81219"/>
                  </a:lnTo>
                  <a:lnTo>
                    <a:pt x="137766" y="75285"/>
                  </a:lnTo>
                  <a:close/>
                  <a:moveTo>
                    <a:pt x="149949" y="75285"/>
                  </a:moveTo>
                  <a:lnTo>
                    <a:pt x="149949" y="81219"/>
                  </a:lnTo>
                  <a:lnTo>
                    <a:pt x="144015" y="81219"/>
                  </a:lnTo>
                  <a:lnTo>
                    <a:pt x="144015" y="75285"/>
                  </a:lnTo>
                  <a:close/>
                  <a:moveTo>
                    <a:pt x="156196" y="75285"/>
                  </a:moveTo>
                  <a:lnTo>
                    <a:pt x="156196" y="81219"/>
                  </a:lnTo>
                  <a:lnTo>
                    <a:pt x="150262" y="81219"/>
                  </a:lnTo>
                  <a:lnTo>
                    <a:pt x="150262" y="75285"/>
                  </a:lnTo>
                  <a:close/>
                  <a:moveTo>
                    <a:pt x="162445" y="75285"/>
                  </a:moveTo>
                  <a:lnTo>
                    <a:pt x="162445" y="81219"/>
                  </a:lnTo>
                  <a:lnTo>
                    <a:pt x="156509" y="81219"/>
                  </a:lnTo>
                  <a:lnTo>
                    <a:pt x="156509" y="75285"/>
                  </a:lnTo>
                  <a:close/>
                  <a:moveTo>
                    <a:pt x="168692" y="75285"/>
                  </a:moveTo>
                  <a:lnTo>
                    <a:pt x="168692" y="81219"/>
                  </a:lnTo>
                  <a:lnTo>
                    <a:pt x="162756" y="81219"/>
                  </a:lnTo>
                  <a:lnTo>
                    <a:pt x="162756" y="75285"/>
                  </a:lnTo>
                  <a:close/>
                  <a:moveTo>
                    <a:pt x="174939" y="75285"/>
                  </a:moveTo>
                  <a:lnTo>
                    <a:pt x="174939" y="81219"/>
                  </a:lnTo>
                  <a:lnTo>
                    <a:pt x="169005" y="81219"/>
                  </a:lnTo>
                  <a:lnTo>
                    <a:pt x="169005" y="75285"/>
                  </a:lnTo>
                  <a:close/>
                  <a:moveTo>
                    <a:pt x="181186" y="75285"/>
                  </a:moveTo>
                  <a:lnTo>
                    <a:pt x="181186" y="81219"/>
                  </a:lnTo>
                  <a:lnTo>
                    <a:pt x="175252" y="81219"/>
                  </a:lnTo>
                  <a:lnTo>
                    <a:pt x="175252" y="75285"/>
                  </a:lnTo>
                  <a:close/>
                  <a:moveTo>
                    <a:pt x="187435" y="75285"/>
                  </a:moveTo>
                  <a:lnTo>
                    <a:pt x="187435" y="81219"/>
                  </a:lnTo>
                  <a:lnTo>
                    <a:pt x="181499" y="81219"/>
                  </a:lnTo>
                  <a:lnTo>
                    <a:pt x="181499" y="75285"/>
                  </a:lnTo>
                  <a:close/>
                  <a:moveTo>
                    <a:pt x="193684" y="75285"/>
                  </a:moveTo>
                  <a:lnTo>
                    <a:pt x="193684" y="81219"/>
                  </a:lnTo>
                  <a:lnTo>
                    <a:pt x="187749" y="81219"/>
                  </a:lnTo>
                  <a:lnTo>
                    <a:pt x="187749" y="75285"/>
                  </a:lnTo>
                  <a:close/>
                  <a:moveTo>
                    <a:pt x="199931" y="75285"/>
                  </a:moveTo>
                  <a:lnTo>
                    <a:pt x="199931" y="81219"/>
                  </a:lnTo>
                  <a:lnTo>
                    <a:pt x="193996" y="81219"/>
                  </a:lnTo>
                  <a:lnTo>
                    <a:pt x="193996" y="75285"/>
                  </a:lnTo>
                  <a:close/>
                  <a:moveTo>
                    <a:pt x="206180" y="75285"/>
                  </a:moveTo>
                  <a:lnTo>
                    <a:pt x="206180" y="81219"/>
                  </a:lnTo>
                  <a:lnTo>
                    <a:pt x="200244" y="81219"/>
                  </a:lnTo>
                  <a:lnTo>
                    <a:pt x="200244" y="75285"/>
                  </a:lnTo>
                  <a:close/>
                  <a:moveTo>
                    <a:pt x="212427" y="75285"/>
                  </a:moveTo>
                  <a:lnTo>
                    <a:pt x="212427" y="81219"/>
                  </a:lnTo>
                  <a:lnTo>
                    <a:pt x="206491" y="81219"/>
                  </a:lnTo>
                  <a:lnTo>
                    <a:pt x="206491" y="75285"/>
                  </a:lnTo>
                  <a:close/>
                  <a:moveTo>
                    <a:pt x="218674" y="75285"/>
                  </a:moveTo>
                  <a:lnTo>
                    <a:pt x="218674" y="81219"/>
                  </a:lnTo>
                  <a:lnTo>
                    <a:pt x="212739" y="81219"/>
                  </a:lnTo>
                  <a:lnTo>
                    <a:pt x="212739" y="75285"/>
                  </a:lnTo>
                  <a:close/>
                  <a:moveTo>
                    <a:pt x="224921" y="75285"/>
                  </a:moveTo>
                  <a:lnTo>
                    <a:pt x="224921" y="81219"/>
                  </a:lnTo>
                  <a:lnTo>
                    <a:pt x="218987" y="81219"/>
                  </a:lnTo>
                  <a:lnTo>
                    <a:pt x="218987" y="75285"/>
                  </a:lnTo>
                  <a:close/>
                  <a:moveTo>
                    <a:pt x="231170" y="75285"/>
                  </a:moveTo>
                  <a:lnTo>
                    <a:pt x="231170" y="81219"/>
                  </a:lnTo>
                  <a:lnTo>
                    <a:pt x="225234" y="81219"/>
                  </a:lnTo>
                  <a:lnTo>
                    <a:pt x="225234" y="75285"/>
                  </a:lnTo>
                  <a:close/>
                  <a:moveTo>
                    <a:pt x="237417" y="75285"/>
                  </a:moveTo>
                  <a:lnTo>
                    <a:pt x="237417" y="81219"/>
                  </a:lnTo>
                  <a:lnTo>
                    <a:pt x="231481" y="81219"/>
                  </a:lnTo>
                  <a:lnTo>
                    <a:pt x="231481" y="75285"/>
                  </a:lnTo>
                  <a:close/>
                  <a:moveTo>
                    <a:pt x="243664" y="75285"/>
                  </a:moveTo>
                  <a:lnTo>
                    <a:pt x="243664" y="81219"/>
                  </a:lnTo>
                  <a:lnTo>
                    <a:pt x="237729" y="81219"/>
                  </a:lnTo>
                  <a:lnTo>
                    <a:pt x="237729" y="75285"/>
                  </a:lnTo>
                  <a:close/>
                  <a:moveTo>
                    <a:pt x="249911" y="75285"/>
                  </a:moveTo>
                  <a:lnTo>
                    <a:pt x="249911" y="81219"/>
                  </a:lnTo>
                  <a:lnTo>
                    <a:pt x="243977" y="81219"/>
                  </a:lnTo>
                  <a:lnTo>
                    <a:pt x="243977" y="75285"/>
                  </a:lnTo>
                  <a:close/>
                  <a:moveTo>
                    <a:pt x="256161" y="75285"/>
                  </a:moveTo>
                  <a:lnTo>
                    <a:pt x="256161" y="81219"/>
                  </a:lnTo>
                  <a:lnTo>
                    <a:pt x="250225" y="81219"/>
                  </a:lnTo>
                  <a:lnTo>
                    <a:pt x="250225" y="75285"/>
                  </a:lnTo>
                  <a:close/>
                  <a:moveTo>
                    <a:pt x="262409" y="75285"/>
                  </a:moveTo>
                  <a:lnTo>
                    <a:pt x="262409" y="81219"/>
                  </a:lnTo>
                  <a:lnTo>
                    <a:pt x="256474" y="81219"/>
                  </a:lnTo>
                  <a:lnTo>
                    <a:pt x="256474" y="75285"/>
                  </a:lnTo>
                  <a:close/>
                  <a:moveTo>
                    <a:pt x="268656" y="75285"/>
                  </a:moveTo>
                  <a:lnTo>
                    <a:pt x="268656" y="81219"/>
                  </a:lnTo>
                  <a:lnTo>
                    <a:pt x="262721" y="81219"/>
                  </a:lnTo>
                  <a:lnTo>
                    <a:pt x="262721" y="75285"/>
                  </a:lnTo>
                  <a:close/>
                  <a:moveTo>
                    <a:pt x="274904" y="75285"/>
                  </a:moveTo>
                  <a:lnTo>
                    <a:pt x="274904" y="81219"/>
                  </a:lnTo>
                  <a:lnTo>
                    <a:pt x="268968" y="81219"/>
                  </a:lnTo>
                  <a:lnTo>
                    <a:pt x="268968" y="75285"/>
                  </a:lnTo>
                  <a:close/>
                  <a:moveTo>
                    <a:pt x="6251" y="81532"/>
                  </a:moveTo>
                  <a:lnTo>
                    <a:pt x="6251" y="87466"/>
                  </a:lnTo>
                  <a:lnTo>
                    <a:pt x="315" y="87466"/>
                  </a:lnTo>
                  <a:lnTo>
                    <a:pt x="315" y="81532"/>
                  </a:lnTo>
                  <a:close/>
                  <a:moveTo>
                    <a:pt x="12498" y="81532"/>
                  </a:moveTo>
                  <a:lnTo>
                    <a:pt x="12498" y="87466"/>
                  </a:lnTo>
                  <a:lnTo>
                    <a:pt x="6562" y="87466"/>
                  </a:lnTo>
                  <a:lnTo>
                    <a:pt x="6562" y="81532"/>
                  </a:lnTo>
                  <a:close/>
                  <a:moveTo>
                    <a:pt x="18745" y="81532"/>
                  </a:moveTo>
                  <a:lnTo>
                    <a:pt x="18745" y="87466"/>
                  </a:lnTo>
                  <a:lnTo>
                    <a:pt x="12810" y="87466"/>
                  </a:lnTo>
                  <a:lnTo>
                    <a:pt x="12810" y="81532"/>
                  </a:lnTo>
                  <a:close/>
                  <a:moveTo>
                    <a:pt x="24992" y="81532"/>
                  </a:moveTo>
                  <a:lnTo>
                    <a:pt x="24992" y="87466"/>
                  </a:lnTo>
                  <a:lnTo>
                    <a:pt x="19058" y="87466"/>
                  </a:lnTo>
                  <a:lnTo>
                    <a:pt x="19058" y="81532"/>
                  </a:lnTo>
                  <a:close/>
                  <a:moveTo>
                    <a:pt x="31242" y="81532"/>
                  </a:moveTo>
                  <a:lnTo>
                    <a:pt x="31242" y="87466"/>
                  </a:lnTo>
                  <a:lnTo>
                    <a:pt x="25305" y="87466"/>
                  </a:lnTo>
                  <a:lnTo>
                    <a:pt x="25305" y="81532"/>
                  </a:lnTo>
                  <a:close/>
                  <a:moveTo>
                    <a:pt x="37489" y="81532"/>
                  </a:moveTo>
                  <a:lnTo>
                    <a:pt x="37489" y="87466"/>
                  </a:lnTo>
                  <a:lnTo>
                    <a:pt x="31553" y="87466"/>
                  </a:lnTo>
                  <a:lnTo>
                    <a:pt x="31553" y="81532"/>
                  </a:lnTo>
                  <a:close/>
                  <a:moveTo>
                    <a:pt x="43737" y="81532"/>
                  </a:moveTo>
                  <a:lnTo>
                    <a:pt x="43737" y="87466"/>
                  </a:lnTo>
                  <a:lnTo>
                    <a:pt x="37802" y="87466"/>
                  </a:lnTo>
                  <a:lnTo>
                    <a:pt x="37802" y="81532"/>
                  </a:lnTo>
                  <a:close/>
                  <a:moveTo>
                    <a:pt x="49985" y="81532"/>
                  </a:moveTo>
                  <a:lnTo>
                    <a:pt x="49985" y="87466"/>
                  </a:lnTo>
                  <a:lnTo>
                    <a:pt x="44049" y="87466"/>
                  </a:lnTo>
                  <a:lnTo>
                    <a:pt x="44049" y="81532"/>
                  </a:lnTo>
                  <a:close/>
                  <a:moveTo>
                    <a:pt x="56232" y="81532"/>
                  </a:moveTo>
                  <a:lnTo>
                    <a:pt x="56232" y="87466"/>
                  </a:lnTo>
                  <a:lnTo>
                    <a:pt x="50296" y="87466"/>
                  </a:lnTo>
                  <a:lnTo>
                    <a:pt x="50296" y="81532"/>
                  </a:lnTo>
                  <a:close/>
                  <a:moveTo>
                    <a:pt x="62480" y="81532"/>
                  </a:moveTo>
                  <a:lnTo>
                    <a:pt x="62480" y="87466"/>
                  </a:lnTo>
                  <a:lnTo>
                    <a:pt x="56545" y="87466"/>
                  </a:lnTo>
                  <a:lnTo>
                    <a:pt x="56545" y="81532"/>
                  </a:lnTo>
                  <a:close/>
                  <a:moveTo>
                    <a:pt x="68727" y="81532"/>
                  </a:moveTo>
                  <a:lnTo>
                    <a:pt x="68727" y="87466"/>
                  </a:lnTo>
                  <a:lnTo>
                    <a:pt x="62792" y="87466"/>
                  </a:lnTo>
                  <a:lnTo>
                    <a:pt x="62792" y="81532"/>
                  </a:lnTo>
                  <a:close/>
                  <a:moveTo>
                    <a:pt x="74975" y="81532"/>
                  </a:moveTo>
                  <a:lnTo>
                    <a:pt x="74975" y="87466"/>
                  </a:lnTo>
                  <a:lnTo>
                    <a:pt x="69039" y="87466"/>
                  </a:lnTo>
                  <a:lnTo>
                    <a:pt x="69039" y="81532"/>
                  </a:lnTo>
                  <a:close/>
                  <a:moveTo>
                    <a:pt x="81223" y="81532"/>
                  </a:moveTo>
                  <a:lnTo>
                    <a:pt x="81223" y="87466"/>
                  </a:lnTo>
                  <a:lnTo>
                    <a:pt x="75286" y="87466"/>
                  </a:lnTo>
                  <a:lnTo>
                    <a:pt x="75286" y="81532"/>
                  </a:lnTo>
                  <a:close/>
                  <a:moveTo>
                    <a:pt x="87470" y="81532"/>
                  </a:moveTo>
                  <a:lnTo>
                    <a:pt x="87470" y="87466"/>
                  </a:lnTo>
                  <a:lnTo>
                    <a:pt x="81535" y="87466"/>
                  </a:lnTo>
                  <a:lnTo>
                    <a:pt x="81535" y="81532"/>
                  </a:lnTo>
                  <a:close/>
                  <a:moveTo>
                    <a:pt x="93718" y="81532"/>
                  </a:moveTo>
                  <a:lnTo>
                    <a:pt x="93718" y="87466"/>
                  </a:lnTo>
                  <a:lnTo>
                    <a:pt x="87784" y="87466"/>
                  </a:lnTo>
                  <a:lnTo>
                    <a:pt x="87784" y="81532"/>
                  </a:lnTo>
                  <a:close/>
                  <a:moveTo>
                    <a:pt x="99967" y="81532"/>
                  </a:moveTo>
                  <a:lnTo>
                    <a:pt x="99967" y="87466"/>
                  </a:lnTo>
                  <a:lnTo>
                    <a:pt x="94031" y="87466"/>
                  </a:lnTo>
                  <a:lnTo>
                    <a:pt x="94031" y="81532"/>
                  </a:lnTo>
                  <a:close/>
                  <a:moveTo>
                    <a:pt x="106214" y="81532"/>
                  </a:moveTo>
                  <a:lnTo>
                    <a:pt x="106214" y="87466"/>
                  </a:lnTo>
                  <a:lnTo>
                    <a:pt x="100278" y="87466"/>
                  </a:lnTo>
                  <a:lnTo>
                    <a:pt x="100278" y="81532"/>
                  </a:lnTo>
                  <a:close/>
                  <a:moveTo>
                    <a:pt x="112461" y="81532"/>
                  </a:moveTo>
                  <a:lnTo>
                    <a:pt x="112461" y="87466"/>
                  </a:lnTo>
                  <a:lnTo>
                    <a:pt x="106527" y="87466"/>
                  </a:lnTo>
                  <a:lnTo>
                    <a:pt x="106527" y="81532"/>
                  </a:lnTo>
                  <a:close/>
                  <a:moveTo>
                    <a:pt x="118710" y="81532"/>
                  </a:moveTo>
                  <a:lnTo>
                    <a:pt x="118710" y="87466"/>
                  </a:lnTo>
                  <a:lnTo>
                    <a:pt x="112774" y="87466"/>
                  </a:lnTo>
                  <a:lnTo>
                    <a:pt x="112774" y="81532"/>
                  </a:lnTo>
                  <a:close/>
                  <a:moveTo>
                    <a:pt x="124957" y="81532"/>
                  </a:moveTo>
                  <a:lnTo>
                    <a:pt x="124957" y="87466"/>
                  </a:lnTo>
                  <a:lnTo>
                    <a:pt x="119021" y="87466"/>
                  </a:lnTo>
                  <a:lnTo>
                    <a:pt x="119021" y="81532"/>
                  </a:lnTo>
                  <a:close/>
                  <a:moveTo>
                    <a:pt x="131204" y="81532"/>
                  </a:moveTo>
                  <a:lnTo>
                    <a:pt x="131204" y="87466"/>
                  </a:lnTo>
                  <a:lnTo>
                    <a:pt x="125270" y="87466"/>
                  </a:lnTo>
                  <a:lnTo>
                    <a:pt x="125270" y="81532"/>
                  </a:lnTo>
                  <a:close/>
                  <a:moveTo>
                    <a:pt x="137451" y="81532"/>
                  </a:moveTo>
                  <a:lnTo>
                    <a:pt x="137451" y="87466"/>
                  </a:lnTo>
                  <a:lnTo>
                    <a:pt x="131517" y="87466"/>
                  </a:lnTo>
                  <a:lnTo>
                    <a:pt x="131517" y="81532"/>
                  </a:lnTo>
                  <a:close/>
                  <a:moveTo>
                    <a:pt x="143702" y="81532"/>
                  </a:moveTo>
                  <a:lnTo>
                    <a:pt x="143702" y="87466"/>
                  </a:lnTo>
                  <a:lnTo>
                    <a:pt x="137766" y="87466"/>
                  </a:lnTo>
                  <a:lnTo>
                    <a:pt x="137766" y="81532"/>
                  </a:lnTo>
                  <a:close/>
                  <a:moveTo>
                    <a:pt x="149949" y="81532"/>
                  </a:moveTo>
                  <a:lnTo>
                    <a:pt x="149949" y="87466"/>
                  </a:lnTo>
                  <a:lnTo>
                    <a:pt x="144015" y="87466"/>
                  </a:lnTo>
                  <a:lnTo>
                    <a:pt x="144015" y="81532"/>
                  </a:lnTo>
                  <a:close/>
                  <a:moveTo>
                    <a:pt x="156196" y="81532"/>
                  </a:moveTo>
                  <a:lnTo>
                    <a:pt x="156196" y="87466"/>
                  </a:lnTo>
                  <a:lnTo>
                    <a:pt x="150262" y="87466"/>
                  </a:lnTo>
                  <a:lnTo>
                    <a:pt x="150262" y="81532"/>
                  </a:lnTo>
                  <a:close/>
                  <a:moveTo>
                    <a:pt x="162445" y="81532"/>
                  </a:moveTo>
                  <a:lnTo>
                    <a:pt x="162445" y="87466"/>
                  </a:lnTo>
                  <a:lnTo>
                    <a:pt x="156509" y="87466"/>
                  </a:lnTo>
                  <a:lnTo>
                    <a:pt x="156509" y="81532"/>
                  </a:lnTo>
                  <a:close/>
                  <a:moveTo>
                    <a:pt x="168692" y="81532"/>
                  </a:moveTo>
                  <a:lnTo>
                    <a:pt x="168692" y="87466"/>
                  </a:lnTo>
                  <a:lnTo>
                    <a:pt x="162756" y="87466"/>
                  </a:lnTo>
                  <a:lnTo>
                    <a:pt x="162756" y="81532"/>
                  </a:lnTo>
                  <a:close/>
                  <a:moveTo>
                    <a:pt x="174939" y="81532"/>
                  </a:moveTo>
                  <a:lnTo>
                    <a:pt x="174939" y="87466"/>
                  </a:lnTo>
                  <a:lnTo>
                    <a:pt x="169005" y="87466"/>
                  </a:lnTo>
                  <a:lnTo>
                    <a:pt x="169005" y="81532"/>
                  </a:lnTo>
                  <a:close/>
                  <a:moveTo>
                    <a:pt x="181186" y="81532"/>
                  </a:moveTo>
                  <a:lnTo>
                    <a:pt x="181186" y="87466"/>
                  </a:lnTo>
                  <a:lnTo>
                    <a:pt x="175252" y="87466"/>
                  </a:lnTo>
                  <a:lnTo>
                    <a:pt x="175252" y="81532"/>
                  </a:lnTo>
                  <a:close/>
                  <a:moveTo>
                    <a:pt x="187435" y="81532"/>
                  </a:moveTo>
                  <a:lnTo>
                    <a:pt x="187435" y="87466"/>
                  </a:lnTo>
                  <a:lnTo>
                    <a:pt x="181499" y="87466"/>
                  </a:lnTo>
                  <a:lnTo>
                    <a:pt x="181499" y="81532"/>
                  </a:lnTo>
                  <a:close/>
                  <a:moveTo>
                    <a:pt x="193684" y="81532"/>
                  </a:moveTo>
                  <a:lnTo>
                    <a:pt x="193684" y="87466"/>
                  </a:lnTo>
                  <a:lnTo>
                    <a:pt x="187749" y="87466"/>
                  </a:lnTo>
                  <a:lnTo>
                    <a:pt x="187749" y="81532"/>
                  </a:lnTo>
                  <a:close/>
                  <a:moveTo>
                    <a:pt x="199931" y="81532"/>
                  </a:moveTo>
                  <a:lnTo>
                    <a:pt x="199931" y="87466"/>
                  </a:lnTo>
                  <a:lnTo>
                    <a:pt x="193996" y="87466"/>
                  </a:lnTo>
                  <a:lnTo>
                    <a:pt x="193996" y="81532"/>
                  </a:lnTo>
                  <a:close/>
                  <a:moveTo>
                    <a:pt x="206180" y="81532"/>
                  </a:moveTo>
                  <a:lnTo>
                    <a:pt x="206180" y="87466"/>
                  </a:lnTo>
                  <a:lnTo>
                    <a:pt x="200244" y="87466"/>
                  </a:lnTo>
                  <a:lnTo>
                    <a:pt x="200244" y="81532"/>
                  </a:lnTo>
                  <a:close/>
                  <a:moveTo>
                    <a:pt x="212427" y="81532"/>
                  </a:moveTo>
                  <a:lnTo>
                    <a:pt x="212427" y="87466"/>
                  </a:lnTo>
                  <a:lnTo>
                    <a:pt x="206491" y="87466"/>
                  </a:lnTo>
                  <a:lnTo>
                    <a:pt x="206491" y="81532"/>
                  </a:lnTo>
                  <a:close/>
                  <a:moveTo>
                    <a:pt x="218674" y="81532"/>
                  </a:moveTo>
                  <a:lnTo>
                    <a:pt x="218674" y="87466"/>
                  </a:lnTo>
                  <a:lnTo>
                    <a:pt x="212739" y="87466"/>
                  </a:lnTo>
                  <a:lnTo>
                    <a:pt x="212739" y="81532"/>
                  </a:lnTo>
                  <a:close/>
                  <a:moveTo>
                    <a:pt x="224921" y="81532"/>
                  </a:moveTo>
                  <a:lnTo>
                    <a:pt x="224921" y="87466"/>
                  </a:lnTo>
                  <a:lnTo>
                    <a:pt x="218987" y="87466"/>
                  </a:lnTo>
                  <a:lnTo>
                    <a:pt x="218987" y="81532"/>
                  </a:lnTo>
                  <a:close/>
                  <a:moveTo>
                    <a:pt x="231170" y="81532"/>
                  </a:moveTo>
                  <a:lnTo>
                    <a:pt x="231170" y="87466"/>
                  </a:lnTo>
                  <a:lnTo>
                    <a:pt x="225234" y="87466"/>
                  </a:lnTo>
                  <a:lnTo>
                    <a:pt x="225234" y="81532"/>
                  </a:lnTo>
                  <a:close/>
                  <a:moveTo>
                    <a:pt x="237417" y="81532"/>
                  </a:moveTo>
                  <a:lnTo>
                    <a:pt x="237417" y="87466"/>
                  </a:lnTo>
                  <a:lnTo>
                    <a:pt x="231481" y="87466"/>
                  </a:lnTo>
                  <a:lnTo>
                    <a:pt x="231481" y="81532"/>
                  </a:lnTo>
                  <a:close/>
                  <a:moveTo>
                    <a:pt x="243664" y="81532"/>
                  </a:moveTo>
                  <a:lnTo>
                    <a:pt x="243664" y="87466"/>
                  </a:lnTo>
                  <a:lnTo>
                    <a:pt x="237729" y="87466"/>
                  </a:lnTo>
                  <a:lnTo>
                    <a:pt x="237729" y="81532"/>
                  </a:lnTo>
                  <a:close/>
                  <a:moveTo>
                    <a:pt x="249911" y="81532"/>
                  </a:moveTo>
                  <a:lnTo>
                    <a:pt x="249911" y="87466"/>
                  </a:lnTo>
                  <a:lnTo>
                    <a:pt x="243977" y="87466"/>
                  </a:lnTo>
                  <a:lnTo>
                    <a:pt x="243977" y="81532"/>
                  </a:lnTo>
                  <a:close/>
                  <a:moveTo>
                    <a:pt x="256161" y="81532"/>
                  </a:moveTo>
                  <a:lnTo>
                    <a:pt x="256161" y="87466"/>
                  </a:lnTo>
                  <a:lnTo>
                    <a:pt x="250225" y="87466"/>
                  </a:lnTo>
                  <a:lnTo>
                    <a:pt x="250225" y="81532"/>
                  </a:lnTo>
                  <a:close/>
                  <a:moveTo>
                    <a:pt x="262409" y="81532"/>
                  </a:moveTo>
                  <a:lnTo>
                    <a:pt x="262409" y="87466"/>
                  </a:lnTo>
                  <a:lnTo>
                    <a:pt x="256474" y="87466"/>
                  </a:lnTo>
                  <a:lnTo>
                    <a:pt x="256474" y="81532"/>
                  </a:lnTo>
                  <a:close/>
                  <a:moveTo>
                    <a:pt x="268656" y="81532"/>
                  </a:moveTo>
                  <a:lnTo>
                    <a:pt x="268656" y="87466"/>
                  </a:lnTo>
                  <a:lnTo>
                    <a:pt x="262721" y="87466"/>
                  </a:lnTo>
                  <a:lnTo>
                    <a:pt x="262721" y="81532"/>
                  </a:lnTo>
                  <a:close/>
                  <a:moveTo>
                    <a:pt x="274904" y="81532"/>
                  </a:moveTo>
                  <a:lnTo>
                    <a:pt x="274904" y="87466"/>
                  </a:lnTo>
                  <a:lnTo>
                    <a:pt x="268968" y="87466"/>
                  </a:lnTo>
                  <a:lnTo>
                    <a:pt x="268968" y="81532"/>
                  </a:lnTo>
                  <a:close/>
                  <a:moveTo>
                    <a:pt x="6251" y="87779"/>
                  </a:moveTo>
                  <a:lnTo>
                    <a:pt x="6251" y="93713"/>
                  </a:lnTo>
                  <a:lnTo>
                    <a:pt x="315" y="93713"/>
                  </a:lnTo>
                  <a:lnTo>
                    <a:pt x="315" y="87779"/>
                  </a:lnTo>
                  <a:close/>
                  <a:moveTo>
                    <a:pt x="12498" y="87779"/>
                  </a:moveTo>
                  <a:lnTo>
                    <a:pt x="12498" y="93713"/>
                  </a:lnTo>
                  <a:lnTo>
                    <a:pt x="6562" y="93713"/>
                  </a:lnTo>
                  <a:lnTo>
                    <a:pt x="6562" y="87779"/>
                  </a:lnTo>
                  <a:close/>
                  <a:moveTo>
                    <a:pt x="18745" y="87779"/>
                  </a:moveTo>
                  <a:lnTo>
                    <a:pt x="18745" y="93713"/>
                  </a:lnTo>
                  <a:lnTo>
                    <a:pt x="12810" y="93713"/>
                  </a:lnTo>
                  <a:lnTo>
                    <a:pt x="12810" y="87779"/>
                  </a:lnTo>
                  <a:close/>
                  <a:moveTo>
                    <a:pt x="24992" y="87779"/>
                  </a:moveTo>
                  <a:lnTo>
                    <a:pt x="24992" y="93713"/>
                  </a:lnTo>
                  <a:lnTo>
                    <a:pt x="19058" y="93713"/>
                  </a:lnTo>
                  <a:lnTo>
                    <a:pt x="19058" y="87779"/>
                  </a:lnTo>
                  <a:close/>
                  <a:moveTo>
                    <a:pt x="31242" y="87779"/>
                  </a:moveTo>
                  <a:lnTo>
                    <a:pt x="31242" y="93713"/>
                  </a:lnTo>
                  <a:lnTo>
                    <a:pt x="25305" y="93713"/>
                  </a:lnTo>
                  <a:lnTo>
                    <a:pt x="25305" y="87779"/>
                  </a:lnTo>
                  <a:close/>
                  <a:moveTo>
                    <a:pt x="37489" y="87779"/>
                  </a:moveTo>
                  <a:lnTo>
                    <a:pt x="37489" y="93713"/>
                  </a:lnTo>
                  <a:lnTo>
                    <a:pt x="31553" y="93713"/>
                  </a:lnTo>
                  <a:lnTo>
                    <a:pt x="31553" y="87779"/>
                  </a:lnTo>
                  <a:close/>
                  <a:moveTo>
                    <a:pt x="43737" y="87779"/>
                  </a:moveTo>
                  <a:lnTo>
                    <a:pt x="43737" y="93713"/>
                  </a:lnTo>
                  <a:lnTo>
                    <a:pt x="37802" y="93713"/>
                  </a:lnTo>
                  <a:lnTo>
                    <a:pt x="37802" y="87779"/>
                  </a:lnTo>
                  <a:close/>
                  <a:moveTo>
                    <a:pt x="49985" y="87779"/>
                  </a:moveTo>
                  <a:lnTo>
                    <a:pt x="49985" y="93713"/>
                  </a:lnTo>
                  <a:lnTo>
                    <a:pt x="44049" y="93713"/>
                  </a:lnTo>
                  <a:lnTo>
                    <a:pt x="44049" y="87779"/>
                  </a:lnTo>
                  <a:close/>
                  <a:moveTo>
                    <a:pt x="56232" y="87779"/>
                  </a:moveTo>
                  <a:lnTo>
                    <a:pt x="56232" y="93713"/>
                  </a:lnTo>
                  <a:lnTo>
                    <a:pt x="50296" y="93713"/>
                  </a:lnTo>
                  <a:lnTo>
                    <a:pt x="50296" y="87779"/>
                  </a:lnTo>
                  <a:close/>
                  <a:moveTo>
                    <a:pt x="62480" y="87779"/>
                  </a:moveTo>
                  <a:lnTo>
                    <a:pt x="62480" y="93713"/>
                  </a:lnTo>
                  <a:lnTo>
                    <a:pt x="56545" y="93713"/>
                  </a:lnTo>
                  <a:lnTo>
                    <a:pt x="56545" y="87779"/>
                  </a:lnTo>
                  <a:close/>
                  <a:moveTo>
                    <a:pt x="68727" y="87779"/>
                  </a:moveTo>
                  <a:lnTo>
                    <a:pt x="68727" y="93713"/>
                  </a:lnTo>
                  <a:lnTo>
                    <a:pt x="62792" y="93713"/>
                  </a:lnTo>
                  <a:lnTo>
                    <a:pt x="62792" y="87779"/>
                  </a:lnTo>
                  <a:close/>
                  <a:moveTo>
                    <a:pt x="74975" y="87779"/>
                  </a:moveTo>
                  <a:lnTo>
                    <a:pt x="74975" y="93713"/>
                  </a:lnTo>
                  <a:lnTo>
                    <a:pt x="69039" y="93713"/>
                  </a:lnTo>
                  <a:lnTo>
                    <a:pt x="69039" y="87779"/>
                  </a:lnTo>
                  <a:close/>
                  <a:moveTo>
                    <a:pt x="81223" y="87779"/>
                  </a:moveTo>
                  <a:lnTo>
                    <a:pt x="81223" y="93713"/>
                  </a:lnTo>
                  <a:lnTo>
                    <a:pt x="75286" y="93713"/>
                  </a:lnTo>
                  <a:lnTo>
                    <a:pt x="75286" y="87779"/>
                  </a:lnTo>
                  <a:close/>
                  <a:moveTo>
                    <a:pt x="87470" y="87779"/>
                  </a:moveTo>
                  <a:lnTo>
                    <a:pt x="87470" y="93713"/>
                  </a:lnTo>
                  <a:lnTo>
                    <a:pt x="81535" y="93713"/>
                  </a:lnTo>
                  <a:lnTo>
                    <a:pt x="81535" y="87779"/>
                  </a:lnTo>
                  <a:close/>
                  <a:moveTo>
                    <a:pt x="93718" y="87779"/>
                  </a:moveTo>
                  <a:lnTo>
                    <a:pt x="93718" y="93713"/>
                  </a:lnTo>
                  <a:lnTo>
                    <a:pt x="87784" y="93713"/>
                  </a:lnTo>
                  <a:lnTo>
                    <a:pt x="87784" y="87779"/>
                  </a:lnTo>
                  <a:close/>
                  <a:moveTo>
                    <a:pt x="162445" y="87779"/>
                  </a:moveTo>
                  <a:lnTo>
                    <a:pt x="162445" y="93713"/>
                  </a:lnTo>
                  <a:lnTo>
                    <a:pt x="156509" y="93713"/>
                  </a:lnTo>
                  <a:lnTo>
                    <a:pt x="156509" y="87779"/>
                  </a:lnTo>
                  <a:close/>
                  <a:moveTo>
                    <a:pt x="168692" y="87779"/>
                  </a:moveTo>
                  <a:lnTo>
                    <a:pt x="168692" y="93713"/>
                  </a:lnTo>
                  <a:lnTo>
                    <a:pt x="162756" y="93713"/>
                  </a:lnTo>
                  <a:lnTo>
                    <a:pt x="162756" y="87779"/>
                  </a:lnTo>
                  <a:close/>
                  <a:moveTo>
                    <a:pt x="174939" y="87779"/>
                  </a:moveTo>
                  <a:lnTo>
                    <a:pt x="174939" y="93713"/>
                  </a:lnTo>
                  <a:lnTo>
                    <a:pt x="169005" y="93713"/>
                  </a:lnTo>
                  <a:lnTo>
                    <a:pt x="169005" y="87779"/>
                  </a:lnTo>
                  <a:close/>
                  <a:moveTo>
                    <a:pt x="181186" y="87779"/>
                  </a:moveTo>
                  <a:lnTo>
                    <a:pt x="181186" y="93713"/>
                  </a:lnTo>
                  <a:lnTo>
                    <a:pt x="175252" y="93713"/>
                  </a:lnTo>
                  <a:lnTo>
                    <a:pt x="175252" y="87779"/>
                  </a:lnTo>
                  <a:close/>
                  <a:moveTo>
                    <a:pt x="187435" y="87779"/>
                  </a:moveTo>
                  <a:lnTo>
                    <a:pt x="187435" y="93713"/>
                  </a:lnTo>
                  <a:lnTo>
                    <a:pt x="181499" y="93713"/>
                  </a:lnTo>
                  <a:lnTo>
                    <a:pt x="181499" y="87779"/>
                  </a:lnTo>
                  <a:close/>
                  <a:moveTo>
                    <a:pt x="193684" y="87779"/>
                  </a:moveTo>
                  <a:lnTo>
                    <a:pt x="193684" y="93713"/>
                  </a:lnTo>
                  <a:lnTo>
                    <a:pt x="187749" y="93713"/>
                  </a:lnTo>
                  <a:lnTo>
                    <a:pt x="187749" y="87779"/>
                  </a:lnTo>
                  <a:close/>
                  <a:moveTo>
                    <a:pt x="199931" y="87779"/>
                  </a:moveTo>
                  <a:lnTo>
                    <a:pt x="199931" y="93713"/>
                  </a:lnTo>
                  <a:lnTo>
                    <a:pt x="193996" y="93713"/>
                  </a:lnTo>
                  <a:lnTo>
                    <a:pt x="193996" y="87779"/>
                  </a:lnTo>
                  <a:close/>
                  <a:moveTo>
                    <a:pt x="206180" y="87779"/>
                  </a:moveTo>
                  <a:lnTo>
                    <a:pt x="206180" y="93713"/>
                  </a:lnTo>
                  <a:lnTo>
                    <a:pt x="200244" y="93713"/>
                  </a:lnTo>
                  <a:lnTo>
                    <a:pt x="200244" y="87779"/>
                  </a:lnTo>
                  <a:close/>
                  <a:moveTo>
                    <a:pt x="212427" y="87779"/>
                  </a:moveTo>
                  <a:lnTo>
                    <a:pt x="212427" y="93713"/>
                  </a:lnTo>
                  <a:lnTo>
                    <a:pt x="206491" y="93713"/>
                  </a:lnTo>
                  <a:lnTo>
                    <a:pt x="206491" y="87779"/>
                  </a:lnTo>
                  <a:close/>
                  <a:moveTo>
                    <a:pt x="99967" y="87781"/>
                  </a:moveTo>
                  <a:lnTo>
                    <a:pt x="99967" y="93717"/>
                  </a:lnTo>
                  <a:lnTo>
                    <a:pt x="94031" y="93717"/>
                  </a:lnTo>
                  <a:lnTo>
                    <a:pt x="94031" y="87781"/>
                  </a:lnTo>
                  <a:close/>
                  <a:moveTo>
                    <a:pt x="106214" y="87781"/>
                  </a:moveTo>
                  <a:lnTo>
                    <a:pt x="106214" y="93717"/>
                  </a:lnTo>
                  <a:lnTo>
                    <a:pt x="100278" y="93717"/>
                  </a:lnTo>
                  <a:lnTo>
                    <a:pt x="100278" y="87781"/>
                  </a:lnTo>
                  <a:close/>
                  <a:moveTo>
                    <a:pt x="112461" y="87781"/>
                  </a:moveTo>
                  <a:lnTo>
                    <a:pt x="112461" y="93717"/>
                  </a:lnTo>
                  <a:lnTo>
                    <a:pt x="106527" y="93717"/>
                  </a:lnTo>
                  <a:lnTo>
                    <a:pt x="106527" y="87781"/>
                  </a:lnTo>
                  <a:close/>
                  <a:moveTo>
                    <a:pt x="118710" y="87781"/>
                  </a:moveTo>
                  <a:lnTo>
                    <a:pt x="118710" y="93717"/>
                  </a:lnTo>
                  <a:lnTo>
                    <a:pt x="112774" y="93717"/>
                  </a:lnTo>
                  <a:lnTo>
                    <a:pt x="112774" y="87781"/>
                  </a:lnTo>
                  <a:close/>
                  <a:moveTo>
                    <a:pt x="124957" y="87781"/>
                  </a:moveTo>
                  <a:lnTo>
                    <a:pt x="124957" y="93717"/>
                  </a:lnTo>
                  <a:lnTo>
                    <a:pt x="119021" y="93717"/>
                  </a:lnTo>
                  <a:lnTo>
                    <a:pt x="119021" y="87781"/>
                  </a:lnTo>
                  <a:close/>
                  <a:moveTo>
                    <a:pt x="131204" y="87781"/>
                  </a:moveTo>
                  <a:lnTo>
                    <a:pt x="131204" y="93717"/>
                  </a:lnTo>
                  <a:lnTo>
                    <a:pt x="125270" y="93717"/>
                  </a:lnTo>
                  <a:lnTo>
                    <a:pt x="125270" y="87781"/>
                  </a:lnTo>
                  <a:close/>
                  <a:moveTo>
                    <a:pt x="137451" y="87781"/>
                  </a:moveTo>
                  <a:lnTo>
                    <a:pt x="137451" y="93717"/>
                  </a:lnTo>
                  <a:lnTo>
                    <a:pt x="131517" y="93717"/>
                  </a:lnTo>
                  <a:lnTo>
                    <a:pt x="131517" y="87781"/>
                  </a:lnTo>
                  <a:close/>
                  <a:moveTo>
                    <a:pt x="143702" y="87781"/>
                  </a:moveTo>
                  <a:lnTo>
                    <a:pt x="143702" y="93717"/>
                  </a:lnTo>
                  <a:lnTo>
                    <a:pt x="137766" y="93717"/>
                  </a:lnTo>
                  <a:lnTo>
                    <a:pt x="137766" y="87781"/>
                  </a:lnTo>
                  <a:close/>
                  <a:moveTo>
                    <a:pt x="149949" y="87781"/>
                  </a:moveTo>
                  <a:lnTo>
                    <a:pt x="149949" y="93717"/>
                  </a:lnTo>
                  <a:lnTo>
                    <a:pt x="144015" y="93717"/>
                  </a:lnTo>
                  <a:lnTo>
                    <a:pt x="144015" y="87781"/>
                  </a:lnTo>
                  <a:close/>
                  <a:moveTo>
                    <a:pt x="156196" y="87781"/>
                  </a:moveTo>
                  <a:lnTo>
                    <a:pt x="156196" y="93717"/>
                  </a:lnTo>
                  <a:lnTo>
                    <a:pt x="150262" y="93717"/>
                  </a:lnTo>
                  <a:lnTo>
                    <a:pt x="150262" y="87781"/>
                  </a:lnTo>
                  <a:close/>
                  <a:moveTo>
                    <a:pt x="218674" y="87781"/>
                  </a:moveTo>
                  <a:lnTo>
                    <a:pt x="218674" y="93717"/>
                  </a:lnTo>
                  <a:lnTo>
                    <a:pt x="212739" y="93717"/>
                  </a:lnTo>
                  <a:lnTo>
                    <a:pt x="212739" y="87781"/>
                  </a:lnTo>
                  <a:close/>
                  <a:moveTo>
                    <a:pt x="224921" y="87781"/>
                  </a:moveTo>
                  <a:lnTo>
                    <a:pt x="224921" y="93717"/>
                  </a:lnTo>
                  <a:lnTo>
                    <a:pt x="218987" y="93717"/>
                  </a:lnTo>
                  <a:lnTo>
                    <a:pt x="218987" y="87781"/>
                  </a:lnTo>
                  <a:close/>
                  <a:moveTo>
                    <a:pt x="231170" y="87781"/>
                  </a:moveTo>
                  <a:lnTo>
                    <a:pt x="231170" y="93717"/>
                  </a:lnTo>
                  <a:lnTo>
                    <a:pt x="225234" y="93717"/>
                  </a:lnTo>
                  <a:lnTo>
                    <a:pt x="225234" y="87781"/>
                  </a:lnTo>
                  <a:close/>
                  <a:moveTo>
                    <a:pt x="237417" y="87781"/>
                  </a:moveTo>
                  <a:lnTo>
                    <a:pt x="237417" y="93717"/>
                  </a:lnTo>
                  <a:lnTo>
                    <a:pt x="231481" y="93717"/>
                  </a:lnTo>
                  <a:lnTo>
                    <a:pt x="231481" y="87781"/>
                  </a:lnTo>
                  <a:close/>
                  <a:moveTo>
                    <a:pt x="243664" y="87781"/>
                  </a:moveTo>
                  <a:lnTo>
                    <a:pt x="243664" y="93717"/>
                  </a:lnTo>
                  <a:lnTo>
                    <a:pt x="237729" y="93717"/>
                  </a:lnTo>
                  <a:lnTo>
                    <a:pt x="237729" y="87781"/>
                  </a:lnTo>
                  <a:close/>
                  <a:moveTo>
                    <a:pt x="249911" y="87781"/>
                  </a:moveTo>
                  <a:lnTo>
                    <a:pt x="249911" y="93717"/>
                  </a:lnTo>
                  <a:lnTo>
                    <a:pt x="243977" y="93717"/>
                  </a:lnTo>
                  <a:lnTo>
                    <a:pt x="243977" y="87781"/>
                  </a:lnTo>
                  <a:close/>
                  <a:moveTo>
                    <a:pt x="256161" y="87781"/>
                  </a:moveTo>
                  <a:lnTo>
                    <a:pt x="256161" y="93717"/>
                  </a:lnTo>
                  <a:lnTo>
                    <a:pt x="250225" y="93717"/>
                  </a:lnTo>
                  <a:lnTo>
                    <a:pt x="250225" y="87781"/>
                  </a:lnTo>
                  <a:close/>
                  <a:moveTo>
                    <a:pt x="262409" y="87781"/>
                  </a:moveTo>
                  <a:lnTo>
                    <a:pt x="262409" y="93717"/>
                  </a:lnTo>
                  <a:lnTo>
                    <a:pt x="256474" y="93717"/>
                  </a:lnTo>
                  <a:lnTo>
                    <a:pt x="256474" y="87781"/>
                  </a:lnTo>
                  <a:close/>
                  <a:moveTo>
                    <a:pt x="268656" y="87781"/>
                  </a:moveTo>
                  <a:lnTo>
                    <a:pt x="268656" y="93717"/>
                  </a:lnTo>
                  <a:lnTo>
                    <a:pt x="262721" y="93717"/>
                  </a:lnTo>
                  <a:lnTo>
                    <a:pt x="262721" y="87781"/>
                  </a:lnTo>
                  <a:close/>
                  <a:moveTo>
                    <a:pt x="274904" y="87781"/>
                  </a:moveTo>
                  <a:lnTo>
                    <a:pt x="274904" y="93717"/>
                  </a:lnTo>
                  <a:lnTo>
                    <a:pt x="268968" y="93717"/>
                  </a:lnTo>
                  <a:lnTo>
                    <a:pt x="268968" y="87781"/>
                  </a:lnTo>
                  <a:close/>
                  <a:moveTo>
                    <a:pt x="6251" y="94028"/>
                  </a:moveTo>
                  <a:lnTo>
                    <a:pt x="6251" y="99964"/>
                  </a:lnTo>
                  <a:lnTo>
                    <a:pt x="315" y="99964"/>
                  </a:lnTo>
                  <a:lnTo>
                    <a:pt x="315" y="94028"/>
                  </a:lnTo>
                  <a:close/>
                  <a:moveTo>
                    <a:pt x="12498" y="94028"/>
                  </a:moveTo>
                  <a:lnTo>
                    <a:pt x="12498" y="99964"/>
                  </a:lnTo>
                  <a:lnTo>
                    <a:pt x="6562" y="99964"/>
                  </a:lnTo>
                  <a:lnTo>
                    <a:pt x="6562" y="94028"/>
                  </a:lnTo>
                  <a:close/>
                  <a:moveTo>
                    <a:pt x="18745" y="94028"/>
                  </a:moveTo>
                  <a:lnTo>
                    <a:pt x="18745" y="99964"/>
                  </a:lnTo>
                  <a:lnTo>
                    <a:pt x="12810" y="99964"/>
                  </a:lnTo>
                  <a:lnTo>
                    <a:pt x="12810" y="94028"/>
                  </a:lnTo>
                  <a:close/>
                  <a:moveTo>
                    <a:pt x="24992" y="94028"/>
                  </a:moveTo>
                  <a:lnTo>
                    <a:pt x="24992" y="99964"/>
                  </a:lnTo>
                  <a:lnTo>
                    <a:pt x="19058" y="99964"/>
                  </a:lnTo>
                  <a:lnTo>
                    <a:pt x="19058" y="94028"/>
                  </a:lnTo>
                  <a:close/>
                  <a:moveTo>
                    <a:pt x="31242" y="94028"/>
                  </a:moveTo>
                  <a:lnTo>
                    <a:pt x="31242" y="99964"/>
                  </a:lnTo>
                  <a:lnTo>
                    <a:pt x="25305" y="99964"/>
                  </a:lnTo>
                  <a:lnTo>
                    <a:pt x="25305" y="94028"/>
                  </a:lnTo>
                  <a:close/>
                  <a:moveTo>
                    <a:pt x="37489" y="94028"/>
                  </a:moveTo>
                  <a:lnTo>
                    <a:pt x="37489" y="99964"/>
                  </a:lnTo>
                  <a:lnTo>
                    <a:pt x="31553" y="99964"/>
                  </a:lnTo>
                  <a:lnTo>
                    <a:pt x="31553" y="94028"/>
                  </a:lnTo>
                  <a:close/>
                  <a:moveTo>
                    <a:pt x="43737" y="94028"/>
                  </a:moveTo>
                  <a:lnTo>
                    <a:pt x="43737" y="99964"/>
                  </a:lnTo>
                  <a:lnTo>
                    <a:pt x="37802" y="99964"/>
                  </a:lnTo>
                  <a:lnTo>
                    <a:pt x="37802" y="94028"/>
                  </a:lnTo>
                  <a:close/>
                  <a:moveTo>
                    <a:pt x="49985" y="94028"/>
                  </a:moveTo>
                  <a:lnTo>
                    <a:pt x="49985" y="99964"/>
                  </a:lnTo>
                  <a:lnTo>
                    <a:pt x="44049" y="99964"/>
                  </a:lnTo>
                  <a:lnTo>
                    <a:pt x="44049" y="94028"/>
                  </a:lnTo>
                  <a:close/>
                  <a:moveTo>
                    <a:pt x="56232" y="94028"/>
                  </a:moveTo>
                  <a:lnTo>
                    <a:pt x="56232" y="99964"/>
                  </a:lnTo>
                  <a:lnTo>
                    <a:pt x="50296" y="99964"/>
                  </a:lnTo>
                  <a:lnTo>
                    <a:pt x="50296" y="94028"/>
                  </a:lnTo>
                  <a:close/>
                  <a:moveTo>
                    <a:pt x="62480" y="94028"/>
                  </a:moveTo>
                  <a:lnTo>
                    <a:pt x="62480" y="99964"/>
                  </a:lnTo>
                  <a:lnTo>
                    <a:pt x="56545" y="99964"/>
                  </a:lnTo>
                  <a:lnTo>
                    <a:pt x="56545" y="94028"/>
                  </a:lnTo>
                  <a:close/>
                  <a:moveTo>
                    <a:pt x="68727" y="94028"/>
                  </a:moveTo>
                  <a:lnTo>
                    <a:pt x="68727" y="99964"/>
                  </a:lnTo>
                  <a:lnTo>
                    <a:pt x="62792" y="99964"/>
                  </a:lnTo>
                  <a:lnTo>
                    <a:pt x="62792" y="94028"/>
                  </a:lnTo>
                  <a:close/>
                  <a:moveTo>
                    <a:pt x="74975" y="94028"/>
                  </a:moveTo>
                  <a:lnTo>
                    <a:pt x="74975" y="99964"/>
                  </a:lnTo>
                  <a:lnTo>
                    <a:pt x="69039" y="99964"/>
                  </a:lnTo>
                  <a:lnTo>
                    <a:pt x="69039" y="94028"/>
                  </a:lnTo>
                  <a:close/>
                  <a:moveTo>
                    <a:pt x="81223" y="94028"/>
                  </a:moveTo>
                  <a:lnTo>
                    <a:pt x="81223" y="99964"/>
                  </a:lnTo>
                  <a:lnTo>
                    <a:pt x="75286" y="99964"/>
                  </a:lnTo>
                  <a:lnTo>
                    <a:pt x="75286" y="94028"/>
                  </a:lnTo>
                  <a:close/>
                  <a:moveTo>
                    <a:pt x="87470" y="94028"/>
                  </a:moveTo>
                  <a:lnTo>
                    <a:pt x="87470" y="99964"/>
                  </a:lnTo>
                  <a:lnTo>
                    <a:pt x="81535" y="99964"/>
                  </a:lnTo>
                  <a:lnTo>
                    <a:pt x="81535" y="94028"/>
                  </a:lnTo>
                  <a:close/>
                  <a:moveTo>
                    <a:pt x="93718" y="94028"/>
                  </a:moveTo>
                  <a:lnTo>
                    <a:pt x="93718" y="99964"/>
                  </a:lnTo>
                  <a:lnTo>
                    <a:pt x="87784" y="99964"/>
                  </a:lnTo>
                  <a:lnTo>
                    <a:pt x="87784" y="94028"/>
                  </a:lnTo>
                  <a:close/>
                  <a:moveTo>
                    <a:pt x="99967" y="94028"/>
                  </a:moveTo>
                  <a:lnTo>
                    <a:pt x="99967" y="99964"/>
                  </a:lnTo>
                  <a:lnTo>
                    <a:pt x="94031" y="99964"/>
                  </a:lnTo>
                  <a:lnTo>
                    <a:pt x="94031" y="94028"/>
                  </a:lnTo>
                  <a:close/>
                  <a:moveTo>
                    <a:pt x="106214" y="94029"/>
                  </a:moveTo>
                  <a:lnTo>
                    <a:pt x="106214" y="99964"/>
                  </a:lnTo>
                  <a:lnTo>
                    <a:pt x="100278" y="99964"/>
                  </a:lnTo>
                  <a:lnTo>
                    <a:pt x="100278" y="94029"/>
                  </a:lnTo>
                  <a:close/>
                  <a:moveTo>
                    <a:pt x="112461" y="94029"/>
                  </a:moveTo>
                  <a:lnTo>
                    <a:pt x="112461" y="99964"/>
                  </a:lnTo>
                  <a:lnTo>
                    <a:pt x="106527" y="99964"/>
                  </a:lnTo>
                  <a:lnTo>
                    <a:pt x="106527" y="94029"/>
                  </a:lnTo>
                  <a:close/>
                  <a:moveTo>
                    <a:pt x="118710" y="94029"/>
                  </a:moveTo>
                  <a:lnTo>
                    <a:pt x="118710" y="99964"/>
                  </a:lnTo>
                  <a:lnTo>
                    <a:pt x="112774" y="99964"/>
                  </a:lnTo>
                  <a:lnTo>
                    <a:pt x="112774" y="94029"/>
                  </a:lnTo>
                  <a:close/>
                  <a:moveTo>
                    <a:pt x="124957" y="94029"/>
                  </a:moveTo>
                  <a:lnTo>
                    <a:pt x="124957" y="99964"/>
                  </a:lnTo>
                  <a:lnTo>
                    <a:pt x="119021" y="99964"/>
                  </a:lnTo>
                  <a:lnTo>
                    <a:pt x="119021" y="94029"/>
                  </a:lnTo>
                  <a:close/>
                  <a:moveTo>
                    <a:pt x="131204" y="94029"/>
                  </a:moveTo>
                  <a:lnTo>
                    <a:pt x="131204" y="99964"/>
                  </a:lnTo>
                  <a:lnTo>
                    <a:pt x="125270" y="99964"/>
                  </a:lnTo>
                  <a:lnTo>
                    <a:pt x="125270" y="94029"/>
                  </a:lnTo>
                  <a:close/>
                  <a:moveTo>
                    <a:pt x="137451" y="94029"/>
                  </a:moveTo>
                  <a:lnTo>
                    <a:pt x="137451" y="99964"/>
                  </a:lnTo>
                  <a:lnTo>
                    <a:pt x="131517" y="99964"/>
                  </a:lnTo>
                  <a:lnTo>
                    <a:pt x="131517" y="94029"/>
                  </a:lnTo>
                  <a:close/>
                  <a:moveTo>
                    <a:pt x="143702" y="94029"/>
                  </a:moveTo>
                  <a:lnTo>
                    <a:pt x="143702" y="99964"/>
                  </a:lnTo>
                  <a:lnTo>
                    <a:pt x="137766" y="99964"/>
                  </a:lnTo>
                  <a:lnTo>
                    <a:pt x="137766" y="94029"/>
                  </a:lnTo>
                  <a:close/>
                  <a:moveTo>
                    <a:pt x="149949" y="94029"/>
                  </a:moveTo>
                  <a:lnTo>
                    <a:pt x="149949" y="99964"/>
                  </a:lnTo>
                  <a:lnTo>
                    <a:pt x="144015" y="99964"/>
                  </a:lnTo>
                  <a:lnTo>
                    <a:pt x="144015" y="94029"/>
                  </a:lnTo>
                  <a:close/>
                  <a:moveTo>
                    <a:pt x="156196" y="94029"/>
                  </a:moveTo>
                  <a:lnTo>
                    <a:pt x="156196" y="99964"/>
                  </a:lnTo>
                  <a:lnTo>
                    <a:pt x="150262" y="99964"/>
                  </a:lnTo>
                  <a:lnTo>
                    <a:pt x="150262" y="94029"/>
                  </a:lnTo>
                  <a:close/>
                  <a:moveTo>
                    <a:pt x="162445" y="94028"/>
                  </a:moveTo>
                  <a:lnTo>
                    <a:pt x="162445" y="99964"/>
                  </a:lnTo>
                  <a:lnTo>
                    <a:pt x="156509" y="99964"/>
                  </a:lnTo>
                  <a:lnTo>
                    <a:pt x="156509" y="94028"/>
                  </a:lnTo>
                  <a:close/>
                  <a:moveTo>
                    <a:pt x="168692" y="94028"/>
                  </a:moveTo>
                  <a:lnTo>
                    <a:pt x="168692" y="99964"/>
                  </a:lnTo>
                  <a:lnTo>
                    <a:pt x="162756" y="99964"/>
                  </a:lnTo>
                  <a:lnTo>
                    <a:pt x="162756" y="94028"/>
                  </a:lnTo>
                  <a:close/>
                  <a:moveTo>
                    <a:pt x="174939" y="94028"/>
                  </a:moveTo>
                  <a:lnTo>
                    <a:pt x="174939" y="99964"/>
                  </a:lnTo>
                  <a:lnTo>
                    <a:pt x="169005" y="99964"/>
                  </a:lnTo>
                  <a:lnTo>
                    <a:pt x="169005" y="94028"/>
                  </a:lnTo>
                  <a:close/>
                  <a:moveTo>
                    <a:pt x="181186" y="94028"/>
                  </a:moveTo>
                  <a:lnTo>
                    <a:pt x="181186" y="99964"/>
                  </a:lnTo>
                  <a:lnTo>
                    <a:pt x="175252" y="99964"/>
                  </a:lnTo>
                  <a:lnTo>
                    <a:pt x="175252" y="94028"/>
                  </a:lnTo>
                  <a:close/>
                  <a:moveTo>
                    <a:pt x="187435" y="94028"/>
                  </a:moveTo>
                  <a:lnTo>
                    <a:pt x="187435" y="99964"/>
                  </a:lnTo>
                  <a:lnTo>
                    <a:pt x="181499" y="99964"/>
                  </a:lnTo>
                  <a:lnTo>
                    <a:pt x="181499" y="94028"/>
                  </a:lnTo>
                  <a:close/>
                  <a:moveTo>
                    <a:pt x="193684" y="94028"/>
                  </a:moveTo>
                  <a:lnTo>
                    <a:pt x="193684" y="99964"/>
                  </a:lnTo>
                  <a:lnTo>
                    <a:pt x="187749" y="99964"/>
                  </a:lnTo>
                  <a:lnTo>
                    <a:pt x="187749" y="94028"/>
                  </a:lnTo>
                  <a:close/>
                  <a:moveTo>
                    <a:pt x="199931" y="94028"/>
                  </a:moveTo>
                  <a:lnTo>
                    <a:pt x="199931" y="99964"/>
                  </a:lnTo>
                  <a:lnTo>
                    <a:pt x="193996" y="99964"/>
                  </a:lnTo>
                  <a:lnTo>
                    <a:pt x="193996" y="94028"/>
                  </a:lnTo>
                  <a:close/>
                  <a:moveTo>
                    <a:pt x="206180" y="94028"/>
                  </a:moveTo>
                  <a:lnTo>
                    <a:pt x="206180" y="99964"/>
                  </a:lnTo>
                  <a:lnTo>
                    <a:pt x="200244" y="99964"/>
                  </a:lnTo>
                  <a:lnTo>
                    <a:pt x="200244" y="94028"/>
                  </a:lnTo>
                  <a:close/>
                  <a:moveTo>
                    <a:pt x="212427" y="94028"/>
                  </a:moveTo>
                  <a:lnTo>
                    <a:pt x="212427" y="99964"/>
                  </a:lnTo>
                  <a:lnTo>
                    <a:pt x="206491" y="99964"/>
                  </a:lnTo>
                  <a:lnTo>
                    <a:pt x="206491" y="94028"/>
                  </a:lnTo>
                  <a:close/>
                  <a:moveTo>
                    <a:pt x="218674" y="94028"/>
                  </a:moveTo>
                  <a:lnTo>
                    <a:pt x="218674" y="99964"/>
                  </a:lnTo>
                  <a:lnTo>
                    <a:pt x="212739" y="99964"/>
                  </a:lnTo>
                  <a:lnTo>
                    <a:pt x="212739" y="94028"/>
                  </a:lnTo>
                  <a:close/>
                  <a:moveTo>
                    <a:pt x="224921" y="94029"/>
                  </a:moveTo>
                  <a:lnTo>
                    <a:pt x="224921" y="99964"/>
                  </a:lnTo>
                  <a:lnTo>
                    <a:pt x="218987" y="99964"/>
                  </a:lnTo>
                  <a:lnTo>
                    <a:pt x="218987" y="94029"/>
                  </a:lnTo>
                  <a:close/>
                  <a:moveTo>
                    <a:pt x="231170" y="94029"/>
                  </a:moveTo>
                  <a:lnTo>
                    <a:pt x="231170" y="99964"/>
                  </a:lnTo>
                  <a:lnTo>
                    <a:pt x="225234" y="99964"/>
                  </a:lnTo>
                  <a:lnTo>
                    <a:pt x="225234" y="94029"/>
                  </a:lnTo>
                  <a:close/>
                  <a:moveTo>
                    <a:pt x="237417" y="94029"/>
                  </a:moveTo>
                  <a:lnTo>
                    <a:pt x="237417" y="99964"/>
                  </a:lnTo>
                  <a:lnTo>
                    <a:pt x="231481" y="99964"/>
                  </a:lnTo>
                  <a:lnTo>
                    <a:pt x="231481" y="94029"/>
                  </a:lnTo>
                  <a:close/>
                  <a:moveTo>
                    <a:pt x="243664" y="94029"/>
                  </a:moveTo>
                  <a:lnTo>
                    <a:pt x="243664" y="99964"/>
                  </a:lnTo>
                  <a:lnTo>
                    <a:pt x="237729" y="99964"/>
                  </a:lnTo>
                  <a:lnTo>
                    <a:pt x="237729" y="94029"/>
                  </a:lnTo>
                  <a:close/>
                  <a:moveTo>
                    <a:pt x="249911" y="94029"/>
                  </a:moveTo>
                  <a:lnTo>
                    <a:pt x="249911" y="99964"/>
                  </a:lnTo>
                  <a:lnTo>
                    <a:pt x="243977" y="99964"/>
                  </a:lnTo>
                  <a:lnTo>
                    <a:pt x="243977" y="94029"/>
                  </a:lnTo>
                  <a:close/>
                  <a:moveTo>
                    <a:pt x="256161" y="94029"/>
                  </a:moveTo>
                  <a:lnTo>
                    <a:pt x="256161" y="99964"/>
                  </a:lnTo>
                  <a:lnTo>
                    <a:pt x="250225" y="99964"/>
                  </a:lnTo>
                  <a:lnTo>
                    <a:pt x="250225" y="94029"/>
                  </a:lnTo>
                  <a:close/>
                  <a:moveTo>
                    <a:pt x="262409" y="94029"/>
                  </a:moveTo>
                  <a:lnTo>
                    <a:pt x="262409" y="99964"/>
                  </a:lnTo>
                  <a:lnTo>
                    <a:pt x="256474" y="99964"/>
                  </a:lnTo>
                  <a:lnTo>
                    <a:pt x="256474" y="94029"/>
                  </a:lnTo>
                  <a:close/>
                  <a:moveTo>
                    <a:pt x="268656" y="94029"/>
                  </a:moveTo>
                  <a:lnTo>
                    <a:pt x="268656" y="99964"/>
                  </a:lnTo>
                  <a:lnTo>
                    <a:pt x="262721" y="99964"/>
                  </a:lnTo>
                  <a:lnTo>
                    <a:pt x="262721" y="94029"/>
                  </a:lnTo>
                  <a:close/>
                  <a:moveTo>
                    <a:pt x="274904" y="94029"/>
                  </a:moveTo>
                  <a:lnTo>
                    <a:pt x="274904" y="99964"/>
                  </a:lnTo>
                  <a:lnTo>
                    <a:pt x="268968" y="99964"/>
                  </a:lnTo>
                  <a:lnTo>
                    <a:pt x="268968" y="94029"/>
                  </a:lnTo>
                  <a:close/>
                  <a:moveTo>
                    <a:pt x="6251" y="100276"/>
                  </a:moveTo>
                  <a:lnTo>
                    <a:pt x="6251" y="106211"/>
                  </a:lnTo>
                  <a:lnTo>
                    <a:pt x="315" y="106211"/>
                  </a:lnTo>
                  <a:lnTo>
                    <a:pt x="315" y="100276"/>
                  </a:lnTo>
                  <a:close/>
                  <a:moveTo>
                    <a:pt x="12498" y="100276"/>
                  </a:moveTo>
                  <a:lnTo>
                    <a:pt x="12498" y="106211"/>
                  </a:lnTo>
                  <a:lnTo>
                    <a:pt x="6562" y="106211"/>
                  </a:lnTo>
                  <a:lnTo>
                    <a:pt x="6562" y="100276"/>
                  </a:lnTo>
                  <a:close/>
                  <a:moveTo>
                    <a:pt x="18745" y="100276"/>
                  </a:moveTo>
                  <a:lnTo>
                    <a:pt x="18745" y="106211"/>
                  </a:lnTo>
                  <a:lnTo>
                    <a:pt x="12810" y="106211"/>
                  </a:lnTo>
                  <a:lnTo>
                    <a:pt x="12810" y="100276"/>
                  </a:lnTo>
                  <a:close/>
                  <a:moveTo>
                    <a:pt x="24992" y="100276"/>
                  </a:moveTo>
                  <a:lnTo>
                    <a:pt x="24992" y="106211"/>
                  </a:lnTo>
                  <a:lnTo>
                    <a:pt x="19058" y="106211"/>
                  </a:lnTo>
                  <a:lnTo>
                    <a:pt x="19058" y="100276"/>
                  </a:lnTo>
                  <a:close/>
                  <a:moveTo>
                    <a:pt x="31242" y="100276"/>
                  </a:moveTo>
                  <a:lnTo>
                    <a:pt x="31242" y="106211"/>
                  </a:lnTo>
                  <a:lnTo>
                    <a:pt x="25305" y="106211"/>
                  </a:lnTo>
                  <a:lnTo>
                    <a:pt x="25305" y="100276"/>
                  </a:lnTo>
                  <a:close/>
                  <a:moveTo>
                    <a:pt x="37489" y="100276"/>
                  </a:moveTo>
                  <a:lnTo>
                    <a:pt x="37489" y="106211"/>
                  </a:lnTo>
                  <a:lnTo>
                    <a:pt x="31553" y="106211"/>
                  </a:lnTo>
                  <a:lnTo>
                    <a:pt x="31553" y="100276"/>
                  </a:lnTo>
                  <a:close/>
                  <a:moveTo>
                    <a:pt x="43737" y="100276"/>
                  </a:moveTo>
                  <a:lnTo>
                    <a:pt x="43737" y="106211"/>
                  </a:lnTo>
                  <a:lnTo>
                    <a:pt x="37802" y="106211"/>
                  </a:lnTo>
                  <a:lnTo>
                    <a:pt x="37802" y="100276"/>
                  </a:lnTo>
                  <a:close/>
                  <a:moveTo>
                    <a:pt x="49985" y="100276"/>
                  </a:moveTo>
                  <a:lnTo>
                    <a:pt x="49985" y="106211"/>
                  </a:lnTo>
                  <a:lnTo>
                    <a:pt x="44049" y="106211"/>
                  </a:lnTo>
                  <a:lnTo>
                    <a:pt x="44049" y="100276"/>
                  </a:lnTo>
                  <a:close/>
                  <a:moveTo>
                    <a:pt x="56232" y="100276"/>
                  </a:moveTo>
                  <a:lnTo>
                    <a:pt x="56232" y="106211"/>
                  </a:lnTo>
                  <a:lnTo>
                    <a:pt x="50296" y="106211"/>
                  </a:lnTo>
                  <a:lnTo>
                    <a:pt x="50296" y="100276"/>
                  </a:lnTo>
                  <a:close/>
                  <a:moveTo>
                    <a:pt x="62480" y="100276"/>
                  </a:moveTo>
                  <a:lnTo>
                    <a:pt x="62480" y="106211"/>
                  </a:lnTo>
                  <a:lnTo>
                    <a:pt x="56545" y="106211"/>
                  </a:lnTo>
                  <a:lnTo>
                    <a:pt x="56545" y="100276"/>
                  </a:lnTo>
                  <a:close/>
                  <a:moveTo>
                    <a:pt x="68727" y="100276"/>
                  </a:moveTo>
                  <a:lnTo>
                    <a:pt x="68727" y="106211"/>
                  </a:lnTo>
                  <a:lnTo>
                    <a:pt x="62792" y="106211"/>
                  </a:lnTo>
                  <a:lnTo>
                    <a:pt x="62792" y="100276"/>
                  </a:lnTo>
                  <a:close/>
                  <a:moveTo>
                    <a:pt x="74975" y="100276"/>
                  </a:moveTo>
                  <a:lnTo>
                    <a:pt x="74975" y="106211"/>
                  </a:lnTo>
                  <a:lnTo>
                    <a:pt x="69039" y="106211"/>
                  </a:lnTo>
                  <a:lnTo>
                    <a:pt x="69039" y="100276"/>
                  </a:lnTo>
                  <a:close/>
                  <a:moveTo>
                    <a:pt x="81223" y="100276"/>
                  </a:moveTo>
                  <a:lnTo>
                    <a:pt x="81223" y="106211"/>
                  </a:lnTo>
                  <a:lnTo>
                    <a:pt x="75286" y="106211"/>
                  </a:lnTo>
                  <a:lnTo>
                    <a:pt x="75286" y="100276"/>
                  </a:lnTo>
                  <a:close/>
                  <a:moveTo>
                    <a:pt x="87470" y="100276"/>
                  </a:moveTo>
                  <a:lnTo>
                    <a:pt x="87470" y="106211"/>
                  </a:lnTo>
                  <a:lnTo>
                    <a:pt x="81535" y="106211"/>
                  </a:lnTo>
                  <a:lnTo>
                    <a:pt x="81535" y="100276"/>
                  </a:lnTo>
                  <a:close/>
                  <a:moveTo>
                    <a:pt x="93718" y="100276"/>
                  </a:moveTo>
                  <a:lnTo>
                    <a:pt x="93718" y="106211"/>
                  </a:lnTo>
                  <a:lnTo>
                    <a:pt x="87784" y="106211"/>
                  </a:lnTo>
                  <a:lnTo>
                    <a:pt x="87784" y="100276"/>
                  </a:lnTo>
                  <a:close/>
                  <a:moveTo>
                    <a:pt x="99967" y="100276"/>
                  </a:moveTo>
                  <a:lnTo>
                    <a:pt x="99967" y="106211"/>
                  </a:lnTo>
                  <a:lnTo>
                    <a:pt x="94031" y="106211"/>
                  </a:lnTo>
                  <a:lnTo>
                    <a:pt x="94031" y="100276"/>
                  </a:lnTo>
                  <a:close/>
                  <a:moveTo>
                    <a:pt x="106214" y="100276"/>
                  </a:moveTo>
                  <a:lnTo>
                    <a:pt x="106214" y="106211"/>
                  </a:lnTo>
                  <a:lnTo>
                    <a:pt x="100278" y="106211"/>
                  </a:lnTo>
                  <a:lnTo>
                    <a:pt x="100278" y="100276"/>
                  </a:lnTo>
                  <a:close/>
                  <a:moveTo>
                    <a:pt x="112461" y="100276"/>
                  </a:moveTo>
                  <a:lnTo>
                    <a:pt x="112461" y="106211"/>
                  </a:lnTo>
                  <a:lnTo>
                    <a:pt x="106527" y="106211"/>
                  </a:lnTo>
                  <a:lnTo>
                    <a:pt x="106527" y="100276"/>
                  </a:lnTo>
                  <a:close/>
                  <a:moveTo>
                    <a:pt x="118710" y="100276"/>
                  </a:moveTo>
                  <a:lnTo>
                    <a:pt x="118710" y="106211"/>
                  </a:lnTo>
                  <a:lnTo>
                    <a:pt x="112774" y="106211"/>
                  </a:lnTo>
                  <a:lnTo>
                    <a:pt x="112774" y="100276"/>
                  </a:lnTo>
                  <a:close/>
                  <a:moveTo>
                    <a:pt x="124957" y="100276"/>
                  </a:moveTo>
                  <a:lnTo>
                    <a:pt x="124957" y="106211"/>
                  </a:lnTo>
                  <a:lnTo>
                    <a:pt x="119021" y="106211"/>
                  </a:lnTo>
                  <a:lnTo>
                    <a:pt x="119021" y="100276"/>
                  </a:lnTo>
                  <a:close/>
                  <a:moveTo>
                    <a:pt x="131204" y="100276"/>
                  </a:moveTo>
                  <a:lnTo>
                    <a:pt x="131204" y="106211"/>
                  </a:lnTo>
                  <a:lnTo>
                    <a:pt x="125270" y="106211"/>
                  </a:lnTo>
                  <a:lnTo>
                    <a:pt x="125270" y="100276"/>
                  </a:lnTo>
                  <a:close/>
                  <a:moveTo>
                    <a:pt x="137451" y="100276"/>
                  </a:moveTo>
                  <a:lnTo>
                    <a:pt x="137451" y="106211"/>
                  </a:lnTo>
                  <a:lnTo>
                    <a:pt x="131517" y="106211"/>
                  </a:lnTo>
                  <a:lnTo>
                    <a:pt x="131517" y="100276"/>
                  </a:lnTo>
                  <a:close/>
                  <a:moveTo>
                    <a:pt x="143702" y="100276"/>
                  </a:moveTo>
                  <a:lnTo>
                    <a:pt x="143702" y="106211"/>
                  </a:lnTo>
                  <a:lnTo>
                    <a:pt x="137766" y="106211"/>
                  </a:lnTo>
                  <a:lnTo>
                    <a:pt x="137766" y="100276"/>
                  </a:lnTo>
                  <a:close/>
                  <a:moveTo>
                    <a:pt x="149949" y="100276"/>
                  </a:moveTo>
                  <a:lnTo>
                    <a:pt x="149949" y="106211"/>
                  </a:lnTo>
                  <a:lnTo>
                    <a:pt x="144015" y="106211"/>
                  </a:lnTo>
                  <a:lnTo>
                    <a:pt x="144015" y="100276"/>
                  </a:lnTo>
                  <a:close/>
                  <a:moveTo>
                    <a:pt x="156196" y="100276"/>
                  </a:moveTo>
                  <a:lnTo>
                    <a:pt x="156196" y="106211"/>
                  </a:lnTo>
                  <a:lnTo>
                    <a:pt x="150262" y="106211"/>
                  </a:lnTo>
                  <a:lnTo>
                    <a:pt x="150262" y="100276"/>
                  </a:lnTo>
                  <a:close/>
                  <a:moveTo>
                    <a:pt x="162445" y="100276"/>
                  </a:moveTo>
                  <a:lnTo>
                    <a:pt x="162445" y="106211"/>
                  </a:lnTo>
                  <a:lnTo>
                    <a:pt x="156509" y="106211"/>
                  </a:lnTo>
                  <a:lnTo>
                    <a:pt x="156509" y="100276"/>
                  </a:lnTo>
                  <a:close/>
                  <a:moveTo>
                    <a:pt x="168692" y="100276"/>
                  </a:moveTo>
                  <a:lnTo>
                    <a:pt x="168692" y="106211"/>
                  </a:lnTo>
                  <a:lnTo>
                    <a:pt x="162756" y="106211"/>
                  </a:lnTo>
                  <a:lnTo>
                    <a:pt x="162756" y="100276"/>
                  </a:lnTo>
                  <a:close/>
                  <a:moveTo>
                    <a:pt x="174939" y="100276"/>
                  </a:moveTo>
                  <a:lnTo>
                    <a:pt x="174939" y="106211"/>
                  </a:lnTo>
                  <a:lnTo>
                    <a:pt x="169005" y="106211"/>
                  </a:lnTo>
                  <a:lnTo>
                    <a:pt x="169005" y="100276"/>
                  </a:lnTo>
                  <a:close/>
                  <a:moveTo>
                    <a:pt x="181186" y="100276"/>
                  </a:moveTo>
                  <a:lnTo>
                    <a:pt x="181186" y="106211"/>
                  </a:lnTo>
                  <a:lnTo>
                    <a:pt x="175252" y="106211"/>
                  </a:lnTo>
                  <a:lnTo>
                    <a:pt x="175252" y="100276"/>
                  </a:lnTo>
                  <a:close/>
                  <a:moveTo>
                    <a:pt x="187435" y="100276"/>
                  </a:moveTo>
                  <a:lnTo>
                    <a:pt x="187435" y="106211"/>
                  </a:lnTo>
                  <a:lnTo>
                    <a:pt x="181499" y="106211"/>
                  </a:lnTo>
                  <a:lnTo>
                    <a:pt x="181499" y="100276"/>
                  </a:lnTo>
                  <a:close/>
                  <a:moveTo>
                    <a:pt x="193684" y="100276"/>
                  </a:moveTo>
                  <a:lnTo>
                    <a:pt x="193684" y="106211"/>
                  </a:lnTo>
                  <a:lnTo>
                    <a:pt x="187749" y="106211"/>
                  </a:lnTo>
                  <a:lnTo>
                    <a:pt x="187749" y="100276"/>
                  </a:lnTo>
                  <a:close/>
                  <a:moveTo>
                    <a:pt x="199931" y="100276"/>
                  </a:moveTo>
                  <a:lnTo>
                    <a:pt x="199931" y="106211"/>
                  </a:lnTo>
                  <a:lnTo>
                    <a:pt x="193996" y="106211"/>
                  </a:lnTo>
                  <a:lnTo>
                    <a:pt x="193996" y="100276"/>
                  </a:lnTo>
                  <a:close/>
                  <a:moveTo>
                    <a:pt x="206180" y="100276"/>
                  </a:moveTo>
                  <a:lnTo>
                    <a:pt x="206180" y="106211"/>
                  </a:lnTo>
                  <a:lnTo>
                    <a:pt x="200244" y="106211"/>
                  </a:lnTo>
                  <a:lnTo>
                    <a:pt x="200244" y="100276"/>
                  </a:lnTo>
                  <a:close/>
                  <a:moveTo>
                    <a:pt x="212427" y="100276"/>
                  </a:moveTo>
                  <a:lnTo>
                    <a:pt x="212427" y="106211"/>
                  </a:lnTo>
                  <a:lnTo>
                    <a:pt x="206491" y="106211"/>
                  </a:lnTo>
                  <a:lnTo>
                    <a:pt x="206491" y="100276"/>
                  </a:lnTo>
                  <a:close/>
                  <a:moveTo>
                    <a:pt x="218674" y="100276"/>
                  </a:moveTo>
                  <a:lnTo>
                    <a:pt x="218674" y="106211"/>
                  </a:lnTo>
                  <a:lnTo>
                    <a:pt x="212739" y="106211"/>
                  </a:lnTo>
                  <a:lnTo>
                    <a:pt x="212739" y="100276"/>
                  </a:lnTo>
                  <a:close/>
                  <a:moveTo>
                    <a:pt x="224921" y="100276"/>
                  </a:moveTo>
                  <a:lnTo>
                    <a:pt x="224921" y="106211"/>
                  </a:lnTo>
                  <a:lnTo>
                    <a:pt x="218987" y="106211"/>
                  </a:lnTo>
                  <a:lnTo>
                    <a:pt x="218987" y="100276"/>
                  </a:lnTo>
                  <a:close/>
                  <a:moveTo>
                    <a:pt x="231170" y="100276"/>
                  </a:moveTo>
                  <a:lnTo>
                    <a:pt x="231170" y="106211"/>
                  </a:lnTo>
                  <a:lnTo>
                    <a:pt x="225234" y="106211"/>
                  </a:lnTo>
                  <a:lnTo>
                    <a:pt x="225234" y="100276"/>
                  </a:lnTo>
                  <a:close/>
                  <a:moveTo>
                    <a:pt x="237417" y="100276"/>
                  </a:moveTo>
                  <a:lnTo>
                    <a:pt x="237417" y="106211"/>
                  </a:lnTo>
                  <a:lnTo>
                    <a:pt x="231481" y="106211"/>
                  </a:lnTo>
                  <a:lnTo>
                    <a:pt x="231481" y="100276"/>
                  </a:lnTo>
                  <a:close/>
                  <a:moveTo>
                    <a:pt x="243664" y="100276"/>
                  </a:moveTo>
                  <a:lnTo>
                    <a:pt x="243664" y="106211"/>
                  </a:lnTo>
                  <a:lnTo>
                    <a:pt x="237729" y="106211"/>
                  </a:lnTo>
                  <a:lnTo>
                    <a:pt x="237729" y="100276"/>
                  </a:lnTo>
                  <a:close/>
                  <a:moveTo>
                    <a:pt x="249911" y="100276"/>
                  </a:moveTo>
                  <a:lnTo>
                    <a:pt x="249911" y="106211"/>
                  </a:lnTo>
                  <a:lnTo>
                    <a:pt x="243977" y="106211"/>
                  </a:lnTo>
                  <a:lnTo>
                    <a:pt x="243977" y="100276"/>
                  </a:lnTo>
                  <a:close/>
                  <a:moveTo>
                    <a:pt x="256161" y="100276"/>
                  </a:moveTo>
                  <a:lnTo>
                    <a:pt x="256161" y="106211"/>
                  </a:lnTo>
                  <a:lnTo>
                    <a:pt x="250225" y="106211"/>
                  </a:lnTo>
                  <a:lnTo>
                    <a:pt x="250225" y="100276"/>
                  </a:lnTo>
                  <a:close/>
                  <a:moveTo>
                    <a:pt x="262409" y="100276"/>
                  </a:moveTo>
                  <a:lnTo>
                    <a:pt x="262409" y="106211"/>
                  </a:lnTo>
                  <a:lnTo>
                    <a:pt x="256474" y="106211"/>
                  </a:lnTo>
                  <a:lnTo>
                    <a:pt x="256474" y="100276"/>
                  </a:lnTo>
                  <a:close/>
                  <a:moveTo>
                    <a:pt x="268656" y="100276"/>
                  </a:moveTo>
                  <a:lnTo>
                    <a:pt x="268656" y="106211"/>
                  </a:lnTo>
                  <a:lnTo>
                    <a:pt x="262721" y="106211"/>
                  </a:lnTo>
                  <a:lnTo>
                    <a:pt x="262721" y="100276"/>
                  </a:lnTo>
                  <a:close/>
                  <a:moveTo>
                    <a:pt x="274904" y="100276"/>
                  </a:moveTo>
                  <a:lnTo>
                    <a:pt x="274904" y="106211"/>
                  </a:lnTo>
                  <a:lnTo>
                    <a:pt x="268968" y="106211"/>
                  </a:lnTo>
                  <a:lnTo>
                    <a:pt x="268968" y="100276"/>
                  </a:lnTo>
                  <a:close/>
                  <a:moveTo>
                    <a:pt x="6251" y="106523"/>
                  </a:moveTo>
                  <a:lnTo>
                    <a:pt x="6251" y="112460"/>
                  </a:lnTo>
                  <a:lnTo>
                    <a:pt x="315" y="112460"/>
                  </a:lnTo>
                  <a:lnTo>
                    <a:pt x="315" y="106523"/>
                  </a:lnTo>
                  <a:close/>
                  <a:moveTo>
                    <a:pt x="12498" y="106523"/>
                  </a:moveTo>
                  <a:lnTo>
                    <a:pt x="12498" y="112460"/>
                  </a:lnTo>
                  <a:lnTo>
                    <a:pt x="6562" y="112460"/>
                  </a:lnTo>
                  <a:lnTo>
                    <a:pt x="6562" y="106523"/>
                  </a:lnTo>
                  <a:close/>
                  <a:moveTo>
                    <a:pt x="18745" y="106523"/>
                  </a:moveTo>
                  <a:lnTo>
                    <a:pt x="18745" y="112460"/>
                  </a:lnTo>
                  <a:lnTo>
                    <a:pt x="12810" y="112460"/>
                  </a:lnTo>
                  <a:lnTo>
                    <a:pt x="12810" y="106523"/>
                  </a:lnTo>
                  <a:close/>
                  <a:moveTo>
                    <a:pt x="24992" y="106523"/>
                  </a:moveTo>
                  <a:lnTo>
                    <a:pt x="24992" y="112460"/>
                  </a:lnTo>
                  <a:lnTo>
                    <a:pt x="19058" y="112460"/>
                  </a:lnTo>
                  <a:lnTo>
                    <a:pt x="19058" y="106523"/>
                  </a:lnTo>
                  <a:close/>
                  <a:moveTo>
                    <a:pt x="31242" y="106523"/>
                  </a:moveTo>
                  <a:lnTo>
                    <a:pt x="31242" y="112460"/>
                  </a:lnTo>
                  <a:lnTo>
                    <a:pt x="25305" y="112460"/>
                  </a:lnTo>
                  <a:lnTo>
                    <a:pt x="25305" y="106523"/>
                  </a:lnTo>
                  <a:close/>
                  <a:moveTo>
                    <a:pt x="37489" y="106523"/>
                  </a:moveTo>
                  <a:lnTo>
                    <a:pt x="37489" y="112460"/>
                  </a:lnTo>
                  <a:lnTo>
                    <a:pt x="31553" y="112460"/>
                  </a:lnTo>
                  <a:lnTo>
                    <a:pt x="31553" y="106523"/>
                  </a:lnTo>
                  <a:close/>
                  <a:moveTo>
                    <a:pt x="43737" y="106523"/>
                  </a:moveTo>
                  <a:lnTo>
                    <a:pt x="43737" y="112460"/>
                  </a:lnTo>
                  <a:lnTo>
                    <a:pt x="37802" y="112460"/>
                  </a:lnTo>
                  <a:lnTo>
                    <a:pt x="37802" y="106523"/>
                  </a:lnTo>
                  <a:close/>
                  <a:moveTo>
                    <a:pt x="49985" y="106523"/>
                  </a:moveTo>
                  <a:lnTo>
                    <a:pt x="49985" y="112460"/>
                  </a:lnTo>
                  <a:lnTo>
                    <a:pt x="44049" y="112460"/>
                  </a:lnTo>
                  <a:lnTo>
                    <a:pt x="44049" y="106523"/>
                  </a:lnTo>
                  <a:close/>
                  <a:moveTo>
                    <a:pt x="56232" y="106523"/>
                  </a:moveTo>
                  <a:lnTo>
                    <a:pt x="56232" y="112460"/>
                  </a:lnTo>
                  <a:lnTo>
                    <a:pt x="50296" y="112460"/>
                  </a:lnTo>
                  <a:lnTo>
                    <a:pt x="50296" y="106523"/>
                  </a:lnTo>
                  <a:close/>
                  <a:moveTo>
                    <a:pt x="62480" y="106523"/>
                  </a:moveTo>
                  <a:lnTo>
                    <a:pt x="62480" y="112460"/>
                  </a:lnTo>
                  <a:lnTo>
                    <a:pt x="56545" y="112460"/>
                  </a:lnTo>
                  <a:lnTo>
                    <a:pt x="56545" y="106523"/>
                  </a:lnTo>
                  <a:close/>
                  <a:moveTo>
                    <a:pt x="68727" y="106523"/>
                  </a:moveTo>
                  <a:lnTo>
                    <a:pt x="68727" y="112460"/>
                  </a:lnTo>
                  <a:lnTo>
                    <a:pt x="62792" y="112460"/>
                  </a:lnTo>
                  <a:lnTo>
                    <a:pt x="62792" y="106523"/>
                  </a:lnTo>
                  <a:close/>
                  <a:moveTo>
                    <a:pt x="74975" y="106523"/>
                  </a:moveTo>
                  <a:lnTo>
                    <a:pt x="74975" y="112460"/>
                  </a:lnTo>
                  <a:lnTo>
                    <a:pt x="69039" y="112460"/>
                  </a:lnTo>
                  <a:lnTo>
                    <a:pt x="69039" y="106523"/>
                  </a:lnTo>
                  <a:close/>
                  <a:moveTo>
                    <a:pt x="81223" y="106523"/>
                  </a:moveTo>
                  <a:lnTo>
                    <a:pt x="81223" y="112460"/>
                  </a:lnTo>
                  <a:lnTo>
                    <a:pt x="75286" y="112460"/>
                  </a:lnTo>
                  <a:lnTo>
                    <a:pt x="75286" y="106523"/>
                  </a:lnTo>
                  <a:close/>
                  <a:moveTo>
                    <a:pt x="87470" y="106523"/>
                  </a:moveTo>
                  <a:lnTo>
                    <a:pt x="87470" y="112460"/>
                  </a:lnTo>
                  <a:lnTo>
                    <a:pt x="81535" y="112460"/>
                  </a:lnTo>
                  <a:lnTo>
                    <a:pt x="81535" y="106523"/>
                  </a:lnTo>
                  <a:close/>
                  <a:moveTo>
                    <a:pt x="93718" y="106523"/>
                  </a:moveTo>
                  <a:lnTo>
                    <a:pt x="93718" y="112460"/>
                  </a:lnTo>
                  <a:lnTo>
                    <a:pt x="87784" y="112460"/>
                  </a:lnTo>
                  <a:lnTo>
                    <a:pt x="87784" y="106523"/>
                  </a:lnTo>
                  <a:close/>
                  <a:moveTo>
                    <a:pt x="99967" y="106523"/>
                  </a:moveTo>
                  <a:lnTo>
                    <a:pt x="99967" y="112460"/>
                  </a:lnTo>
                  <a:lnTo>
                    <a:pt x="94031" y="112460"/>
                  </a:lnTo>
                  <a:lnTo>
                    <a:pt x="94031" y="106523"/>
                  </a:lnTo>
                  <a:close/>
                  <a:moveTo>
                    <a:pt x="106214" y="106523"/>
                  </a:moveTo>
                  <a:lnTo>
                    <a:pt x="106214" y="112460"/>
                  </a:lnTo>
                  <a:lnTo>
                    <a:pt x="100278" y="112460"/>
                  </a:lnTo>
                  <a:lnTo>
                    <a:pt x="100278" y="106523"/>
                  </a:lnTo>
                  <a:close/>
                  <a:moveTo>
                    <a:pt x="112461" y="106523"/>
                  </a:moveTo>
                  <a:lnTo>
                    <a:pt x="112461" y="112460"/>
                  </a:lnTo>
                  <a:lnTo>
                    <a:pt x="106527" y="112460"/>
                  </a:lnTo>
                  <a:lnTo>
                    <a:pt x="106527" y="106523"/>
                  </a:lnTo>
                  <a:close/>
                  <a:moveTo>
                    <a:pt x="118710" y="106523"/>
                  </a:moveTo>
                  <a:lnTo>
                    <a:pt x="118710" y="112460"/>
                  </a:lnTo>
                  <a:lnTo>
                    <a:pt x="112774" y="112460"/>
                  </a:lnTo>
                  <a:lnTo>
                    <a:pt x="112774" y="106523"/>
                  </a:lnTo>
                  <a:close/>
                  <a:moveTo>
                    <a:pt x="124957" y="106523"/>
                  </a:moveTo>
                  <a:lnTo>
                    <a:pt x="124957" y="112460"/>
                  </a:lnTo>
                  <a:lnTo>
                    <a:pt x="119021" y="112460"/>
                  </a:lnTo>
                  <a:lnTo>
                    <a:pt x="119021" y="106523"/>
                  </a:lnTo>
                  <a:close/>
                  <a:moveTo>
                    <a:pt x="131204" y="106523"/>
                  </a:moveTo>
                  <a:lnTo>
                    <a:pt x="131204" y="112460"/>
                  </a:lnTo>
                  <a:lnTo>
                    <a:pt x="125270" y="112460"/>
                  </a:lnTo>
                  <a:lnTo>
                    <a:pt x="125270" y="106523"/>
                  </a:lnTo>
                  <a:close/>
                  <a:moveTo>
                    <a:pt x="137451" y="106523"/>
                  </a:moveTo>
                  <a:lnTo>
                    <a:pt x="137451" y="112460"/>
                  </a:lnTo>
                  <a:lnTo>
                    <a:pt x="131517" y="112460"/>
                  </a:lnTo>
                  <a:lnTo>
                    <a:pt x="131517" y="106523"/>
                  </a:lnTo>
                  <a:close/>
                  <a:moveTo>
                    <a:pt x="143702" y="106523"/>
                  </a:moveTo>
                  <a:lnTo>
                    <a:pt x="143702" y="112460"/>
                  </a:lnTo>
                  <a:lnTo>
                    <a:pt x="137766" y="112460"/>
                  </a:lnTo>
                  <a:lnTo>
                    <a:pt x="137766" y="106523"/>
                  </a:lnTo>
                  <a:close/>
                  <a:moveTo>
                    <a:pt x="149949" y="106523"/>
                  </a:moveTo>
                  <a:lnTo>
                    <a:pt x="149949" y="112460"/>
                  </a:lnTo>
                  <a:lnTo>
                    <a:pt x="144015" y="112460"/>
                  </a:lnTo>
                  <a:lnTo>
                    <a:pt x="144015" y="106523"/>
                  </a:lnTo>
                  <a:close/>
                  <a:moveTo>
                    <a:pt x="156196" y="106523"/>
                  </a:moveTo>
                  <a:lnTo>
                    <a:pt x="156196" y="112460"/>
                  </a:lnTo>
                  <a:lnTo>
                    <a:pt x="150262" y="112460"/>
                  </a:lnTo>
                  <a:lnTo>
                    <a:pt x="150262" y="106523"/>
                  </a:lnTo>
                  <a:close/>
                  <a:moveTo>
                    <a:pt x="162445" y="106523"/>
                  </a:moveTo>
                  <a:lnTo>
                    <a:pt x="162445" y="112460"/>
                  </a:lnTo>
                  <a:lnTo>
                    <a:pt x="156509" y="112460"/>
                  </a:lnTo>
                  <a:lnTo>
                    <a:pt x="156509" y="106523"/>
                  </a:lnTo>
                  <a:close/>
                  <a:moveTo>
                    <a:pt x="168692" y="106523"/>
                  </a:moveTo>
                  <a:lnTo>
                    <a:pt x="168692" y="112460"/>
                  </a:lnTo>
                  <a:lnTo>
                    <a:pt x="162756" y="112460"/>
                  </a:lnTo>
                  <a:lnTo>
                    <a:pt x="162756" y="106523"/>
                  </a:lnTo>
                  <a:close/>
                  <a:moveTo>
                    <a:pt x="174939" y="106523"/>
                  </a:moveTo>
                  <a:lnTo>
                    <a:pt x="174939" y="112460"/>
                  </a:lnTo>
                  <a:lnTo>
                    <a:pt x="169005" y="112460"/>
                  </a:lnTo>
                  <a:lnTo>
                    <a:pt x="169005" y="106523"/>
                  </a:lnTo>
                  <a:close/>
                  <a:moveTo>
                    <a:pt x="181186" y="106523"/>
                  </a:moveTo>
                  <a:lnTo>
                    <a:pt x="181186" y="112460"/>
                  </a:lnTo>
                  <a:lnTo>
                    <a:pt x="175252" y="112460"/>
                  </a:lnTo>
                  <a:lnTo>
                    <a:pt x="175252" y="106523"/>
                  </a:lnTo>
                  <a:close/>
                  <a:moveTo>
                    <a:pt x="187435" y="106523"/>
                  </a:moveTo>
                  <a:lnTo>
                    <a:pt x="187435" y="112460"/>
                  </a:lnTo>
                  <a:lnTo>
                    <a:pt x="181499" y="112460"/>
                  </a:lnTo>
                  <a:lnTo>
                    <a:pt x="181499" y="106523"/>
                  </a:lnTo>
                  <a:close/>
                  <a:moveTo>
                    <a:pt x="193684" y="106523"/>
                  </a:moveTo>
                  <a:lnTo>
                    <a:pt x="193684" y="112460"/>
                  </a:lnTo>
                  <a:lnTo>
                    <a:pt x="187749" y="112460"/>
                  </a:lnTo>
                  <a:lnTo>
                    <a:pt x="187749" y="106523"/>
                  </a:lnTo>
                  <a:close/>
                  <a:moveTo>
                    <a:pt x="199931" y="106523"/>
                  </a:moveTo>
                  <a:lnTo>
                    <a:pt x="199931" y="112460"/>
                  </a:lnTo>
                  <a:lnTo>
                    <a:pt x="193996" y="112460"/>
                  </a:lnTo>
                  <a:lnTo>
                    <a:pt x="193996" y="106523"/>
                  </a:lnTo>
                  <a:close/>
                  <a:moveTo>
                    <a:pt x="206180" y="106523"/>
                  </a:moveTo>
                  <a:lnTo>
                    <a:pt x="206180" y="112460"/>
                  </a:lnTo>
                  <a:lnTo>
                    <a:pt x="200244" y="112460"/>
                  </a:lnTo>
                  <a:lnTo>
                    <a:pt x="200244" y="106523"/>
                  </a:lnTo>
                  <a:close/>
                  <a:moveTo>
                    <a:pt x="212427" y="106523"/>
                  </a:moveTo>
                  <a:lnTo>
                    <a:pt x="212427" y="112460"/>
                  </a:lnTo>
                  <a:lnTo>
                    <a:pt x="206491" y="112460"/>
                  </a:lnTo>
                  <a:lnTo>
                    <a:pt x="206491" y="106523"/>
                  </a:lnTo>
                  <a:close/>
                  <a:moveTo>
                    <a:pt x="218674" y="106523"/>
                  </a:moveTo>
                  <a:lnTo>
                    <a:pt x="218674" y="112460"/>
                  </a:lnTo>
                  <a:lnTo>
                    <a:pt x="212739" y="112460"/>
                  </a:lnTo>
                  <a:lnTo>
                    <a:pt x="212739" y="106523"/>
                  </a:lnTo>
                  <a:close/>
                  <a:moveTo>
                    <a:pt x="224921" y="106523"/>
                  </a:moveTo>
                  <a:lnTo>
                    <a:pt x="224921" y="112460"/>
                  </a:lnTo>
                  <a:lnTo>
                    <a:pt x="218987" y="112460"/>
                  </a:lnTo>
                  <a:lnTo>
                    <a:pt x="218987" y="106523"/>
                  </a:lnTo>
                  <a:close/>
                  <a:moveTo>
                    <a:pt x="231170" y="106523"/>
                  </a:moveTo>
                  <a:lnTo>
                    <a:pt x="231170" y="112460"/>
                  </a:lnTo>
                  <a:lnTo>
                    <a:pt x="225234" y="112460"/>
                  </a:lnTo>
                  <a:lnTo>
                    <a:pt x="225234" y="106523"/>
                  </a:lnTo>
                  <a:close/>
                  <a:moveTo>
                    <a:pt x="237417" y="106523"/>
                  </a:moveTo>
                  <a:lnTo>
                    <a:pt x="237417" y="112460"/>
                  </a:lnTo>
                  <a:lnTo>
                    <a:pt x="231481" y="112460"/>
                  </a:lnTo>
                  <a:lnTo>
                    <a:pt x="231481" y="106523"/>
                  </a:lnTo>
                  <a:close/>
                  <a:moveTo>
                    <a:pt x="243664" y="106523"/>
                  </a:moveTo>
                  <a:lnTo>
                    <a:pt x="243664" y="112460"/>
                  </a:lnTo>
                  <a:lnTo>
                    <a:pt x="237729" y="112460"/>
                  </a:lnTo>
                  <a:lnTo>
                    <a:pt x="237729" y="106523"/>
                  </a:lnTo>
                  <a:close/>
                  <a:moveTo>
                    <a:pt x="249911" y="106523"/>
                  </a:moveTo>
                  <a:lnTo>
                    <a:pt x="249911" y="112460"/>
                  </a:lnTo>
                  <a:lnTo>
                    <a:pt x="243977" y="112460"/>
                  </a:lnTo>
                  <a:lnTo>
                    <a:pt x="243977" y="106523"/>
                  </a:lnTo>
                  <a:close/>
                  <a:moveTo>
                    <a:pt x="256161" y="106523"/>
                  </a:moveTo>
                  <a:lnTo>
                    <a:pt x="256161" y="112460"/>
                  </a:lnTo>
                  <a:lnTo>
                    <a:pt x="250225" y="112460"/>
                  </a:lnTo>
                  <a:lnTo>
                    <a:pt x="250225" y="106523"/>
                  </a:lnTo>
                  <a:close/>
                  <a:moveTo>
                    <a:pt x="262409" y="106523"/>
                  </a:moveTo>
                  <a:lnTo>
                    <a:pt x="262409" y="112460"/>
                  </a:lnTo>
                  <a:lnTo>
                    <a:pt x="256474" y="112460"/>
                  </a:lnTo>
                  <a:lnTo>
                    <a:pt x="256474" y="106523"/>
                  </a:lnTo>
                  <a:close/>
                  <a:moveTo>
                    <a:pt x="268656" y="106523"/>
                  </a:moveTo>
                  <a:lnTo>
                    <a:pt x="268656" y="112460"/>
                  </a:lnTo>
                  <a:lnTo>
                    <a:pt x="262721" y="112460"/>
                  </a:lnTo>
                  <a:lnTo>
                    <a:pt x="262721" y="106523"/>
                  </a:lnTo>
                  <a:close/>
                  <a:moveTo>
                    <a:pt x="274904" y="106523"/>
                  </a:moveTo>
                  <a:lnTo>
                    <a:pt x="274904" y="112460"/>
                  </a:lnTo>
                  <a:lnTo>
                    <a:pt x="268968" y="112460"/>
                  </a:lnTo>
                  <a:lnTo>
                    <a:pt x="268968" y="106523"/>
                  </a:lnTo>
                  <a:close/>
                  <a:moveTo>
                    <a:pt x="6251" y="112771"/>
                  </a:moveTo>
                  <a:lnTo>
                    <a:pt x="6251" y="118707"/>
                  </a:lnTo>
                  <a:lnTo>
                    <a:pt x="315" y="118707"/>
                  </a:lnTo>
                  <a:lnTo>
                    <a:pt x="315" y="112771"/>
                  </a:lnTo>
                  <a:close/>
                  <a:moveTo>
                    <a:pt x="12498" y="112771"/>
                  </a:moveTo>
                  <a:lnTo>
                    <a:pt x="12498" y="118707"/>
                  </a:lnTo>
                  <a:lnTo>
                    <a:pt x="6562" y="118707"/>
                  </a:lnTo>
                  <a:lnTo>
                    <a:pt x="6562" y="112771"/>
                  </a:lnTo>
                  <a:close/>
                  <a:moveTo>
                    <a:pt x="18745" y="112771"/>
                  </a:moveTo>
                  <a:lnTo>
                    <a:pt x="18745" y="118707"/>
                  </a:lnTo>
                  <a:lnTo>
                    <a:pt x="12810" y="118707"/>
                  </a:lnTo>
                  <a:lnTo>
                    <a:pt x="12810" y="112771"/>
                  </a:lnTo>
                  <a:close/>
                  <a:moveTo>
                    <a:pt x="24992" y="112771"/>
                  </a:moveTo>
                  <a:lnTo>
                    <a:pt x="24992" y="118707"/>
                  </a:lnTo>
                  <a:lnTo>
                    <a:pt x="19058" y="118707"/>
                  </a:lnTo>
                  <a:lnTo>
                    <a:pt x="19058" y="112771"/>
                  </a:lnTo>
                  <a:close/>
                  <a:moveTo>
                    <a:pt x="31242" y="112771"/>
                  </a:moveTo>
                  <a:lnTo>
                    <a:pt x="31242" y="118707"/>
                  </a:lnTo>
                  <a:lnTo>
                    <a:pt x="25305" y="118707"/>
                  </a:lnTo>
                  <a:lnTo>
                    <a:pt x="25305" y="112771"/>
                  </a:lnTo>
                  <a:close/>
                  <a:moveTo>
                    <a:pt x="37489" y="112771"/>
                  </a:moveTo>
                  <a:lnTo>
                    <a:pt x="37489" y="118707"/>
                  </a:lnTo>
                  <a:lnTo>
                    <a:pt x="31553" y="118707"/>
                  </a:lnTo>
                  <a:lnTo>
                    <a:pt x="31553" y="112771"/>
                  </a:lnTo>
                  <a:close/>
                  <a:moveTo>
                    <a:pt x="43737" y="112771"/>
                  </a:moveTo>
                  <a:lnTo>
                    <a:pt x="43737" y="118707"/>
                  </a:lnTo>
                  <a:lnTo>
                    <a:pt x="37802" y="118707"/>
                  </a:lnTo>
                  <a:lnTo>
                    <a:pt x="37802" y="112771"/>
                  </a:lnTo>
                  <a:close/>
                  <a:moveTo>
                    <a:pt x="49985" y="112771"/>
                  </a:moveTo>
                  <a:lnTo>
                    <a:pt x="49985" y="118707"/>
                  </a:lnTo>
                  <a:lnTo>
                    <a:pt x="44049" y="118707"/>
                  </a:lnTo>
                  <a:lnTo>
                    <a:pt x="44049" y="112771"/>
                  </a:lnTo>
                  <a:close/>
                  <a:moveTo>
                    <a:pt x="56232" y="112771"/>
                  </a:moveTo>
                  <a:lnTo>
                    <a:pt x="56232" y="118707"/>
                  </a:lnTo>
                  <a:lnTo>
                    <a:pt x="50296" y="118707"/>
                  </a:lnTo>
                  <a:lnTo>
                    <a:pt x="50296" y="112771"/>
                  </a:lnTo>
                  <a:close/>
                  <a:moveTo>
                    <a:pt x="62480" y="112771"/>
                  </a:moveTo>
                  <a:lnTo>
                    <a:pt x="62480" y="118707"/>
                  </a:lnTo>
                  <a:lnTo>
                    <a:pt x="56545" y="118707"/>
                  </a:lnTo>
                  <a:lnTo>
                    <a:pt x="56545" y="112771"/>
                  </a:lnTo>
                  <a:close/>
                  <a:moveTo>
                    <a:pt x="68727" y="112771"/>
                  </a:moveTo>
                  <a:lnTo>
                    <a:pt x="68727" y="118707"/>
                  </a:lnTo>
                  <a:lnTo>
                    <a:pt x="62792" y="118707"/>
                  </a:lnTo>
                  <a:lnTo>
                    <a:pt x="62792" y="112771"/>
                  </a:lnTo>
                  <a:close/>
                  <a:moveTo>
                    <a:pt x="74975" y="112771"/>
                  </a:moveTo>
                  <a:lnTo>
                    <a:pt x="74975" y="118707"/>
                  </a:lnTo>
                  <a:lnTo>
                    <a:pt x="69039" y="118707"/>
                  </a:lnTo>
                  <a:lnTo>
                    <a:pt x="69039" y="112771"/>
                  </a:lnTo>
                  <a:close/>
                  <a:moveTo>
                    <a:pt x="81223" y="112771"/>
                  </a:moveTo>
                  <a:lnTo>
                    <a:pt x="81223" y="118707"/>
                  </a:lnTo>
                  <a:lnTo>
                    <a:pt x="75286" y="118707"/>
                  </a:lnTo>
                  <a:lnTo>
                    <a:pt x="75286" y="112771"/>
                  </a:lnTo>
                  <a:close/>
                  <a:moveTo>
                    <a:pt x="87470" y="112771"/>
                  </a:moveTo>
                  <a:lnTo>
                    <a:pt x="87470" y="118707"/>
                  </a:lnTo>
                  <a:lnTo>
                    <a:pt x="81535" y="118707"/>
                  </a:lnTo>
                  <a:lnTo>
                    <a:pt x="81535" y="112771"/>
                  </a:lnTo>
                  <a:close/>
                  <a:moveTo>
                    <a:pt x="93718" y="112771"/>
                  </a:moveTo>
                  <a:lnTo>
                    <a:pt x="93718" y="118707"/>
                  </a:lnTo>
                  <a:lnTo>
                    <a:pt x="87784" y="118707"/>
                  </a:lnTo>
                  <a:lnTo>
                    <a:pt x="87784" y="112771"/>
                  </a:lnTo>
                  <a:close/>
                  <a:moveTo>
                    <a:pt x="99967" y="112771"/>
                  </a:moveTo>
                  <a:lnTo>
                    <a:pt x="99967" y="118707"/>
                  </a:lnTo>
                  <a:lnTo>
                    <a:pt x="94031" y="118707"/>
                  </a:lnTo>
                  <a:lnTo>
                    <a:pt x="94031" y="112771"/>
                  </a:lnTo>
                  <a:close/>
                  <a:moveTo>
                    <a:pt x="106214" y="112771"/>
                  </a:moveTo>
                  <a:lnTo>
                    <a:pt x="106214" y="118707"/>
                  </a:lnTo>
                  <a:lnTo>
                    <a:pt x="100278" y="118707"/>
                  </a:lnTo>
                  <a:lnTo>
                    <a:pt x="100278" y="112771"/>
                  </a:lnTo>
                  <a:close/>
                  <a:moveTo>
                    <a:pt x="112461" y="112771"/>
                  </a:moveTo>
                  <a:lnTo>
                    <a:pt x="112461" y="118707"/>
                  </a:lnTo>
                  <a:lnTo>
                    <a:pt x="106527" y="118707"/>
                  </a:lnTo>
                  <a:lnTo>
                    <a:pt x="106527" y="112771"/>
                  </a:lnTo>
                  <a:close/>
                  <a:moveTo>
                    <a:pt x="118710" y="112771"/>
                  </a:moveTo>
                  <a:lnTo>
                    <a:pt x="118710" y="118707"/>
                  </a:lnTo>
                  <a:lnTo>
                    <a:pt x="112774" y="118707"/>
                  </a:lnTo>
                  <a:lnTo>
                    <a:pt x="112774" y="112771"/>
                  </a:lnTo>
                  <a:close/>
                  <a:moveTo>
                    <a:pt x="124957" y="112771"/>
                  </a:moveTo>
                  <a:lnTo>
                    <a:pt x="124957" y="118707"/>
                  </a:lnTo>
                  <a:lnTo>
                    <a:pt x="119021" y="118707"/>
                  </a:lnTo>
                  <a:lnTo>
                    <a:pt x="119021" y="112771"/>
                  </a:lnTo>
                  <a:close/>
                  <a:moveTo>
                    <a:pt x="131204" y="112771"/>
                  </a:moveTo>
                  <a:lnTo>
                    <a:pt x="131204" y="118707"/>
                  </a:lnTo>
                  <a:lnTo>
                    <a:pt x="125270" y="118707"/>
                  </a:lnTo>
                  <a:lnTo>
                    <a:pt x="125270" y="112771"/>
                  </a:lnTo>
                  <a:close/>
                  <a:moveTo>
                    <a:pt x="137451" y="112771"/>
                  </a:moveTo>
                  <a:lnTo>
                    <a:pt x="137451" y="118707"/>
                  </a:lnTo>
                  <a:lnTo>
                    <a:pt x="131517" y="118707"/>
                  </a:lnTo>
                  <a:lnTo>
                    <a:pt x="131517" y="112771"/>
                  </a:lnTo>
                  <a:close/>
                  <a:moveTo>
                    <a:pt x="143702" y="112771"/>
                  </a:moveTo>
                  <a:lnTo>
                    <a:pt x="143702" y="118707"/>
                  </a:lnTo>
                  <a:lnTo>
                    <a:pt x="137766" y="118707"/>
                  </a:lnTo>
                  <a:lnTo>
                    <a:pt x="137766" y="112771"/>
                  </a:lnTo>
                  <a:close/>
                  <a:moveTo>
                    <a:pt x="149949" y="112771"/>
                  </a:moveTo>
                  <a:lnTo>
                    <a:pt x="149949" y="118707"/>
                  </a:lnTo>
                  <a:lnTo>
                    <a:pt x="144015" y="118707"/>
                  </a:lnTo>
                  <a:lnTo>
                    <a:pt x="144015" y="112771"/>
                  </a:lnTo>
                  <a:close/>
                  <a:moveTo>
                    <a:pt x="156196" y="112771"/>
                  </a:moveTo>
                  <a:lnTo>
                    <a:pt x="156196" y="118707"/>
                  </a:lnTo>
                  <a:lnTo>
                    <a:pt x="150262" y="118707"/>
                  </a:lnTo>
                  <a:lnTo>
                    <a:pt x="150262" y="112771"/>
                  </a:lnTo>
                  <a:close/>
                  <a:moveTo>
                    <a:pt x="162445" y="112771"/>
                  </a:moveTo>
                  <a:lnTo>
                    <a:pt x="162445" y="118707"/>
                  </a:lnTo>
                  <a:lnTo>
                    <a:pt x="156509" y="118707"/>
                  </a:lnTo>
                  <a:lnTo>
                    <a:pt x="156509" y="112771"/>
                  </a:lnTo>
                  <a:close/>
                  <a:moveTo>
                    <a:pt x="168692" y="112771"/>
                  </a:moveTo>
                  <a:lnTo>
                    <a:pt x="168692" y="118707"/>
                  </a:lnTo>
                  <a:lnTo>
                    <a:pt x="162756" y="118707"/>
                  </a:lnTo>
                  <a:lnTo>
                    <a:pt x="162756" y="112771"/>
                  </a:lnTo>
                  <a:close/>
                  <a:moveTo>
                    <a:pt x="174939" y="112771"/>
                  </a:moveTo>
                  <a:lnTo>
                    <a:pt x="174939" y="118707"/>
                  </a:lnTo>
                  <a:lnTo>
                    <a:pt x="169005" y="118707"/>
                  </a:lnTo>
                  <a:lnTo>
                    <a:pt x="169005" y="112771"/>
                  </a:lnTo>
                  <a:close/>
                  <a:moveTo>
                    <a:pt x="181186" y="112771"/>
                  </a:moveTo>
                  <a:lnTo>
                    <a:pt x="181186" y="118707"/>
                  </a:lnTo>
                  <a:lnTo>
                    <a:pt x="175252" y="118707"/>
                  </a:lnTo>
                  <a:lnTo>
                    <a:pt x="175252" y="112771"/>
                  </a:lnTo>
                  <a:close/>
                  <a:moveTo>
                    <a:pt x="187435" y="112771"/>
                  </a:moveTo>
                  <a:lnTo>
                    <a:pt x="187435" y="118707"/>
                  </a:lnTo>
                  <a:lnTo>
                    <a:pt x="181499" y="118707"/>
                  </a:lnTo>
                  <a:lnTo>
                    <a:pt x="181499" y="112771"/>
                  </a:lnTo>
                  <a:close/>
                  <a:moveTo>
                    <a:pt x="193684" y="112771"/>
                  </a:moveTo>
                  <a:lnTo>
                    <a:pt x="193684" y="118707"/>
                  </a:lnTo>
                  <a:lnTo>
                    <a:pt x="187749" y="118707"/>
                  </a:lnTo>
                  <a:lnTo>
                    <a:pt x="187749" y="112771"/>
                  </a:lnTo>
                  <a:close/>
                  <a:moveTo>
                    <a:pt x="199931" y="112771"/>
                  </a:moveTo>
                  <a:lnTo>
                    <a:pt x="199931" y="118707"/>
                  </a:lnTo>
                  <a:lnTo>
                    <a:pt x="193996" y="118707"/>
                  </a:lnTo>
                  <a:lnTo>
                    <a:pt x="193996" y="112771"/>
                  </a:lnTo>
                  <a:close/>
                  <a:moveTo>
                    <a:pt x="206180" y="112771"/>
                  </a:moveTo>
                  <a:lnTo>
                    <a:pt x="206180" y="118707"/>
                  </a:lnTo>
                  <a:lnTo>
                    <a:pt x="200244" y="118707"/>
                  </a:lnTo>
                  <a:lnTo>
                    <a:pt x="200244" y="112771"/>
                  </a:lnTo>
                  <a:close/>
                  <a:moveTo>
                    <a:pt x="212427" y="112771"/>
                  </a:moveTo>
                  <a:lnTo>
                    <a:pt x="212427" y="118707"/>
                  </a:lnTo>
                  <a:lnTo>
                    <a:pt x="206491" y="118707"/>
                  </a:lnTo>
                  <a:lnTo>
                    <a:pt x="206491" y="112771"/>
                  </a:lnTo>
                  <a:close/>
                  <a:moveTo>
                    <a:pt x="218674" y="112771"/>
                  </a:moveTo>
                  <a:lnTo>
                    <a:pt x="218674" y="118707"/>
                  </a:lnTo>
                  <a:lnTo>
                    <a:pt x="212739" y="118707"/>
                  </a:lnTo>
                  <a:lnTo>
                    <a:pt x="212739" y="112771"/>
                  </a:lnTo>
                  <a:close/>
                  <a:moveTo>
                    <a:pt x="224921" y="112771"/>
                  </a:moveTo>
                  <a:lnTo>
                    <a:pt x="224921" y="118707"/>
                  </a:lnTo>
                  <a:lnTo>
                    <a:pt x="218987" y="118707"/>
                  </a:lnTo>
                  <a:lnTo>
                    <a:pt x="218987" y="112771"/>
                  </a:lnTo>
                  <a:close/>
                  <a:moveTo>
                    <a:pt x="231170" y="112771"/>
                  </a:moveTo>
                  <a:lnTo>
                    <a:pt x="231170" y="118707"/>
                  </a:lnTo>
                  <a:lnTo>
                    <a:pt x="225234" y="118707"/>
                  </a:lnTo>
                  <a:lnTo>
                    <a:pt x="225234" y="112771"/>
                  </a:lnTo>
                  <a:close/>
                  <a:moveTo>
                    <a:pt x="237417" y="112771"/>
                  </a:moveTo>
                  <a:lnTo>
                    <a:pt x="237417" y="118707"/>
                  </a:lnTo>
                  <a:lnTo>
                    <a:pt x="231481" y="118707"/>
                  </a:lnTo>
                  <a:lnTo>
                    <a:pt x="231481" y="112771"/>
                  </a:lnTo>
                  <a:close/>
                  <a:moveTo>
                    <a:pt x="243664" y="112771"/>
                  </a:moveTo>
                  <a:lnTo>
                    <a:pt x="243664" y="118707"/>
                  </a:lnTo>
                  <a:lnTo>
                    <a:pt x="237729" y="118707"/>
                  </a:lnTo>
                  <a:lnTo>
                    <a:pt x="237729" y="112771"/>
                  </a:lnTo>
                  <a:close/>
                  <a:moveTo>
                    <a:pt x="249911" y="112771"/>
                  </a:moveTo>
                  <a:lnTo>
                    <a:pt x="249911" y="118707"/>
                  </a:lnTo>
                  <a:lnTo>
                    <a:pt x="243977" y="118707"/>
                  </a:lnTo>
                  <a:lnTo>
                    <a:pt x="243977" y="112771"/>
                  </a:lnTo>
                  <a:close/>
                  <a:moveTo>
                    <a:pt x="256161" y="112771"/>
                  </a:moveTo>
                  <a:lnTo>
                    <a:pt x="256161" y="118707"/>
                  </a:lnTo>
                  <a:lnTo>
                    <a:pt x="250225" y="118707"/>
                  </a:lnTo>
                  <a:lnTo>
                    <a:pt x="250225" y="112771"/>
                  </a:lnTo>
                  <a:close/>
                  <a:moveTo>
                    <a:pt x="262409" y="112771"/>
                  </a:moveTo>
                  <a:lnTo>
                    <a:pt x="262409" y="118707"/>
                  </a:lnTo>
                  <a:lnTo>
                    <a:pt x="256474" y="118707"/>
                  </a:lnTo>
                  <a:lnTo>
                    <a:pt x="256474" y="112771"/>
                  </a:lnTo>
                  <a:close/>
                  <a:moveTo>
                    <a:pt x="268656" y="112771"/>
                  </a:moveTo>
                  <a:lnTo>
                    <a:pt x="268656" y="118707"/>
                  </a:lnTo>
                  <a:lnTo>
                    <a:pt x="262721" y="118707"/>
                  </a:lnTo>
                  <a:lnTo>
                    <a:pt x="262721" y="112771"/>
                  </a:lnTo>
                  <a:close/>
                  <a:moveTo>
                    <a:pt x="274904" y="112771"/>
                  </a:moveTo>
                  <a:lnTo>
                    <a:pt x="274904" y="118707"/>
                  </a:lnTo>
                  <a:lnTo>
                    <a:pt x="268968" y="118707"/>
                  </a:lnTo>
                  <a:lnTo>
                    <a:pt x="268968" y="112771"/>
                  </a:lnTo>
                  <a:close/>
                  <a:moveTo>
                    <a:pt x="6251" y="119019"/>
                  </a:moveTo>
                  <a:lnTo>
                    <a:pt x="6251" y="124954"/>
                  </a:lnTo>
                  <a:lnTo>
                    <a:pt x="315" y="124954"/>
                  </a:lnTo>
                  <a:lnTo>
                    <a:pt x="315" y="119019"/>
                  </a:lnTo>
                  <a:close/>
                  <a:moveTo>
                    <a:pt x="12498" y="119019"/>
                  </a:moveTo>
                  <a:lnTo>
                    <a:pt x="12498" y="124954"/>
                  </a:lnTo>
                  <a:lnTo>
                    <a:pt x="6562" y="124954"/>
                  </a:lnTo>
                  <a:lnTo>
                    <a:pt x="6562" y="119019"/>
                  </a:lnTo>
                  <a:close/>
                  <a:moveTo>
                    <a:pt x="18745" y="119019"/>
                  </a:moveTo>
                  <a:lnTo>
                    <a:pt x="18745" y="124954"/>
                  </a:lnTo>
                  <a:lnTo>
                    <a:pt x="12810" y="124954"/>
                  </a:lnTo>
                  <a:lnTo>
                    <a:pt x="12810" y="119019"/>
                  </a:lnTo>
                  <a:close/>
                  <a:moveTo>
                    <a:pt x="24992" y="119019"/>
                  </a:moveTo>
                  <a:lnTo>
                    <a:pt x="24992" y="124954"/>
                  </a:lnTo>
                  <a:lnTo>
                    <a:pt x="19058" y="124954"/>
                  </a:lnTo>
                  <a:lnTo>
                    <a:pt x="19058" y="119019"/>
                  </a:lnTo>
                  <a:close/>
                  <a:moveTo>
                    <a:pt x="31242" y="119019"/>
                  </a:moveTo>
                  <a:lnTo>
                    <a:pt x="31242" y="124954"/>
                  </a:lnTo>
                  <a:lnTo>
                    <a:pt x="25305" y="124954"/>
                  </a:lnTo>
                  <a:lnTo>
                    <a:pt x="25305" y="119019"/>
                  </a:lnTo>
                  <a:close/>
                  <a:moveTo>
                    <a:pt x="37489" y="119019"/>
                  </a:moveTo>
                  <a:lnTo>
                    <a:pt x="37489" y="124954"/>
                  </a:lnTo>
                  <a:lnTo>
                    <a:pt x="31553" y="124954"/>
                  </a:lnTo>
                  <a:lnTo>
                    <a:pt x="31553" y="119019"/>
                  </a:lnTo>
                  <a:close/>
                  <a:moveTo>
                    <a:pt x="43737" y="119019"/>
                  </a:moveTo>
                  <a:lnTo>
                    <a:pt x="43737" y="124954"/>
                  </a:lnTo>
                  <a:lnTo>
                    <a:pt x="37802" y="124954"/>
                  </a:lnTo>
                  <a:lnTo>
                    <a:pt x="37802" y="119019"/>
                  </a:lnTo>
                  <a:close/>
                  <a:moveTo>
                    <a:pt x="49985" y="119019"/>
                  </a:moveTo>
                  <a:lnTo>
                    <a:pt x="49985" y="124954"/>
                  </a:lnTo>
                  <a:lnTo>
                    <a:pt x="44049" y="124954"/>
                  </a:lnTo>
                  <a:lnTo>
                    <a:pt x="44049" y="119019"/>
                  </a:lnTo>
                  <a:close/>
                  <a:moveTo>
                    <a:pt x="56232" y="119019"/>
                  </a:moveTo>
                  <a:lnTo>
                    <a:pt x="56232" y="124954"/>
                  </a:lnTo>
                  <a:lnTo>
                    <a:pt x="50296" y="124954"/>
                  </a:lnTo>
                  <a:lnTo>
                    <a:pt x="50296" y="119019"/>
                  </a:lnTo>
                  <a:close/>
                  <a:moveTo>
                    <a:pt x="62480" y="119019"/>
                  </a:moveTo>
                  <a:lnTo>
                    <a:pt x="62480" y="124954"/>
                  </a:lnTo>
                  <a:lnTo>
                    <a:pt x="56545" y="124954"/>
                  </a:lnTo>
                  <a:lnTo>
                    <a:pt x="56545" y="119019"/>
                  </a:lnTo>
                  <a:close/>
                  <a:moveTo>
                    <a:pt x="68727" y="119019"/>
                  </a:moveTo>
                  <a:lnTo>
                    <a:pt x="68727" y="124954"/>
                  </a:lnTo>
                  <a:lnTo>
                    <a:pt x="62792" y="124954"/>
                  </a:lnTo>
                  <a:lnTo>
                    <a:pt x="62792" y="119019"/>
                  </a:lnTo>
                  <a:close/>
                  <a:moveTo>
                    <a:pt x="74975" y="119019"/>
                  </a:moveTo>
                  <a:lnTo>
                    <a:pt x="74975" y="124954"/>
                  </a:lnTo>
                  <a:lnTo>
                    <a:pt x="69039" y="124954"/>
                  </a:lnTo>
                  <a:lnTo>
                    <a:pt x="69039" y="119019"/>
                  </a:lnTo>
                  <a:close/>
                  <a:moveTo>
                    <a:pt x="81223" y="119019"/>
                  </a:moveTo>
                  <a:lnTo>
                    <a:pt x="81223" y="124954"/>
                  </a:lnTo>
                  <a:lnTo>
                    <a:pt x="75286" y="124954"/>
                  </a:lnTo>
                  <a:lnTo>
                    <a:pt x="75286" y="119019"/>
                  </a:lnTo>
                  <a:close/>
                  <a:moveTo>
                    <a:pt x="87470" y="119019"/>
                  </a:moveTo>
                  <a:lnTo>
                    <a:pt x="87470" y="124954"/>
                  </a:lnTo>
                  <a:lnTo>
                    <a:pt x="81535" y="124954"/>
                  </a:lnTo>
                  <a:lnTo>
                    <a:pt x="81535" y="119019"/>
                  </a:lnTo>
                  <a:close/>
                  <a:moveTo>
                    <a:pt x="93718" y="119019"/>
                  </a:moveTo>
                  <a:lnTo>
                    <a:pt x="93718" y="124954"/>
                  </a:lnTo>
                  <a:lnTo>
                    <a:pt x="87784" y="124954"/>
                  </a:lnTo>
                  <a:lnTo>
                    <a:pt x="87784" y="119019"/>
                  </a:lnTo>
                  <a:close/>
                  <a:moveTo>
                    <a:pt x="99967" y="119019"/>
                  </a:moveTo>
                  <a:lnTo>
                    <a:pt x="99967" y="124954"/>
                  </a:lnTo>
                  <a:lnTo>
                    <a:pt x="94031" y="124954"/>
                  </a:lnTo>
                  <a:lnTo>
                    <a:pt x="94031" y="119019"/>
                  </a:lnTo>
                  <a:close/>
                  <a:moveTo>
                    <a:pt x="106214" y="119019"/>
                  </a:moveTo>
                  <a:lnTo>
                    <a:pt x="106214" y="124954"/>
                  </a:lnTo>
                  <a:lnTo>
                    <a:pt x="100278" y="124954"/>
                  </a:lnTo>
                  <a:lnTo>
                    <a:pt x="100278" y="119019"/>
                  </a:lnTo>
                  <a:close/>
                  <a:moveTo>
                    <a:pt x="112461" y="119019"/>
                  </a:moveTo>
                  <a:lnTo>
                    <a:pt x="112461" y="124954"/>
                  </a:lnTo>
                  <a:lnTo>
                    <a:pt x="106527" y="124954"/>
                  </a:lnTo>
                  <a:lnTo>
                    <a:pt x="106527" y="119019"/>
                  </a:lnTo>
                  <a:close/>
                  <a:moveTo>
                    <a:pt x="118710" y="119019"/>
                  </a:moveTo>
                  <a:lnTo>
                    <a:pt x="118710" y="124954"/>
                  </a:lnTo>
                  <a:lnTo>
                    <a:pt x="112774" y="124954"/>
                  </a:lnTo>
                  <a:lnTo>
                    <a:pt x="112774" y="119019"/>
                  </a:lnTo>
                  <a:close/>
                  <a:moveTo>
                    <a:pt x="124957" y="119019"/>
                  </a:moveTo>
                  <a:lnTo>
                    <a:pt x="124957" y="124954"/>
                  </a:lnTo>
                  <a:lnTo>
                    <a:pt x="119021" y="124954"/>
                  </a:lnTo>
                  <a:lnTo>
                    <a:pt x="119021" y="119019"/>
                  </a:lnTo>
                  <a:close/>
                  <a:moveTo>
                    <a:pt x="131204" y="119019"/>
                  </a:moveTo>
                  <a:lnTo>
                    <a:pt x="131204" y="124954"/>
                  </a:lnTo>
                  <a:lnTo>
                    <a:pt x="125270" y="124954"/>
                  </a:lnTo>
                  <a:lnTo>
                    <a:pt x="125270" y="119019"/>
                  </a:lnTo>
                  <a:close/>
                  <a:moveTo>
                    <a:pt x="137451" y="119019"/>
                  </a:moveTo>
                  <a:lnTo>
                    <a:pt x="137451" y="124954"/>
                  </a:lnTo>
                  <a:lnTo>
                    <a:pt x="131517" y="124954"/>
                  </a:lnTo>
                  <a:lnTo>
                    <a:pt x="131517" y="119019"/>
                  </a:lnTo>
                  <a:close/>
                  <a:moveTo>
                    <a:pt x="143702" y="119019"/>
                  </a:moveTo>
                  <a:lnTo>
                    <a:pt x="143702" y="124954"/>
                  </a:lnTo>
                  <a:lnTo>
                    <a:pt x="137766" y="124954"/>
                  </a:lnTo>
                  <a:lnTo>
                    <a:pt x="137766" y="119019"/>
                  </a:lnTo>
                  <a:close/>
                  <a:moveTo>
                    <a:pt x="149949" y="119019"/>
                  </a:moveTo>
                  <a:lnTo>
                    <a:pt x="149949" y="124954"/>
                  </a:lnTo>
                  <a:lnTo>
                    <a:pt x="144015" y="124954"/>
                  </a:lnTo>
                  <a:lnTo>
                    <a:pt x="144015" y="119019"/>
                  </a:lnTo>
                  <a:close/>
                  <a:moveTo>
                    <a:pt x="156196" y="119019"/>
                  </a:moveTo>
                  <a:lnTo>
                    <a:pt x="156196" y="124954"/>
                  </a:lnTo>
                  <a:lnTo>
                    <a:pt x="150262" y="124954"/>
                  </a:lnTo>
                  <a:lnTo>
                    <a:pt x="150262" y="119019"/>
                  </a:lnTo>
                  <a:close/>
                  <a:moveTo>
                    <a:pt x="162445" y="119019"/>
                  </a:moveTo>
                  <a:lnTo>
                    <a:pt x="162445" y="124954"/>
                  </a:lnTo>
                  <a:lnTo>
                    <a:pt x="156509" y="124954"/>
                  </a:lnTo>
                  <a:lnTo>
                    <a:pt x="156509" y="119019"/>
                  </a:lnTo>
                  <a:close/>
                  <a:moveTo>
                    <a:pt x="168692" y="119019"/>
                  </a:moveTo>
                  <a:lnTo>
                    <a:pt x="168692" y="124954"/>
                  </a:lnTo>
                  <a:lnTo>
                    <a:pt x="162756" y="124954"/>
                  </a:lnTo>
                  <a:lnTo>
                    <a:pt x="162756" y="119019"/>
                  </a:lnTo>
                  <a:close/>
                  <a:moveTo>
                    <a:pt x="174939" y="119019"/>
                  </a:moveTo>
                  <a:lnTo>
                    <a:pt x="174939" y="124954"/>
                  </a:lnTo>
                  <a:lnTo>
                    <a:pt x="169005" y="124954"/>
                  </a:lnTo>
                  <a:lnTo>
                    <a:pt x="169005" y="119019"/>
                  </a:lnTo>
                  <a:close/>
                  <a:moveTo>
                    <a:pt x="181186" y="119019"/>
                  </a:moveTo>
                  <a:lnTo>
                    <a:pt x="181186" y="124954"/>
                  </a:lnTo>
                  <a:lnTo>
                    <a:pt x="175252" y="124954"/>
                  </a:lnTo>
                  <a:lnTo>
                    <a:pt x="175252" y="119019"/>
                  </a:lnTo>
                  <a:close/>
                  <a:moveTo>
                    <a:pt x="187435" y="119019"/>
                  </a:moveTo>
                  <a:lnTo>
                    <a:pt x="187435" y="124954"/>
                  </a:lnTo>
                  <a:lnTo>
                    <a:pt x="181499" y="124954"/>
                  </a:lnTo>
                  <a:lnTo>
                    <a:pt x="181499" y="119019"/>
                  </a:lnTo>
                  <a:close/>
                  <a:moveTo>
                    <a:pt x="193684" y="119019"/>
                  </a:moveTo>
                  <a:lnTo>
                    <a:pt x="193684" y="124954"/>
                  </a:lnTo>
                  <a:lnTo>
                    <a:pt x="187749" y="124954"/>
                  </a:lnTo>
                  <a:lnTo>
                    <a:pt x="187749" y="119019"/>
                  </a:lnTo>
                  <a:close/>
                  <a:moveTo>
                    <a:pt x="199931" y="119019"/>
                  </a:moveTo>
                  <a:lnTo>
                    <a:pt x="199931" y="124954"/>
                  </a:lnTo>
                  <a:lnTo>
                    <a:pt x="193996" y="124954"/>
                  </a:lnTo>
                  <a:lnTo>
                    <a:pt x="193996" y="119019"/>
                  </a:lnTo>
                  <a:close/>
                  <a:moveTo>
                    <a:pt x="206180" y="119019"/>
                  </a:moveTo>
                  <a:lnTo>
                    <a:pt x="206180" y="124954"/>
                  </a:lnTo>
                  <a:lnTo>
                    <a:pt x="200244" y="124954"/>
                  </a:lnTo>
                  <a:lnTo>
                    <a:pt x="200244" y="119019"/>
                  </a:lnTo>
                  <a:close/>
                  <a:moveTo>
                    <a:pt x="212427" y="119019"/>
                  </a:moveTo>
                  <a:lnTo>
                    <a:pt x="212427" y="124954"/>
                  </a:lnTo>
                  <a:lnTo>
                    <a:pt x="206491" y="124954"/>
                  </a:lnTo>
                  <a:lnTo>
                    <a:pt x="206491" y="119019"/>
                  </a:lnTo>
                  <a:close/>
                  <a:moveTo>
                    <a:pt x="218674" y="119019"/>
                  </a:moveTo>
                  <a:lnTo>
                    <a:pt x="218674" y="124954"/>
                  </a:lnTo>
                  <a:lnTo>
                    <a:pt x="212739" y="124954"/>
                  </a:lnTo>
                  <a:lnTo>
                    <a:pt x="212739" y="119019"/>
                  </a:lnTo>
                  <a:close/>
                  <a:moveTo>
                    <a:pt x="224921" y="119019"/>
                  </a:moveTo>
                  <a:lnTo>
                    <a:pt x="224921" y="124954"/>
                  </a:lnTo>
                  <a:lnTo>
                    <a:pt x="218987" y="124954"/>
                  </a:lnTo>
                  <a:lnTo>
                    <a:pt x="218987" y="119019"/>
                  </a:lnTo>
                  <a:close/>
                  <a:moveTo>
                    <a:pt x="231170" y="119019"/>
                  </a:moveTo>
                  <a:lnTo>
                    <a:pt x="231170" y="124954"/>
                  </a:lnTo>
                  <a:lnTo>
                    <a:pt x="225234" y="124954"/>
                  </a:lnTo>
                  <a:lnTo>
                    <a:pt x="225234" y="119019"/>
                  </a:lnTo>
                  <a:close/>
                  <a:moveTo>
                    <a:pt x="237417" y="119019"/>
                  </a:moveTo>
                  <a:lnTo>
                    <a:pt x="237417" y="124954"/>
                  </a:lnTo>
                  <a:lnTo>
                    <a:pt x="231481" y="124954"/>
                  </a:lnTo>
                  <a:lnTo>
                    <a:pt x="231481" y="119019"/>
                  </a:lnTo>
                  <a:close/>
                  <a:moveTo>
                    <a:pt x="243664" y="119019"/>
                  </a:moveTo>
                  <a:lnTo>
                    <a:pt x="243664" y="124954"/>
                  </a:lnTo>
                  <a:lnTo>
                    <a:pt x="237729" y="124954"/>
                  </a:lnTo>
                  <a:lnTo>
                    <a:pt x="237729" y="119019"/>
                  </a:lnTo>
                  <a:close/>
                  <a:moveTo>
                    <a:pt x="249911" y="119019"/>
                  </a:moveTo>
                  <a:lnTo>
                    <a:pt x="249911" y="124954"/>
                  </a:lnTo>
                  <a:lnTo>
                    <a:pt x="243977" y="124954"/>
                  </a:lnTo>
                  <a:lnTo>
                    <a:pt x="243977" y="119019"/>
                  </a:lnTo>
                  <a:close/>
                  <a:moveTo>
                    <a:pt x="256161" y="119019"/>
                  </a:moveTo>
                  <a:lnTo>
                    <a:pt x="256161" y="124954"/>
                  </a:lnTo>
                  <a:lnTo>
                    <a:pt x="250225" y="124954"/>
                  </a:lnTo>
                  <a:lnTo>
                    <a:pt x="250225" y="119019"/>
                  </a:lnTo>
                  <a:close/>
                  <a:moveTo>
                    <a:pt x="262409" y="119019"/>
                  </a:moveTo>
                  <a:lnTo>
                    <a:pt x="262409" y="124954"/>
                  </a:lnTo>
                  <a:lnTo>
                    <a:pt x="256474" y="124954"/>
                  </a:lnTo>
                  <a:lnTo>
                    <a:pt x="256474" y="119019"/>
                  </a:lnTo>
                  <a:close/>
                  <a:moveTo>
                    <a:pt x="268656" y="119019"/>
                  </a:moveTo>
                  <a:lnTo>
                    <a:pt x="268656" y="124954"/>
                  </a:lnTo>
                  <a:lnTo>
                    <a:pt x="262721" y="124954"/>
                  </a:lnTo>
                  <a:lnTo>
                    <a:pt x="262721" y="119019"/>
                  </a:lnTo>
                  <a:close/>
                  <a:moveTo>
                    <a:pt x="274904" y="119019"/>
                  </a:moveTo>
                  <a:lnTo>
                    <a:pt x="274904" y="124954"/>
                  </a:lnTo>
                  <a:lnTo>
                    <a:pt x="268968" y="124954"/>
                  </a:lnTo>
                  <a:lnTo>
                    <a:pt x="268968" y="119019"/>
                  </a:lnTo>
                  <a:close/>
                  <a:moveTo>
                    <a:pt x="6251" y="125266"/>
                  </a:moveTo>
                  <a:lnTo>
                    <a:pt x="6251" y="131201"/>
                  </a:lnTo>
                  <a:lnTo>
                    <a:pt x="315" y="131201"/>
                  </a:lnTo>
                  <a:lnTo>
                    <a:pt x="315" y="125266"/>
                  </a:lnTo>
                  <a:close/>
                  <a:moveTo>
                    <a:pt x="12498" y="125266"/>
                  </a:moveTo>
                  <a:lnTo>
                    <a:pt x="12498" y="131201"/>
                  </a:lnTo>
                  <a:lnTo>
                    <a:pt x="6562" y="131201"/>
                  </a:lnTo>
                  <a:lnTo>
                    <a:pt x="6562" y="125266"/>
                  </a:lnTo>
                  <a:close/>
                  <a:moveTo>
                    <a:pt x="18745" y="125266"/>
                  </a:moveTo>
                  <a:lnTo>
                    <a:pt x="18745" y="131201"/>
                  </a:lnTo>
                  <a:lnTo>
                    <a:pt x="12810" y="131201"/>
                  </a:lnTo>
                  <a:lnTo>
                    <a:pt x="12810" y="125266"/>
                  </a:lnTo>
                  <a:close/>
                  <a:moveTo>
                    <a:pt x="24992" y="125266"/>
                  </a:moveTo>
                  <a:lnTo>
                    <a:pt x="24992" y="131201"/>
                  </a:lnTo>
                  <a:lnTo>
                    <a:pt x="19058" y="131201"/>
                  </a:lnTo>
                  <a:lnTo>
                    <a:pt x="19058" y="125266"/>
                  </a:lnTo>
                  <a:close/>
                  <a:moveTo>
                    <a:pt x="31242" y="125266"/>
                  </a:moveTo>
                  <a:lnTo>
                    <a:pt x="31242" y="131201"/>
                  </a:lnTo>
                  <a:lnTo>
                    <a:pt x="25305" y="131201"/>
                  </a:lnTo>
                  <a:lnTo>
                    <a:pt x="25305" y="125266"/>
                  </a:lnTo>
                  <a:close/>
                  <a:moveTo>
                    <a:pt x="37489" y="125266"/>
                  </a:moveTo>
                  <a:lnTo>
                    <a:pt x="37489" y="131201"/>
                  </a:lnTo>
                  <a:lnTo>
                    <a:pt x="31553" y="131201"/>
                  </a:lnTo>
                  <a:lnTo>
                    <a:pt x="31553" y="125266"/>
                  </a:lnTo>
                  <a:close/>
                  <a:moveTo>
                    <a:pt x="43737" y="125266"/>
                  </a:moveTo>
                  <a:lnTo>
                    <a:pt x="43737" y="131201"/>
                  </a:lnTo>
                  <a:lnTo>
                    <a:pt x="37802" y="131201"/>
                  </a:lnTo>
                  <a:lnTo>
                    <a:pt x="37802" y="125266"/>
                  </a:lnTo>
                  <a:close/>
                  <a:moveTo>
                    <a:pt x="49985" y="125266"/>
                  </a:moveTo>
                  <a:lnTo>
                    <a:pt x="49985" y="131201"/>
                  </a:lnTo>
                  <a:lnTo>
                    <a:pt x="44049" y="131201"/>
                  </a:lnTo>
                  <a:lnTo>
                    <a:pt x="44049" y="125266"/>
                  </a:lnTo>
                  <a:close/>
                  <a:moveTo>
                    <a:pt x="56232" y="125266"/>
                  </a:moveTo>
                  <a:lnTo>
                    <a:pt x="56232" y="131201"/>
                  </a:lnTo>
                  <a:lnTo>
                    <a:pt x="50296" y="131201"/>
                  </a:lnTo>
                  <a:lnTo>
                    <a:pt x="50296" y="125266"/>
                  </a:lnTo>
                  <a:close/>
                  <a:moveTo>
                    <a:pt x="62480" y="125266"/>
                  </a:moveTo>
                  <a:lnTo>
                    <a:pt x="62480" y="131201"/>
                  </a:lnTo>
                  <a:lnTo>
                    <a:pt x="56545" y="131201"/>
                  </a:lnTo>
                  <a:lnTo>
                    <a:pt x="56545" y="125266"/>
                  </a:lnTo>
                  <a:close/>
                  <a:moveTo>
                    <a:pt x="68727" y="125266"/>
                  </a:moveTo>
                  <a:lnTo>
                    <a:pt x="68727" y="131201"/>
                  </a:lnTo>
                  <a:lnTo>
                    <a:pt x="62792" y="131201"/>
                  </a:lnTo>
                  <a:lnTo>
                    <a:pt x="62792" y="125266"/>
                  </a:lnTo>
                  <a:close/>
                  <a:moveTo>
                    <a:pt x="74975" y="125266"/>
                  </a:moveTo>
                  <a:lnTo>
                    <a:pt x="74975" y="131201"/>
                  </a:lnTo>
                  <a:lnTo>
                    <a:pt x="69039" y="131201"/>
                  </a:lnTo>
                  <a:lnTo>
                    <a:pt x="69039" y="125266"/>
                  </a:lnTo>
                  <a:close/>
                  <a:moveTo>
                    <a:pt x="81223" y="125266"/>
                  </a:moveTo>
                  <a:lnTo>
                    <a:pt x="81223" y="131201"/>
                  </a:lnTo>
                  <a:lnTo>
                    <a:pt x="75286" y="131201"/>
                  </a:lnTo>
                  <a:lnTo>
                    <a:pt x="75286" y="125266"/>
                  </a:lnTo>
                  <a:close/>
                  <a:moveTo>
                    <a:pt x="87470" y="125266"/>
                  </a:moveTo>
                  <a:lnTo>
                    <a:pt x="87470" y="131201"/>
                  </a:lnTo>
                  <a:lnTo>
                    <a:pt x="81535" y="131201"/>
                  </a:lnTo>
                  <a:lnTo>
                    <a:pt x="81535" y="125266"/>
                  </a:lnTo>
                  <a:close/>
                  <a:moveTo>
                    <a:pt x="93718" y="125266"/>
                  </a:moveTo>
                  <a:lnTo>
                    <a:pt x="93718" y="131201"/>
                  </a:lnTo>
                  <a:lnTo>
                    <a:pt x="87784" y="131201"/>
                  </a:lnTo>
                  <a:lnTo>
                    <a:pt x="87784" y="125266"/>
                  </a:lnTo>
                  <a:close/>
                  <a:moveTo>
                    <a:pt x="99967" y="125266"/>
                  </a:moveTo>
                  <a:lnTo>
                    <a:pt x="99967" y="131201"/>
                  </a:lnTo>
                  <a:lnTo>
                    <a:pt x="94031" y="131201"/>
                  </a:lnTo>
                  <a:lnTo>
                    <a:pt x="94031" y="125266"/>
                  </a:lnTo>
                  <a:close/>
                  <a:moveTo>
                    <a:pt x="106214" y="125266"/>
                  </a:moveTo>
                  <a:lnTo>
                    <a:pt x="106214" y="131201"/>
                  </a:lnTo>
                  <a:lnTo>
                    <a:pt x="100278" y="131201"/>
                  </a:lnTo>
                  <a:lnTo>
                    <a:pt x="100278" y="125266"/>
                  </a:lnTo>
                  <a:close/>
                  <a:moveTo>
                    <a:pt x="112461" y="125266"/>
                  </a:moveTo>
                  <a:lnTo>
                    <a:pt x="112461" y="131201"/>
                  </a:lnTo>
                  <a:lnTo>
                    <a:pt x="106527" y="131201"/>
                  </a:lnTo>
                  <a:lnTo>
                    <a:pt x="106527" y="125266"/>
                  </a:lnTo>
                  <a:close/>
                  <a:moveTo>
                    <a:pt x="118710" y="125266"/>
                  </a:moveTo>
                  <a:lnTo>
                    <a:pt x="118710" y="131201"/>
                  </a:lnTo>
                  <a:lnTo>
                    <a:pt x="112774" y="131201"/>
                  </a:lnTo>
                  <a:lnTo>
                    <a:pt x="112774" y="125266"/>
                  </a:lnTo>
                  <a:close/>
                  <a:moveTo>
                    <a:pt x="124957" y="125266"/>
                  </a:moveTo>
                  <a:lnTo>
                    <a:pt x="124957" y="131201"/>
                  </a:lnTo>
                  <a:lnTo>
                    <a:pt x="119021" y="131201"/>
                  </a:lnTo>
                  <a:lnTo>
                    <a:pt x="119021" y="125266"/>
                  </a:lnTo>
                  <a:close/>
                  <a:moveTo>
                    <a:pt x="131204" y="125266"/>
                  </a:moveTo>
                  <a:lnTo>
                    <a:pt x="131204" y="131201"/>
                  </a:lnTo>
                  <a:lnTo>
                    <a:pt x="125270" y="131201"/>
                  </a:lnTo>
                  <a:lnTo>
                    <a:pt x="125270" y="125266"/>
                  </a:lnTo>
                  <a:close/>
                  <a:moveTo>
                    <a:pt x="137451" y="125266"/>
                  </a:moveTo>
                  <a:lnTo>
                    <a:pt x="137451" y="131201"/>
                  </a:lnTo>
                  <a:lnTo>
                    <a:pt x="131517" y="131201"/>
                  </a:lnTo>
                  <a:lnTo>
                    <a:pt x="131517" y="125266"/>
                  </a:lnTo>
                  <a:close/>
                  <a:moveTo>
                    <a:pt x="143702" y="125266"/>
                  </a:moveTo>
                  <a:lnTo>
                    <a:pt x="143702" y="131201"/>
                  </a:lnTo>
                  <a:lnTo>
                    <a:pt x="137766" y="131201"/>
                  </a:lnTo>
                  <a:lnTo>
                    <a:pt x="137766" y="125266"/>
                  </a:lnTo>
                  <a:close/>
                  <a:moveTo>
                    <a:pt x="149949" y="125266"/>
                  </a:moveTo>
                  <a:lnTo>
                    <a:pt x="149949" y="131201"/>
                  </a:lnTo>
                  <a:lnTo>
                    <a:pt x="144015" y="131201"/>
                  </a:lnTo>
                  <a:lnTo>
                    <a:pt x="144015" y="125266"/>
                  </a:lnTo>
                  <a:close/>
                  <a:moveTo>
                    <a:pt x="156196" y="125266"/>
                  </a:moveTo>
                  <a:lnTo>
                    <a:pt x="156196" y="131201"/>
                  </a:lnTo>
                  <a:lnTo>
                    <a:pt x="150262" y="131201"/>
                  </a:lnTo>
                  <a:lnTo>
                    <a:pt x="150262" y="125266"/>
                  </a:lnTo>
                  <a:close/>
                  <a:moveTo>
                    <a:pt x="162445" y="125266"/>
                  </a:moveTo>
                  <a:lnTo>
                    <a:pt x="162445" y="131201"/>
                  </a:lnTo>
                  <a:lnTo>
                    <a:pt x="156509" y="131201"/>
                  </a:lnTo>
                  <a:lnTo>
                    <a:pt x="156509" y="125266"/>
                  </a:lnTo>
                  <a:close/>
                  <a:moveTo>
                    <a:pt x="168692" y="125266"/>
                  </a:moveTo>
                  <a:lnTo>
                    <a:pt x="168692" y="131201"/>
                  </a:lnTo>
                  <a:lnTo>
                    <a:pt x="162756" y="131201"/>
                  </a:lnTo>
                  <a:lnTo>
                    <a:pt x="162756" y="125266"/>
                  </a:lnTo>
                  <a:close/>
                  <a:moveTo>
                    <a:pt x="174939" y="125266"/>
                  </a:moveTo>
                  <a:lnTo>
                    <a:pt x="174939" y="131201"/>
                  </a:lnTo>
                  <a:lnTo>
                    <a:pt x="169005" y="131201"/>
                  </a:lnTo>
                  <a:lnTo>
                    <a:pt x="169005" y="125266"/>
                  </a:lnTo>
                  <a:close/>
                  <a:moveTo>
                    <a:pt x="181186" y="125266"/>
                  </a:moveTo>
                  <a:lnTo>
                    <a:pt x="181186" y="131201"/>
                  </a:lnTo>
                  <a:lnTo>
                    <a:pt x="175252" y="131201"/>
                  </a:lnTo>
                  <a:lnTo>
                    <a:pt x="175252" y="125266"/>
                  </a:lnTo>
                  <a:close/>
                  <a:moveTo>
                    <a:pt x="187435" y="125266"/>
                  </a:moveTo>
                  <a:lnTo>
                    <a:pt x="187435" y="131201"/>
                  </a:lnTo>
                  <a:lnTo>
                    <a:pt x="181499" y="131201"/>
                  </a:lnTo>
                  <a:lnTo>
                    <a:pt x="181499" y="125266"/>
                  </a:lnTo>
                  <a:close/>
                  <a:moveTo>
                    <a:pt x="193682" y="125266"/>
                  </a:moveTo>
                  <a:lnTo>
                    <a:pt x="193682" y="131201"/>
                  </a:lnTo>
                  <a:lnTo>
                    <a:pt x="187746" y="131201"/>
                  </a:lnTo>
                  <a:lnTo>
                    <a:pt x="187746" y="125266"/>
                  </a:lnTo>
                  <a:close/>
                  <a:moveTo>
                    <a:pt x="199931" y="125266"/>
                  </a:moveTo>
                  <a:lnTo>
                    <a:pt x="199931" y="131201"/>
                  </a:lnTo>
                  <a:lnTo>
                    <a:pt x="193996" y="131201"/>
                  </a:lnTo>
                  <a:lnTo>
                    <a:pt x="193996" y="125266"/>
                  </a:lnTo>
                  <a:close/>
                  <a:moveTo>
                    <a:pt x="206180" y="125266"/>
                  </a:moveTo>
                  <a:lnTo>
                    <a:pt x="206180" y="131201"/>
                  </a:lnTo>
                  <a:lnTo>
                    <a:pt x="200244" y="131201"/>
                  </a:lnTo>
                  <a:lnTo>
                    <a:pt x="200244" y="125266"/>
                  </a:lnTo>
                  <a:close/>
                  <a:moveTo>
                    <a:pt x="212427" y="125266"/>
                  </a:moveTo>
                  <a:lnTo>
                    <a:pt x="212427" y="131201"/>
                  </a:lnTo>
                  <a:lnTo>
                    <a:pt x="206491" y="131201"/>
                  </a:lnTo>
                  <a:lnTo>
                    <a:pt x="206491" y="125266"/>
                  </a:lnTo>
                  <a:close/>
                  <a:moveTo>
                    <a:pt x="218674" y="125266"/>
                  </a:moveTo>
                  <a:lnTo>
                    <a:pt x="218674" y="131201"/>
                  </a:lnTo>
                  <a:lnTo>
                    <a:pt x="212739" y="131201"/>
                  </a:lnTo>
                  <a:lnTo>
                    <a:pt x="212739" y="125266"/>
                  </a:lnTo>
                  <a:close/>
                  <a:moveTo>
                    <a:pt x="224921" y="125266"/>
                  </a:moveTo>
                  <a:lnTo>
                    <a:pt x="224921" y="131201"/>
                  </a:lnTo>
                  <a:lnTo>
                    <a:pt x="218987" y="131201"/>
                  </a:lnTo>
                  <a:lnTo>
                    <a:pt x="218987" y="125266"/>
                  </a:lnTo>
                  <a:close/>
                  <a:moveTo>
                    <a:pt x="231170" y="125266"/>
                  </a:moveTo>
                  <a:lnTo>
                    <a:pt x="231170" y="131201"/>
                  </a:lnTo>
                  <a:lnTo>
                    <a:pt x="225234" y="131201"/>
                  </a:lnTo>
                  <a:lnTo>
                    <a:pt x="225234" y="125266"/>
                  </a:lnTo>
                  <a:close/>
                  <a:moveTo>
                    <a:pt x="237417" y="125266"/>
                  </a:moveTo>
                  <a:lnTo>
                    <a:pt x="237417" y="131201"/>
                  </a:lnTo>
                  <a:lnTo>
                    <a:pt x="231481" y="131201"/>
                  </a:lnTo>
                  <a:lnTo>
                    <a:pt x="231481" y="125266"/>
                  </a:lnTo>
                  <a:close/>
                  <a:moveTo>
                    <a:pt x="243664" y="125266"/>
                  </a:moveTo>
                  <a:lnTo>
                    <a:pt x="243664" y="131201"/>
                  </a:lnTo>
                  <a:lnTo>
                    <a:pt x="237729" y="131201"/>
                  </a:lnTo>
                  <a:lnTo>
                    <a:pt x="237729" y="125266"/>
                  </a:lnTo>
                  <a:close/>
                  <a:moveTo>
                    <a:pt x="249911" y="125266"/>
                  </a:moveTo>
                  <a:lnTo>
                    <a:pt x="249911" y="131201"/>
                  </a:lnTo>
                  <a:lnTo>
                    <a:pt x="243977" y="131201"/>
                  </a:lnTo>
                  <a:lnTo>
                    <a:pt x="243977" y="125266"/>
                  </a:lnTo>
                  <a:close/>
                  <a:moveTo>
                    <a:pt x="256161" y="125266"/>
                  </a:moveTo>
                  <a:lnTo>
                    <a:pt x="256161" y="131201"/>
                  </a:lnTo>
                  <a:lnTo>
                    <a:pt x="250225" y="131201"/>
                  </a:lnTo>
                  <a:lnTo>
                    <a:pt x="250225" y="125266"/>
                  </a:lnTo>
                  <a:close/>
                  <a:moveTo>
                    <a:pt x="262409" y="125266"/>
                  </a:moveTo>
                  <a:lnTo>
                    <a:pt x="262409" y="131201"/>
                  </a:lnTo>
                  <a:lnTo>
                    <a:pt x="256474" y="131201"/>
                  </a:lnTo>
                  <a:lnTo>
                    <a:pt x="256474" y="125266"/>
                  </a:lnTo>
                  <a:close/>
                  <a:moveTo>
                    <a:pt x="268656" y="125266"/>
                  </a:moveTo>
                  <a:lnTo>
                    <a:pt x="268656" y="131201"/>
                  </a:lnTo>
                  <a:lnTo>
                    <a:pt x="262721" y="131201"/>
                  </a:lnTo>
                  <a:lnTo>
                    <a:pt x="262721" y="125266"/>
                  </a:lnTo>
                  <a:close/>
                  <a:moveTo>
                    <a:pt x="274904" y="125266"/>
                  </a:moveTo>
                  <a:lnTo>
                    <a:pt x="274904" y="131201"/>
                  </a:lnTo>
                  <a:lnTo>
                    <a:pt x="268968" y="131201"/>
                  </a:lnTo>
                  <a:lnTo>
                    <a:pt x="268968" y="125266"/>
                  </a:lnTo>
                  <a:close/>
                  <a:moveTo>
                    <a:pt x="6251" y="131513"/>
                  </a:moveTo>
                  <a:lnTo>
                    <a:pt x="6251" y="137449"/>
                  </a:lnTo>
                  <a:lnTo>
                    <a:pt x="315" y="137449"/>
                  </a:lnTo>
                  <a:lnTo>
                    <a:pt x="315" y="131513"/>
                  </a:lnTo>
                  <a:close/>
                  <a:moveTo>
                    <a:pt x="12498" y="131513"/>
                  </a:moveTo>
                  <a:lnTo>
                    <a:pt x="12498" y="137449"/>
                  </a:lnTo>
                  <a:lnTo>
                    <a:pt x="6562" y="137449"/>
                  </a:lnTo>
                  <a:lnTo>
                    <a:pt x="6562" y="131513"/>
                  </a:lnTo>
                  <a:close/>
                  <a:moveTo>
                    <a:pt x="18745" y="131513"/>
                  </a:moveTo>
                  <a:lnTo>
                    <a:pt x="18745" y="137449"/>
                  </a:lnTo>
                  <a:lnTo>
                    <a:pt x="12810" y="137449"/>
                  </a:lnTo>
                  <a:lnTo>
                    <a:pt x="12810" y="131513"/>
                  </a:lnTo>
                  <a:close/>
                  <a:moveTo>
                    <a:pt x="24992" y="131513"/>
                  </a:moveTo>
                  <a:lnTo>
                    <a:pt x="24992" y="137449"/>
                  </a:lnTo>
                  <a:lnTo>
                    <a:pt x="19058" y="137449"/>
                  </a:lnTo>
                  <a:lnTo>
                    <a:pt x="19058" y="131513"/>
                  </a:lnTo>
                  <a:close/>
                  <a:moveTo>
                    <a:pt x="31241" y="131513"/>
                  </a:moveTo>
                  <a:lnTo>
                    <a:pt x="31241" y="137449"/>
                  </a:lnTo>
                  <a:lnTo>
                    <a:pt x="25305" y="137449"/>
                  </a:lnTo>
                  <a:lnTo>
                    <a:pt x="25305" y="131513"/>
                  </a:lnTo>
                  <a:close/>
                  <a:moveTo>
                    <a:pt x="37489" y="131513"/>
                  </a:moveTo>
                  <a:lnTo>
                    <a:pt x="37489" y="137449"/>
                  </a:lnTo>
                  <a:lnTo>
                    <a:pt x="31553" y="137449"/>
                  </a:lnTo>
                  <a:lnTo>
                    <a:pt x="31553" y="131513"/>
                  </a:lnTo>
                  <a:close/>
                  <a:moveTo>
                    <a:pt x="43737" y="131513"/>
                  </a:moveTo>
                  <a:lnTo>
                    <a:pt x="43737" y="137449"/>
                  </a:lnTo>
                  <a:lnTo>
                    <a:pt x="37802" y="137449"/>
                  </a:lnTo>
                  <a:lnTo>
                    <a:pt x="37802" y="131513"/>
                  </a:lnTo>
                  <a:close/>
                  <a:moveTo>
                    <a:pt x="49985" y="131513"/>
                  </a:moveTo>
                  <a:lnTo>
                    <a:pt x="49985" y="137449"/>
                  </a:lnTo>
                  <a:lnTo>
                    <a:pt x="44049" y="137449"/>
                  </a:lnTo>
                  <a:lnTo>
                    <a:pt x="44049" y="131513"/>
                  </a:lnTo>
                  <a:close/>
                  <a:moveTo>
                    <a:pt x="56232" y="131513"/>
                  </a:moveTo>
                  <a:lnTo>
                    <a:pt x="56232" y="137449"/>
                  </a:lnTo>
                  <a:lnTo>
                    <a:pt x="50296" y="137449"/>
                  </a:lnTo>
                  <a:lnTo>
                    <a:pt x="50296" y="131513"/>
                  </a:lnTo>
                  <a:close/>
                  <a:moveTo>
                    <a:pt x="62480" y="131513"/>
                  </a:moveTo>
                  <a:lnTo>
                    <a:pt x="62480" y="137449"/>
                  </a:lnTo>
                  <a:lnTo>
                    <a:pt x="56545" y="137449"/>
                  </a:lnTo>
                  <a:lnTo>
                    <a:pt x="56545" y="131513"/>
                  </a:lnTo>
                  <a:close/>
                  <a:moveTo>
                    <a:pt x="68727" y="131513"/>
                  </a:moveTo>
                  <a:lnTo>
                    <a:pt x="68727" y="137449"/>
                  </a:lnTo>
                  <a:lnTo>
                    <a:pt x="62792" y="137449"/>
                  </a:lnTo>
                  <a:lnTo>
                    <a:pt x="62792" y="131513"/>
                  </a:lnTo>
                  <a:close/>
                  <a:moveTo>
                    <a:pt x="74975" y="131513"/>
                  </a:moveTo>
                  <a:lnTo>
                    <a:pt x="74975" y="137449"/>
                  </a:lnTo>
                  <a:lnTo>
                    <a:pt x="69039" y="137449"/>
                  </a:lnTo>
                  <a:lnTo>
                    <a:pt x="69039" y="131513"/>
                  </a:lnTo>
                  <a:close/>
                  <a:moveTo>
                    <a:pt x="81223" y="131513"/>
                  </a:moveTo>
                  <a:lnTo>
                    <a:pt x="81223" y="137449"/>
                  </a:lnTo>
                  <a:lnTo>
                    <a:pt x="75286" y="137449"/>
                  </a:lnTo>
                  <a:lnTo>
                    <a:pt x="75286" y="131513"/>
                  </a:lnTo>
                  <a:close/>
                  <a:moveTo>
                    <a:pt x="87470" y="131513"/>
                  </a:moveTo>
                  <a:lnTo>
                    <a:pt x="87470" y="137449"/>
                  </a:lnTo>
                  <a:lnTo>
                    <a:pt x="81535" y="137449"/>
                  </a:lnTo>
                  <a:lnTo>
                    <a:pt x="81535" y="131513"/>
                  </a:lnTo>
                  <a:close/>
                  <a:moveTo>
                    <a:pt x="93718" y="131513"/>
                  </a:moveTo>
                  <a:lnTo>
                    <a:pt x="93718" y="137449"/>
                  </a:lnTo>
                  <a:lnTo>
                    <a:pt x="87784" y="137449"/>
                  </a:lnTo>
                  <a:lnTo>
                    <a:pt x="87784" y="131513"/>
                  </a:lnTo>
                  <a:close/>
                  <a:moveTo>
                    <a:pt x="99967" y="131513"/>
                  </a:moveTo>
                  <a:lnTo>
                    <a:pt x="99967" y="137449"/>
                  </a:lnTo>
                  <a:lnTo>
                    <a:pt x="94031" y="137449"/>
                  </a:lnTo>
                  <a:lnTo>
                    <a:pt x="94031" y="131513"/>
                  </a:lnTo>
                  <a:close/>
                  <a:moveTo>
                    <a:pt x="106214" y="131513"/>
                  </a:moveTo>
                  <a:lnTo>
                    <a:pt x="106214" y="137449"/>
                  </a:lnTo>
                  <a:lnTo>
                    <a:pt x="100278" y="137449"/>
                  </a:lnTo>
                  <a:lnTo>
                    <a:pt x="100278" y="131513"/>
                  </a:lnTo>
                  <a:close/>
                  <a:moveTo>
                    <a:pt x="112461" y="131513"/>
                  </a:moveTo>
                  <a:lnTo>
                    <a:pt x="112461" y="137449"/>
                  </a:lnTo>
                  <a:lnTo>
                    <a:pt x="106527" y="137449"/>
                  </a:lnTo>
                  <a:lnTo>
                    <a:pt x="106527" y="131513"/>
                  </a:lnTo>
                  <a:close/>
                  <a:moveTo>
                    <a:pt x="118710" y="131513"/>
                  </a:moveTo>
                  <a:lnTo>
                    <a:pt x="118710" y="137449"/>
                  </a:lnTo>
                  <a:lnTo>
                    <a:pt x="112774" y="137449"/>
                  </a:lnTo>
                  <a:lnTo>
                    <a:pt x="112774" y="131513"/>
                  </a:lnTo>
                  <a:close/>
                  <a:moveTo>
                    <a:pt x="124957" y="131513"/>
                  </a:moveTo>
                  <a:lnTo>
                    <a:pt x="124957" y="137449"/>
                  </a:lnTo>
                  <a:lnTo>
                    <a:pt x="119021" y="137449"/>
                  </a:lnTo>
                  <a:lnTo>
                    <a:pt x="119021" y="131513"/>
                  </a:lnTo>
                  <a:close/>
                  <a:moveTo>
                    <a:pt x="131204" y="131513"/>
                  </a:moveTo>
                  <a:lnTo>
                    <a:pt x="131204" y="137449"/>
                  </a:lnTo>
                  <a:lnTo>
                    <a:pt x="125270" y="137449"/>
                  </a:lnTo>
                  <a:lnTo>
                    <a:pt x="125270" y="131513"/>
                  </a:lnTo>
                  <a:close/>
                  <a:moveTo>
                    <a:pt x="137451" y="131513"/>
                  </a:moveTo>
                  <a:lnTo>
                    <a:pt x="137451" y="137449"/>
                  </a:lnTo>
                  <a:lnTo>
                    <a:pt x="131517" y="137449"/>
                  </a:lnTo>
                  <a:lnTo>
                    <a:pt x="131517" y="131513"/>
                  </a:lnTo>
                  <a:close/>
                  <a:moveTo>
                    <a:pt x="143702" y="131513"/>
                  </a:moveTo>
                  <a:lnTo>
                    <a:pt x="143702" y="137449"/>
                  </a:lnTo>
                  <a:lnTo>
                    <a:pt x="137766" y="137449"/>
                  </a:lnTo>
                  <a:lnTo>
                    <a:pt x="137766" y="131513"/>
                  </a:lnTo>
                  <a:close/>
                  <a:moveTo>
                    <a:pt x="149949" y="131513"/>
                  </a:moveTo>
                  <a:lnTo>
                    <a:pt x="149949" y="137449"/>
                  </a:lnTo>
                  <a:lnTo>
                    <a:pt x="144015" y="137449"/>
                  </a:lnTo>
                  <a:lnTo>
                    <a:pt x="144015" y="131513"/>
                  </a:lnTo>
                  <a:close/>
                  <a:moveTo>
                    <a:pt x="156196" y="131513"/>
                  </a:moveTo>
                  <a:lnTo>
                    <a:pt x="156196" y="137449"/>
                  </a:lnTo>
                  <a:lnTo>
                    <a:pt x="150262" y="137449"/>
                  </a:lnTo>
                  <a:lnTo>
                    <a:pt x="150262" y="131513"/>
                  </a:lnTo>
                  <a:close/>
                  <a:moveTo>
                    <a:pt x="162445" y="131513"/>
                  </a:moveTo>
                  <a:lnTo>
                    <a:pt x="162445" y="137449"/>
                  </a:lnTo>
                  <a:lnTo>
                    <a:pt x="156509" y="137449"/>
                  </a:lnTo>
                  <a:lnTo>
                    <a:pt x="156509" y="131513"/>
                  </a:lnTo>
                  <a:close/>
                  <a:moveTo>
                    <a:pt x="168692" y="131513"/>
                  </a:moveTo>
                  <a:lnTo>
                    <a:pt x="168692" y="137449"/>
                  </a:lnTo>
                  <a:lnTo>
                    <a:pt x="162756" y="137449"/>
                  </a:lnTo>
                  <a:lnTo>
                    <a:pt x="162756" y="131513"/>
                  </a:lnTo>
                  <a:close/>
                  <a:moveTo>
                    <a:pt x="174939" y="131513"/>
                  </a:moveTo>
                  <a:lnTo>
                    <a:pt x="174939" y="137449"/>
                  </a:lnTo>
                  <a:lnTo>
                    <a:pt x="169005" y="137449"/>
                  </a:lnTo>
                  <a:lnTo>
                    <a:pt x="169005" y="131513"/>
                  </a:lnTo>
                  <a:close/>
                  <a:moveTo>
                    <a:pt x="181186" y="131513"/>
                  </a:moveTo>
                  <a:lnTo>
                    <a:pt x="181186" y="137449"/>
                  </a:lnTo>
                  <a:lnTo>
                    <a:pt x="175252" y="137449"/>
                  </a:lnTo>
                  <a:lnTo>
                    <a:pt x="175252" y="131513"/>
                  </a:lnTo>
                  <a:close/>
                  <a:moveTo>
                    <a:pt x="187433" y="131513"/>
                  </a:moveTo>
                  <a:lnTo>
                    <a:pt x="187433" y="137449"/>
                  </a:lnTo>
                  <a:lnTo>
                    <a:pt x="181499" y="137449"/>
                  </a:lnTo>
                  <a:lnTo>
                    <a:pt x="181499" y="131513"/>
                  </a:lnTo>
                  <a:close/>
                  <a:moveTo>
                    <a:pt x="193682" y="131513"/>
                  </a:moveTo>
                  <a:lnTo>
                    <a:pt x="193682" y="137449"/>
                  </a:lnTo>
                  <a:lnTo>
                    <a:pt x="187746" y="137449"/>
                  </a:lnTo>
                  <a:lnTo>
                    <a:pt x="187746" y="131513"/>
                  </a:lnTo>
                  <a:close/>
                  <a:moveTo>
                    <a:pt x="199931" y="131513"/>
                  </a:moveTo>
                  <a:lnTo>
                    <a:pt x="199931" y="137449"/>
                  </a:lnTo>
                  <a:lnTo>
                    <a:pt x="193996" y="137449"/>
                  </a:lnTo>
                  <a:lnTo>
                    <a:pt x="193996" y="131513"/>
                  </a:lnTo>
                  <a:close/>
                  <a:moveTo>
                    <a:pt x="206180" y="131513"/>
                  </a:moveTo>
                  <a:lnTo>
                    <a:pt x="206180" y="137449"/>
                  </a:lnTo>
                  <a:lnTo>
                    <a:pt x="200244" y="137449"/>
                  </a:lnTo>
                  <a:lnTo>
                    <a:pt x="200244" y="131513"/>
                  </a:lnTo>
                  <a:close/>
                  <a:moveTo>
                    <a:pt x="212427" y="131513"/>
                  </a:moveTo>
                  <a:lnTo>
                    <a:pt x="212427" y="137449"/>
                  </a:lnTo>
                  <a:lnTo>
                    <a:pt x="206491" y="137449"/>
                  </a:lnTo>
                  <a:lnTo>
                    <a:pt x="206491" y="131513"/>
                  </a:lnTo>
                  <a:close/>
                  <a:moveTo>
                    <a:pt x="218674" y="131513"/>
                  </a:moveTo>
                  <a:lnTo>
                    <a:pt x="218674" y="137449"/>
                  </a:lnTo>
                  <a:lnTo>
                    <a:pt x="212739" y="137449"/>
                  </a:lnTo>
                  <a:lnTo>
                    <a:pt x="212739" y="131513"/>
                  </a:lnTo>
                  <a:close/>
                  <a:moveTo>
                    <a:pt x="224921" y="131513"/>
                  </a:moveTo>
                  <a:lnTo>
                    <a:pt x="224921" y="137449"/>
                  </a:lnTo>
                  <a:lnTo>
                    <a:pt x="218987" y="137449"/>
                  </a:lnTo>
                  <a:lnTo>
                    <a:pt x="218987" y="131513"/>
                  </a:lnTo>
                  <a:close/>
                  <a:moveTo>
                    <a:pt x="231170" y="131513"/>
                  </a:moveTo>
                  <a:lnTo>
                    <a:pt x="231170" y="137449"/>
                  </a:lnTo>
                  <a:lnTo>
                    <a:pt x="225234" y="137449"/>
                  </a:lnTo>
                  <a:lnTo>
                    <a:pt x="225234" y="131513"/>
                  </a:lnTo>
                  <a:close/>
                  <a:moveTo>
                    <a:pt x="237417" y="131513"/>
                  </a:moveTo>
                  <a:lnTo>
                    <a:pt x="237417" y="137449"/>
                  </a:lnTo>
                  <a:lnTo>
                    <a:pt x="231481" y="137449"/>
                  </a:lnTo>
                  <a:lnTo>
                    <a:pt x="231481" y="131513"/>
                  </a:lnTo>
                  <a:close/>
                  <a:moveTo>
                    <a:pt x="243664" y="131513"/>
                  </a:moveTo>
                  <a:lnTo>
                    <a:pt x="243664" y="137449"/>
                  </a:lnTo>
                  <a:lnTo>
                    <a:pt x="237729" y="137449"/>
                  </a:lnTo>
                  <a:lnTo>
                    <a:pt x="237729" y="131513"/>
                  </a:lnTo>
                  <a:close/>
                  <a:moveTo>
                    <a:pt x="249911" y="131513"/>
                  </a:moveTo>
                  <a:lnTo>
                    <a:pt x="249911" y="137449"/>
                  </a:lnTo>
                  <a:lnTo>
                    <a:pt x="243977" y="137449"/>
                  </a:lnTo>
                  <a:lnTo>
                    <a:pt x="243977" y="131513"/>
                  </a:lnTo>
                  <a:close/>
                  <a:moveTo>
                    <a:pt x="256161" y="131513"/>
                  </a:moveTo>
                  <a:lnTo>
                    <a:pt x="256161" y="137449"/>
                  </a:lnTo>
                  <a:lnTo>
                    <a:pt x="250225" y="137449"/>
                  </a:lnTo>
                  <a:lnTo>
                    <a:pt x="250225" y="131513"/>
                  </a:lnTo>
                  <a:close/>
                  <a:moveTo>
                    <a:pt x="262409" y="131513"/>
                  </a:moveTo>
                  <a:lnTo>
                    <a:pt x="262409" y="137449"/>
                  </a:lnTo>
                  <a:lnTo>
                    <a:pt x="256474" y="137449"/>
                  </a:lnTo>
                  <a:lnTo>
                    <a:pt x="256474" y="131513"/>
                  </a:lnTo>
                  <a:close/>
                  <a:moveTo>
                    <a:pt x="268656" y="131513"/>
                  </a:moveTo>
                  <a:lnTo>
                    <a:pt x="268656" y="137449"/>
                  </a:lnTo>
                  <a:lnTo>
                    <a:pt x="262721" y="137449"/>
                  </a:lnTo>
                  <a:lnTo>
                    <a:pt x="262721" y="131513"/>
                  </a:lnTo>
                  <a:close/>
                  <a:moveTo>
                    <a:pt x="274904" y="131513"/>
                  </a:moveTo>
                  <a:lnTo>
                    <a:pt x="274904" y="137449"/>
                  </a:lnTo>
                  <a:lnTo>
                    <a:pt x="268968" y="137449"/>
                  </a:lnTo>
                  <a:lnTo>
                    <a:pt x="268968" y="131513"/>
                  </a:lnTo>
                  <a:close/>
                  <a:moveTo>
                    <a:pt x="6251" y="137760"/>
                  </a:moveTo>
                  <a:lnTo>
                    <a:pt x="6251" y="143697"/>
                  </a:lnTo>
                  <a:lnTo>
                    <a:pt x="315" y="143697"/>
                  </a:lnTo>
                  <a:lnTo>
                    <a:pt x="315" y="137760"/>
                  </a:lnTo>
                  <a:close/>
                  <a:moveTo>
                    <a:pt x="12498" y="137760"/>
                  </a:moveTo>
                  <a:lnTo>
                    <a:pt x="12498" y="143697"/>
                  </a:lnTo>
                  <a:lnTo>
                    <a:pt x="6562" y="143697"/>
                  </a:lnTo>
                  <a:lnTo>
                    <a:pt x="6562" y="137760"/>
                  </a:lnTo>
                  <a:close/>
                  <a:moveTo>
                    <a:pt x="18745" y="137760"/>
                  </a:moveTo>
                  <a:lnTo>
                    <a:pt x="18745" y="143697"/>
                  </a:lnTo>
                  <a:lnTo>
                    <a:pt x="12810" y="143697"/>
                  </a:lnTo>
                  <a:lnTo>
                    <a:pt x="12810" y="137760"/>
                  </a:lnTo>
                  <a:close/>
                  <a:moveTo>
                    <a:pt x="24992" y="137760"/>
                  </a:moveTo>
                  <a:lnTo>
                    <a:pt x="24992" y="143697"/>
                  </a:lnTo>
                  <a:lnTo>
                    <a:pt x="19058" y="143697"/>
                  </a:lnTo>
                  <a:lnTo>
                    <a:pt x="19058" y="137760"/>
                  </a:lnTo>
                  <a:close/>
                  <a:moveTo>
                    <a:pt x="31241" y="137760"/>
                  </a:moveTo>
                  <a:lnTo>
                    <a:pt x="31241" y="143697"/>
                  </a:lnTo>
                  <a:lnTo>
                    <a:pt x="25305" y="143697"/>
                  </a:lnTo>
                  <a:lnTo>
                    <a:pt x="25305" y="137760"/>
                  </a:lnTo>
                  <a:close/>
                  <a:moveTo>
                    <a:pt x="37489" y="137760"/>
                  </a:moveTo>
                  <a:lnTo>
                    <a:pt x="37489" y="143697"/>
                  </a:lnTo>
                  <a:lnTo>
                    <a:pt x="31553" y="143697"/>
                  </a:lnTo>
                  <a:lnTo>
                    <a:pt x="31553" y="137760"/>
                  </a:lnTo>
                  <a:close/>
                  <a:moveTo>
                    <a:pt x="43737" y="137760"/>
                  </a:moveTo>
                  <a:lnTo>
                    <a:pt x="43737" y="143697"/>
                  </a:lnTo>
                  <a:lnTo>
                    <a:pt x="37802" y="143697"/>
                  </a:lnTo>
                  <a:lnTo>
                    <a:pt x="37802" y="137760"/>
                  </a:lnTo>
                  <a:close/>
                  <a:moveTo>
                    <a:pt x="49985" y="137760"/>
                  </a:moveTo>
                  <a:lnTo>
                    <a:pt x="49985" y="143697"/>
                  </a:lnTo>
                  <a:lnTo>
                    <a:pt x="44049" y="143697"/>
                  </a:lnTo>
                  <a:lnTo>
                    <a:pt x="44049" y="137760"/>
                  </a:lnTo>
                  <a:close/>
                  <a:moveTo>
                    <a:pt x="56232" y="137760"/>
                  </a:moveTo>
                  <a:lnTo>
                    <a:pt x="56232" y="143697"/>
                  </a:lnTo>
                  <a:lnTo>
                    <a:pt x="50296" y="143697"/>
                  </a:lnTo>
                  <a:lnTo>
                    <a:pt x="50296" y="137760"/>
                  </a:lnTo>
                  <a:close/>
                  <a:moveTo>
                    <a:pt x="62480" y="137760"/>
                  </a:moveTo>
                  <a:lnTo>
                    <a:pt x="62480" y="143697"/>
                  </a:lnTo>
                  <a:lnTo>
                    <a:pt x="56545" y="143697"/>
                  </a:lnTo>
                  <a:lnTo>
                    <a:pt x="56545" y="137760"/>
                  </a:lnTo>
                  <a:close/>
                  <a:moveTo>
                    <a:pt x="68727" y="137760"/>
                  </a:moveTo>
                  <a:lnTo>
                    <a:pt x="68727" y="143697"/>
                  </a:lnTo>
                  <a:lnTo>
                    <a:pt x="62792" y="143697"/>
                  </a:lnTo>
                  <a:lnTo>
                    <a:pt x="62792" y="137760"/>
                  </a:lnTo>
                  <a:close/>
                  <a:moveTo>
                    <a:pt x="74975" y="137760"/>
                  </a:moveTo>
                  <a:lnTo>
                    <a:pt x="74975" y="143697"/>
                  </a:lnTo>
                  <a:lnTo>
                    <a:pt x="69039" y="143697"/>
                  </a:lnTo>
                  <a:lnTo>
                    <a:pt x="69039" y="137760"/>
                  </a:lnTo>
                  <a:close/>
                  <a:moveTo>
                    <a:pt x="81223" y="137760"/>
                  </a:moveTo>
                  <a:lnTo>
                    <a:pt x="81223" y="143697"/>
                  </a:lnTo>
                  <a:lnTo>
                    <a:pt x="75286" y="143697"/>
                  </a:lnTo>
                  <a:lnTo>
                    <a:pt x="75286" y="137760"/>
                  </a:lnTo>
                  <a:close/>
                  <a:moveTo>
                    <a:pt x="87470" y="137760"/>
                  </a:moveTo>
                  <a:lnTo>
                    <a:pt x="87470" y="143697"/>
                  </a:lnTo>
                  <a:lnTo>
                    <a:pt x="81535" y="143697"/>
                  </a:lnTo>
                  <a:lnTo>
                    <a:pt x="81535" y="137760"/>
                  </a:lnTo>
                  <a:close/>
                  <a:moveTo>
                    <a:pt x="93718" y="137760"/>
                  </a:moveTo>
                  <a:lnTo>
                    <a:pt x="93718" y="143697"/>
                  </a:lnTo>
                  <a:lnTo>
                    <a:pt x="87784" y="143697"/>
                  </a:lnTo>
                  <a:lnTo>
                    <a:pt x="87784" y="137760"/>
                  </a:lnTo>
                  <a:close/>
                  <a:moveTo>
                    <a:pt x="99967" y="137760"/>
                  </a:moveTo>
                  <a:lnTo>
                    <a:pt x="99967" y="143697"/>
                  </a:lnTo>
                  <a:lnTo>
                    <a:pt x="94031" y="143697"/>
                  </a:lnTo>
                  <a:lnTo>
                    <a:pt x="94031" y="137760"/>
                  </a:lnTo>
                  <a:close/>
                  <a:moveTo>
                    <a:pt x="106214" y="137760"/>
                  </a:moveTo>
                  <a:lnTo>
                    <a:pt x="106214" y="143697"/>
                  </a:lnTo>
                  <a:lnTo>
                    <a:pt x="100278" y="143697"/>
                  </a:lnTo>
                  <a:lnTo>
                    <a:pt x="100278" y="137760"/>
                  </a:lnTo>
                  <a:close/>
                  <a:moveTo>
                    <a:pt x="112461" y="137760"/>
                  </a:moveTo>
                  <a:lnTo>
                    <a:pt x="112461" y="143697"/>
                  </a:lnTo>
                  <a:lnTo>
                    <a:pt x="106527" y="143697"/>
                  </a:lnTo>
                  <a:lnTo>
                    <a:pt x="106527" y="137760"/>
                  </a:lnTo>
                  <a:close/>
                  <a:moveTo>
                    <a:pt x="118710" y="137760"/>
                  </a:moveTo>
                  <a:lnTo>
                    <a:pt x="118710" y="143697"/>
                  </a:lnTo>
                  <a:lnTo>
                    <a:pt x="112774" y="143697"/>
                  </a:lnTo>
                  <a:lnTo>
                    <a:pt x="112774" y="137760"/>
                  </a:lnTo>
                  <a:close/>
                  <a:moveTo>
                    <a:pt x="124957" y="137760"/>
                  </a:moveTo>
                  <a:lnTo>
                    <a:pt x="124957" y="143697"/>
                  </a:lnTo>
                  <a:lnTo>
                    <a:pt x="119021" y="143697"/>
                  </a:lnTo>
                  <a:lnTo>
                    <a:pt x="119021" y="137760"/>
                  </a:lnTo>
                  <a:close/>
                  <a:moveTo>
                    <a:pt x="131204" y="137760"/>
                  </a:moveTo>
                  <a:lnTo>
                    <a:pt x="131204" y="143697"/>
                  </a:lnTo>
                  <a:lnTo>
                    <a:pt x="125270" y="143697"/>
                  </a:lnTo>
                  <a:lnTo>
                    <a:pt x="125270" y="137760"/>
                  </a:lnTo>
                  <a:close/>
                  <a:moveTo>
                    <a:pt x="137451" y="137760"/>
                  </a:moveTo>
                  <a:lnTo>
                    <a:pt x="137451" y="143697"/>
                  </a:lnTo>
                  <a:lnTo>
                    <a:pt x="131517" y="143697"/>
                  </a:lnTo>
                  <a:lnTo>
                    <a:pt x="131517" y="137760"/>
                  </a:lnTo>
                  <a:close/>
                  <a:moveTo>
                    <a:pt x="143702" y="137760"/>
                  </a:moveTo>
                  <a:lnTo>
                    <a:pt x="143702" y="143697"/>
                  </a:lnTo>
                  <a:lnTo>
                    <a:pt x="137766" y="143697"/>
                  </a:lnTo>
                  <a:lnTo>
                    <a:pt x="137766" y="137760"/>
                  </a:lnTo>
                  <a:close/>
                  <a:moveTo>
                    <a:pt x="149949" y="137760"/>
                  </a:moveTo>
                  <a:lnTo>
                    <a:pt x="149949" y="143697"/>
                  </a:lnTo>
                  <a:lnTo>
                    <a:pt x="144015" y="143697"/>
                  </a:lnTo>
                  <a:lnTo>
                    <a:pt x="144015" y="137760"/>
                  </a:lnTo>
                  <a:close/>
                  <a:moveTo>
                    <a:pt x="156196" y="137760"/>
                  </a:moveTo>
                  <a:lnTo>
                    <a:pt x="156196" y="143697"/>
                  </a:lnTo>
                  <a:lnTo>
                    <a:pt x="150262" y="143697"/>
                  </a:lnTo>
                  <a:lnTo>
                    <a:pt x="150262" y="137760"/>
                  </a:lnTo>
                  <a:close/>
                  <a:moveTo>
                    <a:pt x="162445" y="137760"/>
                  </a:moveTo>
                  <a:lnTo>
                    <a:pt x="162445" y="143697"/>
                  </a:lnTo>
                  <a:lnTo>
                    <a:pt x="156509" y="143697"/>
                  </a:lnTo>
                  <a:lnTo>
                    <a:pt x="156509" y="137760"/>
                  </a:lnTo>
                  <a:close/>
                  <a:moveTo>
                    <a:pt x="168692" y="137760"/>
                  </a:moveTo>
                  <a:lnTo>
                    <a:pt x="168692" y="143697"/>
                  </a:lnTo>
                  <a:lnTo>
                    <a:pt x="162756" y="143697"/>
                  </a:lnTo>
                  <a:lnTo>
                    <a:pt x="162756" y="137760"/>
                  </a:lnTo>
                  <a:close/>
                  <a:moveTo>
                    <a:pt x="174939" y="137760"/>
                  </a:moveTo>
                  <a:lnTo>
                    <a:pt x="174939" y="143697"/>
                  </a:lnTo>
                  <a:lnTo>
                    <a:pt x="169005" y="143697"/>
                  </a:lnTo>
                  <a:lnTo>
                    <a:pt x="169005" y="137760"/>
                  </a:lnTo>
                  <a:close/>
                  <a:moveTo>
                    <a:pt x="181186" y="137760"/>
                  </a:moveTo>
                  <a:lnTo>
                    <a:pt x="181186" y="143697"/>
                  </a:lnTo>
                  <a:lnTo>
                    <a:pt x="175252" y="143697"/>
                  </a:lnTo>
                  <a:lnTo>
                    <a:pt x="175252" y="137760"/>
                  </a:lnTo>
                  <a:close/>
                  <a:moveTo>
                    <a:pt x="187433" y="137760"/>
                  </a:moveTo>
                  <a:lnTo>
                    <a:pt x="187433" y="143697"/>
                  </a:lnTo>
                  <a:lnTo>
                    <a:pt x="181499" y="143697"/>
                  </a:lnTo>
                  <a:lnTo>
                    <a:pt x="181499" y="137760"/>
                  </a:lnTo>
                  <a:close/>
                  <a:moveTo>
                    <a:pt x="193682" y="137760"/>
                  </a:moveTo>
                  <a:lnTo>
                    <a:pt x="193682" y="143697"/>
                  </a:lnTo>
                  <a:lnTo>
                    <a:pt x="187746" y="143697"/>
                  </a:lnTo>
                  <a:lnTo>
                    <a:pt x="187746" y="137760"/>
                  </a:lnTo>
                  <a:close/>
                  <a:moveTo>
                    <a:pt x="199931" y="137760"/>
                  </a:moveTo>
                  <a:lnTo>
                    <a:pt x="199931" y="143697"/>
                  </a:lnTo>
                  <a:lnTo>
                    <a:pt x="193996" y="143697"/>
                  </a:lnTo>
                  <a:lnTo>
                    <a:pt x="193996" y="137760"/>
                  </a:lnTo>
                  <a:close/>
                  <a:moveTo>
                    <a:pt x="206180" y="137760"/>
                  </a:moveTo>
                  <a:lnTo>
                    <a:pt x="206180" y="143697"/>
                  </a:lnTo>
                  <a:lnTo>
                    <a:pt x="200244" y="143697"/>
                  </a:lnTo>
                  <a:lnTo>
                    <a:pt x="200244" y="137760"/>
                  </a:lnTo>
                  <a:close/>
                  <a:moveTo>
                    <a:pt x="212427" y="137760"/>
                  </a:moveTo>
                  <a:lnTo>
                    <a:pt x="212427" y="143697"/>
                  </a:lnTo>
                  <a:lnTo>
                    <a:pt x="206491" y="143697"/>
                  </a:lnTo>
                  <a:lnTo>
                    <a:pt x="206491" y="137760"/>
                  </a:lnTo>
                  <a:close/>
                  <a:moveTo>
                    <a:pt x="218674" y="137760"/>
                  </a:moveTo>
                  <a:lnTo>
                    <a:pt x="218674" y="143697"/>
                  </a:lnTo>
                  <a:lnTo>
                    <a:pt x="212739" y="143697"/>
                  </a:lnTo>
                  <a:lnTo>
                    <a:pt x="212739" y="137760"/>
                  </a:lnTo>
                  <a:close/>
                  <a:moveTo>
                    <a:pt x="224921" y="137760"/>
                  </a:moveTo>
                  <a:lnTo>
                    <a:pt x="224921" y="143697"/>
                  </a:lnTo>
                  <a:lnTo>
                    <a:pt x="218987" y="143697"/>
                  </a:lnTo>
                  <a:lnTo>
                    <a:pt x="218987" y="137760"/>
                  </a:lnTo>
                  <a:close/>
                  <a:moveTo>
                    <a:pt x="231170" y="137760"/>
                  </a:moveTo>
                  <a:lnTo>
                    <a:pt x="231170" y="143697"/>
                  </a:lnTo>
                  <a:lnTo>
                    <a:pt x="225234" y="143697"/>
                  </a:lnTo>
                  <a:lnTo>
                    <a:pt x="225234" y="137760"/>
                  </a:lnTo>
                  <a:close/>
                  <a:moveTo>
                    <a:pt x="237417" y="137760"/>
                  </a:moveTo>
                  <a:lnTo>
                    <a:pt x="237417" y="143697"/>
                  </a:lnTo>
                  <a:lnTo>
                    <a:pt x="231481" y="143697"/>
                  </a:lnTo>
                  <a:lnTo>
                    <a:pt x="231481" y="137760"/>
                  </a:lnTo>
                  <a:close/>
                  <a:moveTo>
                    <a:pt x="243664" y="137760"/>
                  </a:moveTo>
                  <a:lnTo>
                    <a:pt x="243664" y="143697"/>
                  </a:lnTo>
                  <a:lnTo>
                    <a:pt x="237729" y="143697"/>
                  </a:lnTo>
                  <a:lnTo>
                    <a:pt x="237729" y="137760"/>
                  </a:lnTo>
                  <a:close/>
                  <a:moveTo>
                    <a:pt x="249911" y="137760"/>
                  </a:moveTo>
                  <a:lnTo>
                    <a:pt x="249911" y="143697"/>
                  </a:lnTo>
                  <a:lnTo>
                    <a:pt x="243977" y="143697"/>
                  </a:lnTo>
                  <a:lnTo>
                    <a:pt x="243977" y="137760"/>
                  </a:lnTo>
                  <a:close/>
                  <a:moveTo>
                    <a:pt x="256161" y="137760"/>
                  </a:moveTo>
                  <a:lnTo>
                    <a:pt x="256161" y="143697"/>
                  </a:lnTo>
                  <a:lnTo>
                    <a:pt x="250225" y="143697"/>
                  </a:lnTo>
                  <a:lnTo>
                    <a:pt x="250225" y="137760"/>
                  </a:lnTo>
                  <a:close/>
                  <a:moveTo>
                    <a:pt x="262409" y="137760"/>
                  </a:moveTo>
                  <a:lnTo>
                    <a:pt x="262409" y="143697"/>
                  </a:lnTo>
                  <a:lnTo>
                    <a:pt x="256474" y="143697"/>
                  </a:lnTo>
                  <a:lnTo>
                    <a:pt x="256474" y="137760"/>
                  </a:lnTo>
                  <a:close/>
                  <a:moveTo>
                    <a:pt x="268656" y="137760"/>
                  </a:moveTo>
                  <a:lnTo>
                    <a:pt x="268656" y="143697"/>
                  </a:lnTo>
                  <a:lnTo>
                    <a:pt x="262721" y="143697"/>
                  </a:lnTo>
                  <a:lnTo>
                    <a:pt x="262721" y="137760"/>
                  </a:lnTo>
                  <a:close/>
                  <a:moveTo>
                    <a:pt x="274904" y="137760"/>
                  </a:moveTo>
                  <a:lnTo>
                    <a:pt x="274904" y="143697"/>
                  </a:lnTo>
                  <a:lnTo>
                    <a:pt x="268968" y="143697"/>
                  </a:lnTo>
                  <a:lnTo>
                    <a:pt x="268968" y="137760"/>
                  </a:lnTo>
                  <a:close/>
                  <a:moveTo>
                    <a:pt x="6251" y="144011"/>
                  </a:moveTo>
                  <a:lnTo>
                    <a:pt x="6251" y="149945"/>
                  </a:lnTo>
                  <a:lnTo>
                    <a:pt x="315" y="149945"/>
                  </a:lnTo>
                  <a:lnTo>
                    <a:pt x="315" y="144011"/>
                  </a:lnTo>
                  <a:close/>
                  <a:moveTo>
                    <a:pt x="12498" y="144011"/>
                  </a:moveTo>
                  <a:lnTo>
                    <a:pt x="12498" y="149945"/>
                  </a:lnTo>
                  <a:lnTo>
                    <a:pt x="6562" y="149945"/>
                  </a:lnTo>
                  <a:lnTo>
                    <a:pt x="6562" y="144011"/>
                  </a:lnTo>
                  <a:close/>
                  <a:moveTo>
                    <a:pt x="18745" y="144011"/>
                  </a:moveTo>
                  <a:lnTo>
                    <a:pt x="18745" y="149945"/>
                  </a:lnTo>
                  <a:lnTo>
                    <a:pt x="12810" y="149945"/>
                  </a:lnTo>
                  <a:lnTo>
                    <a:pt x="12810" y="144011"/>
                  </a:lnTo>
                  <a:close/>
                  <a:moveTo>
                    <a:pt x="24992" y="144011"/>
                  </a:moveTo>
                  <a:lnTo>
                    <a:pt x="24992" y="149945"/>
                  </a:lnTo>
                  <a:lnTo>
                    <a:pt x="19058" y="149945"/>
                  </a:lnTo>
                  <a:lnTo>
                    <a:pt x="19058" y="144011"/>
                  </a:lnTo>
                  <a:close/>
                  <a:moveTo>
                    <a:pt x="31241" y="144011"/>
                  </a:moveTo>
                  <a:lnTo>
                    <a:pt x="31241" y="149945"/>
                  </a:lnTo>
                  <a:lnTo>
                    <a:pt x="25305" y="149945"/>
                  </a:lnTo>
                  <a:lnTo>
                    <a:pt x="25305" y="144011"/>
                  </a:lnTo>
                  <a:close/>
                  <a:moveTo>
                    <a:pt x="37489" y="144011"/>
                  </a:moveTo>
                  <a:lnTo>
                    <a:pt x="37489" y="149945"/>
                  </a:lnTo>
                  <a:lnTo>
                    <a:pt x="31553" y="149945"/>
                  </a:lnTo>
                  <a:lnTo>
                    <a:pt x="31553" y="144011"/>
                  </a:lnTo>
                  <a:close/>
                  <a:moveTo>
                    <a:pt x="43737" y="144011"/>
                  </a:moveTo>
                  <a:lnTo>
                    <a:pt x="43737" y="149945"/>
                  </a:lnTo>
                  <a:lnTo>
                    <a:pt x="37802" y="149945"/>
                  </a:lnTo>
                  <a:lnTo>
                    <a:pt x="37802" y="144011"/>
                  </a:lnTo>
                  <a:close/>
                  <a:moveTo>
                    <a:pt x="49985" y="144011"/>
                  </a:moveTo>
                  <a:lnTo>
                    <a:pt x="49985" y="149945"/>
                  </a:lnTo>
                  <a:lnTo>
                    <a:pt x="44049" y="149945"/>
                  </a:lnTo>
                  <a:lnTo>
                    <a:pt x="44049" y="144011"/>
                  </a:lnTo>
                  <a:close/>
                  <a:moveTo>
                    <a:pt x="56232" y="144011"/>
                  </a:moveTo>
                  <a:lnTo>
                    <a:pt x="56232" y="149945"/>
                  </a:lnTo>
                  <a:lnTo>
                    <a:pt x="50296" y="149945"/>
                  </a:lnTo>
                  <a:lnTo>
                    <a:pt x="50296" y="144011"/>
                  </a:lnTo>
                  <a:close/>
                  <a:moveTo>
                    <a:pt x="62480" y="144011"/>
                  </a:moveTo>
                  <a:lnTo>
                    <a:pt x="62480" y="149945"/>
                  </a:lnTo>
                  <a:lnTo>
                    <a:pt x="56545" y="149945"/>
                  </a:lnTo>
                  <a:lnTo>
                    <a:pt x="56545" y="144011"/>
                  </a:lnTo>
                  <a:close/>
                  <a:moveTo>
                    <a:pt x="68727" y="144011"/>
                  </a:moveTo>
                  <a:lnTo>
                    <a:pt x="68727" y="149945"/>
                  </a:lnTo>
                  <a:lnTo>
                    <a:pt x="62792" y="149945"/>
                  </a:lnTo>
                  <a:lnTo>
                    <a:pt x="62792" y="144011"/>
                  </a:lnTo>
                  <a:close/>
                  <a:moveTo>
                    <a:pt x="74975" y="144011"/>
                  </a:moveTo>
                  <a:lnTo>
                    <a:pt x="74975" y="149945"/>
                  </a:lnTo>
                  <a:lnTo>
                    <a:pt x="69039" y="149945"/>
                  </a:lnTo>
                  <a:lnTo>
                    <a:pt x="69039" y="144011"/>
                  </a:lnTo>
                  <a:close/>
                  <a:moveTo>
                    <a:pt x="81223" y="144011"/>
                  </a:moveTo>
                  <a:lnTo>
                    <a:pt x="81223" y="149945"/>
                  </a:lnTo>
                  <a:lnTo>
                    <a:pt x="75286" y="149945"/>
                  </a:lnTo>
                  <a:lnTo>
                    <a:pt x="75286" y="144011"/>
                  </a:lnTo>
                  <a:close/>
                  <a:moveTo>
                    <a:pt x="87470" y="144011"/>
                  </a:moveTo>
                  <a:lnTo>
                    <a:pt x="87470" y="149945"/>
                  </a:lnTo>
                  <a:lnTo>
                    <a:pt x="81535" y="149945"/>
                  </a:lnTo>
                  <a:lnTo>
                    <a:pt x="81535" y="144011"/>
                  </a:lnTo>
                  <a:close/>
                  <a:moveTo>
                    <a:pt x="93718" y="144011"/>
                  </a:moveTo>
                  <a:lnTo>
                    <a:pt x="93718" y="149945"/>
                  </a:lnTo>
                  <a:lnTo>
                    <a:pt x="87784" y="149945"/>
                  </a:lnTo>
                  <a:lnTo>
                    <a:pt x="87784" y="144011"/>
                  </a:lnTo>
                  <a:close/>
                  <a:moveTo>
                    <a:pt x="99967" y="144011"/>
                  </a:moveTo>
                  <a:lnTo>
                    <a:pt x="99967" y="149945"/>
                  </a:lnTo>
                  <a:lnTo>
                    <a:pt x="94031" y="149945"/>
                  </a:lnTo>
                  <a:lnTo>
                    <a:pt x="94031" y="144011"/>
                  </a:lnTo>
                  <a:close/>
                  <a:moveTo>
                    <a:pt x="106214" y="144011"/>
                  </a:moveTo>
                  <a:lnTo>
                    <a:pt x="106214" y="149945"/>
                  </a:lnTo>
                  <a:lnTo>
                    <a:pt x="100278" y="149945"/>
                  </a:lnTo>
                  <a:lnTo>
                    <a:pt x="100278" y="144011"/>
                  </a:lnTo>
                  <a:close/>
                  <a:moveTo>
                    <a:pt x="112461" y="144011"/>
                  </a:moveTo>
                  <a:lnTo>
                    <a:pt x="112461" y="149945"/>
                  </a:lnTo>
                  <a:lnTo>
                    <a:pt x="106527" y="149945"/>
                  </a:lnTo>
                  <a:lnTo>
                    <a:pt x="106527" y="144011"/>
                  </a:lnTo>
                  <a:close/>
                  <a:moveTo>
                    <a:pt x="118710" y="144011"/>
                  </a:moveTo>
                  <a:lnTo>
                    <a:pt x="118710" y="149945"/>
                  </a:lnTo>
                  <a:lnTo>
                    <a:pt x="112774" y="149945"/>
                  </a:lnTo>
                  <a:lnTo>
                    <a:pt x="112774" y="144011"/>
                  </a:lnTo>
                  <a:close/>
                  <a:moveTo>
                    <a:pt x="124957" y="144011"/>
                  </a:moveTo>
                  <a:lnTo>
                    <a:pt x="124957" y="149945"/>
                  </a:lnTo>
                  <a:lnTo>
                    <a:pt x="119021" y="149945"/>
                  </a:lnTo>
                  <a:lnTo>
                    <a:pt x="119021" y="144011"/>
                  </a:lnTo>
                  <a:close/>
                  <a:moveTo>
                    <a:pt x="131204" y="144011"/>
                  </a:moveTo>
                  <a:lnTo>
                    <a:pt x="131204" y="149945"/>
                  </a:lnTo>
                  <a:lnTo>
                    <a:pt x="125270" y="149945"/>
                  </a:lnTo>
                  <a:lnTo>
                    <a:pt x="125270" y="144011"/>
                  </a:lnTo>
                  <a:close/>
                  <a:moveTo>
                    <a:pt x="137451" y="144011"/>
                  </a:moveTo>
                  <a:lnTo>
                    <a:pt x="137451" y="149945"/>
                  </a:lnTo>
                  <a:lnTo>
                    <a:pt x="131517" y="149945"/>
                  </a:lnTo>
                  <a:lnTo>
                    <a:pt x="131517" y="144011"/>
                  </a:lnTo>
                  <a:close/>
                  <a:moveTo>
                    <a:pt x="143702" y="144011"/>
                  </a:moveTo>
                  <a:lnTo>
                    <a:pt x="143702" y="149945"/>
                  </a:lnTo>
                  <a:lnTo>
                    <a:pt x="137766" y="149945"/>
                  </a:lnTo>
                  <a:lnTo>
                    <a:pt x="137766" y="144011"/>
                  </a:lnTo>
                  <a:close/>
                  <a:moveTo>
                    <a:pt x="149949" y="144011"/>
                  </a:moveTo>
                  <a:lnTo>
                    <a:pt x="149949" y="149945"/>
                  </a:lnTo>
                  <a:lnTo>
                    <a:pt x="144015" y="149945"/>
                  </a:lnTo>
                  <a:lnTo>
                    <a:pt x="144015" y="144011"/>
                  </a:lnTo>
                  <a:close/>
                  <a:moveTo>
                    <a:pt x="156196" y="144011"/>
                  </a:moveTo>
                  <a:lnTo>
                    <a:pt x="156196" y="149945"/>
                  </a:lnTo>
                  <a:lnTo>
                    <a:pt x="150262" y="149945"/>
                  </a:lnTo>
                  <a:lnTo>
                    <a:pt x="150262" y="144011"/>
                  </a:lnTo>
                  <a:close/>
                  <a:moveTo>
                    <a:pt x="162445" y="144011"/>
                  </a:moveTo>
                  <a:lnTo>
                    <a:pt x="162445" y="149945"/>
                  </a:lnTo>
                  <a:lnTo>
                    <a:pt x="156509" y="149945"/>
                  </a:lnTo>
                  <a:lnTo>
                    <a:pt x="156509" y="144011"/>
                  </a:lnTo>
                  <a:close/>
                  <a:moveTo>
                    <a:pt x="168692" y="144011"/>
                  </a:moveTo>
                  <a:lnTo>
                    <a:pt x="168692" y="149945"/>
                  </a:lnTo>
                  <a:lnTo>
                    <a:pt x="162756" y="149945"/>
                  </a:lnTo>
                  <a:lnTo>
                    <a:pt x="162756" y="144011"/>
                  </a:lnTo>
                  <a:close/>
                  <a:moveTo>
                    <a:pt x="174939" y="144011"/>
                  </a:moveTo>
                  <a:lnTo>
                    <a:pt x="174939" y="149945"/>
                  </a:lnTo>
                  <a:lnTo>
                    <a:pt x="169005" y="149945"/>
                  </a:lnTo>
                  <a:lnTo>
                    <a:pt x="169005" y="144011"/>
                  </a:lnTo>
                  <a:close/>
                  <a:moveTo>
                    <a:pt x="181186" y="144011"/>
                  </a:moveTo>
                  <a:lnTo>
                    <a:pt x="181186" y="149945"/>
                  </a:lnTo>
                  <a:lnTo>
                    <a:pt x="175252" y="149945"/>
                  </a:lnTo>
                  <a:lnTo>
                    <a:pt x="175252" y="144011"/>
                  </a:lnTo>
                  <a:close/>
                  <a:moveTo>
                    <a:pt x="187433" y="144011"/>
                  </a:moveTo>
                  <a:lnTo>
                    <a:pt x="187433" y="149945"/>
                  </a:lnTo>
                  <a:lnTo>
                    <a:pt x="181499" y="149945"/>
                  </a:lnTo>
                  <a:lnTo>
                    <a:pt x="181499" y="144011"/>
                  </a:lnTo>
                  <a:close/>
                  <a:moveTo>
                    <a:pt x="193682" y="144011"/>
                  </a:moveTo>
                  <a:lnTo>
                    <a:pt x="193682" y="149945"/>
                  </a:lnTo>
                  <a:lnTo>
                    <a:pt x="187746" y="149945"/>
                  </a:lnTo>
                  <a:lnTo>
                    <a:pt x="187746" y="144011"/>
                  </a:lnTo>
                  <a:close/>
                  <a:moveTo>
                    <a:pt x="199931" y="144011"/>
                  </a:moveTo>
                  <a:lnTo>
                    <a:pt x="199931" y="149945"/>
                  </a:lnTo>
                  <a:lnTo>
                    <a:pt x="193996" y="149945"/>
                  </a:lnTo>
                  <a:lnTo>
                    <a:pt x="193996" y="144011"/>
                  </a:lnTo>
                  <a:close/>
                  <a:moveTo>
                    <a:pt x="206180" y="144011"/>
                  </a:moveTo>
                  <a:lnTo>
                    <a:pt x="206180" y="149945"/>
                  </a:lnTo>
                  <a:lnTo>
                    <a:pt x="200244" y="149945"/>
                  </a:lnTo>
                  <a:lnTo>
                    <a:pt x="200244" y="144011"/>
                  </a:lnTo>
                  <a:close/>
                  <a:moveTo>
                    <a:pt x="212427" y="144011"/>
                  </a:moveTo>
                  <a:lnTo>
                    <a:pt x="212427" y="149945"/>
                  </a:lnTo>
                  <a:lnTo>
                    <a:pt x="206491" y="149945"/>
                  </a:lnTo>
                  <a:lnTo>
                    <a:pt x="206491" y="144011"/>
                  </a:lnTo>
                  <a:close/>
                  <a:moveTo>
                    <a:pt x="218674" y="144011"/>
                  </a:moveTo>
                  <a:lnTo>
                    <a:pt x="218674" y="149945"/>
                  </a:lnTo>
                  <a:lnTo>
                    <a:pt x="212739" y="149945"/>
                  </a:lnTo>
                  <a:lnTo>
                    <a:pt x="212739" y="144011"/>
                  </a:lnTo>
                  <a:close/>
                  <a:moveTo>
                    <a:pt x="224921" y="144011"/>
                  </a:moveTo>
                  <a:lnTo>
                    <a:pt x="224921" y="149945"/>
                  </a:lnTo>
                  <a:lnTo>
                    <a:pt x="218987" y="149945"/>
                  </a:lnTo>
                  <a:lnTo>
                    <a:pt x="218987" y="144011"/>
                  </a:lnTo>
                  <a:close/>
                  <a:moveTo>
                    <a:pt x="231170" y="144011"/>
                  </a:moveTo>
                  <a:lnTo>
                    <a:pt x="231170" y="149945"/>
                  </a:lnTo>
                  <a:lnTo>
                    <a:pt x="225234" y="149945"/>
                  </a:lnTo>
                  <a:lnTo>
                    <a:pt x="225234" y="144011"/>
                  </a:lnTo>
                  <a:close/>
                  <a:moveTo>
                    <a:pt x="237417" y="144011"/>
                  </a:moveTo>
                  <a:lnTo>
                    <a:pt x="237417" y="149945"/>
                  </a:lnTo>
                  <a:lnTo>
                    <a:pt x="231481" y="149945"/>
                  </a:lnTo>
                  <a:lnTo>
                    <a:pt x="231481" y="144011"/>
                  </a:lnTo>
                  <a:close/>
                  <a:moveTo>
                    <a:pt x="243664" y="144011"/>
                  </a:moveTo>
                  <a:lnTo>
                    <a:pt x="243664" y="149945"/>
                  </a:lnTo>
                  <a:lnTo>
                    <a:pt x="237729" y="149945"/>
                  </a:lnTo>
                  <a:lnTo>
                    <a:pt x="237729" y="144011"/>
                  </a:lnTo>
                  <a:close/>
                  <a:moveTo>
                    <a:pt x="249911" y="144011"/>
                  </a:moveTo>
                  <a:lnTo>
                    <a:pt x="249911" y="149945"/>
                  </a:lnTo>
                  <a:lnTo>
                    <a:pt x="243977" y="149945"/>
                  </a:lnTo>
                  <a:lnTo>
                    <a:pt x="243977" y="144011"/>
                  </a:lnTo>
                  <a:close/>
                  <a:moveTo>
                    <a:pt x="256161" y="144011"/>
                  </a:moveTo>
                  <a:lnTo>
                    <a:pt x="256161" y="149945"/>
                  </a:lnTo>
                  <a:lnTo>
                    <a:pt x="250225" y="149945"/>
                  </a:lnTo>
                  <a:lnTo>
                    <a:pt x="250225" y="144011"/>
                  </a:lnTo>
                  <a:close/>
                  <a:moveTo>
                    <a:pt x="262409" y="144011"/>
                  </a:moveTo>
                  <a:lnTo>
                    <a:pt x="262409" y="149945"/>
                  </a:lnTo>
                  <a:lnTo>
                    <a:pt x="256474" y="149945"/>
                  </a:lnTo>
                  <a:lnTo>
                    <a:pt x="256474" y="144011"/>
                  </a:lnTo>
                  <a:close/>
                  <a:moveTo>
                    <a:pt x="268656" y="144011"/>
                  </a:moveTo>
                  <a:lnTo>
                    <a:pt x="268656" y="149945"/>
                  </a:lnTo>
                  <a:lnTo>
                    <a:pt x="262721" y="149945"/>
                  </a:lnTo>
                  <a:lnTo>
                    <a:pt x="262721" y="144011"/>
                  </a:lnTo>
                  <a:close/>
                  <a:moveTo>
                    <a:pt x="274904" y="144011"/>
                  </a:moveTo>
                  <a:lnTo>
                    <a:pt x="274904" y="149945"/>
                  </a:lnTo>
                  <a:lnTo>
                    <a:pt x="268968" y="149945"/>
                  </a:lnTo>
                  <a:lnTo>
                    <a:pt x="268968" y="144011"/>
                  </a:lnTo>
                  <a:close/>
                  <a:moveTo>
                    <a:pt x="6251" y="150258"/>
                  </a:moveTo>
                  <a:lnTo>
                    <a:pt x="6251" y="156192"/>
                  </a:lnTo>
                  <a:lnTo>
                    <a:pt x="315" y="156192"/>
                  </a:lnTo>
                  <a:lnTo>
                    <a:pt x="315" y="150258"/>
                  </a:lnTo>
                  <a:close/>
                  <a:moveTo>
                    <a:pt x="12498" y="150258"/>
                  </a:moveTo>
                  <a:lnTo>
                    <a:pt x="12498" y="156192"/>
                  </a:lnTo>
                  <a:lnTo>
                    <a:pt x="6562" y="156192"/>
                  </a:lnTo>
                  <a:lnTo>
                    <a:pt x="6562" y="150258"/>
                  </a:lnTo>
                  <a:close/>
                  <a:moveTo>
                    <a:pt x="18745" y="150258"/>
                  </a:moveTo>
                  <a:lnTo>
                    <a:pt x="18745" y="156192"/>
                  </a:lnTo>
                  <a:lnTo>
                    <a:pt x="12810" y="156192"/>
                  </a:lnTo>
                  <a:lnTo>
                    <a:pt x="12810" y="150258"/>
                  </a:lnTo>
                  <a:close/>
                  <a:moveTo>
                    <a:pt x="24992" y="150258"/>
                  </a:moveTo>
                  <a:lnTo>
                    <a:pt x="24992" y="156192"/>
                  </a:lnTo>
                  <a:lnTo>
                    <a:pt x="19058" y="156192"/>
                  </a:lnTo>
                  <a:lnTo>
                    <a:pt x="19058" y="150258"/>
                  </a:lnTo>
                  <a:close/>
                  <a:moveTo>
                    <a:pt x="31241" y="150258"/>
                  </a:moveTo>
                  <a:lnTo>
                    <a:pt x="31241" y="156192"/>
                  </a:lnTo>
                  <a:lnTo>
                    <a:pt x="25305" y="156192"/>
                  </a:lnTo>
                  <a:lnTo>
                    <a:pt x="25305" y="150258"/>
                  </a:lnTo>
                  <a:close/>
                  <a:moveTo>
                    <a:pt x="37489" y="150258"/>
                  </a:moveTo>
                  <a:lnTo>
                    <a:pt x="37489" y="156192"/>
                  </a:lnTo>
                  <a:lnTo>
                    <a:pt x="31553" y="156192"/>
                  </a:lnTo>
                  <a:lnTo>
                    <a:pt x="31553" y="150258"/>
                  </a:lnTo>
                  <a:close/>
                  <a:moveTo>
                    <a:pt x="43737" y="150258"/>
                  </a:moveTo>
                  <a:lnTo>
                    <a:pt x="43737" y="156192"/>
                  </a:lnTo>
                  <a:lnTo>
                    <a:pt x="37802" y="156192"/>
                  </a:lnTo>
                  <a:lnTo>
                    <a:pt x="37802" y="150258"/>
                  </a:lnTo>
                  <a:close/>
                  <a:moveTo>
                    <a:pt x="49985" y="150258"/>
                  </a:moveTo>
                  <a:lnTo>
                    <a:pt x="49985" y="156192"/>
                  </a:lnTo>
                  <a:lnTo>
                    <a:pt x="44049" y="156192"/>
                  </a:lnTo>
                  <a:lnTo>
                    <a:pt x="44049" y="150258"/>
                  </a:lnTo>
                  <a:close/>
                  <a:moveTo>
                    <a:pt x="56232" y="150258"/>
                  </a:moveTo>
                  <a:lnTo>
                    <a:pt x="56232" y="156192"/>
                  </a:lnTo>
                  <a:lnTo>
                    <a:pt x="50296" y="156192"/>
                  </a:lnTo>
                  <a:lnTo>
                    <a:pt x="50296" y="150258"/>
                  </a:lnTo>
                  <a:close/>
                  <a:moveTo>
                    <a:pt x="62480" y="150258"/>
                  </a:moveTo>
                  <a:lnTo>
                    <a:pt x="62480" y="156192"/>
                  </a:lnTo>
                  <a:lnTo>
                    <a:pt x="56545" y="156192"/>
                  </a:lnTo>
                  <a:lnTo>
                    <a:pt x="56545" y="150258"/>
                  </a:lnTo>
                  <a:close/>
                  <a:moveTo>
                    <a:pt x="68727" y="150258"/>
                  </a:moveTo>
                  <a:lnTo>
                    <a:pt x="68727" y="156192"/>
                  </a:lnTo>
                  <a:lnTo>
                    <a:pt x="62792" y="156192"/>
                  </a:lnTo>
                  <a:lnTo>
                    <a:pt x="62792" y="150258"/>
                  </a:lnTo>
                  <a:close/>
                  <a:moveTo>
                    <a:pt x="74975" y="150258"/>
                  </a:moveTo>
                  <a:lnTo>
                    <a:pt x="74975" y="156192"/>
                  </a:lnTo>
                  <a:lnTo>
                    <a:pt x="69039" y="156192"/>
                  </a:lnTo>
                  <a:lnTo>
                    <a:pt x="69039" y="150258"/>
                  </a:lnTo>
                  <a:close/>
                  <a:moveTo>
                    <a:pt x="81223" y="150258"/>
                  </a:moveTo>
                  <a:lnTo>
                    <a:pt x="81223" y="156192"/>
                  </a:lnTo>
                  <a:lnTo>
                    <a:pt x="75286" y="156192"/>
                  </a:lnTo>
                  <a:lnTo>
                    <a:pt x="75286" y="150258"/>
                  </a:lnTo>
                  <a:close/>
                  <a:moveTo>
                    <a:pt x="87470" y="150258"/>
                  </a:moveTo>
                  <a:lnTo>
                    <a:pt x="87470" y="156192"/>
                  </a:lnTo>
                  <a:lnTo>
                    <a:pt x="81535" y="156192"/>
                  </a:lnTo>
                  <a:lnTo>
                    <a:pt x="81535" y="150258"/>
                  </a:lnTo>
                  <a:close/>
                  <a:moveTo>
                    <a:pt x="93718" y="150258"/>
                  </a:moveTo>
                  <a:lnTo>
                    <a:pt x="93718" y="156192"/>
                  </a:lnTo>
                  <a:lnTo>
                    <a:pt x="87784" y="156192"/>
                  </a:lnTo>
                  <a:lnTo>
                    <a:pt x="87784" y="150258"/>
                  </a:lnTo>
                  <a:close/>
                  <a:moveTo>
                    <a:pt x="99967" y="150258"/>
                  </a:moveTo>
                  <a:lnTo>
                    <a:pt x="99967" y="156192"/>
                  </a:lnTo>
                  <a:lnTo>
                    <a:pt x="94031" y="156192"/>
                  </a:lnTo>
                  <a:lnTo>
                    <a:pt x="94031" y="150258"/>
                  </a:lnTo>
                  <a:close/>
                  <a:moveTo>
                    <a:pt x="106214" y="150258"/>
                  </a:moveTo>
                  <a:lnTo>
                    <a:pt x="106214" y="156192"/>
                  </a:lnTo>
                  <a:lnTo>
                    <a:pt x="100278" y="156192"/>
                  </a:lnTo>
                  <a:lnTo>
                    <a:pt x="100278" y="150258"/>
                  </a:lnTo>
                  <a:close/>
                  <a:moveTo>
                    <a:pt x="112461" y="150258"/>
                  </a:moveTo>
                  <a:lnTo>
                    <a:pt x="112461" y="156192"/>
                  </a:lnTo>
                  <a:lnTo>
                    <a:pt x="106527" y="156192"/>
                  </a:lnTo>
                  <a:lnTo>
                    <a:pt x="106527" y="150258"/>
                  </a:lnTo>
                  <a:close/>
                  <a:moveTo>
                    <a:pt x="118710" y="150258"/>
                  </a:moveTo>
                  <a:lnTo>
                    <a:pt x="118710" y="156192"/>
                  </a:lnTo>
                  <a:lnTo>
                    <a:pt x="112774" y="156192"/>
                  </a:lnTo>
                  <a:lnTo>
                    <a:pt x="112774" y="150258"/>
                  </a:lnTo>
                  <a:close/>
                  <a:moveTo>
                    <a:pt x="124957" y="150258"/>
                  </a:moveTo>
                  <a:lnTo>
                    <a:pt x="124957" y="156192"/>
                  </a:lnTo>
                  <a:lnTo>
                    <a:pt x="119021" y="156192"/>
                  </a:lnTo>
                  <a:lnTo>
                    <a:pt x="119021" y="150258"/>
                  </a:lnTo>
                  <a:close/>
                  <a:moveTo>
                    <a:pt x="131204" y="150258"/>
                  </a:moveTo>
                  <a:lnTo>
                    <a:pt x="131204" y="156192"/>
                  </a:lnTo>
                  <a:lnTo>
                    <a:pt x="125270" y="156192"/>
                  </a:lnTo>
                  <a:lnTo>
                    <a:pt x="125270" y="150258"/>
                  </a:lnTo>
                  <a:close/>
                  <a:moveTo>
                    <a:pt x="137451" y="150258"/>
                  </a:moveTo>
                  <a:lnTo>
                    <a:pt x="137451" y="156192"/>
                  </a:lnTo>
                  <a:lnTo>
                    <a:pt x="131517" y="156192"/>
                  </a:lnTo>
                  <a:lnTo>
                    <a:pt x="131517" y="150258"/>
                  </a:lnTo>
                  <a:close/>
                  <a:moveTo>
                    <a:pt x="143702" y="150258"/>
                  </a:moveTo>
                  <a:lnTo>
                    <a:pt x="143702" y="156192"/>
                  </a:lnTo>
                  <a:lnTo>
                    <a:pt x="137766" y="156192"/>
                  </a:lnTo>
                  <a:lnTo>
                    <a:pt x="137766" y="150258"/>
                  </a:lnTo>
                  <a:close/>
                  <a:moveTo>
                    <a:pt x="149949" y="150258"/>
                  </a:moveTo>
                  <a:lnTo>
                    <a:pt x="149949" y="156192"/>
                  </a:lnTo>
                  <a:lnTo>
                    <a:pt x="144015" y="156192"/>
                  </a:lnTo>
                  <a:lnTo>
                    <a:pt x="144015" y="150258"/>
                  </a:lnTo>
                  <a:close/>
                  <a:moveTo>
                    <a:pt x="156196" y="150258"/>
                  </a:moveTo>
                  <a:lnTo>
                    <a:pt x="156196" y="156192"/>
                  </a:lnTo>
                  <a:lnTo>
                    <a:pt x="150262" y="156192"/>
                  </a:lnTo>
                  <a:lnTo>
                    <a:pt x="150262" y="150258"/>
                  </a:lnTo>
                  <a:close/>
                  <a:moveTo>
                    <a:pt x="162445" y="150258"/>
                  </a:moveTo>
                  <a:lnTo>
                    <a:pt x="162445" y="156192"/>
                  </a:lnTo>
                  <a:lnTo>
                    <a:pt x="156509" y="156192"/>
                  </a:lnTo>
                  <a:lnTo>
                    <a:pt x="156509" y="150258"/>
                  </a:lnTo>
                  <a:close/>
                  <a:moveTo>
                    <a:pt x="168692" y="150258"/>
                  </a:moveTo>
                  <a:lnTo>
                    <a:pt x="168692" y="156192"/>
                  </a:lnTo>
                  <a:lnTo>
                    <a:pt x="162756" y="156192"/>
                  </a:lnTo>
                  <a:lnTo>
                    <a:pt x="162756" y="150258"/>
                  </a:lnTo>
                  <a:close/>
                  <a:moveTo>
                    <a:pt x="174939" y="150258"/>
                  </a:moveTo>
                  <a:lnTo>
                    <a:pt x="174939" y="156192"/>
                  </a:lnTo>
                  <a:lnTo>
                    <a:pt x="169005" y="156192"/>
                  </a:lnTo>
                  <a:lnTo>
                    <a:pt x="169005" y="150258"/>
                  </a:lnTo>
                  <a:close/>
                  <a:moveTo>
                    <a:pt x="181186" y="150258"/>
                  </a:moveTo>
                  <a:lnTo>
                    <a:pt x="181186" y="156192"/>
                  </a:lnTo>
                  <a:lnTo>
                    <a:pt x="175252" y="156192"/>
                  </a:lnTo>
                  <a:lnTo>
                    <a:pt x="175252" y="150258"/>
                  </a:lnTo>
                  <a:close/>
                  <a:moveTo>
                    <a:pt x="187433" y="150258"/>
                  </a:moveTo>
                  <a:lnTo>
                    <a:pt x="187433" y="156192"/>
                  </a:lnTo>
                  <a:lnTo>
                    <a:pt x="181499" y="156192"/>
                  </a:lnTo>
                  <a:lnTo>
                    <a:pt x="181499" y="150258"/>
                  </a:lnTo>
                  <a:close/>
                  <a:moveTo>
                    <a:pt x="193682" y="150258"/>
                  </a:moveTo>
                  <a:lnTo>
                    <a:pt x="193682" y="156192"/>
                  </a:lnTo>
                  <a:lnTo>
                    <a:pt x="187746" y="156192"/>
                  </a:lnTo>
                  <a:lnTo>
                    <a:pt x="187746" y="150258"/>
                  </a:lnTo>
                  <a:close/>
                  <a:moveTo>
                    <a:pt x="199931" y="150258"/>
                  </a:moveTo>
                  <a:lnTo>
                    <a:pt x="199931" y="156192"/>
                  </a:lnTo>
                  <a:lnTo>
                    <a:pt x="193996" y="156192"/>
                  </a:lnTo>
                  <a:lnTo>
                    <a:pt x="193996" y="150258"/>
                  </a:lnTo>
                  <a:close/>
                  <a:moveTo>
                    <a:pt x="206180" y="150258"/>
                  </a:moveTo>
                  <a:lnTo>
                    <a:pt x="206180" y="156192"/>
                  </a:lnTo>
                  <a:lnTo>
                    <a:pt x="200244" y="156192"/>
                  </a:lnTo>
                  <a:lnTo>
                    <a:pt x="200244" y="150258"/>
                  </a:lnTo>
                  <a:close/>
                  <a:moveTo>
                    <a:pt x="212427" y="150258"/>
                  </a:moveTo>
                  <a:lnTo>
                    <a:pt x="212427" y="156192"/>
                  </a:lnTo>
                  <a:lnTo>
                    <a:pt x="206491" y="156192"/>
                  </a:lnTo>
                  <a:lnTo>
                    <a:pt x="206491" y="150258"/>
                  </a:lnTo>
                  <a:close/>
                  <a:moveTo>
                    <a:pt x="218674" y="150258"/>
                  </a:moveTo>
                  <a:lnTo>
                    <a:pt x="218674" y="156192"/>
                  </a:lnTo>
                  <a:lnTo>
                    <a:pt x="212739" y="156192"/>
                  </a:lnTo>
                  <a:lnTo>
                    <a:pt x="212739" y="150258"/>
                  </a:lnTo>
                  <a:close/>
                  <a:moveTo>
                    <a:pt x="224921" y="150258"/>
                  </a:moveTo>
                  <a:lnTo>
                    <a:pt x="224921" y="156192"/>
                  </a:lnTo>
                  <a:lnTo>
                    <a:pt x="218987" y="156192"/>
                  </a:lnTo>
                  <a:lnTo>
                    <a:pt x="218987" y="150258"/>
                  </a:lnTo>
                  <a:close/>
                  <a:moveTo>
                    <a:pt x="231170" y="150258"/>
                  </a:moveTo>
                  <a:lnTo>
                    <a:pt x="231170" y="156192"/>
                  </a:lnTo>
                  <a:lnTo>
                    <a:pt x="225234" y="156192"/>
                  </a:lnTo>
                  <a:lnTo>
                    <a:pt x="225234" y="150258"/>
                  </a:lnTo>
                  <a:close/>
                  <a:moveTo>
                    <a:pt x="237417" y="150258"/>
                  </a:moveTo>
                  <a:lnTo>
                    <a:pt x="237417" y="156192"/>
                  </a:lnTo>
                  <a:lnTo>
                    <a:pt x="231481" y="156192"/>
                  </a:lnTo>
                  <a:lnTo>
                    <a:pt x="231481" y="150258"/>
                  </a:lnTo>
                  <a:close/>
                  <a:moveTo>
                    <a:pt x="243664" y="150258"/>
                  </a:moveTo>
                  <a:lnTo>
                    <a:pt x="243664" y="156192"/>
                  </a:lnTo>
                  <a:lnTo>
                    <a:pt x="237729" y="156192"/>
                  </a:lnTo>
                  <a:lnTo>
                    <a:pt x="237729" y="150258"/>
                  </a:lnTo>
                  <a:close/>
                  <a:moveTo>
                    <a:pt x="249911" y="150258"/>
                  </a:moveTo>
                  <a:lnTo>
                    <a:pt x="249911" y="156192"/>
                  </a:lnTo>
                  <a:lnTo>
                    <a:pt x="243977" y="156192"/>
                  </a:lnTo>
                  <a:lnTo>
                    <a:pt x="243977" y="150258"/>
                  </a:lnTo>
                  <a:close/>
                  <a:moveTo>
                    <a:pt x="256161" y="150258"/>
                  </a:moveTo>
                  <a:lnTo>
                    <a:pt x="256161" y="156192"/>
                  </a:lnTo>
                  <a:lnTo>
                    <a:pt x="250225" y="156192"/>
                  </a:lnTo>
                  <a:lnTo>
                    <a:pt x="250225" y="150258"/>
                  </a:lnTo>
                  <a:close/>
                  <a:moveTo>
                    <a:pt x="262409" y="150258"/>
                  </a:moveTo>
                  <a:lnTo>
                    <a:pt x="262409" y="156192"/>
                  </a:lnTo>
                  <a:lnTo>
                    <a:pt x="256474" y="156192"/>
                  </a:lnTo>
                  <a:lnTo>
                    <a:pt x="256474" y="150258"/>
                  </a:lnTo>
                  <a:close/>
                  <a:moveTo>
                    <a:pt x="268656" y="150258"/>
                  </a:moveTo>
                  <a:lnTo>
                    <a:pt x="268656" y="156192"/>
                  </a:lnTo>
                  <a:lnTo>
                    <a:pt x="262721" y="156192"/>
                  </a:lnTo>
                  <a:lnTo>
                    <a:pt x="262721" y="150258"/>
                  </a:lnTo>
                  <a:close/>
                  <a:moveTo>
                    <a:pt x="274904" y="150258"/>
                  </a:moveTo>
                  <a:lnTo>
                    <a:pt x="274904" y="156192"/>
                  </a:lnTo>
                  <a:lnTo>
                    <a:pt x="268968" y="156192"/>
                  </a:lnTo>
                  <a:lnTo>
                    <a:pt x="268968" y="150258"/>
                  </a:lnTo>
                  <a:close/>
                  <a:moveTo>
                    <a:pt x="158" y="0"/>
                  </a:moveTo>
                  <a:lnTo>
                    <a:pt x="158" y="157"/>
                  </a:lnTo>
                  <a:lnTo>
                    <a:pt x="0" y="157"/>
                  </a:lnTo>
                  <a:lnTo>
                    <a:pt x="0" y="156350"/>
                  </a:lnTo>
                  <a:lnTo>
                    <a:pt x="158" y="156350"/>
                  </a:lnTo>
                  <a:lnTo>
                    <a:pt x="158" y="156508"/>
                  </a:lnTo>
                  <a:lnTo>
                    <a:pt x="275059" y="156508"/>
                  </a:lnTo>
                  <a:lnTo>
                    <a:pt x="275059" y="156350"/>
                  </a:lnTo>
                  <a:lnTo>
                    <a:pt x="275215" y="156350"/>
                  </a:lnTo>
                  <a:lnTo>
                    <a:pt x="275215" y="155"/>
                  </a:lnTo>
                  <a:lnTo>
                    <a:pt x="275059" y="155"/>
                  </a:lnTo>
                  <a:lnTo>
                    <a:pt x="27505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00496996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256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534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612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635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043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919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6029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538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187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602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88221D-D04F-4AB7-B5B2-5CA8721FC583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97FB7B-C314-4FD6-8499-024A5C85D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228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67A4B-FB63-4564-94FF-53393D21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E2021C-9415-4AE4-BCA2-4D8BD4A3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DDEDF-69BE-498D-ADB5-434255D3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AB3B06-8838-4A20-AE55-5B66918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EA1E7-E425-4010-894A-81FE619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E1AF1-1CD9-4A1A-B8FA-C1819FF6AD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8449" y="6927702"/>
            <a:ext cx="1704978" cy="1142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32E2E4-34B2-4B9B-BB39-2A5B3473B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1512" y="7142162"/>
            <a:ext cx="1704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406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A9068-8A13-445F-A459-9A759912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BD5EB7-1C46-4881-839D-2E2220EE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10D5A-E412-4DF6-AF76-D90AA72B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57F38D-2CD9-482F-91B0-99619C53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7AE71-9808-4F62-BF57-6D185F1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8634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9F824-59C4-45F6-97F2-0B0CDB6F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912AE-27AF-4D03-B4DE-6392976DE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FA12-4947-4E96-9012-5A12C6C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C117-BDB8-4AE6-91D1-03EF593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BE8E53-F8C5-4839-B73B-88E68AE6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070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701B-35A9-4382-B815-73A092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92FD1-3DC1-49E9-BA04-ADCBDB3C1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A23616E-D514-4842-9D58-09A231A18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753-3C6B-4D75-809B-23D4CC9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BEA1CF-238C-405A-BA65-F599EA7A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07343-30F9-437D-9ADE-1A8500D0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533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86FFF-FF48-4773-9B85-72FB18A4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CE6FD1-6E57-4710-A0B9-93837014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EC2E8B-51AC-437E-B13F-B9764AFF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29CC7-713C-4DBE-A0C8-0A55627E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C12B61D-3095-4C70-90D3-DAA8A77D9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0E0715-5D50-4819-B800-92BE11E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C2DD70-FFF3-4855-9B88-A337F2AA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D59AB0-E120-4141-A85F-1D0C2803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4447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59538-FD8A-4AB6-B0C6-9D755A6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5BF5B4-3BD8-41D7-AB15-4B88A762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B5A0AF-3063-4123-A2DE-B137464A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FF6EFED-3870-46FE-ABD5-831FAD09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5784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1D8152-B902-466F-98EC-96188B0C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23F889-136D-4532-A243-4873474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72751-5C54-4FA9-BAE2-DBFCBFD7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04" y="-199175"/>
            <a:ext cx="1217422" cy="1217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978" y="1410066"/>
            <a:ext cx="1217422" cy="1217422"/>
          </a:xfrm>
          <a:prstGeom prst="ellipse">
            <a:avLst/>
          </a:prstGeom>
          <a:ln>
            <a:noFill/>
          </a:ln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27848335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626ED-DA7D-4F1A-A2BC-29B7530D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9F46B-9FBC-4441-AB77-4DF9DB700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7F03E8-6802-4F2C-B57F-4E3A0005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1032E2-E302-461E-8F05-8C04929B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1890BC-B3B0-403A-A06E-08711262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B825C1-68E6-4CDA-9C3C-4DAC5E81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8867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75FFF-3604-48DD-B97A-C900972A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B70F097-94D8-45C7-B51D-1289E32B7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3A73-90A3-427C-B658-15A890CED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8279FB-02E9-4A20-90A1-1C16F532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DCBAB-5C75-4FBB-9DA0-3971E9BD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8B057C-9DC1-46C3-9AB0-7D034573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33651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360B4-481C-4A5E-94F4-5C82769B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9D5CA3-57C5-4B7B-B9A1-ECEB8ECFC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E053AF-82DC-4CF9-963C-92C79EB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592EA-1992-40C2-B4E7-5EEFAC43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03BFFA-6A8F-4E02-B27C-6DA1167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4292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D1B118-97B1-4167-8ACA-512D03559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7EB8F5-F623-4FF9-88E3-B0B12AA70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CD126-62C0-458B-9103-B786229F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0C6DC-C6B5-4E38-978B-AC1B62B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95F6F-01EE-474B-ABD8-63DA7264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63953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10716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68402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5023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06730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68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295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076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57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fade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7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ve Ya Like A Sister" panose="02000000000000000000"/>
              <a:buNone/>
              <a:defRPr sz="2800">
                <a:solidFill>
                  <a:schemeClr val="dk2"/>
                </a:solidFill>
                <a:latin typeface="Love Ya Like A Sister" panose="02000000000000000000"/>
                <a:ea typeface="Love Ya Like A Sister" panose="02000000000000000000"/>
                <a:cs typeface="Love Ya Like A Sister" panose="02000000000000000000"/>
                <a:sym typeface="Love Ya Like A Sister" panose="02000000000000000000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0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●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 panose="020B0004030503030003"/>
              <a:buChar char="○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Karla" panose="020B0004030503030003"/>
              <a:buChar char="■"/>
              <a:defRPr>
                <a:solidFill>
                  <a:schemeClr val="dk2"/>
                </a:solidFill>
                <a:latin typeface="Karla" panose="020B0004030503030003"/>
                <a:ea typeface="Karla" panose="020B0004030503030003"/>
                <a:cs typeface="Karla" panose="020B0004030503030003"/>
                <a:sym typeface="Karla" panose="020B0004030503030003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54740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</p:sldLayoutIdLst>
  <p:transition>
    <p:random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7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0B1A60-D3D5-530D-43A0-3C776D01DB1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95249" y="-76200"/>
            <a:ext cx="1228725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6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dc42615100be655bf1a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61813" y="1541857"/>
            <a:ext cx="1600518" cy="1600518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372242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slide" Target="slide3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10" Type="http://schemas.openxmlformats.org/officeDocument/2006/relationships/image" Target="../media/image22.png"/><Relationship Id="rId4" Type="http://schemas.openxmlformats.org/officeDocument/2006/relationships/image" Target="../media/image18.jpe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microsoft.com/office/2007/relationships/hdphoto" Target="../media/hdphoto1.wdp"/><Relationship Id="rId18" Type="http://schemas.openxmlformats.org/officeDocument/2006/relationships/image" Target="../media/image31.jpeg"/><Relationship Id="rId3" Type="http://schemas.microsoft.com/office/2007/relationships/media" Target="../media/media4.mp3"/><Relationship Id="rId7" Type="http://schemas.openxmlformats.org/officeDocument/2006/relationships/audio" Target="../media/audio2.wav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" Type="http://schemas.openxmlformats.org/officeDocument/2006/relationships/audio" Target="../media/media3.wav"/><Relationship Id="rId16" Type="http://schemas.openxmlformats.org/officeDocument/2006/relationships/slide" Target="slide5.xml"/><Relationship Id="rId1" Type="http://schemas.microsoft.com/office/2007/relationships/media" Target="../media/media3.wav"/><Relationship Id="rId6" Type="http://schemas.openxmlformats.org/officeDocument/2006/relationships/audio" Target="../media/audio1.wav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1.png"/><Relationship Id="rId10" Type="http://schemas.openxmlformats.org/officeDocument/2006/relationships/image" Target="../media/image28.png"/><Relationship Id="rId19" Type="http://schemas.openxmlformats.org/officeDocument/2006/relationships/image" Target="../media/image32.jpeg"/><Relationship Id="rId4" Type="http://schemas.openxmlformats.org/officeDocument/2006/relationships/audio" Target="../media/media4.mp3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microsoft.com/office/2007/relationships/hdphoto" Target="../media/hdphoto1.wdp"/><Relationship Id="rId18" Type="http://schemas.openxmlformats.org/officeDocument/2006/relationships/image" Target="../media/image31.jpeg"/><Relationship Id="rId3" Type="http://schemas.microsoft.com/office/2007/relationships/media" Target="../media/media4.mp3"/><Relationship Id="rId7" Type="http://schemas.openxmlformats.org/officeDocument/2006/relationships/audio" Target="../media/audio2.wav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" Type="http://schemas.openxmlformats.org/officeDocument/2006/relationships/audio" Target="../media/media3.wav"/><Relationship Id="rId16" Type="http://schemas.openxmlformats.org/officeDocument/2006/relationships/slide" Target="slide6.xml"/><Relationship Id="rId1" Type="http://schemas.microsoft.com/office/2007/relationships/media" Target="../media/media3.wav"/><Relationship Id="rId6" Type="http://schemas.openxmlformats.org/officeDocument/2006/relationships/audio" Target="../media/audio1.wav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1.png"/><Relationship Id="rId10" Type="http://schemas.openxmlformats.org/officeDocument/2006/relationships/image" Target="../media/image28.png"/><Relationship Id="rId19" Type="http://schemas.openxmlformats.org/officeDocument/2006/relationships/image" Target="../media/image32.jpeg"/><Relationship Id="rId4" Type="http://schemas.openxmlformats.org/officeDocument/2006/relationships/audio" Target="../media/media4.mp3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microsoft.com/office/2007/relationships/hdphoto" Target="../media/hdphoto1.wdp"/><Relationship Id="rId18" Type="http://schemas.openxmlformats.org/officeDocument/2006/relationships/image" Target="../media/image31.jpeg"/><Relationship Id="rId3" Type="http://schemas.microsoft.com/office/2007/relationships/media" Target="../media/media4.mp3"/><Relationship Id="rId7" Type="http://schemas.openxmlformats.org/officeDocument/2006/relationships/audio" Target="../media/audio2.wav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" Type="http://schemas.openxmlformats.org/officeDocument/2006/relationships/audio" Target="../media/media3.wav"/><Relationship Id="rId16" Type="http://schemas.openxmlformats.org/officeDocument/2006/relationships/slide" Target="slide5.xml"/><Relationship Id="rId20" Type="http://schemas.openxmlformats.org/officeDocument/2006/relationships/image" Target="../media/image33.png"/><Relationship Id="rId1" Type="http://schemas.microsoft.com/office/2007/relationships/media" Target="../media/media3.wav"/><Relationship Id="rId6" Type="http://schemas.openxmlformats.org/officeDocument/2006/relationships/audio" Target="../media/audio1.wav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1.png"/><Relationship Id="rId10" Type="http://schemas.openxmlformats.org/officeDocument/2006/relationships/image" Target="../media/image28.png"/><Relationship Id="rId19" Type="http://schemas.openxmlformats.org/officeDocument/2006/relationships/image" Target="../media/image32.jpeg"/><Relationship Id="rId4" Type="http://schemas.openxmlformats.org/officeDocument/2006/relationships/audio" Target="../media/media4.mp3"/><Relationship Id="rId9" Type="http://schemas.openxmlformats.org/officeDocument/2006/relationships/image" Target="../media/image27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8.xml"/><Relationship Id="rId7" Type="http://schemas.microsoft.com/office/2007/relationships/hdphoto" Target="../media/hdphoto1.wdp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hdphoto" Target="../media/hdphoto4.wdp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4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5" Type="http://schemas.openxmlformats.org/officeDocument/2006/relationships/slide" Target="slide4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12" Type="http://schemas.openxmlformats.org/officeDocument/2006/relationships/image" Target="../media/image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088886" y="6378620"/>
            <a:ext cx="931195" cy="95876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438547">
            <a:off x="54040" y="2388092"/>
            <a:ext cx="631761" cy="65046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506201" y="4083321"/>
            <a:ext cx="931195" cy="95876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630403" y="-646675"/>
            <a:ext cx="931195" cy="95876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alphaModFix amt="8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908686" y="685800"/>
            <a:ext cx="465598" cy="4793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54054" y="6378620"/>
            <a:ext cx="465598" cy="4793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590290">
            <a:off x="9276907" y="312085"/>
            <a:ext cx="465598" cy="47938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504880">
            <a:off x="8811309" y="6172200"/>
            <a:ext cx="465598" cy="47938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45353">
            <a:off x="11078699" y="3100564"/>
            <a:ext cx="465598" cy="47938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5154" y="3858024"/>
            <a:ext cx="2287407" cy="3009746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34439" y="81745"/>
            <a:ext cx="2067708" cy="2457131"/>
          </a:xfrm>
          <a:prstGeom prst="rect">
            <a:avLst/>
          </a:prstGeom>
        </p:spPr>
      </p:pic>
      <p:pic>
        <p:nvPicPr>
          <p:cNvPr id="24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522031">
            <a:off x="9679469" y="4861438"/>
            <a:ext cx="2809284" cy="2022685"/>
          </a:xfrm>
          <a:prstGeom prst="rect">
            <a:avLst/>
          </a:prstGeom>
        </p:spPr>
      </p:pic>
      <p:pic>
        <p:nvPicPr>
          <p:cNvPr id="25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733976">
            <a:off x="-74273" y="-142307"/>
            <a:ext cx="2369325" cy="22616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EEAD94-6412-E3BC-4A87-7A92E7685A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5217" y="501684"/>
            <a:ext cx="2956816" cy="21398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2500D8-9093-275A-931C-90A6E9EF9F2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790" y="2093467"/>
            <a:ext cx="11028620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9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F1DC2B-4C73-4C6E-A1CD-DCB5C17F39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076" y="1400782"/>
            <a:ext cx="6821850" cy="5457218"/>
          </a:xfrm>
          <a:prstGeom prst="rect">
            <a:avLst/>
          </a:prstGeom>
        </p:spPr>
      </p:pic>
      <p:pic>
        <p:nvPicPr>
          <p:cNvPr id="6" name="Picture 4" descr="Premium Vector | Set of cupcake cartoon illustration">
            <a:extLst>
              <a:ext uri="{FF2B5EF4-FFF2-40B4-BE49-F238E27FC236}">
                <a16:creationId xmlns:a16="http://schemas.microsoft.com/office/drawing/2014/main" id="{B82117AD-0C84-4015-90BE-AD04F01E52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20538176">
            <a:off x="-323848" y="3875046"/>
            <a:ext cx="2790061" cy="304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Premium Vector | Set of cupcake cartoon illustration">
            <a:extLst>
              <a:ext uri="{FF2B5EF4-FFF2-40B4-BE49-F238E27FC236}">
                <a16:creationId xmlns:a16="http://schemas.microsoft.com/office/drawing/2014/main" id="{2DFD83F8-B216-4A17-9B44-88FA49F99B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1352808" y="1445430"/>
            <a:ext cx="2854022" cy="311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Premium Vector | Set of cupcake cartoon illustration">
            <a:extLst>
              <a:ext uri="{FF2B5EF4-FFF2-40B4-BE49-F238E27FC236}">
                <a16:creationId xmlns:a16="http://schemas.microsoft.com/office/drawing/2014/main" id="{BDCD1043-4E77-44D5-BD1B-A7435A106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21323900">
            <a:off x="9788121" y="1983683"/>
            <a:ext cx="2454333" cy="240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E944A605-295A-49F2-9D77-E018473F4F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7907271" y="3905928"/>
            <a:ext cx="2788108" cy="272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  <a:extLst>
              <a:ext uri="{FF2B5EF4-FFF2-40B4-BE49-F238E27FC236}">
                <a16:creationId xmlns:a16="http://schemas.microsoft.com/office/drawing/2014/main" id="{E79CB5B0-95C6-4B24-8EF7-350A306FBB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435" y="6019682"/>
            <a:ext cx="1960807" cy="743187"/>
          </a:xfrm>
          <a:prstGeom prst="rect">
            <a:avLst/>
          </a:prstGeom>
        </p:spPr>
      </p:pic>
      <p:pic>
        <p:nvPicPr>
          <p:cNvPr id="13" name="tiếng trò chơi xuất hiện">
            <a:hlinkClick r:id="" action="ppaction://media"/>
            <a:extLst>
              <a:ext uri="{FF2B5EF4-FFF2-40B4-BE49-F238E27FC236}">
                <a16:creationId xmlns:a16="http://schemas.microsoft.com/office/drawing/2014/main" id="{1C1B2736-534B-442E-83E7-BBFE7D41724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07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23925" y="6188075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761D86-6D9A-D6C9-D357-4A0CC9E915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3903" y="0"/>
            <a:ext cx="8967993" cy="178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2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-4.16667E-7 0.02847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44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0" descr="Cute chef girl smiling in uniform mascot gesturing ok sign cartoon art  illustration 2335552 Vector Art at Vecteezy">
            <a:extLst>
              <a:ext uri="{FF2B5EF4-FFF2-40B4-BE49-F238E27FC236}">
                <a16:creationId xmlns:a16="http://schemas.microsoft.com/office/drawing/2014/main" id="{74B64A5D-95C6-495A-AB98-4C5150545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DDFD4"/>
              </a:clrFrom>
              <a:clrTo>
                <a:srgbClr val="FDDF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8" t="-1268"/>
          <a:stretch/>
        </p:blipFill>
        <p:spPr bwMode="auto">
          <a:xfrm>
            <a:off x="0" y="953312"/>
            <a:ext cx="6510236" cy="590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30DFE44-7051-4AF9-9A9B-B138D6069350}"/>
              </a:ext>
            </a:extLst>
          </p:cNvPr>
          <p:cNvGrpSpPr/>
          <p:nvPr/>
        </p:nvGrpSpPr>
        <p:grpSpPr>
          <a:xfrm>
            <a:off x="5812739" y="585864"/>
            <a:ext cx="5842000" cy="2843137"/>
            <a:chOff x="5036310" y="257023"/>
            <a:chExt cx="5842000" cy="2843137"/>
          </a:xfrm>
        </p:grpSpPr>
        <p:sp>
          <p:nvSpPr>
            <p:cNvPr id="6" name="Speech Bubble: Oval 5">
              <a:extLst>
                <a:ext uri="{FF2B5EF4-FFF2-40B4-BE49-F238E27FC236}">
                  <a16:creationId xmlns:a16="http://schemas.microsoft.com/office/drawing/2014/main" id="{5B1FF689-9819-441C-B3A9-570A54425CE3}"/>
                </a:ext>
              </a:extLst>
            </p:cNvPr>
            <p:cNvSpPr/>
            <p:nvPr/>
          </p:nvSpPr>
          <p:spPr>
            <a:xfrm rot="10989257">
              <a:off x="5036310" y="257023"/>
              <a:ext cx="5842000" cy="2843137"/>
            </a:xfrm>
            <a:prstGeom prst="wedgeEllipseCallout">
              <a:avLst>
                <a:gd name="adj1" fmla="val 65538"/>
                <a:gd name="adj2" fmla="val -21096"/>
              </a:avLst>
            </a:prstGeom>
            <a:solidFill>
              <a:schemeClr val="bg1"/>
            </a:solidFill>
            <a:ln w="762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C2F408-8F2C-42A8-B866-7937F5930BEE}"/>
                </a:ext>
              </a:extLst>
            </p:cNvPr>
            <p:cNvSpPr txBox="1"/>
            <p:nvPr/>
          </p:nvSpPr>
          <p:spPr>
            <a:xfrm>
              <a:off x="5664770" y="679746"/>
              <a:ext cx="4470776" cy="20313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Chúng</a:t>
              </a:r>
              <a:r>
                <a:rPr kumimoji="0" lang="en-US" sz="4400" b="1" i="0" u="none" strike="noStrike" kern="1200" cap="none" spc="0" normalizeH="0" baseline="0" noProof="0" dirty="0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mình</a:t>
              </a:r>
              <a:r>
                <a:rPr kumimoji="0" lang="en-US" sz="4400" b="1" i="0" u="none" strike="noStrike" kern="1200" cap="none" spc="0" normalizeH="0" baseline="0" noProof="0" dirty="0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cùng</a:t>
              </a:r>
              <a:endParaRPr kumimoji="0" lang="en-US" sz="4400" b="1" i="0" u="none" strike="noStrike" kern="1200" cap="none" spc="0" normalizeH="0" baseline="0" noProof="0" dirty="0">
                <a:ln w="31750">
                  <a:noFill/>
                </a:ln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endParaRPr>
            </a:p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làm</a:t>
              </a:r>
              <a:r>
                <a:rPr kumimoji="0" lang="en-US" sz="4400" b="1" i="0" u="none" strike="noStrike" kern="1200" cap="none" spc="0" normalizeH="0" baseline="0" noProof="0" dirty="0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 bánh</a:t>
              </a:r>
            </a:p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tặng</a:t>
              </a:r>
              <a:r>
                <a:rPr kumimoji="0" lang="en-US" sz="4400" b="1" i="0" u="none" strike="noStrike" kern="1200" cap="none" spc="0" normalizeH="0" baseline="0" noProof="0" dirty="0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Mẹ</a:t>
              </a:r>
              <a:r>
                <a:rPr kumimoji="0" lang="en-US" sz="4400" b="1" i="0" u="none" strike="noStrike" kern="1200" cap="none" spc="0" normalizeH="0" baseline="0" noProof="0" dirty="0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nhé</a:t>
              </a:r>
              <a:r>
                <a:rPr kumimoji="0" lang="en-US" sz="4400" b="1" i="0" u="none" strike="noStrike" kern="1200" cap="none" spc="0" normalizeH="0" baseline="0" noProof="0" dirty="0">
                  <a:ln w="31750">
                    <a:noFill/>
                  </a:ln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ahoma" panose="020B0604030504040204" pitchFamily="34" charset="0"/>
                </a:rPr>
                <a:t>!</a:t>
              </a:r>
            </a:p>
          </p:txBody>
        </p:sp>
      </p:grpSp>
      <p:pic>
        <p:nvPicPr>
          <p:cNvPr id="1026" name="Picture 2" descr="Bakery Rye bread Baking, bread, food, baking png | PNGEgg">
            <a:extLst>
              <a:ext uri="{FF2B5EF4-FFF2-40B4-BE49-F238E27FC236}">
                <a16:creationId xmlns:a16="http://schemas.microsoft.com/office/drawing/2014/main" id="{41F2BF77-A7E3-46A7-8179-D65611968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52000" y1="41483" x2="64889" y2="48580"/>
                        <a14:foregroundMark x1="46333" y1="47634" x2="86889" y2="51893"/>
                        <a14:foregroundMark x1="43778" y1="50946" x2="59667" y2="61199"/>
                        <a14:foregroundMark x1="10000" y1="62776" x2="15000" y2="62776"/>
                        <a14:foregroundMark x1="56444" y1="34700" x2="61444" y2="41325"/>
                        <a14:foregroundMark x1="27556" y1="40221" x2="35000" y2="45110"/>
                        <a14:foregroundMark x1="56667" y1="55205" x2="72222" y2="58044"/>
                        <a14:foregroundMark x1="56222" y1="53470" x2="68222" y2="55205"/>
                        <a14:foregroundMark x1="8778" y1="66088" x2="11111" y2="66562"/>
                        <a14:backgroundMark x1="61111" y1="33596" x2="64000" y2="35016"/>
                        <a14:backgroundMark x1="62000" y1="32492" x2="64222" y2="33912"/>
                        <a14:backgroundMark x1="8889" y1="69085" x2="10333" y2="69243"/>
                        <a14:backgroundMark x1="12333" y1="67981" x2="12333" y2="67981"/>
                        <a14:backgroundMark x1="12111" y1="67981" x2="12889" y2="67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588" y="3587574"/>
            <a:ext cx="5039590" cy="355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7" action="ppaction://hlinksldjump"/>
            <a:extLst>
              <a:ext uri="{FF2B5EF4-FFF2-40B4-BE49-F238E27FC236}">
                <a16:creationId xmlns:a16="http://schemas.microsoft.com/office/drawing/2014/main" id="{51C4527F-226A-4707-A75F-FA5C77647F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50" y="87518"/>
            <a:ext cx="627889" cy="627889"/>
          </a:xfrm>
          <a:prstGeom prst="rect">
            <a:avLst/>
          </a:prstGeom>
        </p:spPr>
      </p:pic>
      <p:pic>
        <p:nvPicPr>
          <p:cNvPr id="2" name="tải xuống (3)">
            <a:hlinkClick r:id="" action="ppaction://media"/>
            <a:extLst>
              <a:ext uri="{FF2B5EF4-FFF2-40B4-BE49-F238E27FC236}">
                <a16:creationId xmlns:a16="http://schemas.microsoft.com/office/drawing/2014/main" id="{38628455-38C2-0F0B-2551-222F9A8BB4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13740" y="1625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4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B1D247-55C8-4FC2-A0AF-8ECF74306018}"/>
              </a:ext>
            </a:extLst>
          </p:cNvPr>
          <p:cNvSpPr/>
          <p:nvPr/>
        </p:nvSpPr>
        <p:spPr>
          <a:xfrm>
            <a:off x="509756" y="353292"/>
            <a:ext cx="99822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467D3-3613-4797-93F5-7BEE87561738}"/>
              </a:ext>
            </a:extLst>
          </p:cNvPr>
          <p:cNvSpPr txBox="1"/>
          <p:nvPr/>
        </p:nvSpPr>
        <p:spPr>
          <a:xfrm>
            <a:off x="1113593" y="927511"/>
            <a:ext cx="8395528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 </a:t>
            </a:r>
            <a:r>
              <a:rPr kumimoji="0" lang="en-US" sz="5400" b="1" i="0" u="none" strike="noStrike" kern="1200" cap="none" spc="0" normalizeH="0" baseline="0" noProof="0" dirty="0" err="1">
                <a:ln w="3175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yến</a:t>
            </a:r>
            <a:r>
              <a:rPr kumimoji="0" lang="en-US" sz="5400" b="1" i="0" u="none" strike="noStrike" kern="1200" cap="none" spc="0" normalizeH="0" baseline="0" noProof="0" dirty="0">
                <a:ln w="3175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 kg = …?... kg</a:t>
            </a:r>
          </a:p>
        </p:txBody>
      </p:sp>
      <p:pic>
        <p:nvPicPr>
          <p:cNvPr id="5" name="Picture 8" descr="Cute Bakery chef girl welcome smiling cartoon art illustration 1936523  Vector Art at Vecteezy">
            <a:extLst>
              <a:ext uri="{FF2B5EF4-FFF2-40B4-BE49-F238E27FC236}">
                <a16:creationId xmlns:a16="http://schemas.microsoft.com/office/drawing/2014/main" id="{A591D19F-7944-44B0-B5C8-4A3CAB626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E0DC"/>
              </a:clrFrom>
              <a:clrTo>
                <a:srgbClr val="FDE0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629" y="-70320"/>
            <a:ext cx="4011444" cy="320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74787AE-977C-484F-A4D3-134D488C06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77" y="5084830"/>
            <a:ext cx="5139373" cy="14022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0B3826-757F-4822-8375-6E691C2A02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2" y="2997649"/>
            <a:ext cx="5581366" cy="18256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33E4C5-F9D7-4880-82FF-12646D09C4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03" y="2982891"/>
            <a:ext cx="5386207" cy="1826728"/>
          </a:xfrm>
          <a:prstGeom prst="rect">
            <a:avLst/>
          </a:prstGeom>
        </p:spPr>
      </p:pic>
      <p:pic>
        <p:nvPicPr>
          <p:cNvPr id="14" name="Picture 4" descr="Premium Vector | Set of cupcake cartoon illustration">
            <a:extLst>
              <a:ext uri="{FF2B5EF4-FFF2-40B4-BE49-F238E27FC236}">
                <a16:creationId xmlns:a16="http://schemas.microsoft.com/office/drawing/2014/main" id="{B0BA4015-244D-45D0-BAA1-4908952BA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10902680" y="5033028"/>
            <a:ext cx="1620218" cy="15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134283-56F9-4B69-AB8A-21DE4AF931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" y="5059498"/>
            <a:ext cx="5581366" cy="1402202"/>
          </a:xfrm>
          <a:prstGeom prst="rect">
            <a:avLst/>
          </a:prstGeom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11EE26D2-5BE8-4B6C-B41A-922E5EE1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10816431" y="3158583"/>
            <a:ext cx="1549094" cy="16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remium Vector | Set of cupcake cartoon illustration">
            <a:extLst>
              <a:ext uri="{FF2B5EF4-FFF2-40B4-BE49-F238E27FC236}">
                <a16:creationId xmlns:a16="http://schemas.microsoft.com/office/drawing/2014/main" id="{89A01C87-476F-4EC6-91C9-6708E28ED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5082854" y="3027390"/>
            <a:ext cx="1658522" cy="181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emium Vector | Set of cupcake cartoon illustration">
            <a:extLst>
              <a:ext uri="{FF2B5EF4-FFF2-40B4-BE49-F238E27FC236}">
                <a16:creationId xmlns:a16="http://schemas.microsoft.com/office/drawing/2014/main" id="{694158C1-79A2-4BE2-BA2C-3EB5C04D8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847047">
            <a:off x="5099354" y="5121875"/>
            <a:ext cx="1426256" cy="13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2617802" y="3576091"/>
            <a:ext cx="3860463" cy="5643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BDEAAE-089C-4E31-BD81-F8B1855AC1F6}"/>
              </a:ext>
            </a:extLst>
          </p:cNvPr>
          <p:cNvSpPr txBox="1"/>
          <p:nvPr/>
        </p:nvSpPr>
        <p:spPr>
          <a:xfrm>
            <a:off x="2534782" y="5446914"/>
            <a:ext cx="783869" cy="5643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7F48E-DA84-45DC-BD9F-46E2D7318CEC}"/>
              </a:ext>
            </a:extLst>
          </p:cNvPr>
          <p:cNvSpPr txBox="1"/>
          <p:nvPr/>
        </p:nvSpPr>
        <p:spPr>
          <a:xfrm>
            <a:off x="7476977" y="3102790"/>
            <a:ext cx="4012172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 w="0"/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E9AAC-5E65-4464-AEF4-A2113D3E9490}"/>
              </a:ext>
            </a:extLst>
          </p:cNvPr>
          <p:cNvSpPr txBox="1"/>
          <p:nvPr/>
        </p:nvSpPr>
        <p:spPr>
          <a:xfrm>
            <a:off x="8518577" y="5487739"/>
            <a:ext cx="1045158" cy="56432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3200</a:t>
            </a:r>
            <a:endParaRPr kumimoji="0" lang="en-US" sz="3667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" name="AmthanhThua">
            <a:hlinkClick r:id="" action="ppaction://media"/>
            <a:extLst>
              <a:ext uri="{FF2B5EF4-FFF2-40B4-BE49-F238E27FC236}">
                <a16:creationId xmlns:a16="http://schemas.microsoft.com/office/drawing/2014/main" id="{90BF4F3A-CED4-446B-B1E6-D5D0614B9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4688449"/>
            <a:ext cx="487363" cy="48736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2DF8A1-59F4-4F66-B687-F79555C50E6E}"/>
              </a:ext>
            </a:extLst>
          </p:cNvPr>
          <p:cNvSpPr txBox="1"/>
          <p:nvPr/>
        </p:nvSpPr>
        <p:spPr>
          <a:xfrm>
            <a:off x="-1878087" y="2036999"/>
            <a:ext cx="1787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chọn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Đúng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392F84-F2F5-4BBC-AD06-1D8DD356EF98}"/>
              </a:ext>
            </a:extLst>
          </p:cNvPr>
          <p:cNvSpPr txBox="1"/>
          <p:nvPr/>
        </p:nvSpPr>
        <p:spPr>
          <a:xfrm>
            <a:off x="-1754111" y="3625083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chọn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Sai</a:t>
            </a:r>
          </a:p>
        </p:txBody>
      </p:sp>
      <p:pic>
        <p:nvPicPr>
          <p:cNvPr id="37" name="59c3c5f047238">
            <a:hlinkClick r:id="" action="ppaction://media"/>
            <a:extLst>
              <a:ext uri="{FF2B5EF4-FFF2-40B4-BE49-F238E27FC236}">
                <a16:creationId xmlns:a16="http://schemas.microsoft.com/office/drawing/2014/main" id="{13761E0A-87F5-4495-A58E-66FBEFF493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1348651"/>
            <a:ext cx="487363" cy="487363"/>
          </a:xfrm>
          <a:prstGeom prst="rect">
            <a:avLst/>
          </a:prstGeom>
        </p:spPr>
      </p:pic>
      <p:pic>
        <p:nvPicPr>
          <p:cNvPr id="38" name="AmthanhThua">
            <a:hlinkClick r:id="" action="ppaction://media"/>
            <a:extLst>
              <a:ext uri="{FF2B5EF4-FFF2-40B4-BE49-F238E27FC236}">
                <a16:creationId xmlns:a16="http://schemas.microsoft.com/office/drawing/2014/main" id="{57B5F1A1-40BD-4BF0-8F2C-5670EBD76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52490" y="5312368"/>
            <a:ext cx="487363" cy="487363"/>
          </a:xfrm>
          <a:prstGeom prst="rect">
            <a:avLst/>
          </a:prstGeom>
        </p:spPr>
      </p:pic>
      <p:pic>
        <p:nvPicPr>
          <p:cNvPr id="39" name="AmthanhThua">
            <a:hlinkClick r:id="" action="ppaction://media"/>
            <a:extLst>
              <a:ext uri="{FF2B5EF4-FFF2-40B4-BE49-F238E27FC236}">
                <a16:creationId xmlns:a16="http://schemas.microsoft.com/office/drawing/2014/main" id="{1B41B71D-98CC-47DF-A190-E2EEFB901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37935" y="5936241"/>
            <a:ext cx="487363" cy="487363"/>
          </a:xfrm>
          <a:prstGeom prst="rect">
            <a:avLst/>
          </a:prstGeom>
        </p:spPr>
      </p:pic>
      <p:pic>
        <p:nvPicPr>
          <p:cNvPr id="40" name="Picture 39">
            <a:hlinkClick r:id="rId16" action="ppaction://hlinksldjump"/>
            <a:extLst>
              <a:ext uri="{FF2B5EF4-FFF2-40B4-BE49-F238E27FC236}">
                <a16:creationId xmlns:a16="http://schemas.microsoft.com/office/drawing/2014/main" id="{67F41AD4-DED0-4CF7-BAF6-826FE673188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50" y="87518"/>
            <a:ext cx="627889" cy="627889"/>
          </a:xfrm>
          <a:prstGeom prst="rect">
            <a:avLst/>
          </a:prstGeom>
        </p:spPr>
      </p:pic>
      <p:pic>
        <p:nvPicPr>
          <p:cNvPr id="25" name="CẤM BUÔN BÁN, CẤM REUP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5274616" y="363228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297526" y="528932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217837" y="362505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099800" y="5250867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Premium Vector | Set of cupcake cartoon illustration">
            <a:extLst>
              <a:ext uri="{FF2B5EF4-FFF2-40B4-BE49-F238E27FC236}">
                <a16:creationId xmlns:a16="http://schemas.microsoft.com/office/drawing/2014/main" id="{C6E0F3ED-95B5-4C81-966A-41622AA1E6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4581150" y="2157534"/>
            <a:ext cx="3929408" cy="429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55A3C-8A3C-427A-BCF4-AD714A028B55}"/>
              </a:ext>
            </a:extLst>
          </p:cNvPr>
          <p:cNvSpPr txBox="1"/>
          <p:nvPr/>
        </p:nvSpPr>
        <p:spPr>
          <a:xfrm>
            <a:off x="12865100" y="457200"/>
            <a:ext cx="2933700" cy="35394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-Click vào A/B/C/D để ra đáp án.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Click vào cô bé để ra phần quà.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click vào &gt; để qua slide tiếp theo.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8929306" y="3497639"/>
            <a:ext cx="3860463" cy="5643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320</a:t>
            </a:r>
          </a:p>
        </p:txBody>
      </p:sp>
    </p:spTree>
    <p:extLst>
      <p:ext uri="{BB962C8B-B14F-4D97-AF65-F5344CB8AC3E}">
        <p14:creationId xmlns:p14="http://schemas.microsoft.com/office/powerpoint/2010/main" val="183402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B1D247-55C8-4FC2-A0AF-8ECF74306018}"/>
              </a:ext>
            </a:extLst>
          </p:cNvPr>
          <p:cNvSpPr/>
          <p:nvPr/>
        </p:nvSpPr>
        <p:spPr>
          <a:xfrm>
            <a:off x="509756" y="353292"/>
            <a:ext cx="99822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467D3-3613-4797-93F5-7BEE87561738}"/>
              </a:ext>
            </a:extLst>
          </p:cNvPr>
          <p:cNvSpPr txBox="1"/>
          <p:nvPr/>
        </p:nvSpPr>
        <p:spPr>
          <a:xfrm>
            <a:off x="893404" y="533909"/>
            <a:ext cx="9038522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31750"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60 kg = …?... </a:t>
            </a:r>
            <a:r>
              <a:rPr lang="en-US" sz="4400" b="1" dirty="0">
                <a:ln w="31750"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anose="02020603050405020304" pitchFamily="18" charset="0"/>
              </a:rPr>
              <a:t>y</a:t>
            </a:r>
            <a:r>
              <a:rPr kumimoji="0" lang="en-US" sz="4400" b="1" i="0" u="none" strike="noStrike" kern="1200" cap="none" spc="0" normalizeH="0" baseline="0" noProof="0" dirty="0" err="1">
                <a:ln w="31750"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ến</a:t>
            </a:r>
            <a:endParaRPr kumimoji="0" lang="en-US" sz="4400" b="1" i="0" u="none" strike="noStrike" kern="1200" cap="none" spc="0" normalizeH="0" baseline="0" noProof="0" dirty="0">
              <a:ln w="31750">
                <a:solidFill>
                  <a:srgbClr val="002060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Picture 8" descr="Cute Bakery chef girl welcome smiling cartoon art illustration 1936523  Vector Art at Vecteezy">
            <a:extLst>
              <a:ext uri="{FF2B5EF4-FFF2-40B4-BE49-F238E27FC236}">
                <a16:creationId xmlns:a16="http://schemas.microsoft.com/office/drawing/2014/main" id="{A591D19F-7944-44B0-B5C8-4A3CAB626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E0DC"/>
              </a:clrFrom>
              <a:clrTo>
                <a:srgbClr val="FDE0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076" y="238206"/>
            <a:ext cx="3747345" cy="299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74787AE-977C-484F-A4D3-134D488C06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389" y="5113012"/>
            <a:ext cx="5139373" cy="14022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0B3826-757F-4822-8375-6E691C2A02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7" y="2951432"/>
            <a:ext cx="5139373" cy="14022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33E4C5-F9D7-4880-82FF-12646D09C4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409" y="2951314"/>
            <a:ext cx="5139373" cy="1402202"/>
          </a:xfrm>
          <a:prstGeom prst="rect">
            <a:avLst/>
          </a:prstGeom>
        </p:spPr>
      </p:pic>
      <p:pic>
        <p:nvPicPr>
          <p:cNvPr id="14" name="Picture 4" descr="Premium Vector | Set of cupcake cartoon illustration">
            <a:extLst>
              <a:ext uri="{FF2B5EF4-FFF2-40B4-BE49-F238E27FC236}">
                <a16:creationId xmlns:a16="http://schemas.microsoft.com/office/drawing/2014/main" id="{B0BA4015-244D-45D0-BAA1-4908952BA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10795786" y="5266321"/>
            <a:ext cx="1620218" cy="15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134283-56F9-4B69-AB8A-21DE4AF931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6" y="5087678"/>
            <a:ext cx="5139373" cy="1402202"/>
          </a:xfrm>
          <a:prstGeom prst="rect">
            <a:avLst/>
          </a:prstGeom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11EE26D2-5BE8-4B6C-B41A-922E5EE1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10517016" y="3315664"/>
            <a:ext cx="1549094" cy="16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remium Vector | Set of cupcake cartoon illustration">
            <a:extLst>
              <a:ext uri="{FF2B5EF4-FFF2-40B4-BE49-F238E27FC236}">
                <a16:creationId xmlns:a16="http://schemas.microsoft.com/office/drawing/2014/main" id="{89A01C87-476F-4EC6-91C9-6708E28ED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4843530" y="3168965"/>
            <a:ext cx="1658522" cy="181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emium Vector | Set of cupcake cartoon illustration">
            <a:extLst>
              <a:ext uri="{FF2B5EF4-FFF2-40B4-BE49-F238E27FC236}">
                <a16:creationId xmlns:a16="http://schemas.microsoft.com/office/drawing/2014/main" id="{694158C1-79A2-4BE2-BA2C-3EB5C04D8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847047">
            <a:off x="4744240" y="5424695"/>
            <a:ext cx="1426256" cy="13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2517591" y="3286436"/>
            <a:ext cx="3948672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6 000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BDEAAE-089C-4E31-BD81-F8B1855AC1F6}"/>
              </a:ext>
            </a:extLst>
          </p:cNvPr>
          <p:cNvSpPr txBox="1"/>
          <p:nvPr/>
        </p:nvSpPr>
        <p:spPr>
          <a:xfrm>
            <a:off x="2940640" y="5463268"/>
            <a:ext cx="512962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7F48E-DA84-45DC-BD9F-46E2D7318CEC}"/>
              </a:ext>
            </a:extLst>
          </p:cNvPr>
          <p:cNvSpPr txBox="1"/>
          <p:nvPr/>
        </p:nvSpPr>
        <p:spPr>
          <a:xfrm>
            <a:off x="8654370" y="3263934"/>
            <a:ext cx="4100871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6</a:t>
            </a:r>
            <a:endParaRPr kumimoji="0" lang="en-US" sz="4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E9AAC-5E65-4464-AEF4-A2113D3E9490}"/>
              </a:ext>
            </a:extLst>
          </p:cNvPr>
          <p:cNvSpPr txBox="1"/>
          <p:nvPr/>
        </p:nvSpPr>
        <p:spPr>
          <a:xfrm>
            <a:off x="9019829" y="5437604"/>
            <a:ext cx="769441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600</a:t>
            </a:r>
          </a:p>
        </p:txBody>
      </p:sp>
      <p:pic>
        <p:nvPicPr>
          <p:cNvPr id="34" name="AmthanhThua">
            <a:hlinkClick r:id="" action="ppaction://media"/>
            <a:extLst>
              <a:ext uri="{FF2B5EF4-FFF2-40B4-BE49-F238E27FC236}">
                <a16:creationId xmlns:a16="http://schemas.microsoft.com/office/drawing/2014/main" id="{90BF4F3A-CED4-446B-B1E6-D5D0614B9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4407924"/>
            <a:ext cx="487363" cy="48736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2DF8A1-59F4-4F66-B687-F79555C50E6E}"/>
              </a:ext>
            </a:extLst>
          </p:cNvPr>
          <p:cNvSpPr txBox="1"/>
          <p:nvPr/>
        </p:nvSpPr>
        <p:spPr>
          <a:xfrm>
            <a:off x="-1759464" y="2036999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Âm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chọn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Đúng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392F84-F2F5-4BBC-AD06-1D8DD356EF98}"/>
              </a:ext>
            </a:extLst>
          </p:cNvPr>
          <p:cNvSpPr txBox="1"/>
          <p:nvPr/>
        </p:nvSpPr>
        <p:spPr>
          <a:xfrm>
            <a:off x="-1645108" y="3625083"/>
            <a:ext cx="1326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Âm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thanh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chọn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Sai</a:t>
            </a:r>
          </a:p>
        </p:txBody>
      </p:sp>
      <p:pic>
        <p:nvPicPr>
          <p:cNvPr id="37" name="59c3c5f047238">
            <a:hlinkClick r:id="" action="ppaction://media"/>
            <a:extLst>
              <a:ext uri="{FF2B5EF4-FFF2-40B4-BE49-F238E27FC236}">
                <a16:creationId xmlns:a16="http://schemas.microsoft.com/office/drawing/2014/main" id="{13761E0A-87F5-4495-A58E-66FBEFF493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1348651"/>
            <a:ext cx="487363" cy="487363"/>
          </a:xfrm>
          <a:prstGeom prst="rect">
            <a:avLst/>
          </a:prstGeom>
        </p:spPr>
      </p:pic>
      <p:pic>
        <p:nvPicPr>
          <p:cNvPr id="38" name="AmthanhThua">
            <a:hlinkClick r:id="" action="ppaction://media"/>
            <a:extLst>
              <a:ext uri="{FF2B5EF4-FFF2-40B4-BE49-F238E27FC236}">
                <a16:creationId xmlns:a16="http://schemas.microsoft.com/office/drawing/2014/main" id="{57B5F1A1-40BD-4BF0-8F2C-5670EBD76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52490" y="5031843"/>
            <a:ext cx="487363" cy="487363"/>
          </a:xfrm>
          <a:prstGeom prst="rect">
            <a:avLst/>
          </a:prstGeom>
        </p:spPr>
      </p:pic>
      <p:pic>
        <p:nvPicPr>
          <p:cNvPr id="39" name="AmthanhThua">
            <a:hlinkClick r:id="" action="ppaction://media"/>
            <a:extLst>
              <a:ext uri="{FF2B5EF4-FFF2-40B4-BE49-F238E27FC236}">
                <a16:creationId xmlns:a16="http://schemas.microsoft.com/office/drawing/2014/main" id="{1B41B71D-98CC-47DF-A190-E2EEFB901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37935" y="5655716"/>
            <a:ext cx="487363" cy="487363"/>
          </a:xfrm>
          <a:prstGeom prst="rect">
            <a:avLst/>
          </a:prstGeom>
        </p:spPr>
      </p:pic>
      <p:pic>
        <p:nvPicPr>
          <p:cNvPr id="40" name="Picture 39">
            <a:hlinkClick r:id="rId16" action="ppaction://hlinksldjump"/>
            <a:extLst>
              <a:ext uri="{FF2B5EF4-FFF2-40B4-BE49-F238E27FC236}">
                <a16:creationId xmlns:a16="http://schemas.microsoft.com/office/drawing/2014/main" id="{67F41AD4-DED0-4CF7-BAF6-826FE673188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50" y="87518"/>
            <a:ext cx="627889" cy="627889"/>
          </a:xfrm>
          <a:prstGeom prst="rect">
            <a:avLst/>
          </a:prstGeom>
        </p:spPr>
      </p:pic>
      <p:pic>
        <p:nvPicPr>
          <p:cNvPr id="25" name="CẤM BUÔN BÁN, CẤM REUP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754768" y="385227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987169" y="562133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43934" y="3694143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691426" y="565121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Premium Vector | Set of cupcake cartoon illustration">
            <a:extLst>
              <a:ext uri="{FF2B5EF4-FFF2-40B4-BE49-F238E27FC236}">
                <a16:creationId xmlns:a16="http://schemas.microsoft.com/office/drawing/2014/main" id="{FE10E0FE-5CBD-4AE1-B86F-068983E5A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2954542" y="420425"/>
            <a:ext cx="5517423" cy="602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AE1123D-6B01-4446-8BD3-0443F00350E2}"/>
              </a:ext>
            </a:extLst>
          </p:cNvPr>
          <p:cNvSpPr txBox="1"/>
          <p:nvPr/>
        </p:nvSpPr>
        <p:spPr>
          <a:xfrm>
            <a:off x="12865100" y="457200"/>
            <a:ext cx="2933700" cy="31085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-Click vào A/B/C/D để ra đáp án.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Click vào cô bé để ra phần quà.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click vào &gt; để qua slide tiếp theo.</a:t>
            </a:r>
          </a:p>
        </p:txBody>
      </p:sp>
    </p:spTree>
    <p:extLst>
      <p:ext uri="{BB962C8B-B14F-4D97-AF65-F5344CB8AC3E}">
        <p14:creationId xmlns:p14="http://schemas.microsoft.com/office/powerpoint/2010/main" val="30174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BB1D247-55C8-4FC2-A0AF-8ECF74306018}"/>
              </a:ext>
            </a:extLst>
          </p:cNvPr>
          <p:cNvSpPr/>
          <p:nvPr/>
        </p:nvSpPr>
        <p:spPr>
          <a:xfrm>
            <a:off x="509756" y="353292"/>
            <a:ext cx="99822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F467D3-3613-4797-93F5-7BEE87561738}"/>
              </a:ext>
            </a:extLst>
          </p:cNvPr>
          <p:cNvSpPr txBox="1"/>
          <p:nvPr/>
        </p:nvSpPr>
        <p:spPr>
          <a:xfrm>
            <a:off x="1113593" y="927511"/>
            <a:ext cx="8395528" cy="1015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31750"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kumimoji="0" lang="en-US" sz="6600" b="1" i="0" u="none" strike="noStrike" kern="1200" cap="none" spc="0" normalizeH="0" baseline="0" noProof="0" dirty="0" err="1">
                <a:ln w="31750"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tạ</a:t>
            </a:r>
            <a:r>
              <a:rPr kumimoji="0" lang="en-US" sz="6600" b="1" i="0" u="none" strike="noStrike" kern="1200" cap="none" spc="0" normalizeH="0" baseline="0" noProof="0" dirty="0">
                <a:ln w="31750">
                  <a:solidFill>
                    <a:srgbClr val="002060"/>
                  </a:solidFill>
                </a:ln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= ..?.. kg</a:t>
            </a:r>
            <a:endParaRPr kumimoji="0" lang="vi-VN" sz="6600" b="1" i="0" u="none" strike="noStrike" kern="1200" cap="none" spc="0" normalizeH="0" baseline="0" noProof="0" dirty="0">
              <a:ln w="31750">
                <a:solidFill>
                  <a:srgbClr val="002060"/>
                </a:solidFill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8" descr="Cute Bakery chef girl welcome smiling cartoon art illustration 1936523  Vector Art at Vecteezy">
            <a:extLst>
              <a:ext uri="{FF2B5EF4-FFF2-40B4-BE49-F238E27FC236}">
                <a16:creationId xmlns:a16="http://schemas.microsoft.com/office/drawing/2014/main" id="{A591D19F-7944-44B0-B5C8-4A3CAB626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DE0DC"/>
              </a:clrFrom>
              <a:clrTo>
                <a:srgbClr val="FDE0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629" y="-70320"/>
            <a:ext cx="4011444" cy="320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74787AE-977C-484F-A4D3-134D488C06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777" y="5084830"/>
            <a:ext cx="5139373" cy="140220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C0B3826-757F-4822-8375-6E691C2A02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72" y="2997649"/>
            <a:ext cx="5581366" cy="182569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33E4C5-F9D7-4880-82FF-12646D09C4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03" y="2982891"/>
            <a:ext cx="5386207" cy="1826728"/>
          </a:xfrm>
          <a:prstGeom prst="rect">
            <a:avLst/>
          </a:prstGeom>
        </p:spPr>
      </p:pic>
      <p:pic>
        <p:nvPicPr>
          <p:cNvPr id="14" name="Picture 4" descr="Premium Vector | Set of cupcake cartoon illustration">
            <a:extLst>
              <a:ext uri="{FF2B5EF4-FFF2-40B4-BE49-F238E27FC236}">
                <a16:creationId xmlns:a16="http://schemas.microsoft.com/office/drawing/2014/main" id="{B0BA4015-244D-45D0-BAA1-4908952BA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10902680" y="5033028"/>
            <a:ext cx="1620218" cy="158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134283-56F9-4B69-AB8A-21DE4AF931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" y="5059498"/>
            <a:ext cx="5581366" cy="1402202"/>
          </a:xfrm>
          <a:prstGeom prst="rect">
            <a:avLst/>
          </a:prstGeom>
        </p:spPr>
      </p:pic>
      <p:pic>
        <p:nvPicPr>
          <p:cNvPr id="11" name="Picture 4" descr="Premium Vector | Set of cupcake cartoon illustration">
            <a:extLst>
              <a:ext uri="{FF2B5EF4-FFF2-40B4-BE49-F238E27FC236}">
                <a16:creationId xmlns:a16="http://schemas.microsoft.com/office/drawing/2014/main" id="{11EE26D2-5BE8-4B6C-B41A-922E5EE12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1021458">
            <a:off x="10816431" y="3158583"/>
            <a:ext cx="1549094" cy="169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Premium Vector | Set of cupcake cartoon illustration">
            <a:extLst>
              <a:ext uri="{FF2B5EF4-FFF2-40B4-BE49-F238E27FC236}">
                <a16:creationId xmlns:a16="http://schemas.microsoft.com/office/drawing/2014/main" id="{89A01C87-476F-4EC6-91C9-6708E28ED7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5082854" y="3027390"/>
            <a:ext cx="1658522" cy="181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remium Vector | Set of cupcake cartoon illustration">
            <a:extLst>
              <a:ext uri="{FF2B5EF4-FFF2-40B4-BE49-F238E27FC236}">
                <a16:creationId xmlns:a16="http://schemas.microsoft.com/office/drawing/2014/main" id="{694158C1-79A2-4BE2-BA2C-3EB5C04D8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847047">
            <a:off x="5099354" y="5121875"/>
            <a:ext cx="1426256" cy="13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2617802" y="3576091"/>
            <a:ext cx="3860463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9BDEAAE-089C-4E31-BD81-F8B1855AC1F6}"/>
              </a:ext>
            </a:extLst>
          </p:cNvPr>
          <p:cNvSpPr txBox="1"/>
          <p:nvPr/>
        </p:nvSpPr>
        <p:spPr>
          <a:xfrm>
            <a:off x="2534782" y="5446914"/>
            <a:ext cx="628377" cy="6771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487F48E-DA84-45DC-BD9F-46E2D7318CEC}"/>
              </a:ext>
            </a:extLst>
          </p:cNvPr>
          <p:cNvSpPr txBox="1"/>
          <p:nvPr/>
        </p:nvSpPr>
        <p:spPr>
          <a:xfrm>
            <a:off x="7476977" y="3102790"/>
            <a:ext cx="4012172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 w="0"/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E9AAC-5E65-4464-AEF4-A2113D3E9490}"/>
              </a:ext>
            </a:extLst>
          </p:cNvPr>
          <p:cNvSpPr txBox="1"/>
          <p:nvPr/>
        </p:nvSpPr>
        <p:spPr>
          <a:xfrm>
            <a:off x="8518577" y="5487739"/>
            <a:ext cx="1413849" cy="6771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5 000</a:t>
            </a:r>
          </a:p>
        </p:txBody>
      </p:sp>
      <p:pic>
        <p:nvPicPr>
          <p:cNvPr id="34" name="AmthanhThua">
            <a:hlinkClick r:id="" action="ppaction://media"/>
            <a:extLst>
              <a:ext uri="{FF2B5EF4-FFF2-40B4-BE49-F238E27FC236}">
                <a16:creationId xmlns:a16="http://schemas.microsoft.com/office/drawing/2014/main" id="{90BF4F3A-CED4-446B-B1E6-D5D0614B9C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4688449"/>
            <a:ext cx="487363" cy="48736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E2DF8A1-59F4-4F66-B687-F79555C50E6E}"/>
              </a:ext>
            </a:extLst>
          </p:cNvPr>
          <p:cNvSpPr txBox="1"/>
          <p:nvPr/>
        </p:nvSpPr>
        <p:spPr>
          <a:xfrm>
            <a:off x="-1878087" y="2036999"/>
            <a:ext cx="1787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chọn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Đúng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392F84-F2F5-4BBC-AD06-1D8DD356EF98}"/>
              </a:ext>
            </a:extLst>
          </p:cNvPr>
          <p:cNvSpPr txBox="1"/>
          <p:nvPr/>
        </p:nvSpPr>
        <p:spPr>
          <a:xfrm>
            <a:off x="-1754111" y="3625083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Âm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chọn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Sai</a:t>
            </a:r>
          </a:p>
        </p:txBody>
      </p:sp>
      <p:pic>
        <p:nvPicPr>
          <p:cNvPr id="37" name="59c3c5f047238">
            <a:hlinkClick r:id="" action="ppaction://media"/>
            <a:extLst>
              <a:ext uri="{FF2B5EF4-FFF2-40B4-BE49-F238E27FC236}">
                <a16:creationId xmlns:a16="http://schemas.microsoft.com/office/drawing/2014/main" id="{13761E0A-87F5-4495-A58E-66FBEFF493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1348651"/>
            <a:ext cx="487363" cy="487363"/>
          </a:xfrm>
          <a:prstGeom prst="rect">
            <a:avLst/>
          </a:prstGeom>
        </p:spPr>
      </p:pic>
      <p:pic>
        <p:nvPicPr>
          <p:cNvPr id="38" name="AmthanhThua">
            <a:hlinkClick r:id="" action="ppaction://media"/>
            <a:extLst>
              <a:ext uri="{FF2B5EF4-FFF2-40B4-BE49-F238E27FC236}">
                <a16:creationId xmlns:a16="http://schemas.microsoft.com/office/drawing/2014/main" id="{57B5F1A1-40BD-4BF0-8F2C-5670EBD76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52490" y="5312368"/>
            <a:ext cx="487363" cy="487363"/>
          </a:xfrm>
          <a:prstGeom prst="rect">
            <a:avLst/>
          </a:prstGeom>
        </p:spPr>
      </p:pic>
      <p:pic>
        <p:nvPicPr>
          <p:cNvPr id="39" name="AmthanhThua">
            <a:hlinkClick r:id="" action="ppaction://media"/>
            <a:extLst>
              <a:ext uri="{FF2B5EF4-FFF2-40B4-BE49-F238E27FC236}">
                <a16:creationId xmlns:a16="http://schemas.microsoft.com/office/drawing/2014/main" id="{1B41B71D-98CC-47DF-A190-E2EEFB901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37935" y="5936241"/>
            <a:ext cx="487363" cy="487363"/>
          </a:xfrm>
          <a:prstGeom prst="rect">
            <a:avLst/>
          </a:prstGeom>
        </p:spPr>
      </p:pic>
      <p:pic>
        <p:nvPicPr>
          <p:cNvPr id="40" name="Picture 39">
            <a:hlinkClick r:id="rId16" action="ppaction://hlinksldjump"/>
            <a:extLst>
              <a:ext uri="{FF2B5EF4-FFF2-40B4-BE49-F238E27FC236}">
                <a16:creationId xmlns:a16="http://schemas.microsoft.com/office/drawing/2014/main" id="{67F41AD4-DED0-4CF7-BAF6-826FE673188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50" y="87518"/>
            <a:ext cx="627889" cy="627889"/>
          </a:xfrm>
          <a:prstGeom prst="rect">
            <a:avLst/>
          </a:prstGeom>
        </p:spPr>
      </p:pic>
      <p:pic>
        <p:nvPicPr>
          <p:cNvPr id="25" name="CẤM BUÔN BÁN, CẤM REUP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5274616" y="363228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297526" y="528932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217837" y="362505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ĐC SHARE MIỄN PHÍ BỞI NK POWERSKILLS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1099800" y="5250867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>
            <a:extLst>
              <a:ext uri="{FF2B5EF4-FFF2-40B4-BE49-F238E27FC236}">
                <a16:creationId xmlns:a16="http://schemas.microsoft.com/office/drawing/2014/main" id="{C6E0F3ED-95B5-4C81-966A-41622AA1E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4733"/>
          <a:stretch/>
        </p:blipFill>
        <p:spPr bwMode="auto">
          <a:xfrm rot="568457">
            <a:off x="4581150" y="2157534"/>
            <a:ext cx="3929408" cy="429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855A3C-8A3C-427A-BCF4-AD714A028B55}"/>
              </a:ext>
            </a:extLst>
          </p:cNvPr>
          <p:cNvSpPr txBox="1"/>
          <p:nvPr/>
        </p:nvSpPr>
        <p:spPr>
          <a:xfrm>
            <a:off x="12865100" y="457200"/>
            <a:ext cx="2933700" cy="35394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-Click vào A/B/C/D để ra đáp án.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Click vào cô bé để ra phần quà.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click vào &gt; để qua slide tiếp theo.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21AB93-982B-4089-859C-98A062CB9C2B}"/>
              </a:ext>
            </a:extLst>
          </p:cNvPr>
          <p:cNvSpPr txBox="1"/>
          <p:nvPr/>
        </p:nvSpPr>
        <p:spPr>
          <a:xfrm>
            <a:off x="8929306" y="3497639"/>
            <a:ext cx="3860463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45684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2" descr="Cute Chef girl smiling cartoon art holding label illustration logo. Premium  Vector Stock Vector | Adobe Stock">
            <a:extLst>
              <a:ext uri="{FF2B5EF4-FFF2-40B4-BE49-F238E27FC236}">
                <a16:creationId xmlns:a16="http://schemas.microsoft.com/office/drawing/2014/main" id="{7A5ACB37-27E5-4471-838B-1F43A379A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56" b="97222" l="5111" r="92222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177" y="97276"/>
            <a:ext cx="9237831" cy="739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B08EFC5-B057-4387-8694-800B9985BB9B}"/>
              </a:ext>
            </a:extLst>
          </p:cNvPr>
          <p:cNvGrpSpPr/>
          <p:nvPr/>
        </p:nvGrpSpPr>
        <p:grpSpPr>
          <a:xfrm>
            <a:off x="162871" y="222701"/>
            <a:ext cx="5610733" cy="2843137"/>
            <a:chOff x="5539527" y="-288430"/>
            <a:chExt cx="5610733" cy="2843137"/>
          </a:xfrm>
        </p:grpSpPr>
        <p:sp>
          <p:nvSpPr>
            <p:cNvPr id="8" name="Speech Bubble: Oval 7">
              <a:extLst>
                <a:ext uri="{FF2B5EF4-FFF2-40B4-BE49-F238E27FC236}">
                  <a16:creationId xmlns:a16="http://schemas.microsoft.com/office/drawing/2014/main" id="{7A7C5CDC-326B-489F-9D81-59FB47876ABC}"/>
                </a:ext>
              </a:extLst>
            </p:cNvPr>
            <p:cNvSpPr/>
            <p:nvPr/>
          </p:nvSpPr>
          <p:spPr>
            <a:xfrm rot="10989257">
              <a:off x="5539527" y="-288430"/>
              <a:ext cx="5610733" cy="2843137"/>
            </a:xfrm>
            <a:prstGeom prst="wedgeEllipseCallout">
              <a:avLst>
                <a:gd name="adj1" fmla="val -24952"/>
                <a:gd name="adj2" fmla="val -77089"/>
              </a:avLst>
            </a:prstGeom>
            <a:solidFill>
              <a:schemeClr val="bg1"/>
            </a:solidFill>
            <a:ln w="762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0E73AF-DA31-4980-8944-8C7C1A877759}"/>
                </a:ext>
              </a:extLst>
            </p:cNvPr>
            <p:cNvSpPr txBox="1"/>
            <p:nvPr/>
          </p:nvSpPr>
          <p:spPr>
            <a:xfrm>
              <a:off x="5729549" y="420305"/>
              <a:ext cx="5374869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Những</a:t>
              </a:r>
              <a:r>
                <a:rPr kumimoji="0" lang="en-US" sz="5400" b="1" i="0" u="none" strike="noStrike" kern="1200" cap="none" spc="0" normalizeH="0" baseline="0" noProof="0" dirty="0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chiếc</a:t>
              </a:r>
              <a:r>
                <a:rPr kumimoji="0" lang="en-US" sz="5400" b="1" i="0" u="none" strike="noStrike" kern="1200" cap="none" spc="0" normalizeH="0" baseline="0" noProof="0" dirty="0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 bánh</a:t>
              </a:r>
            </a:p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thật</a:t>
              </a:r>
              <a:r>
                <a:rPr kumimoji="0" lang="en-US" sz="5400" b="1" i="0" u="none" strike="noStrike" kern="1200" cap="none" spc="0" normalizeH="0" baseline="0" noProof="0" dirty="0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là</a:t>
              </a:r>
              <a:r>
                <a:rPr kumimoji="0" lang="en-US" sz="5400" b="1" i="0" u="none" strike="noStrike" kern="1200" cap="none" spc="0" normalizeH="0" baseline="0" noProof="0" dirty="0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ngon</a:t>
              </a:r>
              <a:r>
                <a:rPr kumimoji="0" lang="en-US" sz="5400" b="1" i="0" u="none" strike="noStrike" kern="1200" cap="none" spc="0" normalizeH="0" baseline="0" noProof="0" dirty="0">
                  <a:ln w="31750">
                    <a:solidFill>
                      <a:srgbClr val="002060"/>
                    </a:solidFill>
                  </a:ln>
                  <a:solidFill>
                    <a:prstClr val="white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+mj-lt"/>
                  <a:ea typeface="+mn-ea"/>
                  <a:cs typeface="+mn-cs"/>
                </a:rPr>
                <a:t> !</a:t>
              </a:r>
            </a:p>
          </p:txBody>
        </p:sp>
      </p:grpSp>
      <p:pic>
        <p:nvPicPr>
          <p:cNvPr id="12" name="Picture 12" descr="Cute Chef girl smiling cartoon art holding label illustration logo. Premium  Vector Stock Vector | Adobe Stock">
            <a:extLst>
              <a:ext uri="{FF2B5EF4-FFF2-40B4-BE49-F238E27FC236}">
                <a16:creationId xmlns:a16="http://schemas.microsoft.com/office/drawing/2014/main" id="{D5A6B07A-C7E8-471C-9612-CAF952A4AC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56" b="97222" l="5111" r="92222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58" t="67271" r="16184"/>
          <a:stretch/>
        </p:blipFill>
        <p:spPr bwMode="auto">
          <a:xfrm>
            <a:off x="-1" y="5068782"/>
            <a:ext cx="12192001" cy="241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Premium Vector | Set of cupcake cartoon illustration">
            <a:extLst>
              <a:ext uri="{FF2B5EF4-FFF2-40B4-BE49-F238E27FC236}">
                <a16:creationId xmlns:a16="http://schemas.microsoft.com/office/drawing/2014/main" id="{47D67241-0058-4E6F-89F2-2E1095322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2833" b="48382"/>
          <a:stretch/>
        </p:blipFill>
        <p:spPr bwMode="auto">
          <a:xfrm rot="20538176">
            <a:off x="-497213" y="3840577"/>
            <a:ext cx="2790061" cy="304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Premium Vector | Set of cupcake cartoon illustration">
            <a:extLst>
              <a:ext uri="{FF2B5EF4-FFF2-40B4-BE49-F238E27FC236}">
                <a16:creationId xmlns:a16="http://schemas.microsoft.com/office/drawing/2014/main" id="{11752D3F-563A-473A-9697-31AB0816E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44" t="-1360" r="2589" b="49742"/>
          <a:stretch/>
        </p:blipFill>
        <p:spPr bwMode="auto">
          <a:xfrm rot="568457">
            <a:off x="1690314" y="3526010"/>
            <a:ext cx="2854022" cy="311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Premium Vector | Set of cupcake cartoon illustration">
            <a:extLst>
              <a:ext uri="{FF2B5EF4-FFF2-40B4-BE49-F238E27FC236}">
                <a16:creationId xmlns:a16="http://schemas.microsoft.com/office/drawing/2014/main" id="{472112B2-53B7-4305-AE70-130AD49AA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95" t="49237" r="4686" b="6056"/>
          <a:stretch/>
        </p:blipFill>
        <p:spPr bwMode="auto">
          <a:xfrm rot="21323900">
            <a:off x="8394248" y="4264690"/>
            <a:ext cx="2454333" cy="240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Premium Vector | Set of cupcake cartoon illustration">
            <a:extLst>
              <a:ext uri="{FF2B5EF4-FFF2-40B4-BE49-F238E27FC236}">
                <a16:creationId xmlns:a16="http://schemas.microsoft.com/office/drawing/2014/main" id="{300B3E55-DAFE-47D8-A879-840B85669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4601" y1="25760" x2="33387" y2="22400"/>
                        <a14:foregroundMark x1="62939" y1="22400" x2="78914" y2="40480"/>
                        <a14:foregroundMark x1="24121" y1="64640" x2="32748" y2="86560"/>
                        <a14:foregroundMark x1="66773" y1="64800" x2="73962" y2="8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1" t="51430" r="50280" b="3863"/>
          <a:stretch/>
        </p:blipFill>
        <p:spPr bwMode="auto">
          <a:xfrm rot="1193808">
            <a:off x="9744071" y="4154414"/>
            <a:ext cx="2788108" cy="272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ải xuống (4)">
            <a:hlinkClick r:id="" action="ppaction://media"/>
            <a:extLst>
              <a:ext uri="{FF2B5EF4-FFF2-40B4-BE49-F238E27FC236}">
                <a16:creationId xmlns:a16="http://schemas.microsoft.com/office/drawing/2014/main" id="{346F65DC-0373-BEB4-A160-E8F8FBA92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90880" y="914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677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CCC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6099" y="538996"/>
            <a:ext cx="10642410" cy="5586377"/>
          </a:xfrm>
          <a:prstGeom prst="rect">
            <a:avLst/>
          </a:prstGeom>
          <a:solidFill>
            <a:srgbClr val="FDF6F2"/>
          </a:solidFill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6222189"/>
            <a:ext cx="629117" cy="72001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927102">
            <a:off x="403983" y="4437687"/>
            <a:ext cx="392691" cy="44943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alphaModFix amt="2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891311">
            <a:off x="3256710" y="-148675"/>
            <a:ext cx="629117" cy="72001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-162433" y="752794"/>
            <a:ext cx="629117" cy="72001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712751" y="2125278"/>
            <a:ext cx="314559" cy="36000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alphaModFix amt="6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257096">
            <a:off x="880786" y="-580858"/>
            <a:ext cx="1048411" cy="119989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339743">
            <a:off x="11430526" y="4062454"/>
            <a:ext cx="1048411" cy="119989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339743">
            <a:off x="76123" y="2829051"/>
            <a:ext cx="1048411" cy="119989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3174444" y="6439500"/>
            <a:ext cx="314559" cy="36000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11348921" y="3248996"/>
            <a:ext cx="314559" cy="36000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8311854">
            <a:off x="5845329" y="-289773"/>
            <a:ext cx="875686" cy="100221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 cstate="print">
            <a:alphaModFix amt="4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7847787" y="77583"/>
            <a:ext cx="314559" cy="360009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700000">
            <a:off x="11587417" y="1356681"/>
            <a:ext cx="314559" cy="36000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891311">
            <a:off x="9005770" y="6336645"/>
            <a:ext cx="629117" cy="720019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891311">
            <a:off x="8451023" y="-782720"/>
            <a:ext cx="1069441" cy="122396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891311">
            <a:off x="11016915" y="348785"/>
            <a:ext cx="501579" cy="57405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">
            <a:alphaModFix amt="78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339743">
            <a:off x="5250197" y="6096706"/>
            <a:ext cx="1048411" cy="1199898"/>
          </a:xfrm>
          <a:prstGeom prst="rect">
            <a:avLst/>
          </a:prstGeom>
        </p:spPr>
      </p:pic>
      <p:pic>
        <p:nvPicPr>
          <p:cNvPr id="43" name="Picture 10" descr="Cute chef girl smiling in uniform mascot gesturing ok sign cartoon art  illustration 2335552 Vector Art at Vecteezy">
            <a:extLst>
              <a:ext uri="{FF2B5EF4-FFF2-40B4-BE49-F238E27FC236}">
                <a16:creationId xmlns:a16="http://schemas.microsoft.com/office/drawing/2014/main" id="{2B79CB84-8336-46E1-B87A-1E6D76E82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DDFD4"/>
              </a:clrFrom>
              <a:clrTo>
                <a:srgbClr val="FDDFD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46" b="91298" l="19509" r="91044">
                        <a14:foregroundMark x1="52310" y1="7846" x2="52310" y2="7846"/>
                        <a14:foregroundMark x1="49401" y1="91298" x2="49401" y2="91298"/>
                        <a14:backgroundMark x1="71592" y1="26106" x2="72904" y2="58702"/>
                        <a14:backgroundMark x1="26469" y1="23181" x2="22875" y2="37233"/>
                        <a14:backgroundMark x1="22875" y1="37233" x2="23788" y2="57632"/>
                        <a14:backgroundMark x1="23788" y1="57632" x2="41643" y2="84379"/>
                        <a14:backgroundMark x1="41643" y1="84379" x2="41072" y2="87019"/>
                        <a14:backgroundMark x1="57273" y1="85735" x2="55448" y2="932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78" t="3148" r="27092"/>
          <a:stretch/>
        </p:blipFill>
        <p:spPr bwMode="auto">
          <a:xfrm>
            <a:off x="-878717" y="1808700"/>
            <a:ext cx="3775795" cy="542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4">
            <a:alphaModFix amt="6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891311">
            <a:off x="10700820" y="5663516"/>
            <a:ext cx="1069441" cy="1223967"/>
          </a:xfrm>
          <a:prstGeom prst="rect">
            <a:avLst/>
          </a:prstGeom>
        </p:spPr>
      </p:pic>
      <p:pic>
        <p:nvPicPr>
          <p:cNvPr id="22" name="Picture 21" descr="Purple and white text on a black background&#10;&#10;AI-generated content may be incorrect.">
            <a:extLst>
              <a:ext uri="{FF2B5EF4-FFF2-40B4-BE49-F238E27FC236}">
                <a16:creationId xmlns:a16="http://schemas.microsoft.com/office/drawing/2014/main" id="{DF54DBFF-5404-9B44-3E76-4B6A459B1A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36" y="579648"/>
            <a:ext cx="10662828" cy="54015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17708" y="355600"/>
            <a:ext cx="6535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Nêu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cách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đọc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số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theo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mẫu</a:t>
            </a:r>
            <a:r>
              <a:rPr lang="en-US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660400" y="3556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19E856B-F65C-FE69-6508-E75078D52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694520"/>
              </p:ext>
            </p:extLst>
          </p:nvPr>
        </p:nvGraphicFramePr>
        <p:xfrm>
          <a:off x="542926" y="1129030"/>
          <a:ext cx="11344272" cy="5280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974">
                  <a:extLst>
                    <a:ext uri="{9D8B030D-6E8A-4147-A177-3AD203B41FA5}">
                      <a16:colId xmlns:a16="http://schemas.microsoft.com/office/drawing/2014/main" val="316685527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73817369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138868117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3042993819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34182096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211292024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3415263341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val="3138940095"/>
                    </a:ext>
                  </a:extLst>
                </a:gridCol>
                <a:gridCol w="2781298">
                  <a:extLst>
                    <a:ext uri="{9D8B030D-6E8A-4147-A177-3AD203B41FA5}">
                      <a16:colId xmlns:a16="http://schemas.microsoft.com/office/drawing/2014/main" val="3995614941"/>
                    </a:ext>
                  </a:extLst>
                </a:gridCol>
              </a:tblGrid>
              <a:tr h="504825">
                <a:tc gridSpan="8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Hàng</a:t>
                      </a:r>
                      <a:endParaRPr lang="en-US" sz="28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Đọc</a:t>
                      </a:r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số</a:t>
                      </a:r>
                      <a:endParaRPr lang="en-US" sz="28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858691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Triệu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Trăm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nghìn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Chục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nghìn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Nghìn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Trăm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Chục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Đơn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vị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Viết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số</a:t>
                      </a:r>
                      <a:endParaRPr lang="en-US" sz="2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977325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3 274 685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800" b="0" i="0" kern="1200" dirty="0">
                          <a:solidFill>
                            <a:srgbClr val="00206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Ba triệu hai trăm bảy mươi tư nghìn sáu trăm tám mươi lăm</a:t>
                      </a:r>
                      <a:endParaRPr lang="en-US" sz="40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08791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642319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372283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554275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D1A8DCF-25E1-75D8-F15A-61235DDD9135}"/>
              </a:ext>
            </a:extLst>
          </p:cNvPr>
          <p:cNvSpPr/>
          <p:nvPr/>
        </p:nvSpPr>
        <p:spPr>
          <a:xfrm>
            <a:off x="7239000" y="3609975"/>
            <a:ext cx="1704975" cy="6096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1 621 494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D1D400-69FC-3B84-0F62-80A3EF71C175}"/>
              </a:ext>
            </a:extLst>
          </p:cNvPr>
          <p:cNvSpPr/>
          <p:nvPr/>
        </p:nvSpPr>
        <p:spPr>
          <a:xfrm>
            <a:off x="9229725" y="3667125"/>
            <a:ext cx="2543175" cy="6096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Một triệu sáu trăm hai mươi mốt nghìn </a:t>
            </a:r>
            <a:r>
              <a:rPr lang="en-US" sz="1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bốn</a:t>
            </a:r>
            <a:r>
              <a:rPr lang="vi-VN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trăm </a:t>
            </a:r>
            <a:r>
              <a:rPr lang="en-US" sz="1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chín</a:t>
            </a:r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mươi</a:t>
            </a:r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</a:t>
            </a:r>
            <a:endParaRPr lang="en-US" sz="1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E8A9AD0-2175-39C3-ADF0-E2E5F3FD6C51}"/>
              </a:ext>
            </a:extLst>
          </p:cNvPr>
          <p:cNvSpPr/>
          <p:nvPr/>
        </p:nvSpPr>
        <p:spPr>
          <a:xfrm>
            <a:off x="7258050" y="4524375"/>
            <a:ext cx="1704975" cy="6096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2 760 053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571F686-C4C2-51F0-8BC4-0183349B7E09}"/>
              </a:ext>
            </a:extLst>
          </p:cNvPr>
          <p:cNvSpPr/>
          <p:nvPr/>
        </p:nvSpPr>
        <p:spPr>
          <a:xfrm>
            <a:off x="9277350" y="4629150"/>
            <a:ext cx="2543175" cy="6096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triệu bảy trăm sáu mươi nghìn không trăm năm mươi ba.</a:t>
            </a:r>
            <a:endParaRPr lang="en-US" sz="1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987222C-4DEE-BE60-5B5B-CD0F0BB2AD27}"/>
              </a:ext>
            </a:extLst>
          </p:cNvPr>
          <p:cNvSpPr/>
          <p:nvPr/>
        </p:nvSpPr>
        <p:spPr>
          <a:xfrm>
            <a:off x="7181850" y="5495925"/>
            <a:ext cx="1704975" cy="6096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381 005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EF1330-7A88-FF77-E8E6-258D7ED21445}"/>
              </a:ext>
            </a:extLst>
          </p:cNvPr>
          <p:cNvSpPr/>
          <p:nvPr/>
        </p:nvSpPr>
        <p:spPr>
          <a:xfrm>
            <a:off x="9334500" y="5591175"/>
            <a:ext cx="2543175" cy="60960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 trăm tám mươi mốt nghìn không trăm linh năm</a:t>
            </a:r>
            <a:endParaRPr lang="en-US" sz="1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26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17708" y="355600"/>
            <a:ext cx="9974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a)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Đọc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sau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và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cho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biết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chữ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7 ở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mỗi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thuộc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hàng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nào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,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lớp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nào</a:t>
            </a:r>
            <a:r>
              <a:rPr lang="en-US" sz="3200" b="1" dirty="0">
                <a:solidFill>
                  <a:prstClr val="black"/>
                </a:solidFill>
                <a:latin typeface="+mj-lt"/>
                <a:ea typeface="Cambria" panose="02040503050406030204" pitchFamily="18" charset="0"/>
                <a:cs typeface="Arial" pitchFamily="34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660400" y="3556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Arial" pitchFamily="34" charset="0"/>
              </a:rPr>
              <a:t>2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EE967D-4F49-31B7-68B0-CCE334CDF938}"/>
              </a:ext>
            </a:extLst>
          </p:cNvPr>
          <p:cNvGrpSpPr/>
          <p:nvPr/>
        </p:nvGrpSpPr>
        <p:grpSpPr>
          <a:xfrm>
            <a:off x="367029" y="1752600"/>
            <a:ext cx="2731517" cy="793083"/>
            <a:chOff x="748020" y="2575547"/>
            <a:chExt cx="4097275" cy="1189624"/>
          </a:xfrm>
        </p:grpSpPr>
        <p:sp>
          <p:nvSpPr>
            <p:cNvPr id="56" name="Freeform 13">
              <a:extLst>
                <a:ext uri="{FF2B5EF4-FFF2-40B4-BE49-F238E27FC236}">
                  <a16:creationId xmlns:a16="http://schemas.microsoft.com/office/drawing/2014/main" id="{B53A254D-6AF7-7C0A-C1CC-0BCCA265F3D7}"/>
                </a:ext>
              </a:extLst>
            </p:cNvPr>
            <p:cNvSpPr/>
            <p:nvPr/>
          </p:nvSpPr>
          <p:spPr>
            <a:xfrm>
              <a:off x="748020" y="2575547"/>
              <a:ext cx="4097275" cy="1189624"/>
            </a:xfrm>
            <a:custGeom>
              <a:avLst/>
              <a:gdLst/>
              <a:ahLst/>
              <a:cxnLst/>
              <a:rect l="l" t="t" r="r" b="b"/>
              <a:pathLst>
                <a:path w="7315200" h="2447544">
                  <a:moveTo>
                    <a:pt x="0" y="0"/>
                  </a:moveTo>
                  <a:lnTo>
                    <a:pt x="7315200" y="0"/>
                  </a:lnTo>
                  <a:lnTo>
                    <a:pt x="7315200" y="2447544"/>
                  </a:lnTo>
                  <a:lnTo>
                    <a:pt x="0" y="2447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lum bright="70000" contrast="-7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39699F-6D9D-3647-982B-A0571F30DA30}"/>
                </a:ext>
              </a:extLst>
            </p:cNvPr>
            <p:cNvSpPr txBox="1"/>
            <p:nvPr/>
          </p:nvSpPr>
          <p:spPr>
            <a:xfrm>
              <a:off x="1057275" y="2715125"/>
              <a:ext cx="3046987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3600" b="1" dirty="0">
                  <a:solidFill>
                    <a:srgbClr val="8064A2">
                      <a:lumMod val="75000"/>
                    </a:srgbClr>
                  </a:solidFill>
                  <a:latin typeface="+mj-lt"/>
                </a:rPr>
                <a:t>5 343 627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EEE0839-3BA5-6B26-F875-C5736E822744}"/>
              </a:ext>
            </a:extLst>
          </p:cNvPr>
          <p:cNvGrpSpPr/>
          <p:nvPr/>
        </p:nvGrpSpPr>
        <p:grpSpPr>
          <a:xfrm>
            <a:off x="3361866" y="1752600"/>
            <a:ext cx="2731517" cy="793083"/>
            <a:chOff x="748020" y="2575547"/>
            <a:chExt cx="4097275" cy="1189624"/>
          </a:xfrm>
        </p:grpSpPr>
        <p:sp>
          <p:nvSpPr>
            <p:cNvPr id="59" name="Freeform 13">
              <a:extLst>
                <a:ext uri="{FF2B5EF4-FFF2-40B4-BE49-F238E27FC236}">
                  <a16:creationId xmlns:a16="http://schemas.microsoft.com/office/drawing/2014/main" id="{9A0B749F-9614-82FA-3B17-B98F87C42D2F}"/>
                </a:ext>
              </a:extLst>
            </p:cNvPr>
            <p:cNvSpPr/>
            <p:nvPr/>
          </p:nvSpPr>
          <p:spPr>
            <a:xfrm>
              <a:off x="748020" y="2575547"/>
              <a:ext cx="4097275" cy="1189624"/>
            </a:xfrm>
            <a:custGeom>
              <a:avLst/>
              <a:gdLst/>
              <a:ahLst/>
              <a:cxnLst/>
              <a:rect l="l" t="t" r="r" b="b"/>
              <a:pathLst>
                <a:path w="7315200" h="2447544">
                  <a:moveTo>
                    <a:pt x="0" y="0"/>
                  </a:moveTo>
                  <a:lnTo>
                    <a:pt x="7315200" y="0"/>
                  </a:lnTo>
                  <a:lnTo>
                    <a:pt x="7315200" y="2447544"/>
                  </a:lnTo>
                  <a:lnTo>
                    <a:pt x="0" y="2447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lum bright="70000" contrast="-7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CB9CFB0-838E-B850-EB89-B3FF21317C7F}"/>
                </a:ext>
              </a:extLst>
            </p:cNvPr>
            <p:cNvSpPr txBox="1"/>
            <p:nvPr/>
          </p:nvSpPr>
          <p:spPr>
            <a:xfrm>
              <a:off x="878503" y="2708694"/>
              <a:ext cx="3384930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609630"/>
              <a:r>
                <a:rPr lang="en-US" sz="3600" b="1" dirty="0">
                  <a:solidFill>
                    <a:srgbClr val="8064A2">
                      <a:lumMod val="75000"/>
                    </a:srgbClr>
                  </a:solidFill>
                  <a:latin typeface="+mj-lt"/>
                </a:rPr>
                <a:t>1 571 210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7BECF23-A5FB-BC4E-08E7-DF6DCB04AABF}"/>
              </a:ext>
            </a:extLst>
          </p:cNvPr>
          <p:cNvGrpSpPr/>
          <p:nvPr/>
        </p:nvGrpSpPr>
        <p:grpSpPr>
          <a:xfrm>
            <a:off x="6330269" y="1753390"/>
            <a:ext cx="2731517" cy="793083"/>
            <a:chOff x="748020" y="2575547"/>
            <a:chExt cx="4097275" cy="1189624"/>
          </a:xfrm>
        </p:grpSpPr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EB67DE27-FDD1-EAE5-D5D4-020149B85481}"/>
                </a:ext>
              </a:extLst>
            </p:cNvPr>
            <p:cNvSpPr/>
            <p:nvPr/>
          </p:nvSpPr>
          <p:spPr>
            <a:xfrm>
              <a:off x="748020" y="2575547"/>
              <a:ext cx="4097275" cy="1189624"/>
            </a:xfrm>
            <a:custGeom>
              <a:avLst/>
              <a:gdLst/>
              <a:ahLst/>
              <a:cxnLst/>
              <a:rect l="l" t="t" r="r" b="b"/>
              <a:pathLst>
                <a:path w="7315200" h="2447544">
                  <a:moveTo>
                    <a:pt x="0" y="0"/>
                  </a:moveTo>
                  <a:lnTo>
                    <a:pt x="7315200" y="0"/>
                  </a:lnTo>
                  <a:lnTo>
                    <a:pt x="7315200" y="2447544"/>
                  </a:lnTo>
                  <a:lnTo>
                    <a:pt x="0" y="2447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lum bright="70000" contrast="-7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0754E30A-F036-25D0-8CA3-291128CF8649}"/>
                </a:ext>
              </a:extLst>
            </p:cNvPr>
            <p:cNvSpPr txBox="1"/>
            <p:nvPr/>
          </p:nvSpPr>
          <p:spPr>
            <a:xfrm>
              <a:off x="1143000" y="2743700"/>
              <a:ext cx="3046987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3600" b="1" dirty="0">
                  <a:solidFill>
                    <a:srgbClr val="8064A2">
                      <a:lumMod val="75000"/>
                    </a:srgbClr>
                  </a:solidFill>
                  <a:latin typeface="+mj-lt"/>
                </a:rPr>
                <a:t>2 180 764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4E96A61-D8FE-7BCA-32D9-03615FD4BE41}"/>
              </a:ext>
            </a:extLst>
          </p:cNvPr>
          <p:cNvGrpSpPr/>
          <p:nvPr/>
        </p:nvGrpSpPr>
        <p:grpSpPr>
          <a:xfrm>
            <a:off x="9278352" y="1778000"/>
            <a:ext cx="2731517" cy="793083"/>
            <a:chOff x="748020" y="2575547"/>
            <a:chExt cx="4097275" cy="1189624"/>
          </a:xfrm>
        </p:grpSpPr>
        <p:sp>
          <p:nvSpPr>
            <p:cNvPr id="65" name="Freeform 13">
              <a:extLst>
                <a:ext uri="{FF2B5EF4-FFF2-40B4-BE49-F238E27FC236}">
                  <a16:creationId xmlns:a16="http://schemas.microsoft.com/office/drawing/2014/main" id="{237BC7E6-BBCD-0A59-59D9-60114FB539D2}"/>
                </a:ext>
              </a:extLst>
            </p:cNvPr>
            <p:cNvSpPr/>
            <p:nvPr/>
          </p:nvSpPr>
          <p:spPr>
            <a:xfrm>
              <a:off x="748020" y="2575547"/>
              <a:ext cx="4097275" cy="1189624"/>
            </a:xfrm>
            <a:custGeom>
              <a:avLst/>
              <a:gdLst/>
              <a:ahLst/>
              <a:cxnLst/>
              <a:rect l="l" t="t" r="r" b="b"/>
              <a:pathLst>
                <a:path w="7315200" h="2447544">
                  <a:moveTo>
                    <a:pt x="0" y="0"/>
                  </a:moveTo>
                  <a:lnTo>
                    <a:pt x="7315200" y="0"/>
                  </a:lnTo>
                  <a:lnTo>
                    <a:pt x="7315200" y="2447544"/>
                  </a:lnTo>
                  <a:lnTo>
                    <a:pt x="0" y="2447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lum bright="70000" contrast="-7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B5F764D-6C88-4BEE-C009-B64CB43EA385}"/>
                </a:ext>
              </a:extLst>
            </p:cNvPr>
            <p:cNvSpPr txBox="1"/>
            <p:nvPr/>
          </p:nvSpPr>
          <p:spPr>
            <a:xfrm>
              <a:off x="854266" y="2694027"/>
              <a:ext cx="3046987" cy="9694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09630"/>
              <a:r>
                <a:rPr lang="en-US" sz="3600" b="1" dirty="0">
                  <a:solidFill>
                    <a:srgbClr val="8064A2">
                      <a:lumMod val="75000"/>
                    </a:srgbClr>
                  </a:solidFill>
                  <a:latin typeface="+mj-lt"/>
                </a:rPr>
                <a:t>7 042 500</a:t>
              </a:r>
            </a:p>
          </p:txBody>
        </p:sp>
      </p:grpSp>
      <p:grpSp>
        <p:nvGrpSpPr>
          <p:cNvPr id="67" name="Group 3">
            <a:extLst>
              <a:ext uri="{FF2B5EF4-FFF2-40B4-BE49-F238E27FC236}">
                <a16:creationId xmlns:a16="http://schemas.microsoft.com/office/drawing/2014/main" id="{B32F89A4-1A2B-C434-F35A-1A31FAD87E2D}"/>
              </a:ext>
            </a:extLst>
          </p:cNvPr>
          <p:cNvGrpSpPr/>
          <p:nvPr/>
        </p:nvGrpSpPr>
        <p:grpSpPr>
          <a:xfrm>
            <a:off x="155978" y="3551645"/>
            <a:ext cx="3849501" cy="2480198"/>
            <a:chOff x="0" y="0"/>
            <a:chExt cx="858578" cy="541735"/>
          </a:xfrm>
        </p:grpSpPr>
        <p:sp>
          <p:nvSpPr>
            <p:cNvPr id="68" name="Freeform 4">
              <a:extLst>
                <a:ext uri="{FF2B5EF4-FFF2-40B4-BE49-F238E27FC236}">
                  <a16:creationId xmlns:a16="http://schemas.microsoft.com/office/drawing/2014/main" id="{03A83503-80DC-D189-59E6-79AD2B26A62E}"/>
                </a:ext>
              </a:extLst>
            </p:cNvPr>
            <p:cNvSpPr/>
            <p:nvPr/>
          </p:nvSpPr>
          <p:spPr>
            <a:xfrm>
              <a:off x="0" y="0"/>
              <a:ext cx="873767" cy="545973"/>
            </a:xfrm>
            <a:custGeom>
              <a:avLst/>
              <a:gdLst/>
              <a:ahLst/>
              <a:cxnLst/>
              <a:rect l="l" t="t" r="r" b="b"/>
              <a:pathLst>
                <a:path w="873767" h="545973">
                  <a:moveTo>
                    <a:pt x="487482" y="0"/>
                  </a:moveTo>
                  <a:cubicBezTo>
                    <a:pt x="496899" y="0"/>
                    <a:pt x="506373" y="0"/>
                    <a:pt x="515772" y="0"/>
                  </a:cubicBezTo>
                  <a:cubicBezTo>
                    <a:pt x="590705" y="9048"/>
                    <a:pt x="637536" y="39167"/>
                    <a:pt x="658866" y="88451"/>
                  </a:cubicBezTo>
                  <a:cubicBezTo>
                    <a:pt x="783793" y="81878"/>
                    <a:pt x="873767" y="175067"/>
                    <a:pt x="819268" y="266527"/>
                  </a:cubicBezTo>
                  <a:cubicBezTo>
                    <a:pt x="837675" y="285746"/>
                    <a:pt x="853032" y="307243"/>
                    <a:pt x="858578" y="336097"/>
                  </a:cubicBezTo>
                  <a:cubicBezTo>
                    <a:pt x="858578" y="344363"/>
                    <a:pt x="858578" y="352609"/>
                    <a:pt x="858578" y="360873"/>
                  </a:cubicBezTo>
                  <a:cubicBezTo>
                    <a:pt x="842050" y="434309"/>
                    <a:pt x="770932" y="483932"/>
                    <a:pt x="654174" y="470573"/>
                  </a:cubicBezTo>
                  <a:cubicBezTo>
                    <a:pt x="624134" y="508279"/>
                    <a:pt x="570679" y="545973"/>
                    <a:pt x="487499" y="541336"/>
                  </a:cubicBezTo>
                  <a:cubicBezTo>
                    <a:pt x="444504" y="538861"/>
                    <a:pt x="414594" y="524523"/>
                    <a:pt x="388406" y="507104"/>
                  </a:cubicBezTo>
                  <a:cubicBezTo>
                    <a:pt x="360823" y="521583"/>
                    <a:pt x="330949" y="532947"/>
                    <a:pt x="287787" y="533072"/>
                  </a:cubicBezTo>
                  <a:cubicBezTo>
                    <a:pt x="187931" y="533286"/>
                    <a:pt x="121130" y="477502"/>
                    <a:pt x="119511" y="400984"/>
                  </a:cubicBezTo>
                  <a:cubicBezTo>
                    <a:pt x="55316" y="383084"/>
                    <a:pt x="11838" y="349670"/>
                    <a:pt x="0" y="292495"/>
                  </a:cubicBezTo>
                  <a:cubicBezTo>
                    <a:pt x="0" y="284231"/>
                    <a:pt x="0" y="275949"/>
                    <a:pt x="0" y="267720"/>
                  </a:cubicBezTo>
                  <a:cubicBezTo>
                    <a:pt x="13066" y="211064"/>
                    <a:pt x="54181" y="175476"/>
                    <a:pt x="122638" y="160390"/>
                  </a:cubicBezTo>
                  <a:cubicBezTo>
                    <a:pt x="118525" y="64815"/>
                    <a:pt x="255458" y="5094"/>
                    <a:pt x="367951" y="47200"/>
                  </a:cubicBezTo>
                  <a:cubicBezTo>
                    <a:pt x="394735" y="26378"/>
                    <a:pt x="432629" y="3669"/>
                    <a:pt x="48748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5">
              <a:extLst>
                <a:ext uri="{FF2B5EF4-FFF2-40B4-BE49-F238E27FC236}">
                  <a16:creationId xmlns:a16="http://schemas.microsoft.com/office/drawing/2014/main" id="{E6E82A7A-D5E9-D806-2D62-6606A687832E}"/>
                </a:ext>
              </a:extLst>
            </p:cNvPr>
            <p:cNvSpPr txBox="1"/>
            <p:nvPr/>
          </p:nvSpPr>
          <p:spPr>
            <a:xfrm>
              <a:off x="38100" y="31750"/>
              <a:ext cx="736600" cy="4254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</a:pPr>
              <a:endParaRPr sz="1200">
                <a:solidFill>
                  <a:prstClr val="black"/>
                </a:solidFill>
                <a:latin typeface="+mj-lt"/>
              </a:endParaRPr>
            </a:p>
          </p:txBody>
        </p:sp>
      </p:grpSp>
      <p:sp>
        <p:nvSpPr>
          <p:cNvPr id="70" name="TextBox 17">
            <a:extLst>
              <a:ext uri="{FF2B5EF4-FFF2-40B4-BE49-F238E27FC236}">
                <a16:creationId xmlns:a16="http://schemas.microsoft.com/office/drawing/2014/main" id="{35C84F34-7A43-8C4E-0F47-067E58C95BEF}"/>
              </a:ext>
            </a:extLst>
          </p:cNvPr>
          <p:cNvSpPr txBox="1"/>
          <p:nvPr/>
        </p:nvSpPr>
        <p:spPr>
          <a:xfrm>
            <a:off x="627320" y="4177877"/>
            <a:ext cx="297491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n-US" sz="4000" dirty="0" err="1">
                <a:solidFill>
                  <a:srgbClr val="000000"/>
                </a:solidFill>
                <a:latin typeface="+mj-lt"/>
              </a:rPr>
              <a:t>Lần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</a:rPr>
              <a:t>lượt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</a:rPr>
              <a:t>đọc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</a:rPr>
              <a:t>các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</a:rPr>
              <a:t>số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</a:rPr>
              <a:t>đã</a:t>
            </a:r>
            <a:r>
              <a:rPr lang="en-US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</a:rPr>
              <a:t>cho</a:t>
            </a:r>
            <a:endParaRPr lang="en-US" sz="4000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3B30D9D-5FDE-9211-E5E0-466642184DFE}"/>
              </a:ext>
            </a:extLst>
          </p:cNvPr>
          <p:cNvGrpSpPr/>
          <p:nvPr/>
        </p:nvGrpSpPr>
        <p:grpSpPr>
          <a:xfrm>
            <a:off x="4826000" y="2953525"/>
            <a:ext cx="6908800" cy="3024973"/>
            <a:chOff x="7239000" y="4430287"/>
            <a:chExt cx="10363200" cy="4537460"/>
          </a:xfrm>
        </p:grpSpPr>
        <p:grpSp>
          <p:nvGrpSpPr>
            <p:cNvPr id="72" name="Group 3">
              <a:extLst>
                <a:ext uri="{FF2B5EF4-FFF2-40B4-BE49-F238E27FC236}">
                  <a16:creationId xmlns:a16="http://schemas.microsoft.com/office/drawing/2014/main" id="{0F205BCC-08A9-B25F-145D-F0E4AF20B9B1}"/>
                </a:ext>
              </a:extLst>
            </p:cNvPr>
            <p:cNvGrpSpPr/>
            <p:nvPr/>
          </p:nvGrpSpPr>
          <p:grpSpPr>
            <a:xfrm>
              <a:off x="7535086" y="4430287"/>
              <a:ext cx="9448800" cy="4537460"/>
              <a:chOff x="0" y="0"/>
              <a:chExt cx="858578" cy="541735"/>
            </a:xfrm>
          </p:grpSpPr>
          <p:sp>
            <p:nvSpPr>
              <p:cNvPr id="75" name="Freeform 4">
                <a:extLst>
                  <a:ext uri="{FF2B5EF4-FFF2-40B4-BE49-F238E27FC236}">
                    <a16:creationId xmlns:a16="http://schemas.microsoft.com/office/drawing/2014/main" id="{84AC9B44-03AA-B57A-B05A-38EEBFD205F4}"/>
                  </a:ext>
                </a:extLst>
              </p:cNvPr>
              <p:cNvSpPr/>
              <p:nvPr/>
            </p:nvSpPr>
            <p:spPr>
              <a:xfrm>
                <a:off x="0" y="0"/>
                <a:ext cx="873767" cy="545973"/>
              </a:xfrm>
              <a:custGeom>
                <a:avLst/>
                <a:gdLst/>
                <a:ahLst/>
                <a:cxnLst/>
                <a:rect l="l" t="t" r="r" b="b"/>
                <a:pathLst>
                  <a:path w="873767" h="545973">
                    <a:moveTo>
                      <a:pt x="487482" y="0"/>
                    </a:moveTo>
                    <a:cubicBezTo>
                      <a:pt x="496899" y="0"/>
                      <a:pt x="506373" y="0"/>
                      <a:pt x="515772" y="0"/>
                    </a:cubicBezTo>
                    <a:cubicBezTo>
                      <a:pt x="590705" y="9048"/>
                      <a:pt x="637536" y="39167"/>
                      <a:pt x="658866" y="88451"/>
                    </a:cubicBezTo>
                    <a:cubicBezTo>
                      <a:pt x="783793" y="81878"/>
                      <a:pt x="873767" y="175067"/>
                      <a:pt x="819268" y="266527"/>
                    </a:cubicBezTo>
                    <a:cubicBezTo>
                      <a:pt x="837675" y="285746"/>
                      <a:pt x="853032" y="307243"/>
                      <a:pt x="858578" y="336097"/>
                    </a:cubicBezTo>
                    <a:cubicBezTo>
                      <a:pt x="858578" y="344363"/>
                      <a:pt x="858578" y="352609"/>
                      <a:pt x="858578" y="360873"/>
                    </a:cubicBezTo>
                    <a:cubicBezTo>
                      <a:pt x="842050" y="434309"/>
                      <a:pt x="770932" y="483932"/>
                      <a:pt x="654174" y="470573"/>
                    </a:cubicBezTo>
                    <a:cubicBezTo>
                      <a:pt x="624134" y="508279"/>
                      <a:pt x="570679" y="545973"/>
                      <a:pt x="487499" y="541336"/>
                    </a:cubicBezTo>
                    <a:cubicBezTo>
                      <a:pt x="444504" y="538861"/>
                      <a:pt x="414594" y="524523"/>
                      <a:pt x="388406" y="507104"/>
                    </a:cubicBezTo>
                    <a:cubicBezTo>
                      <a:pt x="360823" y="521583"/>
                      <a:pt x="330949" y="532947"/>
                      <a:pt x="287787" y="533072"/>
                    </a:cubicBezTo>
                    <a:cubicBezTo>
                      <a:pt x="187931" y="533286"/>
                      <a:pt x="121130" y="477502"/>
                      <a:pt x="119511" y="400984"/>
                    </a:cubicBezTo>
                    <a:cubicBezTo>
                      <a:pt x="55316" y="383084"/>
                      <a:pt x="11838" y="349670"/>
                      <a:pt x="0" y="292495"/>
                    </a:cubicBezTo>
                    <a:cubicBezTo>
                      <a:pt x="0" y="284231"/>
                      <a:pt x="0" y="275949"/>
                      <a:pt x="0" y="267720"/>
                    </a:cubicBezTo>
                    <a:cubicBezTo>
                      <a:pt x="13066" y="211064"/>
                      <a:pt x="54181" y="175476"/>
                      <a:pt x="122638" y="160390"/>
                    </a:cubicBezTo>
                    <a:cubicBezTo>
                      <a:pt x="118525" y="64815"/>
                      <a:pt x="255458" y="5094"/>
                      <a:pt x="367951" y="47200"/>
                    </a:cubicBezTo>
                    <a:cubicBezTo>
                      <a:pt x="394735" y="26378"/>
                      <a:pt x="432629" y="3669"/>
                      <a:pt x="48748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6" name="TextBox 5">
                <a:extLst>
                  <a:ext uri="{FF2B5EF4-FFF2-40B4-BE49-F238E27FC236}">
                    <a16:creationId xmlns:a16="http://schemas.microsoft.com/office/drawing/2014/main" id="{3D93C669-573B-3355-09C8-C56B16D26F9D}"/>
                  </a:ext>
                </a:extLst>
              </p:cNvPr>
              <p:cNvSpPr txBox="1"/>
              <p:nvPr/>
            </p:nvSpPr>
            <p:spPr>
              <a:xfrm>
                <a:off x="38100" y="31750"/>
                <a:ext cx="736600" cy="4254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73"/>
                  </a:lnSpc>
                </a:pPr>
                <a:endParaRPr sz="1200">
                  <a:solidFill>
                    <a:prstClr val="black"/>
                  </a:solidFill>
                  <a:latin typeface="+mj-lt"/>
                </a:endParaRPr>
              </a:p>
            </p:txBody>
          </p:sp>
        </p:grpSp>
        <p:sp>
          <p:nvSpPr>
            <p:cNvPr id="73" name="TextBox 17">
              <a:extLst>
                <a:ext uri="{FF2B5EF4-FFF2-40B4-BE49-F238E27FC236}">
                  <a16:creationId xmlns:a16="http://schemas.microsoft.com/office/drawing/2014/main" id="{C62EABE0-F5DB-ECE9-B4BD-D26FE1615825}"/>
                </a:ext>
              </a:extLst>
            </p:cNvPr>
            <p:cNvSpPr txBox="1"/>
            <p:nvPr/>
          </p:nvSpPr>
          <p:spPr>
            <a:xfrm>
              <a:off x="8794191" y="5142267"/>
              <a:ext cx="7226792" cy="30779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09630"/>
              <a:r>
                <a:rPr lang="en-US" sz="5334" dirty="0" err="1">
                  <a:solidFill>
                    <a:srgbClr val="C00000"/>
                  </a:solidFill>
                  <a:latin typeface="+mj-lt"/>
                </a:rPr>
                <a:t>Nhóm</a:t>
              </a:r>
              <a:r>
                <a:rPr lang="en-US" sz="5334" dirty="0">
                  <a:solidFill>
                    <a:srgbClr val="C00000"/>
                  </a:solidFill>
                  <a:latin typeface="+mj-lt"/>
                </a:rPr>
                <a:t> 2</a:t>
              </a:r>
            </a:p>
            <a:p>
              <a:pPr algn="ctr" defTabSz="609630"/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Tìm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hàng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,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lớp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của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các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số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được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gạch</a:t>
              </a:r>
              <a:r>
                <a:rPr lang="en-US" sz="4000" dirty="0">
                  <a:solidFill>
                    <a:srgbClr val="002060"/>
                  </a:solidFill>
                  <a:latin typeface="+mj-lt"/>
                </a:rPr>
                <a:t> </a:t>
              </a:r>
              <a:r>
                <a:rPr lang="en-US" sz="4000" dirty="0" err="1">
                  <a:solidFill>
                    <a:srgbClr val="002060"/>
                  </a:solidFill>
                  <a:latin typeface="+mj-lt"/>
                </a:rPr>
                <a:t>chân</a:t>
              </a:r>
              <a:endParaRPr lang="en-US" sz="4000" dirty="0">
                <a:solidFill>
                  <a:srgbClr val="002060"/>
                </a:solidFill>
                <a:latin typeface="+mj-lt"/>
              </a:endParaRPr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ACB28187-CAA6-C0C0-1052-53A8413CE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5416316"/>
              <a:ext cx="10363200" cy="2697158"/>
            </a:xfrm>
            <a:prstGeom prst="rect">
              <a:avLst/>
            </a:prstGeom>
          </p:spPr>
        </p:pic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0EACC535-39BC-FA07-355D-BAACCC879E97}"/>
              </a:ext>
            </a:extLst>
          </p:cNvPr>
          <p:cNvCxnSpPr/>
          <p:nvPr/>
        </p:nvCxnSpPr>
        <p:spPr>
          <a:xfrm>
            <a:off x="2362200" y="2423462"/>
            <a:ext cx="0" cy="530063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3BE7B16-D5B5-D349-99D5-EDF9014DDDCC}"/>
              </a:ext>
            </a:extLst>
          </p:cNvPr>
          <p:cNvGrpSpPr/>
          <p:nvPr/>
        </p:nvGrpSpPr>
        <p:grpSpPr>
          <a:xfrm>
            <a:off x="457200" y="3055435"/>
            <a:ext cx="2478789" cy="3167565"/>
            <a:chOff x="685800" y="4583152"/>
            <a:chExt cx="3718184" cy="4751347"/>
          </a:xfrm>
        </p:grpSpPr>
        <p:grpSp>
          <p:nvGrpSpPr>
            <p:cNvPr id="79" name="Group 3">
              <a:extLst>
                <a:ext uri="{FF2B5EF4-FFF2-40B4-BE49-F238E27FC236}">
                  <a16:creationId xmlns:a16="http://schemas.microsoft.com/office/drawing/2014/main" id="{FC2A862B-E286-0CF6-53A8-384AF6FEE6BD}"/>
                </a:ext>
              </a:extLst>
            </p:cNvPr>
            <p:cNvGrpSpPr/>
            <p:nvPr/>
          </p:nvGrpSpPr>
          <p:grpSpPr>
            <a:xfrm>
              <a:off x="685800" y="4583152"/>
              <a:ext cx="3718184" cy="4751347"/>
              <a:chOff x="0" y="-1"/>
              <a:chExt cx="5765800" cy="6418346"/>
            </a:xfrm>
          </p:grpSpPr>
          <p:sp>
            <p:nvSpPr>
              <p:cNvPr id="81" name="Freeform 4">
                <a:extLst>
                  <a:ext uri="{FF2B5EF4-FFF2-40B4-BE49-F238E27FC236}">
                    <a16:creationId xmlns:a16="http://schemas.microsoft.com/office/drawing/2014/main" id="{D0E93389-5863-788C-9673-AF00E52C6875}"/>
                  </a:ext>
                </a:extLst>
              </p:cNvPr>
              <p:cNvSpPr/>
              <p:nvPr/>
            </p:nvSpPr>
            <p:spPr>
              <a:xfrm>
                <a:off x="0" y="-1"/>
                <a:ext cx="5765800" cy="6418346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5283431">
                    <a:moveTo>
                      <a:pt x="5765800" y="0"/>
                    </a:moveTo>
                    <a:lnTo>
                      <a:pt x="5765800" y="5280891"/>
                    </a:lnTo>
                    <a:lnTo>
                      <a:pt x="5406390" y="4789401"/>
                    </a:lnTo>
                    <a:lnTo>
                      <a:pt x="5050790" y="5283431"/>
                    </a:lnTo>
                    <a:lnTo>
                      <a:pt x="5043170" y="5283431"/>
                    </a:lnTo>
                    <a:lnTo>
                      <a:pt x="4686300" y="4789401"/>
                    </a:lnTo>
                    <a:lnTo>
                      <a:pt x="4330700" y="5283431"/>
                    </a:lnTo>
                    <a:lnTo>
                      <a:pt x="4323080" y="5283431"/>
                    </a:lnTo>
                    <a:lnTo>
                      <a:pt x="3967480" y="4789401"/>
                    </a:lnTo>
                    <a:lnTo>
                      <a:pt x="3611880" y="5283431"/>
                    </a:lnTo>
                    <a:lnTo>
                      <a:pt x="3604260" y="5283431"/>
                    </a:lnTo>
                    <a:lnTo>
                      <a:pt x="3248660" y="4789401"/>
                    </a:lnTo>
                    <a:lnTo>
                      <a:pt x="2893060" y="5283431"/>
                    </a:lnTo>
                    <a:lnTo>
                      <a:pt x="2885440" y="5283431"/>
                    </a:lnTo>
                    <a:lnTo>
                      <a:pt x="2528570" y="4789401"/>
                    </a:lnTo>
                    <a:lnTo>
                      <a:pt x="2172970" y="5283431"/>
                    </a:lnTo>
                    <a:lnTo>
                      <a:pt x="2165350" y="5283431"/>
                    </a:lnTo>
                    <a:lnTo>
                      <a:pt x="1809750" y="4789401"/>
                    </a:lnTo>
                    <a:lnTo>
                      <a:pt x="1452880" y="5283431"/>
                    </a:lnTo>
                    <a:lnTo>
                      <a:pt x="1446530" y="5283431"/>
                    </a:lnTo>
                    <a:lnTo>
                      <a:pt x="1089660" y="4789401"/>
                    </a:lnTo>
                    <a:lnTo>
                      <a:pt x="734060" y="5283431"/>
                    </a:lnTo>
                    <a:lnTo>
                      <a:pt x="725170" y="5283431"/>
                    </a:lnTo>
                    <a:lnTo>
                      <a:pt x="290830" y="4802101"/>
                    </a:lnTo>
                    <a:lnTo>
                      <a:pt x="1270" y="5283431"/>
                    </a:lnTo>
                    <a:lnTo>
                      <a:pt x="0" y="5283431"/>
                    </a:lnTo>
                    <a:lnTo>
                      <a:pt x="2540" y="4134832"/>
                    </a:lnTo>
                    <a:lnTo>
                      <a:pt x="7620" y="1024571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0" name="TextBox 16">
              <a:extLst>
                <a:ext uri="{FF2B5EF4-FFF2-40B4-BE49-F238E27FC236}">
                  <a16:creationId xmlns:a16="http://schemas.microsoft.com/office/drawing/2014/main" id="{77557098-1979-3D66-AED5-601DE91225B2}"/>
                </a:ext>
              </a:extLst>
            </p:cNvPr>
            <p:cNvSpPr txBox="1"/>
            <p:nvPr/>
          </p:nvSpPr>
          <p:spPr>
            <a:xfrm>
              <a:off x="788657" y="4673330"/>
              <a:ext cx="3581400" cy="20313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Năm triệu ba trăm bốn mươi ba nghìn sáu trăm hai mươi bảy</a:t>
              </a:r>
              <a:endParaRPr lang="en-US" sz="2200" b="1" i="1" spc="8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9" name="TextBox 16">
              <a:extLst>
                <a:ext uri="{FF2B5EF4-FFF2-40B4-BE49-F238E27FC236}">
                  <a16:creationId xmlns:a16="http://schemas.microsoft.com/office/drawing/2014/main" id="{7154A8BE-577D-D08F-5C41-1FFE6007CA6B}"/>
                </a:ext>
              </a:extLst>
            </p:cNvPr>
            <p:cNvSpPr txBox="1"/>
            <p:nvPr/>
          </p:nvSpPr>
          <p:spPr>
            <a:xfrm>
              <a:off x="774369" y="7059343"/>
              <a:ext cx="3581400" cy="15234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Chữ số 7 </a:t>
              </a:r>
              <a:r>
                <a:rPr lang="vi-VN" sz="2200" b="1" i="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thuộc hàng đơn vị, lớp đơn vị.</a:t>
              </a:r>
              <a:endParaRPr lang="en-US" sz="2200" b="1" i="1" spc="8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E7916E1-97C0-5E1E-C44C-7727F00FD620}"/>
              </a:ext>
            </a:extLst>
          </p:cNvPr>
          <p:cNvCxnSpPr/>
          <p:nvPr/>
        </p:nvCxnSpPr>
        <p:spPr>
          <a:xfrm>
            <a:off x="4438573" y="2337737"/>
            <a:ext cx="0" cy="530063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360B225-0A3F-105B-CE3C-62A2312ABC52}"/>
              </a:ext>
            </a:extLst>
          </p:cNvPr>
          <p:cNvGrpSpPr/>
          <p:nvPr/>
        </p:nvGrpSpPr>
        <p:grpSpPr>
          <a:xfrm>
            <a:off x="3432353" y="3055435"/>
            <a:ext cx="2478789" cy="3167565"/>
            <a:chOff x="685800" y="4583152"/>
            <a:chExt cx="3718184" cy="4751347"/>
          </a:xfrm>
        </p:grpSpPr>
        <p:grpSp>
          <p:nvGrpSpPr>
            <p:cNvPr id="84" name="Group 3">
              <a:extLst>
                <a:ext uri="{FF2B5EF4-FFF2-40B4-BE49-F238E27FC236}">
                  <a16:creationId xmlns:a16="http://schemas.microsoft.com/office/drawing/2014/main" id="{A4AEB2FE-4144-2479-FC10-50DF679CCCB9}"/>
                </a:ext>
              </a:extLst>
            </p:cNvPr>
            <p:cNvGrpSpPr/>
            <p:nvPr/>
          </p:nvGrpSpPr>
          <p:grpSpPr>
            <a:xfrm>
              <a:off x="685800" y="4583152"/>
              <a:ext cx="3718184" cy="4751347"/>
              <a:chOff x="0" y="-1"/>
              <a:chExt cx="5765800" cy="6418346"/>
            </a:xfrm>
          </p:grpSpPr>
          <p:sp>
            <p:nvSpPr>
              <p:cNvPr id="86" name="Freeform 4">
                <a:extLst>
                  <a:ext uri="{FF2B5EF4-FFF2-40B4-BE49-F238E27FC236}">
                    <a16:creationId xmlns:a16="http://schemas.microsoft.com/office/drawing/2014/main" id="{D557D05B-3429-1764-FF0C-02C9A51FA42E}"/>
                  </a:ext>
                </a:extLst>
              </p:cNvPr>
              <p:cNvSpPr/>
              <p:nvPr/>
            </p:nvSpPr>
            <p:spPr>
              <a:xfrm>
                <a:off x="0" y="-1"/>
                <a:ext cx="5765800" cy="6418346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5283431">
                    <a:moveTo>
                      <a:pt x="5765800" y="0"/>
                    </a:moveTo>
                    <a:lnTo>
                      <a:pt x="5765800" y="5280891"/>
                    </a:lnTo>
                    <a:lnTo>
                      <a:pt x="5406390" y="4789401"/>
                    </a:lnTo>
                    <a:lnTo>
                      <a:pt x="5050790" y="5283431"/>
                    </a:lnTo>
                    <a:lnTo>
                      <a:pt x="5043170" y="5283431"/>
                    </a:lnTo>
                    <a:lnTo>
                      <a:pt x="4686300" y="4789401"/>
                    </a:lnTo>
                    <a:lnTo>
                      <a:pt x="4330700" y="5283431"/>
                    </a:lnTo>
                    <a:lnTo>
                      <a:pt x="4323080" y="5283431"/>
                    </a:lnTo>
                    <a:lnTo>
                      <a:pt x="3967480" y="4789401"/>
                    </a:lnTo>
                    <a:lnTo>
                      <a:pt x="3611880" y="5283431"/>
                    </a:lnTo>
                    <a:lnTo>
                      <a:pt x="3604260" y="5283431"/>
                    </a:lnTo>
                    <a:lnTo>
                      <a:pt x="3248660" y="4789401"/>
                    </a:lnTo>
                    <a:lnTo>
                      <a:pt x="2893060" y="5283431"/>
                    </a:lnTo>
                    <a:lnTo>
                      <a:pt x="2885440" y="5283431"/>
                    </a:lnTo>
                    <a:lnTo>
                      <a:pt x="2528570" y="4789401"/>
                    </a:lnTo>
                    <a:lnTo>
                      <a:pt x="2172970" y="5283431"/>
                    </a:lnTo>
                    <a:lnTo>
                      <a:pt x="2165350" y="5283431"/>
                    </a:lnTo>
                    <a:lnTo>
                      <a:pt x="1809750" y="4789401"/>
                    </a:lnTo>
                    <a:lnTo>
                      <a:pt x="1452880" y="5283431"/>
                    </a:lnTo>
                    <a:lnTo>
                      <a:pt x="1446530" y="5283431"/>
                    </a:lnTo>
                    <a:lnTo>
                      <a:pt x="1089660" y="4789401"/>
                    </a:lnTo>
                    <a:lnTo>
                      <a:pt x="734060" y="5283431"/>
                    </a:lnTo>
                    <a:lnTo>
                      <a:pt x="725170" y="5283431"/>
                    </a:lnTo>
                    <a:lnTo>
                      <a:pt x="290830" y="4802101"/>
                    </a:lnTo>
                    <a:lnTo>
                      <a:pt x="1270" y="5283431"/>
                    </a:lnTo>
                    <a:lnTo>
                      <a:pt x="0" y="5283431"/>
                    </a:lnTo>
                    <a:lnTo>
                      <a:pt x="2540" y="4134832"/>
                    </a:lnTo>
                    <a:lnTo>
                      <a:pt x="7620" y="1024571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5" name="TextBox 16">
              <a:extLst>
                <a:ext uri="{FF2B5EF4-FFF2-40B4-BE49-F238E27FC236}">
                  <a16:creationId xmlns:a16="http://schemas.microsoft.com/office/drawing/2014/main" id="{B2D1B23A-8D7B-A480-B18A-1DD0634EDF5A}"/>
                </a:ext>
              </a:extLst>
            </p:cNvPr>
            <p:cNvSpPr txBox="1"/>
            <p:nvPr/>
          </p:nvSpPr>
          <p:spPr>
            <a:xfrm>
              <a:off x="788657" y="4673330"/>
              <a:ext cx="3581400" cy="2215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 triệu năm trăm bảy mươi mốt nghìn hai trăm mười.</a:t>
              </a:r>
              <a:endParaRPr lang="en-US" sz="2400" b="1" i="1" spc="8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0" name="TextBox 16">
              <a:extLst>
                <a:ext uri="{FF2B5EF4-FFF2-40B4-BE49-F238E27FC236}">
                  <a16:creationId xmlns:a16="http://schemas.microsoft.com/office/drawing/2014/main" id="{D9E830BF-31FC-628B-4740-9E867ED593B5}"/>
                </a:ext>
              </a:extLst>
            </p:cNvPr>
            <p:cNvSpPr txBox="1"/>
            <p:nvPr/>
          </p:nvSpPr>
          <p:spPr>
            <a:xfrm>
              <a:off x="817232" y="6987905"/>
              <a:ext cx="3581400" cy="1661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Chữ số 7 </a:t>
              </a:r>
              <a:r>
                <a:rPr lang="vi-VN" sz="2400" b="1" i="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thuộc hàng chục nghìn, lớp nghìn.</a:t>
              </a:r>
              <a:endParaRPr lang="en-US" sz="2400" b="1" i="1" spc="8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5E36EA4-D022-01BF-30E3-EC5EBE990592}"/>
              </a:ext>
            </a:extLst>
          </p:cNvPr>
          <p:cNvCxnSpPr/>
          <p:nvPr/>
        </p:nvCxnSpPr>
        <p:spPr>
          <a:xfrm>
            <a:off x="7931150" y="2429560"/>
            <a:ext cx="0" cy="530063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A8531C4-281A-3E58-8612-C203C11B75F0}"/>
              </a:ext>
            </a:extLst>
          </p:cNvPr>
          <p:cNvGrpSpPr/>
          <p:nvPr/>
        </p:nvGrpSpPr>
        <p:grpSpPr>
          <a:xfrm>
            <a:off x="6397346" y="3053311"/>
            <a:ext cx="2478789" cy="3167565"/>
            <a:chOff x="685800" y="4583152"/>
            <a:chExt cx="3718184" cy="4751347"/>
          </a:xfrm>
        </p:grpSpPr>
        <p:grpSp>
          <p:nvGrpSpPr>
            <p:cNvPr id="89" name="Group 3">
              <a:extLst>
                <a:ext uri="{FF2B5EF4-FFF2-40B4-BE49-F238E27FC236}">
                  <a16:creationId xmlns:a16="http://schemas.microsoft.com/office/drawing/2014/main" id="{1BFCD428-D7AD-A343-6F47-D1CF0C3E3BE7}"/>
                </a:ext>
              </a:extLst>
            </p:cNvPr>
            <p:cNvGrpSpPr/>
            <p:nvPr/>
          </p:nvGrpSpPr>
          <p:grpSpPr>
            <a:xfrm>
              <a:off x="685800" y="4583152"/>
              <a:ext cx="3718184" cy="4751347"/>
              <a:chOff x="0" y="-1"/>
              <a:chExt cx="5765800" cy="6418346"/>
            </a:xfrm>
          </p:grpSpPr>
          <p:sp>
            <p:nvSpPr>
              <p:cNvPr id="91" name="Freeform 4">
                <a:extLst>
                  <a:ext uri="{FF2B5EF4-FFF2-40B4-BE49-F238E27FC236}">
                    <a16:creationId xmlns:a16="http://schemas.microsoft.com/office/drawing/2014/main" id="{ED2A411C-4888-955C-C37A-C88242464E0D}"/>
                  </a:ext>
                </a:extLst>
              </p:cNvPr>
              <p:cNvSpPr/>
              <p:nvPr/>
            </p:nvSpPr>
            <p:spPr>
              <a:xfrm>
                <a:off x="0" y="-1"/>
                <a:ext cx="5765800" cy="6418346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5283431">
                    <a:moveTo>
                      <a:pt x="5765800" y="0"/>
                    </a:moveTo>
                    <a:lnTo>
                      <a:pt x="5765800" y="5280891"/>
                    </a:lnTo>
                    <a:lnTo>
                      <a:pt x="5406390" y="4789401"/>
                    </a:lnTo>
                    <a:lnTo>
                      <a:pt x="5050790" y="5283431"/>
                    </a:lnTo>
                    <a:lnTo>
                      <a:pt x="5043170" y="5283431"/>
                    </a:lnTo>
                    <a:lnTo>
                      <a:pt x="4686300" y="4789401"/>
                    </a:lnTo>
                    <a:lnTo>
                      <a:pt x="4330700" y="5283431"/>
                    </a:lnTo>
                    <a:lnTo>
                      <a:pt x="4323080" y="5283431"/>
                    </a:lnTo>
                    <a:lnTo>
                      <a:pt x="3967480" y="4789401"/>
                    </a:lnTo>
                    <a:lnTo>
                      <a:pt x="3611880" y="5283431"/>
                    </a:lnTo>
                    <a:lnTo>
                      <a:pt x="3604260" y="5283431"/>
                    </a:lnTo>
                    <a:lnTo>
                      <a:pt x="3248660" y="4789401"/>
                    </a:lnTo>
                    <a:lnTo>
                      <a:pt x="2893060" y="5283431"/>
                    </a:lnTo>
                    <a:lnTo>
                      <a:pt x="2885440" y="5283431"/>
                    </a:lnTo>
                    <a:lnTo>
                      <a:pt x="2528570" y="4789401"/>
                    </a:lnTo>
                    <a:lnTo>
                      <a:pt x="2172970" y="5283431"/>
                    </a:lnTo>
                    <a:lnTo>
                      <a:pt x="2165350" y="5283431"/>
                    </a:lnTo>
                    <a:lnTo>
                      <a:pt x="1809750" y="4789401"/>
                    </a:lnTo>
                    <a:lnTo>
                      <a:pt x="1452880" y="5283431"/>
                    </a:lnTo>
                    <a:lnTo>
                      <a:pt x="1446530" y="5283431"/>
                    </a:lnTo>
                    <a:lnTo>
                      <a:pt x="1089660" y="4789401"/>
                    </a:lnTo>
                    <a:lnTo>
                      <a:pt x="734060" y="5283431"/>
                    </a:lnTo>
                    <a:lnTo>
                      <a:pt x="725170" y="5283431"/>
                    </a:lnTo>
                    <a:lnTo>
                      <a:pt x="290830" y="4802101"/>
                    </a:lnTo>
                    <a:lnTo>
                      <a:pt x="1270" y="5283431"/>
                    </a:lnTo>
                    <a:lnTo>
                      <a:pt x="0" y="5283431"/>
                    </a:lnTo>
                    <a:lnTo>
                      <a:pt x="2540" y="4134832"/>
                    </a:lnTo>
                    <a:lnTo>
                      <a:pt x="7620" y="1024571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0" name="TextBox 16">
              <a:extLst>
                <a:ext uri="{FF2B5EF4-FFF2-40B4-BE49-F238E27FC236}">
                  <a16:creationId xmlns:a16="http://schemas.microsoft.com/office/drawing/2014/main" id="{44A91D4C-F256-6420-6104-6B4716764AFC}"/>
                </a:ext>
              </a:extLst>
            </p:cNvPr>
            <p:cNvSpPr txBox="1"/>
            <p:nvPr/>
          </p:nvSpPr>
          <p:spPr>
            <a:xfrm>
              <a:off x="788657" y="4673330"/>
              <a:ext cx="3581400" cy="2215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Hai triệu một trăm tám mươi nghìn bảy trăm sáu mươi tư</a:t>
              </a:r>
              <a:endParaRPr lang="en-US" sz="2400" b="1" i="1" spc="8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1" name="TextBox 16">
              <a:extLst>
                <a:ext uri="{FF2B5EF4-FFF2-40B4-BE49-F238E27FC236}">
                  <a16:creationId xmlns:a16="http://schemas.microsoft.com/office/drawing/2014/main" id="{25391ABC-BFB0-BD3F-3549-D9D7B2D86D0B}"/>
                </a:ext>
              </a:extLst>
            </p:cNvPr>
            <p:cNvSpPr txBox="1"/>
            <p:nvPr/>
          </p:nvSpPr>
          <p:spPr>
            <a:xfrm>
              <a:off x="888669" y="6987905"/>
              <a:ext cx="3431337" cy="1661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Chữ số 7 </a:t>
              </a:r>
              <a:r>
                <a:rPr lang="vi-VN" sz="2400" b="1" i="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thuộc hàng trăm, lớp đơn vị.</a:t>
              </a:r>
              <a:endParaRPr lang="en-US" sz="2400" b="1" i="1" spc="8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E9E4C972-3ADE-CE10-FE7C-74C07D4E4650}"/>
              </a:ext>
            </a:extLst>
          </p:cNvPr>
          <p:cNvCxnSpPr/>
          <p:nvPr/>
        </p:nvCxnSpPr>
        <p:spPr>
          <a:xfrm>
            <a:off x="9556750" y="2452036"/>
            <a:ext cx="0" cy="530063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F68D0F9-3037-F220-F306-E31B9EB57EEC}"/>
              </a:ext>
            </a:extLst>
          </p:cNvPr>
          <p:cNvGrpSpPr/>
          <p:nvPr/>
        </p:nvGrpSpPr>
        <p:grpSpPr>
          <a:xfrm>
            <a:off x="9362710" y="3053311"/>
            <a:ext cx="2495915" cy="3167565"/>
            <a:chOff x="685800" y="4583152"/>
            <a:chExt cx="3743873" cy="4751347"/>
          </a:xfrm>
        </p:grpSpPr>
        <p:grpSp>
          <p:nvGrpSpPr>
            <p:cNvPr id="94" name="Group 3">
              <a:extLst>
                <a:ext uri="{FF2B5EF4-FFF2-40B4-BE49-F238E27FC236}">
                  <a16:creationId xmlns:a16="http://schemas.microsoft.com/office/drawing/2014/main" id="{EF89AAC3-7E4D-D1E9-0D76-ADE36D959BDE}"/>
                </a:ext>
              </a:extLst>
            </p:cNvPr>
            <p:cNvGrpSpPr/>
            <p:nvPr/>
          </p:nvGrpSpPr>
          <p:grpSpPr>
            <a:xfrm>
              <a:off x="685800" y="4583152"/>
              <a:ext cx="3718184" cy="4751347"/>
              <a:chOff x="0" y="-1"/>
              <a:chExt cx="5765800" cy="6418346"/>
            </a:xfrm>
          </p:grpSpPr>
          <p:sp>
            <p:nvSpPr>
              <p:cNvPr id="96" name="Freeform 4">
                <a:extLst>
                  <a:ext uri="{FF2B5EF4-FFF2-40B4-BE49-F238E27FC236}">
                    <a16:creationId xmlns:a16="http://schemas.microsoft.com/office/drawing/2014/main" id="{42543718-F6BF-6913-FDF4-2AB64DEC352A}"/>
                  </a:ext>
                </a:extLst>
              </p:cNvPr>
              <p:cNvSpPr/>
              <p:nvPr/>
            </p:nvSpPr>
            <p:spPr>
              <a:xfrm>
                <a:off x="0" y="-1"/>
                <a:ext cx="5765800" cy="6418346"/>
              </a:xfrm>
              <a:custGeom>
                <a:avLst/>
                <a:gdLst/>
                <a:ahLst/>
                <a:cxnLst/>
                <a:rect l="l" t="t" r="r" b="b"/>
                <a:pathLst>
                  <a:path w="5765800" h="5283431">
                    <a:moveTo>
                      <a:pt x="5765800" y="0"/>
                    </a:moveTo>
                    <a:lnTo>
                      <a:pt x="5765800" y="5280891"/>
                    </a:lnTo>
                    <a:lnTo>
                      <a:pt x="5406390" y="4789401"/>
                    </a:lnTo>
                    <a:lnTo>
                      <a:pt x="5050790" y="5283431"/>
                    </a:lnTo>
                    <a:lnTo>
                      <a:pt x="5043170" y="5283431"/>
                    </a:lnTo>
                    <a:lnTo>
                      <a:pt x="4686300" y="4789401"/>
                    </a:lnTo>
                    <a:lnTo>
                      <a:pt x="4330700" y="5283431"/>
                    </a:lnTo>
                    <a:lnTo>
                      <a:pt x="4323080" y="5283431"/>
                    </a:lnTo>
                    <a:lnTo>
                      <a:pt x="3967480" y="4789401"/>
                    </a:lnTo>
                    <a:lnTo>
                      <a:pt x="3611880" y="5283431"/>
                    </a:lnTo>
                    <a:lnTo>
                      <a:pt x="3604260" y="5283431"/>
                    </a:lnTo>
                    <a:lnTo>
                      <a:pt x="3248660" y="4789401"/>
                    </a:lnTo>
                    <a:lnTo>
                      <a:pt x="2893060" y="5283431"/>
                    </a:lnTo>
                    <a:lnTo>
                      <a:pt x="2885440" y="5283431"/>
                    </a:lnTo>
                    <a:lnTo>
                      <a:pt x="2528570" y="4789401"/>
                    </a:lnTo>
                    <a:lnTo>
                      <a:pt x="2172970" y="5283431"/>
                    </a:lnTo>
                    <a:lnTo>
                      <a:pt x="2165350" y="5283431"/>
                    </a:lnTo>
                    <a:lnTo>
                      <a:pt x="1809750" y="4789401"/>
                    </a:lnTo>
                    <a:lnTo>
                      <a:pt x="1452880" y="5283431"/>
                    </a:lnTo>
                    <a:lnTo>
                      <a:pt x="1446530" y="5283431"/>
                    </a:lnTo>
                    <a:lnTo>
                      <a:pt x="1089660" y="4789401"/>
                    </a:lnTo>
                    <a:lnTo>
                      <a:pt x="734060" y="5283431"/>
                    </a:lnTo>
                    <a:lnTo>
                      <a:pt x="725170" y="5283431"/>
                    </a:lnTo>
                    <a:lnTo>
                      <a:pt x="290830" y="4802101"/>
                    </a:lnTo>
                    <a:lnTo>
                      <a:pt x="1270" y="5283431"/>
                    </a:lnTo>
                    <a:lnTo>
                      <a:pt x="0" y="5283431"/>
                    </a:lnTo>
                    <a:lnTo>
                      <a:pt x="2540" y="4134832"/>
                    </a:lnTo>
                    <a:lnTo>
                      <a:pt x="7620" y="1024571"/>
                    </a:lnTo>
                    <a:lnTo>
                      <a:pt x="10160" y="0"/>
                    </a:lnTo>
                    <a:lnTo>
                      <a:pt x="576580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" name="TextBox 16">
              <a:extLst>
                <a:ext uri="{FF2B5EF4-FFF2-40B4-BE49-F238E27FC236}">
                  <a16:creationId xmlns:a16="http://schemas.microsoft.com/office/drawing/2014/main" id="{B3D595A4-5B4F-6613-49B0-CFA53CE9F311}"/>
                </a:ext>
              </a:extLst>
            </p:cNvPr>
            <p:cNvSpPr txBox="1"/>
            <p:nvPr/>
          </p:nvSpPr>
          <p:spPr>
            <a:xfrm>
              <a:off x="788657" y="4673330"/>
              <a:ext cx="3581400" cy="2215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 Bảy triệu không trăm bốn mươi hai nghìn năm trăm.</a:t>
              </a:r>
              <a:endParaRPr lang="en-US" sz="2400" b="1" i="1" spc="8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2" name="TextBox 16">
              <a:extLst>
                <a:ext uri="{FF2B5EF4-FFF2-40B4-BE49-F238E27FC236}">
                  <a16:creationId xmlns:a16="http://schemas.microsoft.com/office/drawing/2014/main" id="{3419CE5F-BCE0-9D33-CF3B-3EB94B14FD49}"/>
                </a:ext>
              </a:extLst>
            </p:cNvPr>
            <p:cNvSpPr txBox="1"/>
            <p:nvPr/>
          </p:nvSpPr>
          <p:spPr>
            <a:xfrm>
              <a:off x="917244" y="7087918"/>
              <a:ext cx="3512429" cy="1661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 defTabSz="609630">
                <a:spcBef>
                  <a:spcPct val="0"/>
                </a:spcBef>
              </a:pPr>
              <a:r>
                <a:rPr lang="vi-VN" sz="2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Chữ số 7 </a:t>
              </a:r>
              <a:r>
                <a:rPr lang="vi-VN" sz="2400" b="1" i="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thuộc hàng triệu, lớp triệu.</a:t>
              </a:r>
              <a:endParaRPr lang="en-US" sz="2400" b="1" i="1" spc="8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42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  <p:bldP spid="70" grpId="0"/>
      <p:bldP spid="7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27232" y="403225"/>
            <a:ext cx="10421867" cy="1478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b)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Nêu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giá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trị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chữ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6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trong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mỗi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sau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12 631; 1 263 015; 41 263; 6 314 508; 276 310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660400" y="3556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</a:p>
        </p:txBody>
      </p:sp>
      <p:graphicFrame>
        <p:nvGraphicFramePr>
          <p:cNvPr id="5" name="Group 136">
            <a:extLst>
              <a:ext uri="{FF2B5EF4-FFF2-40B4-BE49-F238E27FC236}">
                <a16:creationId xmlns:a16="http://schemas.microsoft.com/office/drawing/2014/main" id="{62FE0111-9FE2-53DA-8020-97CEFDBB82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0481516"/>
              </p:ext>
            </p:extLst>
          </p:nvPr>
        </p:nvGraphicFramePr>
        <p:xfrm>
          <a:off x="345440" y="2336806"/>
          <a:ext cx="11417935" cy="1976643"/>
        </p:xfrm>
        <a:graphic>
          <a:graphicData uri="http://schemas.openxmlformats.org/drawingml/2006/table">
            <a:tbl>
              <a:tblPr/>
              <a:tblGrid>
                <a:gridCol w="1837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9665">
                  <a:extLst>
                    <a:ext uri="{9D8B030D-6E8A-4147-A177-3AD203B41FA5}">
                      <a16:colId xmlns:a16="http://schemas.microsoft.com/office/drawing/2014/main" val="3029120153"/>
                    </a:ext>
                  </a:extLst>
                </a:gridCol>
                <a:gridCol w="1634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0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val="3170484169"/>
                    </a:ext>
                  </a:extLst>
                </a:gridCol>
              </a:tblGrid>
              <a:tr h="1036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SỐ</a:t>
                      </a:r>
                    </a:p>
                  </a:txBody>
                  <a:tcPr marT="45734" marB="4573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3 015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41 2</a:t>
                      </a: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vi-V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6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 314 508</a:t>
                      </a:r>
                      <a:endParaRPr kumimoji="0" lang="en-US" sz="2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prstClr val="black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27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6</a:t>
                      </a:r>
                      <a:r>
                        <a:rPr lang="en-US" sz="2800" b="1" dirty="0">
                          <a:solidFill>
                            <a:prstClr val="black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itchFamily="34" charset="0"/>
                        </a:rPr>
                        <a:t> 310</a:t>
                      </a:r>
                      <a:endParaRPr kumimoji="0" lang="en-US" sz="28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CCCC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34" marB="4573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 Box 120">
            <a:extLst>
              <a:ext uri="{FF2B5EF4-FFF2-40B4-BE49-F238E27FC236}">
                <a16:creationId xmlns:a16="http://schemas.microsoft.com/office/drawing/2014/main" id="{A40FD4AE-9103-1A01-96C0-A3AACEB6D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" y="3519384"/>
            <a:ext cx="1689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.VnTime" panose="020B7200000000000000" pitchFamily="34" charset="0"/>
              </a:defRPr>
            </a:lvl9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ea typeface="思源黑体 CN Normal"/>
                <a:cs typeface="Times New Roman" panose="02020603050405020304" pitchFamily="18" charset="0"/>
              </a:rPr>
              <a:t>GIÁ TRỊ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Times New Roman" panose="02020603050405020304" pitchFamily="18" charset="0"/>
              <a:ea typeface="思源黑体 CN Normal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F068DC-F014-AF94-2998-4C7D6976AA88}"/>
              </a:ext>
            </a:extLst>
          </p:cNvPr>
          <p:cNvSpPr txBox="1"/>
          <p:nvPr/>
        </p:nvSpPr>
        <p:spPr>
          <a:xfrm>
            <a:off x="2518329" y="3561839"/>
            <a:ext cx="1462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D05F9C-97DB-6DDA-CDB0-ABE514F1FD04}"/>
              </a:ext>
            </a:extLst>
          </p:cNvPr>
          <p:cNvSpPr txBox="1"/>
          <p:nvPr/>
        </p:nvSpPr>
        <p:spPr>
          <a:xfrm>
            <a:off x="4356654" y="3485639"/>
            <a:ext cx="1558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60 000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59159F-ACB0-4E32-4371-1554388A23E4}"/>
              </a:ext>
            </a:extLst>
          </p:cNvPr>
          <p:cNvSpPr txBox="1"/>
          <p:nvPr/>
        </p:nvSpPr>
        <p:spPr>
          <a:xfrm>
            <a:off x="6194979" y="3447539"/>
            <a:ext cx="1558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2E0C99-855D-2A80-84DC-D76CFFCC50B9}"/>
              </a:ext>
            </a:extLst>
          </p:cNvPr>
          <p:cNvSpPr txBox="1"/>
          <p:nvPr/>
        </p:nvSpPr>
        <p:spPr>
          <a:xfrm>
            <a:off x="7909479" y="3495164"/>
            <a:ext cx="1853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6 000 000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47086F-383A-0292-2C38-E61889696EA4}"/>
              </a:ext>
            </a:extLst>
          </p:cNvPr>
          <p:cNvSpPr txBox="1"/>
          <p:nvPr/>
        </p:nvSpPr>
        <p:spPr>
          <a:xfrm>
            <a:off x="10071654" y="3495164"/>
            <a:ext cx="1853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6 000</a:t>
            </a:r>
          </a:p>
        </p:txBody>
      </p:sp>
    </p:spTree>
    <p:extLst>
      <p:ext uri="{BB962C8B-B14F-4D97-AF65-F5344CB8AC3E}">
        <p14:creationId xmlns:p14="http://schemas.microsoft.com/office/powerpoint/2010/main" val="400006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  <p:bldP spid="6" grpId="0"/>
      <p:bldP spid="15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17708" y="355600"/>
            <a:ext cx="9974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a)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Sắp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xếp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5 612; 6 521; 6 251; 5 216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theo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thứ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tự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từ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bé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đến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lớn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660400" y="3556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C38AB7-6688-DED6-08F1-A859682147D2}"/>
              </a:ext>
            </a:extLst>
          </p:cNvPr>
          <p:cNvGrpSpPr/>
          <p:nvPr/>
        </p:nvGrpSpPr>
        <p:grpSpPr>
          <a:xfrm rot="574917">
            <a:off x="607670" y="2008075"/>
            <a:ext cx="2316934" cy="1332486"/>
            <a:chOff x="767275" y="2701034"/>
            <a:chExt cx="2733040" cy="13324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CFE73A5-E652-231C-C0DB-4F89370F3066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5" name="Rounded Rectangle 3">
                <a:extLst>
                  <a:ext uri="{FF2B5EF4-FFF2-40B4-BE49-F238E27FC236}">
                    <a16:creationId xmlns:a16="http://schemas.microsoft.com/office/drawing/2014/main" id="{53CC6E6B-0FC6-47EC-A09B-C8E620B97C47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BC285EC2-F71D-9A8F-7628-769B707D14A5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4CEE17F-8377-94C1-967E-A459F81E7823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85835C-7535-F8D5-80B8-04FDC16ACD72}"/>
                </a:ext>
              </a:extLst>
            </p:cNvPr>
            <p:cNvSpPr txBox="1"/>
            <p:nvPr/>
          </p:nvSpPr>
          <p:spPr>
            <a:xfrm rot="20996529">
              <a:off x="1113895" y="2995058"/>
              <a:ext cx="177644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effectLst>
                    <a:glow rad="342900">
                      <a:schemeClr val="bg1">
                        <a:alpha val="94000"/>
                      </a:schemeClr>
                    </a:glo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5 216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BE0623-D651-FA55-FBAF-1AF21FB99BDA}"/>
              </a:ext>
            </a:extLst>
          </p:cNvPr>
          <p:cNvGrpSpPr/>
          <p:nvPr/>
        </p:nvGrpSpPr>
        <p:grpSpPr>
          <a:xfrm rot="574917">
            <a:off x="3398497" y="2036649"/>
            <a:ext cx="2316934" cy="1332486"/>
            <a:chOff x="767275" y="2701034"/>
            <a:chExt cx="2733040" cy="133248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2A46220-5164-021C-3391-5357384B6C36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11" name="Rounded Rectangle 3">
                <a:extLst>
                  <a:ext uri="{FF2B5EF4-FFF2-40B4-BE49-F238E27FC236}">
                    <a16:creationId xmlns:a16="http://schemas.microsoft.com/office/drawing/2014/main" id="{65EEB4C4-B7EF-92CF-714F-9173A5B07947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8FDF395-5C2D-F426-E4E6-F3FA2A06A06C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2AFBE4D-37A0-027F-E669-C2B596502045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FB5BCE-C13B-DA52-8DEF-42EA75BA7F76}"/>
                </a:ext>
              </a:extLst>
            </p:cNvPr>
            <p:cNvSpPr txBox="1"/>
            <p:nvPr/>
          </p:nvSpPr>
          <p:spPr>
            <a:xfrm rot="20996529">
              <a:off x="1072361" y="2939094"/>
              <a:ext cx="23144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effectLst>
                    <a:glow rad="342900">
                      <a:schemeClr val="bg1">
                        <a:alpha val="94000"/>
                      </a:schemeClr>
                    </a:glo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5 612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FC5DF0-A5A0-5090-EA13-F2B677A65E62}"/>
              </a:ext>
            </a:extLst>
          </p:cNvPr>
          <p:cNvGrpSpPr/>
          <p:nvPr/>
        </p:nvGrpSpPr>
        <p:grpSpPr>
          <a:xfrm rot="574917">
            <a:off x="6236946" y="2065223"/>
            <a:ext cx="2316934" cy="1332486"/>
            <a:chOff x="767275" y="2701034"/>
            <a:chExt cx="2733040" cy="133248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1AD7E95-ED0C-89B4-E3ED-DD66BCE26F71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18" name="Rounded Rectangle 3">
                <a:extLst>
                  <a:ext uri="{FF2B5EF4-FFF2-40B4-BE49-F238E27FC236}">
                    <a16:creationId xmlns:a16="http://schemas.microsoft.com/office/drawing/2014/main" id="{82315E8D-8629-8205-FF5F-41E7A6CDBE81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38B329B-52C8-BA10-530D-55EFD72CE216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8990F83-FAAD-F4CE-8BA1-9749FD9C4EE2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C4E690-0094-B0DF-EE0A-610AB2565C95}"/>
                </a:ext>
              </a:extLst>
            </p:cNvPr>
            <p:cNvSpPr txBox="1"/>
            <p:nvPr/>
          </p:nvSpPr>
          <p:spPr>
            <a:xfrm rot="20996529">
              <a:off x="1072361" y="2939094"/>
              <a:ext cx="23144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effectLst>
                    <a:glow rad="342900">
                      <a:schemeClr val="bg1">
                        <a:alpha val="94000"/>
                      </a:schemeClr>
                    </a:glo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6 251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A6296F-B968-CAE2-96D3-F69F3EA81655}"/>
              </a:ext>
            </a:extLst>
          </p:cNvPr>
          <p:cNvGrpSpPr/>
          <p:nvPr/>
        </p:nvGrpSpPr>
        <p:grpSpPr>
          <a:xfrm rot="574917">
            <a:off x="9084920" y="2055699"/>
            <a:ext cx="2316934" cy="1332486"/>
            <a:chOff x="767275" y="2701034"/>
            <a:chExt cx="2733040" cy="133248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6D82B2F-3158-04D1-D907-E1ECFD963437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24" name="Rounded Rectangle 3">
                <a:extLst>
                  <a:ext uri="{FF2B5EF4-FFF2-40B4-BE49-F238E27FC236}">
                    <a16:creationId xmlns:a16="http://schemas.microsoft.com/office/drawing/2014/main" id="{588F2A2B-2A30-4B3F-D7E4-99B8BDEDC8E1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E84A8E7-0F4A-DA8B-8784-88B9F33A365B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1B6E78E-791B-CC8D-E854-84701074AF92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9D5A69-54CC-2DDB-2EEA-8EDCFAE2A6FB}"/>
                </a:ext>
              </a:extLst>
            </p:cNvPr>
            <p:cNvSpPr txBox="1"/>
            <p:nvPr/>
          </p:nvSpPr>
          <p:spPr>
            <a:xfrm rot="20996529">
              <a:off x="1072361" y="2939094"/>
              <a:ext cx="23144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effectLst>
                    <a:glow rad="342900">
                      <a:schemeClr val="bg1">
                        <a:alpha val="94000"/>
                      </a:schemeClr>
                    </a:glo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6 521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508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17708" y="355600"/>
            <a:ext cx="9974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b)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Sắp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xếp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số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12 509; 21 025; 9 999: 20 152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theo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thứ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tự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từ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lớn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đến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bé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660400" y="3556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C38AB7-6688-DED6-08F1-A859682147D2}"/>
              </a:ext>
            </a:extLst>
          </p:cNvPr>
          <p:cNvGrpSpPr/>
          <p:nvPr/>
        </p:nvGrpSpPr>
        <p:grpSpPr>
          <a:xfrm rot="574917">
            <a:off x="607670" y="2008075"/>
            <a:ext cx="2316934" cy="1332486"/>
            <a:chOff x="767275" y="2701034"/>
            <a:chExt cx="2733040" cy="13324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CFE73A5-E652-231C-C0DB-4F89370F3066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5" name="Rounded Rectangle 3">
                <a:extLst>
                  <a:ext uri="{FF2B5EF4-FFF2-40B4-BE49-F238E27FC236}">
                    <a16:creationId xmlns:a16="http://schemas.microsoft.com/office/drawing/2014/main" id="{53CC6E6B-0FC6-47EC-A09B-C8E620B97C47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BC285EC2-F71D-9A8F-7628-769B707D14A5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E4CEE17F-8377-94C1-967E-A459F81E7823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85835C-7535-F8D5-80B8-04FDC16ACD72}"/>
                </a:ext>
              </a:extLst>
            </p:cNvPr>
            <p:cNvSpPr txBox="1"/>
            <p:nvPr/>
          </p:nvSpPr>
          <p:spPr>
            <a:xfrm rot="20996529">
              <a:off x="965402" y="2988026"/>
              <a:ext cx="233184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342900">
                      <a:prstClr val="white">
                        <a:alpha val="94000"/>
                      </a:prstClr>
                    </a:glo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21 025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BE0623-D651-FA55-FBAF-1AF21FB99BDA}"/>
              </a:ext>
            </a:extLst>
          </p:cNvPr>
          <p:cNvGrpSpPr/>
          <p:nvPr/>
        </p:nvGrpSpPr>
        <p:grpSpPr>
          <a:xfrm rot="574917">
            <a:off x="3398497" y="2036649"/>
            <a:ext cx="2316934" cy="1332486"/>
            <a:chOff x="767275" y="2701034"/>
            <a:chExt cx="2733040" cy="133248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2A46220-5164-021C-3391-5357384B6C36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11" name="Rounded Rectangle 3">
                <a:extLst>
                  <a:ext uri="{FF2B5EF4-FFF2-40B4-BE49-F238E27FC236}">
                    <a16:creationId xmlns:a16="http://schemas.microsoft.com/office/drawing/2014/main" id="{65EEB4C4-B7EF-92CF-714F-9173A5B07947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8FDF395-5C2D-F426-E4E6-F3FA2A06A06C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2AFBE4D-37A0-027F-E669-C2B596502045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FB5BCE-C13B-DA52-8DEF-42EA75BA7F76}"/>
                </a:ext>
              </a:extLst>
            </p:cNvPr>
            <p:cNvSpPr txBox="1"/>
            <p:nvPr/>
          </p:nvSpPr>
          <p:spPr>
            <a:xfrm rot="20996529">
              <a:off x="1072361" y="2969872"/>
              <a:ext cx="23144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342900">
                      <a:prstClr val="white">
                        <a:alpha val="94000"/>
                      </a:prstClr>
                    </a:glo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20 152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FC5DF0-A5A0-5090-EA13-F2B677A65E62}"/>
              </a:ext>
            </a:extLst>
          </p:cNvPr>
          <p:cNvGrpSpPr/>
          <p:nvPr/>
        </p:nvGrpSpPr>
        <p:grpSpPr>
          <a:xfrm rot="574917">
            <a:off x="6236946" y="2065223"/>
            <a:ext cx="2316934" cy="1332486"/>
            <a:chOff x="767275" y="2701034"/>
            <a:chExt cx="2733040" cy="1332486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1AD7E95-ED0C-89B4-E3ED-DD66BCE26F71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18" name="Rounded Rectangle 3">
                <a:extLst>
                  <a:ext uri="{FF2B5EF4-FFF2-40B4-BE49-F238E27FC236}">
                    <a16:creationId xmlns:a16="http://schemas.microsoft.com/office/drawing/2014/main" id="{82315E8D-8629-8205-FF5F-41E7A6CDBE81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38B329B-52C8-BA10-530D-55EFD72CE216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B8990F83-FAAD-F4CE-8BA1-9749FD9C4EE2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C4E690-0094-B0DF-EE0A-610AB2565C95}"/>
                </a:ext>
              </a:extLst>
            </p:cNvPr>
            <p:cNvSpPr txBox="1"/>
            <p:nvPr/>
          </p:nvSpPr>
          <p:spPr>
            <a:xfrm rot="20996529">
              <a:off x="1072361" y="2969872"/>
              <a:ext cx="23144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342900">
                      <a:prstClr val="white">
                        <a:alpha val="94000"/>
                      </a:prstClr>
                    </a:glo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12 509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A6296F-B968-CAE2-96D3-F69F3EA81655}"/>
              </a:ext>
            </a:extLst>
          </p:cNvPr>
          <p:cNvGrpSpPr/>
          <p:nvPr/>
        </p:nvGrpSpPr>
        <p:grpSpPr>
          <a:xfrm rot="574917">
            <a:off x="9084920" y="2055699"/>
            <a:ext cx="2316934" cy="1332486"/>
            <a:chOff x="767275" y="2701034"/>
            <a:chExt cx="2733040" cy="133248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6D82B2F-3158-04D1-D907-E1ECFD963437}"/>
                </a:ext>
              </a:extLst>
            </p:cNvPr>
            <p:cNvGrpSpPr/>
            <p:nvPr/>
          </p:nvGrpSpPr>
          <p:grpSpPr>
            <a:xfrm>
              <a:off x="767275" y="2701034"/>
              <a:ext cx="2733040" cy="1332486"/>
              <a:chOff x="1280160" y="3676394"/>
              <a:chExt cx="2733040" cy="1332486"/>
            </a:xfrm>
            <a:solidFill>
              <a:srgbClr val="92D050"/>
            </a:solidFill>
          </p:grpSpPr>
          <p:sp>
            <p:nvSpPr>
              <p:cNvPr id="24" name="Rounded Rectangle 3">
                <a:extLst>
                  <a:ext uri="{FF2B5EF4-FFF2-40B4-BE49-F238E27FC236}">
                    <a16:creationId xmlns:a16="http://schemas.microsoft.com/office/drawing/2014/main" id="{588F2A2B-2A30-4B3F-D7E4-99B8BDEDC8E1}"/>
                  </a:ext>
                </a:extLst>
              </p:cNvPr>
              <p:cNvSpPr/>
              <p:nvPr/>
            </p:nvSpPr>
            <p:spPr>
              <a:xfrm rot="21040571">
                <a:off x="1280160" y="3870960"/>
                <a:ext cx="2733040" cy="985520"/>
              </a:xfrm>
              <a:prstGeom prst="roundRect">
                <a:avLst>
                  <a:gd name="adj" fmla="val 25823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E84A8E7-0F4A-DA8B-8784-88B9F33A365B}"/>
                  </a:ext>
                </a:extLst>
              </p:cNvPr>
              <p:cNvCxnSpPr/>
              <p:nvPr/>
            </p:nvCxnSpPr>
            <p:spPr>
              <a:xfrm>
                <a:off x="1412240" y="4094480"/>
                <a:ext cx="182880" cy="91440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1B6E78E-791B-CC8D-E854-84701074AF92}"/>
                  </a:ext>
                </a:extLst>
              </p:cNvPr>
              <p:cNvCxnSpPr/>
              <p:nvPr/>
            </p:nvCxnSpPr>
            <p:spPr>
              <a:xfrm>
                <a:off x="3688080" y="3676394"/>
                <a:ext cx="182880" cy="946406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9D5A69-54CC-2DDB-2EEA-8EDCFAE2A6FB}"/>
                </a:ext>
              </a:extLst>
            </p:cNvPr>
            <p:cNvSpPr txBox="1"/>
            <p:nvPr/>
          </p:nvSpPr>
          <p:spPr>
            <a:xfrm rot="20996529">
              <a:off x="1072361" y="2969872"/>
              <a:ext cx="231444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glow rad="342900">
                      <a:prstClr val="white">
                        <a:alpha val="94000"/>
                      </a:prstClr>
                    </a:glo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9 999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50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17708" y="355600"/>
            <a:ext cx="9974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Đặt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tính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rồi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tính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746125" y="4318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4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99262DC-B67C-1EE5-0398-BCA60ADCB171}"/>
              </a:ext>
            </a:extLst>
          </p:cNvPr>
          <p:cNvSpPr/>
          <p:nvPr/>
        </p:nvSpPr>
        <p:spPr>
          <a:xfrm>
            <a:off x="819150" y="1695450"/>
            <a:ext cx="3181350" cy="847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3 675 + 2 918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1D361DA-C805-47BB-154F-3B10036E3AAA}"/>
              </a:ext>
            </a:extLst>
          </p:cNvPr>
          <p:cNvSpPr/>
          <p:nvPr/>
        </p:nvSpPr>
        <p:spPr>
          <a:xfrm>
            <a:off x="828675" y="2933700"/>
            <a:ext cx="3181350" cy="847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7 641 – 2 815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E78FC0D-8396-6EDC-CD65-14AA4C7926AB}"/>
              </a:ext>
            </a:extLst>
          </p:cNvPr>
          <p:cNvSpPr/>
          <p:nvPr/>
        </p:nvSpPr>
        <p:spPr>
          <a:xfrm>
            <a:off x="6410325" y="1704975"/>
            <a:ext cx="3543300" cy="847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40 613 + 47 519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A83F430-5EA7-F018-B2BD-CD42A63FA05B}"/>
              </a:ext>
            </a:extLst>
          </p:cNvPr>
          <p:cNvSpPr/>
          <p:nvPr/>
        </p:nvSpPr>
        <p:spPr>
          <a:xfrm>
            <a:off x="6419850" y="2943225"/>
            <a:ext cx="3581400" cy="8477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62 748 – 35 261</a:t>
            </a:r>
          </a:p>
        </p:txBody>
      </p:sp>
    </p:spTree>
    <p:extLst>
      <p:ext uri="{BB962C8B-B14F-4D97-AF65-F5344CB8AC3E}">
        <p14:creationId xmlns:p14="http://schemas.microsoft.com/office/powerpoint/2010/main" val="16931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  <p:bldP spid="27" grpId="0" animBg="1"/>
      <p:bldP spid="29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457200">
              <a:defRPr/>
            </a:pPr>
            <a:r>
              <a:rPr lang="en-US" sz="6600" b="1" kern="0" dirty="0">
                <a:solidFill>
                  <a:srgbClr val="0064D2">
                    <a:lumMod val="50000"/>
                  </a:srgbClr>
                </a:solidFill>
                <a:ea typeface="微软雅黑"/>
                <a:cs typeface="Arial" panose="020B0604020202020204" pitchFamily="34" charset="0"/>
              </a:rPr>
              <a:t>3 675 + 2 918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667249" y="1369297"/>
            <a:ext cx="4524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3 675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4733925" y="2634474"/>
            <a:ext cx="4058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2 918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4073092" y="28895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4676775" y="4038601"/>
            <a:ext cx="3686176" cy="8889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35804" y="386173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4063567" y="28990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03343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7 641 – 2 815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667249" y="1369297"/>
            <a:ext cx="4524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7 641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4733925" y="2634474"/>
            <a:ext cx="4058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2 815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4073092" y="288952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4676775" y="4038601"/>
            <a:ext cx="3686176" cy="8889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35804" y="386173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6686702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40 613 + 47 519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000501" y="1369297"/>
            <a:ext cx="5191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40 613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3990975" y="2634474"/>
            <a:ext cx="4801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47 519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3482542" y="28990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4019550" y="4038601"/>
            <a:ext cx="4343401" cy="8572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35804" y="386173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3899F4-76E6-402A-9A11-F2D073A21C13}"/>
              </a:ext>
            </a:extLst>
          </p:cNvPr>
          <p:cNvSpPr/>
          <p:nvPr/>
        </p:nvSpPr>
        <p:spPr>
          <a:xfrm rot="16200000">
            <a:off x="3473017" y="2908571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80691A-9EBF-F43D-8800-4E357CFDBD88}"/>
              </a:ext>
            </a:extLst>
          </p:cNvPr>
          <p:cNvSpPr txBox="1"/>
          <p:nvPr/>
        </p:nvSpPr>
        <p:spPr>
          <a:xfrm>
            <a:off x="4057650" y="388892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5988293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14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11">
            <a:extLst>
              <a:ext uri="{FF2B5EF4-FFF2-40B4-BE49-F238E27FC236}">
                <a16:creationId xmlns:a16="http://schemas.microsoft.com/office/drawing/2014/main" id="{26BE81DA-BFC7-4A3D-9CAC-187EC584BD38}"/>
              </a:ext>
            </a:extLst>
          </p:cNvPr>
          <p:cNvSpPr/>
          <p:nvPr/>
        </p:nvSpPr>
        <p:spPr>
          <a:xfrm>
            <a:off x="2600326" y="161925"/>
            <a:ext cx="7172324" cy="1033304"/>
          </a:xfrm>
          <a:prstGeom prst="roundRect">
            <a:avLst/>
          </a:prstGeom>
          <a:solidFill>
            <a:sysClr val="window" lastClr="FFFFFF">
              <a:alpha val="83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64D2">
                    <a:lumMod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Arial" panose="020B0604020202020204" pitchFamily="34" charset="0"/>
              </a:rPr>
              <a:t>62 748 – 35 261</a:t>
            </a:r>
          </a:p>
        </p:txBody>
      </p:sp>
      <p:pic>
        <p:nvPicPr>
          <p:cNvPr id="45" name="Picture 2" descr="Bảng gỗ học sinh Hồng Hà (3447) | Shopee Việt Nam">
            <a:extLst>
              <a:ext uri="{FF2B5EF4-FFF2-40B4-BE49-F238E27FC236}">
                <a16:creationId xmlns:a16="http://schemas.microsoft.com/office/drawing/2014/main" id="{106EF8AF-86D5-48FE-98C7-31980EF88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2298680" y="1348280"/>
            <a:ext cx="7480137" cy="506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1CB267AE-0D87-4DD5-9366-502B234999A1}"/>
              </a:ext>
            </a:extLst>
          </p:cNvPr>
          <p:cNvSpPr txBox="1"/>
          <p:nvPr/>
        </p:nvSpPr>
        <p:spPr>
          <a:xfrm>
            <a:off x="4000501" y="1369297"/>
            <a:ext cx="5191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62 748 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58DF9BE-F7B0-4466-8BD9-0A25E6EB4EF5}"/>
              </a:ext>
            </a:extLst>
          </p:cNvPr>
          <p:cNvSpPr txBox="1"/>
          <p:nvPr/>
        </p:nvSpPr>
        <p:spPr>
          <a:xfrm>
            <a:off x="3990975" y="2634474"/>
            <a:ext cx="4801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9600" spc="600" dirty="0">
                <a:solidFill>
                  <a:prstClr val="white"/>
                </a:solidFill>
                <a:cs typeface="Arial" panose="020B0604020202020204" pitchFamily="34" charset="0"/>
              </a:rPr>
              <a:t>35 261</a:t>
            </a:r>
            <a:endParaRPr kumimoji="0" lang="en-US" sz="96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9194A3C-8066-43B5-8E20-4085EB5B2714}"/>
              </a:ext>
            </a:extLst>
          </p:cNvPr>
          <p:cNvSpPr/>
          <p:nvPr/>
        </p:nvSpPr>
        <p:spPr>
          <a:xfrm>
            <a:off x="3482542" y="2899046"/>
            <a:ext cx="551219" cy="101329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9C2A949-61EB-45A3-AAD7-8A449AF4207C}"/>
              </a:ext>
            </a:extLst>
          </p:cNvPr>
          <p:cNvSpPr/>
          <p:nvPr/>
        </p:nvSpPr>
        <p:spPr>
          <a:xfrm>
            <a:off x="4019550" y="4038601"/>
            <a:ext cx="4343401" cy="8572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C2C6882-C48D-46AC-838E-0BBB0DA3A626}"/>
              </a:ext>
            </a:extLst>
          </p:cNvPr>
          <p:cNvSpPr txBox="1"/>
          <p:nvPr/>
        </p:nvSpPr>
        <p:spPr>
          <a:xfrm>
            <a:off x="7435804" y="3861733"/>
            <a:ext cx="12261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265650-E745-4115-8019-6E26B1648DC4}"/>
              </a:ext>
            </a:extLst>
          </p:cNvPr>
          <p:cNvSpPr txBox="1"/>
          <p:nvPr/>
        </p:nvSpPr>
        <p:spPr>
          <a:xfrm>
            <a:off x="6716141" y="3853897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9096D3-332B-455E-93D1-813EF25531EC}"/>
              </a:ext>
            </a:extLst>
          </p:cNvPr>
          <p:cNvSpPr txBox="1"/>
          <p:nvPr/>
        </p:nvSpPr>
        <p:spPr>
          <a:xfrm>
            <a:off x="5913459" y="3867382"/>
            <a:ext cx="967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5971D0C-6109-4711-9C48-BEEE47A85E28}"/>
              </a:ext>
            </a:extLst>
          </p:cNvPr>
          <p:cNvSpPr txBox="1"/>
          <p:nvPr/>
        </p:nvSpPr>
        <p:spPr>
          <a:xfrm>
            <a:off x="4800600" y="3879398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80691A-9EBF-F43D-8800-4E357CFDBD88}"/>
              </a:ext>
            </a:extLst>
          </p:cNvPr>
          <p:cNvSpPr txBox="1"/>
          <p:nvPr/>
        </p:nvSpPr>
        <p:spPr>
          <a:xfrm>
            <a:off x="4057650" y="3869873"/>
            <a:ext cx="9033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9845203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3" grpId="0"/>
      <p:bldP spid="64" grpId="0" animBg="1"/>
      <p:bldP spid="65" grpId="0" animBg="1"/>
      <p:bldP spid="66" grpId="0"/>
      <p:bldP spid="67" grpId="0"/>
      <p:bldP spid="70" grpId="0"/>
      <p:bldP spid="71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E2ADC-D63E-3320-1DFB-288E96BA8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6C75F-AEC5-5A9A-ACB2-5E190A8EFA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00C317-7090-8D65-5A3A-4A23D782E8EC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70DE387-5810-8505-3CA7-A9472ED0AAFB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1E442AA-6601-0517-8C19-A7AAFE8ABA11}"/>
              </a:ext>
            </a:extLst>
          </p:cNvPr>
          <p:cNvSpPr>
            <a:spLocks noGrp="1"/>
          </p:cNvSpPr>
          <p:nvPr>
            <p:ph type="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FDDC618-ADE6-F6A1-DCD9-FF952DE0D3A7}"/>
              </a:ext>
            </a:extLst>
          </p:cNvPr>
          <p:cNvSpPr>
            <a:spLocks noGrp="1"/>
          </p:cNvSpPr>
          <p:nvPr>
            <p:ph type="title" idx="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Một bức thư gồm mấy phần mỗi phần có những nội dung gì (1)">
            <a:hlinkClick r:id="" action="ppaction://media"/>
            <a:extLst>
              <a:ext uri="{FF2B5EF4-FFF2-40B4-BE49-F238E27FC236}">
                <a16:creationId xmlns:a16="http://schemas.microsoft.com/office/drawing/2014/main" id="{834B092E-3EE3-76BC-346B-3825F27833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2641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54970"/>
            <a:ext cx="11706118" cy="61480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538A6CB-B4E7-459A-AB86-DB4ABF9E96EE}"/>
              </a:ext>
            </a:extLst>
          </p:cNvPr>
          <p:cNvSpPr txBox="1"/>
          <p:nvPr/>
        </p:nvSpPr>
        <p:spPr>
          <a:xfrm>
            <a:off x="1417707" y="355600"/>
            <a:ext cx="104980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Một khu vườn ươm cây giống dạng hình chữ nhật có chiều rộng 45 m, chiều dài gấp 2 lần chiều rộng. Người ta làm hàng rào xung quanh khu vườn đó và để cửa vào rộng 4 m. Hỏi hàng rào khu vườn đó dài bao nhiêu mét?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414CF-584D-4E3A-9653-0D47D33F47C4}"/>
              </a:ext>
            </a:extLst>
          </p:cNvPr>
          <p:cNvSpPr/>
          <p:nvPr/>
        </p:nvSpPr>
        <p:spPr>
          <a:xfrm>
            <a:off x="746125" y="431800"/>
            <a:ext cx="622300" cy="5588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5</a:t>
            </a:r>
          </a:p>
        </p:txBody>
      </p:sp>
      <p:pic>
        <p:nvPicPr>
          <p:cNvPr id="3" name="Picture 2" descr="A wheelbarrow and plants in a garden&#10;&#10;Description automatically generated">
            <a:extLst>
              <a:ext uri="{FF2B5EF4-FFF2-40B4-BE49-F238E27FC236}">
                <a16:creationId xmlns:a16="http://schemas.microsoft.com/office/drawing/2014/main" id="{0D5C5E7D-6F8F-4B50-E324-4BEC20864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75" y="952500"/>
            <a:ext cx="3676650" cy="367665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52438D6-35B9-9336-3AF2-5ECF5536FEBB}"/>
              </a:ext>
            </a:extLst>
          </p:cNvPr>
          <p:cNvGrpSpPr/>
          <p:nvPr/>
        </p:nvGrpSpPr>
        <p:grpSpPr>
          <a:xfrm>
            <a:off x="4920791" y="3867150"/>
            <a:ext cx="6090109" cy="2403481"/>
            <a:chOff x="2221431" y="4235767"/>
            <a:chExt cx="6090109" cy="240348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237627-FA4E-140E-9CDE-CC5C832C7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1431" y="4772795"/>
              <a:ext cx="2650766" cy="1866453"/>
            </a:xfrm>
            <a:prstGeom prst="rect">
              <a:avLst/>
            </a:prstGeom>
          </p:spPr>
        </p:pic>
        <p:sp>
          <p:nvSpPr>
            <p:cNvPr id="6" name="Oval Callout 46">
              <a:extLst>
                <a:ext uri="{FF2B5EF4-FFF2-40B4-BE49-F238E27FC236}">
                  <a16:creationId xmlns:a16="http://schemas.microsoft.com/office/drawing/2014/main" id="{ECDC6811-1DBF-BD2B-66C7-4259FB6F9FAF}"/>
                </a:ext>
              </a:extLst>
            </p:cNvPr>
            <p:cNvSpPr/>
            <p:nvPr/>
          </p:nvSpPr>
          <p:spPr>
            <a:xfrm>
              <a:off x="5001142" y="4235767"/>
              <a:ext cx="3310398" cy="1985406"/>
            </a:xfrm>
            <a:prstGeom prst="wedgeEllipseCallout">
              <a:avLst>
                <a:gd name="adj1" fmla="val -52327"/>
                <a:gd name="adj2" fmla="val 34223"/>
              </a:avLst>
            </a:prstGeom>
            <a:solidFill>
              <a:srgbClr val="DCF0C6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29C425-7F35-93E6-B795-04E4DBF6933F}"/>
                </a:ext>
              </a:extLst>
            </p:cNvPr>
            <p:cNvSpPr/>
            <p:nvPr/>
          </p:nvSpPr>
          <p:spPr>
            <a:xfrm>
              <a:off x="5200280" y="4613783"/>
              <a:ext cx="293028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chiều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dài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vườn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ươm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ta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làm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thế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2800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9" name="Oval Callout 46">
            <a:extLst>
              <a:ext uri="{FF2B5EF4-FFF2-40B4-BE49-F238E27FC236}">
                <a16:creationId xmlns:a16="http://schemas.microsoft.com/office/drawing/2014/main" id="{7400EAE4-7593-CB33-9608-B03E4F1259B3}"/>
              </a:ext>
            </a:extLst>
          </p:cNvPr>
          <p:cNvSpPr/>
          <p:nvPr/>
        </p:nvSpPr>
        <p:spPr>
          <a:xfrm>
            <a:off x="1190625" y="2819400"/>
            <a:ext cx="3762375" cy="1985406"/>
          </a:xfrm>
          <a:prstGeom prst="wedgeEllipseCallout">
            <a:avLst>
              <a:gd name="adj1" fmla="val 59888"/>
              <a:gd name="adj2" fmla="val 43338"/>
            </a:avLst>
          </a:prstGeom>
          <a:solidFill>
            <a:srgbClr val="DCF0C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phải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chu vi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lang="en-US" sz="32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77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09C214-6E28-4213-96EB-15F5EBFAB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41" y="335920"/>
            <a:ext cx="11706118" cy="61480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CC180E3-EFAC-7382-6B87-58F92FB3EB58}"/>
              </a:ext>
            </a:extLst>
          </p:cNvPr>
          <p:cNvSpPr txBox="1"/>
          <p:nvPr/>
        </p:nvSpPr>
        <p:spPr>
          <a:xfrm>
            <a:off x="1504950" y="1295400"/>
            <a:ext cx="90201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u="sng" dirty="0" err="1">
                <a:solidFill>
                  <a:srgbClr val="008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vi-VN" sz="3600" b="1" i="0" u="sng" dirty="0">
                <a:solidFill>
                  <a:srgbClr val="008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giải:</a:t>
            </a:r>
            <a:endParaRPr lang="vi-VN" sz="3600" b="0" i="0" u="sng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Chiều dài của khu vườn hình chữ nhật là: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45 × 2 = 90 (m)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Chu vi của khu vườn hình chữ nhật là: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(45 + 90) × 2 = 270 (m)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Hàng rào khu vườn đó dài số mét là:</a:t>
            </a:r>
          </a:p>
          <a:p>
            <a:pPr algn="ct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270 – 4 = 266 (m)</a:t>
            </a:r>
          </a:p>
          <a:p>
            <a:pPr algn="r"/>
            <a:r>
              <a:rPr lang="vi-VN" sz="36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Đáp số: 266 m</a:t>
            </a:r>
          </a:p>
        </p:txBody>
      </p:sp>
    </p:spTree>
    <p:extLst>
      <p:ext uri="{BB962C8B-B14F-4D97-AF65-F5344CB8AC3E}">
        <p14:creationId xmlns:p14="http://schemas.microsoft.com/office/powerpoint/2010/main" val="222170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0" descr="Cute chef girl smiling in uniform mascot gesturing ok sign cartoon art  illustration 2335552 Vector Art at Vecteezy">
            <a:extLst>
              <a:ext uri="{FF2B5EF4-FFF2-40B4-BE49-F238E27FC236}">
                <a16:creationId xmlns:a16="http://schemas.microsoft.com/office/drawing/2014/main" id="{74B64A5D-95C6-495A-AB98-4C5150545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DDFD4"/>
              </a:clrFrom>
              <a:clrTo>
                <a:srgbClr val="FDDF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8" t="-1268"/>
          <a:stretch/>
        </p:blipFill>
        <p:spPr bwMode="auto">
          <a:xfrm>
            <a:off x="-331470" y="1204772"/>
            <a:ext cx="6510236" cy="590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kery Rye bread Baking, bread, food, baking png | PNGEgg">
            <a:extLst>
              <a:ext uri="{FF2B5EF4-FFF2-40B4-BE49-F238E27FC236}">
                <a16:creationId xmlns:a16="http://schemas.microsoft.com/office/drawing/2014/main" id="{41F2BF77-A7E3-46A7-8179-D65611968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2000" y1="41483" x2="64889" y2="48580"/>
                        <a14:foregroundMark x1="46333" y1="47634" x2="86889" y2="51893"/>
                        <a14:foregroundMark x1="43778" y1="50946" x2="59667" y2="61199"/>
                        <a14:foregroundMark x1="10000" y1="62776" x2="15000" y2="62776"/>
                        <a14:foregroundMark x1="56444" y1="34700" x2="61444" y2="41325"/>
                        <a14:foregroundMark x1="27556" y1="40221" x2="35000" y2="45110"/>
                        <a14:foregroundMark x1="56667" y1="55205" x2="72222" y2="58044"/>
                        <a14:foregroundMark x1="56222" y1="53470" x2="68222" y2="55205"/>
                        <a14:foregroundMark x1="8778" y1="66088" x2="11111" y2="66562"/>
                        <a14:backgroundMark x1="61111" y1="33596" x2="64000" y2="35016"/>
                        <a14:backgroundMark x1="62000" y1="32492" x2="64222" y2="33912"/>
                        <a14:backgroundMark x1="8889" y1="69085" x2="10333" y2="69243"/>
                        <a14:backgroundMark x1="12333" y1="67981" x2="12333" y2="67981"/>
                        <a14:backgroundMark x1="12111" y1="67981" x2="12889" y2="67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588" y="3587574"/>
            <a:ext cx="5039590" cy="355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51C4527F-226A-4707-A75F-FA5C77647F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89150" y="87518"/>
            <a:ext cx="627889" cy="627889"/>
          </a:xfrm>
          <a:prstGeom prst="rect">
            <a:avLst/>
          </a:prstGeom>
        </p:spPr>
      </p:pic>
      <p:pic>
        <p:nvPicPr>
          <p:cNvPr id="3" name="Picture 2" descr="A green and orange letters&#10;&#10;AI-generated content may be incorrect.">
            <a:extLst>
              <a:ext uri="{FF2B5EF4-FFF2-40B4-BE49-F238E27FC236}">
                <a16:creationId xmlns:a16="http://schemas.microsoft.com/office/drawing/2014/main" id="{4D1AD74E-A06B-EC8C-A525-D65C46BA7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39" y="1418783"/>
            <a:ext cx="7368135" cy="191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2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237">
            <a:extLst>
              <a:ext uri="{FF2B5EF4-FFF2-40B4-BE49-F238E27FC236}">
                <a16:creationId xmlns:a16="http://schemas.microsoft.com/office/drawing/2014/main" id="{21DBBBDF-4715-4F93-A1A3-0098C61E20A3}"/>
              </a:ext>
            </a:extLst>
          </p:cNvPr>
          <p:cNvSpPr/>
          <p:nvPr/>
        </p:nvSpPr>
        <p:spPr>
          <a:xfrm>
            <a:off x="4701005" y="5407825"/>
            <a:ext cx="5592505" cy="1450175"/>
          </a:xfrm>
          <a:custGeom>
            <a:avLst/>
            <a:gdLst>
              <a:gd name="connsiteX0" fmla="*/ 1193175 w 4534220"/>
              <a:gd name="connsiteY0" fmla="*/ 0 h 1149173"/>
              <a:gd name="connsiteX1" fmla="*/ 3341046 w 4534220"/>
              <a:gd name="connsiteY1" fmla="*/ 0 h 1149173"/>
              <a:gd name="connsiteX2" fmla="*/ 3708005 w 4534220"/>
              <a:gd name="connsiteY2" fmla="*/ 756632 h 1149173"/>
              <a:gd name="connsiteX3" fmla="*/ 4468795 w 4534220"/>
              <a:gd name="connsiteY3" fmla="*/ 756632 h 1149173"/>
              <a:gd name="connsiteX4" fmla="*/ 4534220 w 4534220"/>
              <a:gd name="connsiteY4" fmla="*/ 822057 h 1149173"/>
              <a:gd name="connsiteX5" fmla="*/ 4534220 w 4534220"/>
              <a:gd name="connsiteY5" fmla="*/ 1083748 h 1149173"/>
              <a:gd name="connsiteX6" fmla="*/ 4468795 w 4534220"/>
              <a:gd name="connsiteY6" fmla="*/ 1149173 h 1149173"/>
              <a:gd name="connsiteX7" fmla="*/ 65425 w 4534220"/>
              <a:gd name="connsiteY7" fmla="*/ 1149173 h 1149173"/>
              <a:gd name="connsiteX8" fmla="*/ 0 w 4534220"/>
              <a:gd name="connsiteY8" fmla="*/ 1083748 h 1149173"/>
              <a:gd name="connsiteX9" fmla="*/ 0 w 4534220"/>
              <a:gd name="connsiteY9" fmla="*/ 822057 h 1149173"/>
              <a:gd name="connsiteX10" fmla="*/ 65425 w 4534220"/>
              <a:gd name="connsiteY10" fmla="*/ 756632 h 1149173"/>
              <a:gd name="connsiteX11" fmla="*/ 826216 w 4534220"/>
              <a:gd name="connsiteY11" fmla="*/ 756632 h 114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34220" h="1149173">
                <a:moveTo>
                  <a:pt x="1193175" y="0"/>
                </a:moveTo>
                <a:lnTo>
                  <a:pt x="3341046" y="0"/>
                </a:lnTo>
                <a:lnTo>
                  <a:pt x="3708005" y="756632"/>
                </a:lnTo>
                <a:lnTo>
                  <a:pt x="4468795" y="756632"/>
                </a:lnTo>
                <a:cubicBezTo>
                  <a:pt x="4504928" y="756632"/>
                  <a:pt x="4534220" y="785924"/>
                  <a:pt x="4534220" y="822057"/>
                </a:cubicBezTo>
                <a:lnTo>
                  <a:pt x="4534220" y="1083748"/>
                </a:lnTo>
                <a:cubicBezTo>
                  <a:pt x="4534220" y="1119881"/>
                  <a:pt x="4504928" y="1149173"/>
                  <a:pt x="4468795" y="1149173"/>
                </a:cubicBezTo>
                <a:lnTo>
                  <a:pt x="65425" y="1149173"/>
                </a:lnTo>
                <a:cubicBezTo>
                  <a:pt x="29292" y="1149173"/>
                  <a:pt x="0" y="1119881"/>
                  <a:pt x="0" y="1083748"/>
                </a:cubicBezTo>
                <a:lnTo>
                  <a:pt x="0" y="822057"/>
                </a:lnTo>
                <a:cubicBezTo>
                  <a:pt x="0" y="785924"/>
                  <a:pt x="29292" y="756632"/>
                  <a:pt x="65425" y="756632"/>
                </a:cubicBezTo>
                <a:lnTo>
                  <a:pt x="826216" y="756632"/>
                </a:lnTo>
                <a:close/>
              </a:path>
            </a:pathLst>
          </a:cu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ircle: Hollow 200">
            <a:extLst>
              <a:ext uri="{FF2B5EF4-FFF2-40B4-BE49-F238E27FC236}">
                <a16:creationId xmlns:a16="http://schemas.microsoft.com/office/drawing/2014/main" id="{DB9F5274-672D-4331-ACA3-C923D634DBE4}"/>
              </a:ext>
            </a:extLst>
          </p:cNvPr>
          <p:cNvSpPr/>
          <p:nvPr/>
        </p:nvSpPr>
        <p:spPr>
          <a:xfrm>
            <a:off x="4601670" y="371451"/>
            <a:ext cx="5691840" cy="5647884"/>
          </a:xfrm>
          <a:prstGeom prst="donut">
            <a:avLst>
              <a:gd name="adj" fmla="val 7995"/>
            </a:avLst>
          </a:prstGeom>
          <a:gradFill>
            <a:gsLst>
              <a:gs pos="0">
                <a:srgbClr val="FFFF00"/>
              </a:gs>
              <a:gs pos="42000">
                <a:schemeClr val="accent4">
                  <a:lumMod val="75000"/>
                </a:schemeClr>
              </a:gs>
              <a:gs pos="69000">
                <a:srgbClr val="FFC000"/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F536E87-4E3F-4CC7-BAF4-32B8BADA7BB3}"/>
              </a:ext>
            </a:extLst>
          </p:cNvPr>
          <p:cNvSpPr/>
          <p:nvPr/>
        </p:nvSpPr>
        <p:spPr>
          <a:xfrm>
            <a:off x="9909583" y="3010882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4E88E96-4A9D-4530-9B57-AAE8C67F05AB}"/>
              </a:ext>
            </a:extLst>
          </p:cNvPr>
          <p:cNvSpPr/>
          <p:nvPr/>
        </p:nvSpPr>
        <p:spPr>
          <a:xfrm>
            <a:off x="9898671" y="4157465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EC8EE4-A2F2-48E5-A509-15789D081FAE}"/>
              </a:ext>
            </a:extLst>
          </p:cNvPr>
          <p:cNvSpPr/>
          <p:nvPr/>
        </p:nvSpPr>
        <p:spPr>
          <a:xfrm>
            <a:off x="9431477" y="5041431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5CBADB5-379B-4BDA-9D24-CAB5ABFE0049}"/>
              </a:ext>
            </a:extLst>
          </p:cNvPr>
          <p:cNvSpPr/>
          <p:nvPr/>
        </p:nvSpPr>
        <p:spPr>
          <a:xfrm>
            <a:off x="8473920" y="5668091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32926B-3D3A-4E8C-9F8E-9FE2AE8F371C}"/>
              </a:ext>
            </a:extLst>
          </p:cNvPr>
          <p:cNvSpPr/>
          <p:nvPr/>
        </p:nvSpPr>
        <p:spPr>
          <a:xfrm>
            <a:off x="7272155" y="5648345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1C8033-4ED9-4DA3-83E7-406EFA66847E}"/>
              </a:ext>
            </a:extLst>
          </p:cNvPr>
          <p:cNvSpPr/>
          <p:nvPr/>
        </p:nvSpPr>
        <p:spPr>
          <a:xfrm>
            <a:off x="6281518" y="5083106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15CBB3F-5559-4F79-B25E-BBAAF5AB8133}"/>
              </a:ext>
            </a:extLst>
          </p:cNvPr>
          <p:cNvSpPr/>
          <p:nvPr/>
        </p:nvSpPr>
        <p:spPr>
          <a:xfrm>
            <a:off x="5757111" y="4157465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E329F6B-AF0C-4162-A3EE-07C6F7DAAC18}"/>
              </a:ext>
            </a:extLst>
          </p:cNvPr>
          <p:cNvSpPr/>
          <p:nvPr/>
        </p:nvSpPr>
        <p:spPr>
          <a:xfrm>
            <a:off x="5773580" y="2965736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D64325-9D44-4878-B04E-40F83539C62B}"/>
              </a:ext>
            </a:extLst>
          </p:cNvPr>
          <p:cNvSpPr/>
          <p:nvPr/>
        </p:nvSpPr>
        <p:spPr>
          <a:xfrm>
            <a:off x="6300519" y="2062780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8D39F06-8A72-4BF3-91A6-99315375F899}"/>
              </a:ext>
            </a:extLst>
          </p:cNvPr>
          <p:cNvSpPr/>
          <p:nvPr/>
        </p:nvSpPr>
        <p:spPr>
          <a:xfrm>
            <a:off x="7272155" y="1530497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4CBD55-2E9A-4653-B97A-EC9DFFC644A2}"/>
              </a:ext>
            </a:extLst>
          </p:cNvPr>
          <p:cNvSpPr/>
          <p:nvPr/>
        </p:nvSpPr>
        <p:spPr>
          <a:xfrm>
            <a:off x="8369510" y="1513283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0E4EF22-43A8-48C2-BC6F-1B85E945A66D}"/>
              </a:ext>
            </a:extLst>
          </p:cNvPr>
          <p:cNvSpPr/>
          <p:nvPr/>
        </p:nvSpPr>
        <p:spPr>
          <a:xfrm>
            <a:off x="9326752" y="2082511"/>
            <a:ext cx="211466" cy="21635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2B8A358-635F-4391-9A20-DD6D17A538A1}"/>
              </a:ext>
            </a:extLst>
          </p:cNvPr>
          <p:cNvGrpSpPr/>
          <p:nvPr/>
        </p:nvGrpSpPr>
        <p:grpSpPr>
          <a:xfrm>
            <a:off x="4896921" y="639780"/>
            <a:ext cx="5088487" cy="5040728"/>
            <a:chOff x="3913724" y="1095436"/>
            <a:chExt cx="4125579" cy="399446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D609167-CDE9-49D5-ABEA-CC6C5704B77B}"/>
                </a:ext>
              </a:extLst>
            </p:cNvPr>
            <p:cNvGrpSpPr/>
            <p:nvPr/>
          </p:nvGrpSpPr>
          <p:grpSpPr>
            <a:xfrm>
              <a:off x="3913724" y="1095436"/>
              <a:ext cx="4125579" cy="3994464"/>
              <a:chOff x="4013144" y="1251025"/>
              <a:chExt cx="4125579" cy="3994464"/>
            </a:xfrm>
          </p:grpSpPr>
          <p:sp>
            <p:nvSpPr>
              <p:cNvPr id="30" name="Freeform: Shape 175">
                <a:extLst>
                  <a:ext uri="{FF2B5EF4-FFF2-40B4-BE49-F238E27FC236}">
                    <a16:creationId xmlns:a16="http://schemas.microsoft.com/office/drawing/2014/main" id="{D05997F9-80DC-4E4D-837B-BA2C20A4934A}"/>
                  </a:ext>
                </a:extLst>
              </p:cNvPr>
              <p:cNvSpPr/>
              <p:nvPr/>
            </p:nvSpPr>
            <p:spPr>
              <a:xfrm rot="9000000">
                <a:off x="5542155" y="1251025"/>
                <a:ext cx="911062" cy="1831573"/>
              </a:xfrm>
              <a:custGeom>
                <a:avLst/>
                <a:gdLst>
                  <a:gd name="connsiteX0" fmla="*/ 0 w 911062"/>
                  <a:gd name="connsiteY0" fmla="*/ 1578006 h 1831573"/>
                  <a:gd name="connsiteX1" fmla="*/ 911062 w 911062"/>
                  <a:gd name="connsiteY1" fmla="*/ 0 h 1831573"/>
                  <a:gd name="connsiteX2" fmla="*/ 911062 w 911062"/>
                  <a:gd name="connsiteY2" fmla="*/ 1831573 h 1831573"/>
                  <a:gd name="connsiteX3" fmla="*/ 722833 w 911062"/>
                  <a:gd name="connsiteY3" fmla="*/ 1817490 h 1831573"/>
                  <a:gd name="connsiteX4" fmla="*/ 159565 w 911062"/>
                  <a:gd name="connsiteY4" fmla="*/ 1659691 h 1831573"/>
                  <a:gd name="connsiteX5" fmla="*/ 0 w 911062"/>
                  <a:gd name="connsiteY5" fmla="*/ 1578006 h 1831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11062" h="1831573">
                    <a:moveTo>
                      <a:pt x="0" y="1578006"/>
                    </a:moveTo>
                    <a:lnTo>
                      <a:pt x="911062" y="0"/>
                    </a:lnTo>
                    <a:lnTo>
                      <a:pt x="911062" y="1831573"/>
                    </a:lnTo>
                    <a:lnTo>
                      <a:pt x="722833" y="1817490"/>
                    </a:lnTo>
                    <a:cubicBezTo>
                      <a:pt x="531925" y="1793801"/>
                      <a:pt x="342135" y="1741747"/>
                      <a:pt x="159565" y="1659691"/>
                    </a:cubicBezTo>
                    <a:lnTo>
                      <a:pt x="0" y="1578006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177">
                <a:extLst>
                  <a:ext uri="{FF2B5EF4-FFF2-40B4-BE49-F238E27FC236}">
                    <a16:creationId xmlns:a16="http://schemas.microsoft.com/office/drawing/2014/main" id="{308E873C-7B6E-4A2D-83C9-BB5D3AA3F85B}"/>
                  </a:ext>
                </a:extLst>
              </p:cNvPr>
              <p:cNvSpPr/>
              <p:nvPr/>
            </p:nvSpPr>
            <p:spPr>
              <a:xfrm rot="9000000">
                <a:off x="5545217" y="1330103"/>
                <a:ext cx="1645044" cy="1646576"/>
              </a:xfrm>
              <a:custGeom>
                <a:avLst/>
                <a:gdLst>
                  <a:gd name="connsiteX0" fmla="*/ 694393 w 1645044"/>
                  <a:gd name="connsiteY0" fmla="*/ 1646576 h 1646576"/>
                  <a:gd name="connsiteX1" fmla="*/ 543870 w 1645044"/>
                  <a:gd name="connsiteY1" fmla="*/ 1549232 h 1646576"/>
                  <a:gd name="connsiteX2" fmla="*/ 17671 w 1645044"/>
                  <a:gd name="connsiteY2" fmla="*/ 982015 h 1646576"/>
                  <a:gd name="connsiteX3" fmla="*/ 0 w 1645044"/>
                  <a:gd name="connsiteY3" fmla="*/ 949766 h 1646576"/>
                  <a:gd name="connsiteX4" fmla="*/ 1645044 w 1645044"/>
                  <a:gd name="connsiteY4" fmla="*/ 0 h 1646576"/>
                  <a:gd name="connsiteX5" fmla="*/ 694393 w 1645044"/>
                  <a:gd name="connsiteY5" fmla="*/ 1646576 h 164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5044" h="1646576">
                    <a:moveTo>
                      <a:pt x="694393" y="1646576"/>
                    </a:moveTo>
                    <a:lnTo>
                      <a:pt x="543870" y="1549232"/>
                    </a:lnTo>
                    <a:cubicBezTo>
                      <a:pt x="327407" y="1393122"/>
                      <a:pt x="150716" y="1199229"/>
                      <a:pt x="17671" y="982015"/>
                    </a:cubicBezTo>
                    <a:lnTo>
                      <a:pt x="0" y="949766"/>
                    </a:lnTo>
                    <a:lnTo>
                      <a:pt x="1645044" y="0"/>
                    </a:lnTo>
                    <a:lnTo>
                      <a:pt x="694393" y="1646576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179">
                <a:extLst>
                  <a:ext uri="{FF2B5EF4-FFF2-40B4-BE49-F238E27FC236}">
                    <a16:creationId xmlns:a16="http://schemas.microsoft.com/office/drawing/2014/main" id="{4A55BA5B-E772-4480-A8F8-DFE1B5C486AF}"/>
                  </a:ext>
                </a:extLst>
              </p:cNvPr>
              <p:cNvSpPr/>
              <p:nvPr/>
            </p:nvSpPr>
            <p:spPr>
              <a:xfrm rot="9000000">
                <a:off x="4706923" y="1717225"/>
                <a:ext cx="963241" cy="1912325"/>
              </a:xfrm>
              <a:custGeom>
                <a:avLst/>
                <a:gdLst>
                  <a:gd name="connsiteX0" fmla="*/ 0 w 963241"/>
                  <a:gd name="connsiteY0" fmla="*/ 1912325 h 1912325"/>
                  <a:gd name="connsiteX1" fmla="*/ 0 w 963241"/>
                  <a:gd name="connsiteY1" fmla="*/ 2311 h 1912325"/>
                  <a:gd name="connsiteX2" fmla="*/ 1334 w 963241"/>
                  <a:gd name="connsiteY2" fmla="*/ 0 h 1912325"/>
                  <a:gd name="connsiteX3" fmla="*/ 963241 w 963241"/>
                  <a:gd name="connsiteY3" fmla="*/ 1666072 h 1912325"/>
                  <a:gd name="connsiteX4" fmla="*/ 876116 w 963241"/>
                  <a:gd name="connsiteY4" fmla="*/ 1713812 h 1912325"/>
                  <a:gd name="connsiteX5" fmla="*/ 147553 w 963241"/>
                  <a:gd name="connsiteY5" fmla="*/ 1909030 h 1912325"/>
                  <a:gd name="connsiteX6" fmla="*/ 0 w 963241"/>
                  <a:gd name="connsiteY6" fmla="*/ 1912325 h 1912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3241" h="1912325">
                    <a:moveTo>
                      <a:pt x="0" y="1912325"/>
                    </a:moveTo>
                    <a:lnTo>
                      <a:pt x="0" y="2311"/>
                    </a:lnTo>
                    <a:lnTo>
                      <a:pt x="1334" y="0"/>
                    </a:lnTo>
                    <a:lnTo>
                      <a:pt x="963241" y="1666072"/>
                    </a:lnTo>
                    <a:lnTo>
                      <a:pt x="876116" y="1713812"/>
                    </a:lnTo>
                    <a:cubicBezTo>
                      <a:pt x="648145" y="1824792"/>
                      <a:pt x="400470" y="1891156"/>
                      <a:pt x="147553" y="1909030"/>
                    </a:cubicBezTo>
                    <a:lnTo>
                      <a:pt x="0" y="19123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181">
                <a:extLst>
                  <a:ext uri="{FF2B5EF4-FFF2-40B4-BE49-F238E27FC236}">
                    <a16:creationId xmlns:a16="http://schemas.microsoft.com/office/drawing/2014/main" id="{725AE515-686A-429B-B4D1-CCBC12B14A9E}"/>
                  </a:ext>
                </a:extLst>
              </p:cNvPr>
              <p:cNvSpPr/>
              <p:nvPr/>
            </p:nvSpPr>
            <p:spPr>
              <a:xfrm rot="9000000">
                <a:off x="5745596" y="1910095"/>
                <a:ext cx="1887402" cy="945448"/>
              </a:xfrm>
              <a:custGeom>
                <a:avLst/>
                <a:gdLst>
                  <a:gd name="connsiteX0" fmla="*/ 249840 w 1887402"/>
                  <a:gd name="connsiteY0" fmla="*/ 945448 h 945448"/>
                  <a:gd name="connsiteX1" fmla="*/ 197947 w 1887402"/>
                  <a:gd name="connsiteY1" fmla="*/ 850744 h 945448"/>
                  <a:gd name="connsiteX2" fmla="*/ 2729 w 1887402"/>
                  <a:gd name="connsiteY2" fmla="*/ 122181 h 945448"/>
                  <a:gd name="connsiteX3" fmla="*/ 0 w 1887402"/>
                  <a:gd name="connsiteY3" fmla="*/ 0 h 945448"/>
                  <a:gd name="connsiteX4" fmla="*/ 1887402 w 1887402"/>
                  <a:gd name="connsiteY4" fmla="*/ 1 h 945448"/>
                  <a:gd name="connsiteX5" fmla="*/ 249840 w 1887402"/>
                  <a:gd name="connsiteY5" fmla="*/ 945448 h 945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7402" h="945448">
                    <a:moveTo>
                      <a:pt x="249840" y="945448"/>
                    </a:moveTo>
                    <a:lnTo>
                      <a:pt x="197947" y="850744"/>
                    </a:lnTo>
                    <a:cubicBezTo>
                      <a:pt x="86967" y="622774"/>
                      <a:pt x="20603" y="375099"/>
                      <a:pt x="2729" y="122181"/>
                    </a:cubicBezTo>
                    <a:lnTo>
                      <a:pt x="0" y="0"/>
                    </a:lnTo>
                    <a:lnTo>
                      <a:pt x="1887402" y="1"/>
                    </a:lnTo>
                    <a:lnTo>
                      <a:pt x="249840" y="945448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183">
                <a:extLst>
                  <a:ext uri="{FF2B5EF4-FFF2-40B4-BE49-F238E27FC236}">
                    <a16:creationId xmlns:a16="http://schemas.microsoft.com/office/drawing/2014/main" id="{FBABB896-D747-439F-837E-A213FBD761C8}"/>
                  </a:ext>
                </a:extLst>
              </p:cNvPr>
              <p:cNvSpPr/>
              <p:nvPr/>
            </p:nvSpPr>
            <p:spPr>
              <a:xfrm rot="9000000">
                <a:off x="4086509" y="2144723"/>
                <a:ext cx="1661542" cy="1657839"/>
              </a:xfrm>
              <a:custGeom>
                <a:avLst/>
                <a:gdLst>
                  <a:gd name="connsiteX0" fmla="*/ 957153 w 1661542"/>
                  <a:gd name="connsiteY0" fmla="*/ 1657839 h 1657839"/>
                  <a:gd name="connsiteX1" fmla="*/ 0 w 1661542"/>
                  <a:gd name="connsiteY1" fmla="*/ 0 h 1657839"/>
                  <a:gd name="connsiteX2" fmla="*/ 1661542 w 1661542"/>
                  <a:gd name="connsiteY2" fmla="*/ 959292 h 1657839"/>
                  <a:gd name="connsiteX3" fmla="*/ 1564198 w 1661542"/>
                  <a:gd name="connsiteY3" fmla="*/ 1109816 h 1657839"/>
                  <a:gd name="connsiteX4" fmla="*/ 996981 w 1661542"/>
                  <a:gd name="connsiteY4" fmla="*/ 1636015 h 1657839"/>
                  <a:gd name="connsiteX5" fmla="*/ 957153 w 1661542"/>
                  <a:gd name="connsiteY5" fmla="*/ 1657839 h 1657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61542" h="1657839">
                    <a:moveTo>
                      <a:pt x="957153" y="1657839"/>
                    </a:moveTo>
                    <a:lnTo>
                      <a:pt x="0" y="0"/>
                    </a:lnTo>
                    <a:lnTo>
                      <a:pt x="1661542" y="959292"/>
                    </a:lnTo>
                    <a:lnTo>
                      <a:pt x="1564198" y="1109816"/>
                    </a:lnTo>
                    <a:cubicBezTo>
                      <a:pt x="1408087" y="1326279"/>
                      <a:pt x="1214194" y="1502970"/>
                      <a:pt x="996981" y="1636015"/>
                    </a:cubicBezTo>
                    <a:lnTo>
                      <a:pt x="957153" y="1657839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185">
                <a:extLst>
                  <a:ext uri="{FF2B5EF4-FFF2-40B4-BE49-F238E27FC236}">
                    <a16:creationId xmlns:a16="http://schemas.microsoft.com/office/drawing/2014/main" id="{6A52275D-49DD-4CE1-919B-EA433E219466}"/>
                  </a:ext>
                </a:extLst>
              </p:cNvPr>
              <p:cNvSpPr/>
              <p:nvPr/>
            </p:nvSpPr>
            <p:spPr>
              <a:xfrm rot="9000000">
                <a:off x="6262993" y="2744663"/>
                <a:ext cx="1875730" cy="936435"/>
              </a:xfrm>
              <a:custGeom>
                <a:avLst/>
                <a:gdLst>
                  <a:gd name="connsiteX0" fmla="*/ 503 w 1875730"/>
                  <a:gd name="connsiteY0" fmla="*/ 936435 h 936435"/>
                  <a:gd name="connsiteX1" fmla="*/ 0 w 1875730"/>
                  <a:gd name="connsiteY1" fmla="*/ 913889 h 936435"/>
                  <a:gd name="connsiteX2" fmla="*/ 172093 w 1875730"/>
                  <a:gd name="connsiteY2" fmla="*/ 159565 h 936435"/>
                  <a:gd name="connsiteX3" fmla="*/ 253778 w 1875730"/>
                  <a:gd name="connsiteY3" fmla="*/ 0 h 936435"/>
                  <a:gd name="connsiteX4" fmla="*/ 1875730 w 1875730"/>
                  <a:gd name="connsiteY4" fmla="*/ 936435 h 936435"/>
                  <a:gd name="connsiteX5" fmla="*/ 503 w 1875730"/>
                  <a:gd name="connsiteY5" fmla="*/ 936435 h 936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75730" h="936435">
                    <a:moveTo>
                      <a:pt x="503" y="936435"/>
                    </a:moveTo>
                    <a:lnTo>
                      <a:pt x="0" y="913889"/>
                    </a:lnTo>
                    <a:cubicBezTo>
                      <a:pt x="6614" y="659254"/>
                      <a:pt x="62686" y="402992"/>
                      <a:pt x="172093" y="159565"/>
                    </a:cubicBezTo>
                    <a:lnTo>
                      <a:pt x="253778" y="0"/>
                    </a:lnTo>
                    <a:lnTo>
                      <a:pt x="1875730" y="936435"/>
                    </a:lnTo>
                    <a:lnTo>
                      <a:pt x="503" y="93643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187">
                <a:extLst>
                  <a:ext uri="{FF2B5EF4-FFF2-40B4-BE49-F238E27FC236}">
                    <a16:creationId xmlns:a16="http://schemas.microsoft.com/office/drawing/2014/main" id="{359A5F7D-3100-44CD-A1D7-E6E677B066F6}"/>
                  </a:ext>
                </a:extLst>
              </p:cNvPr>
              <p:cNvSpPr/>
              <p:nvPr/>
            </p:nvSpPr>
            <p:spPr>
              <a:xfrm rot="9000000">
                <a:off x="4013144" y="2889393"/>
                <a:ext cx="1902124" cy="951673"/>
              </a:xfrm>
              <a:custGeom>
                <a:avLst/>
                <a:gdLst>
                  <a:gd name="connsiteX0" fmla="*/ 1648346 w 1902124"/>
                  <a:gd name="connsiteY0" fmla="*/ 951673 h 951673"/>
                  <a:gd name="connsiteX1" fmla="*/ 0 w 1902124"/>
                  <a:gd name="connsiteY1" fmla="*/ 0 h 951673"/>
                  <a:gd name="connsiteX2" fmla="*/ 1901280 w 1902124"/>
                  <a:gd name="connsiteY2" fmla="*/ 0 h 951673"/>
                  <a:gd name="connsiteX3" fmla="*/ 1902124 w 1902124"/>
                  <a:gd name="connsiteY3" fmla="*/ 37786 h 951673"/>
                  <a:gd name="connsiteX4" fmla="*/ 1730031 w 1902124"/>
                  <a:gd name="connsiteY4" fmla="*/ 792109 h 951673"/>
                  <a:gd name="connsiteX5" fmla="*/ 1648346 w 1902124"/>
                  <a:gd name="connsiteY5" fmla="*/ 951673 h 951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2124" h="951673">
                    <a:moveTo>
                      <a:pt x="1648346" y="951673"/>
                    </a:moveTo>
                    <a:lnTo>
                      <a:pt x="0" y="0"/>
                    </a:lnTo>
                    <a:lnTo>
                      <a:pt x="1901280" y="0"/>
                    </a:lnTo>
                    <a:lnTo>
                      <a:pt x="1902124" y="37786"/>
                    </a:lnTo>
                    <a:cubicBezTo>
                      <a:pt x="1895510" y="292420"/>
                      <a:pt x="1839438" y="548682"/>
                      <a:pt x="1730031" y="792109"/>
                    </a:cubicBezTo>
                    <a:lnTo>
                      <a:pt x="1648346" y="95167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189">
                <a:extLst>
                  <a:ext uri="{FF2B5EF4-FFF2-40B4-BE49-F238E27FC236}">
                    <a16:creationId xmlns:a16="http://schemas.microsoft.com/office/drawing/2014/main" id="{1F51D06B-63CA-476E-8F7C-714A91492850}"/>
                  </a:ext>
                </a:extLst>
              </p:cNvPr>
              <p:cNvSpPr/>
              <p:nvPr/>
            </p:nvSpPr>
            <p:spPr>
              <a:xfrm rot="9000000">
                <a:off x="5663890" y="3302477"/>
                <a:ext cx="977045" cy="1943012"/>
              </a:xfrm>
              <a:custGeom>
                <a:avLst/>
                <a:gdLst>
                  <a:gd name="connsiteX0" fmla="*/ 1765 w 977045"/>
                  <a:gd name="connsiteY0" fmla="*/ 1943012 h 1943012"/>
                  <a:gd name="connsiteX1" fmla="*/ 472 w 977045"/>
                  <a:gd name="connsiteY1" fmla="*/ 1942266 h 1943012"/>
                  <a:gd name="connsiteX2" fmla="*/ 0 w 977045"/>
                  <a:gd name="connsiteY2" fmla="*/ 1941448 h 1943012"/>
                  <a:gd name="connsiteX3" fmla="*/ 0 w 977045"/>
                  <a:gd name="connsiteY3" fmla="*/ 1411 h 1943012"/>
                  <a:gd name="connsiteX4" fmla="*/ 63157 w 977045"/>
                  <a:gd name="connsiteY4" fmla="*/ 0 h 1943012"/>
                  <a:gd name="connsiteX5" fmla="*/ 817481 w 977045"/>
                  <a:gd name="connsiteY5" fmla="*/ 172093 h 1943012"/>
                  <a:gd name="connsiteX6" fmla="*/ 977045 w 977045"/>
                  <a:gd name="connsiteY6" fmla="*/ 253778 h 1943012"/>
                  <a:gd name="connsiteX7" fmla="*/ 1765 w 977045"/>
                  <a:gd name="connsiteY7" fmla="*/ 1943012 h 1943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77045" h="1943012">
                    <a:moveTo>
                      <a:pt x="1765" y="1943012"/>
                    </a:moveTo>
                    <a:lnTo>
                      <a:pt x="472" y="1942266"/>
                    </a:lnTo>
                    <a:lnTo>
                      <a:pt x="0" y="1941448"/>
                    </a:lnTo>
                    <a:lnTo>
                      <a:pt x="0" y="1411"/>
                    </a:lnTo>
                    <a:lnTo>
                      <a:pt x="63157" y="0"/>
                    </a:lnTo>
                    <a:cubicBezTo>
                      <a:pt x="317792" y="6614"/>
                      <a:pt x="574054" y="62686"/>
                      <a:pt x="817481" y="172093"/>
                    </a:cubicBezTo>
                    <a:lnTo>
                      <a:pt x="977045" y="253778"/>
                    </a:lnTo>
                    <a:lnTo>
                      <a:pt x="1765" y="1943012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191">
                <a:extLst>
                  <a:ext uri="{FF2B5EF4-FFF2-40B4-BE49-F238E27FC236}">
                    <a16:creationId xmlns:a16="http://schemas.microsoft.com/office/drawing/2014/main" id="{B9402556-599A-4AC4-805D-C62208D821F4}"/>
                  </a:ext>
                </a:extLst>
              </p:cNvPr>
              <p:cNvSpPr/>
              <p:nvPr/>
            </p:nvSpPr>
            <p:spPr>
              <a:xfrm rot="9000000">
                <a:off x="6426030" y="2761065"/>
                <a:ext cx="1608755" cy="1612713"/>
              </a:xfrm>
              <a:custGeom>
                <a:avLst/>
                <a:gdLst>
                  <a:gd name="connsiteX0" fmla="*/ 1608755 w 1608755"/>
                  <a:gd name="connsiteY0" fmla="*/ 1612713 h 1612713"/>
                  <a:gd name="connsiteX1" fmla="*/ 0 w 1608755"/>
                  <a:gd name="connsiteY1" fmla="*/ 683898 h 1612713"/>
                  <a:gd name="connsiteX2" fmla="*/ 97344 w 1608755"/>
                  <a:gd name="connsiteY2" fmla="*/ 533374 h 1612713"/>
                  <a:gd name="connsiteX3" fmla="*/ 664561 w 1608755"/>
                  <a:gd name="connsiteY3" fmla="*/ 7176 h 1612713"/>
                  <a:gd name="connsiteX4" fmla="*/ 677655 w 1608755"/>
                  <a:gd name="connsiteY4" fmla="*/ 0 h 1612713"/>
                  <a:gd name="connsiteX5" fmla="*/ 1608755 w 1608755"/>
                  <a:gd name="connsiteY5" fmla="*/ 1612713 h 161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8755" h="1612713">
                    <a:moveTo>
                      <a:pt x="1608755" y="1612713"/>
                    </a:moveTo>
                    <a:lnTo>
                      <a:pt x="0" y="683898"/>
                    </a:lnTo>
                    <a:lnTo>
                      <a:pt x="97344" y="533374"/>
                    </a:lnTo>
                    <a:cubicBezTo>
                      <a:pt x="253454" y="316912"/>
                      <a:pt x="447348" y="140221"/>
                      <a:pt x="664561" y="7176"/>
                    </a:cubicBezTo>
                    <a:lnTo>
                      <a:pt x="677655" y="0"/>
                    </a:lnTo>
                    <a:lnTo>
                      <a:pt x="1608755" y="161271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193">
                <a:extLst>
                  <a:ext uri="{FF2B5EF4-FFF2-40B4-BE49-F238E27FC236}">
                    <a16:creationId xmlns:a16="http://schemas.microsoft.com/office/drawing/2014/main" id="{FC0519B8-D642-4C02-99A2-3B3B2336066A}"/>
                  </a:ext>
                </a:extLst>
              </p:cNvPr>
              <p:cNvSpPr/>
              <p:nvPr/>
            </p:nvSpPr>
            <p:spPr>
              <a:xfrm rot="9000000">
                <a:off x="4524040" y="3716195"/>
                <a:ext cx="1887062" cy="941785"/>
              </a:xfrm>
              <a:custGeom>
                <a:avLst/>
                <a:gdLst>
                  <a:gd name="connsiteX0" fmla="*/ 0 w 1887062"/>
                  <a:gd name="connsiteY0" fmla="*/ 941785 h 941785"/>
                  <a:gd name="connsiteX1" fmla="*/ 1631219 w 1887062"/>
                  <a:gd name="connsiteY1" fmla="*/ 0 h 941785"/>
                  <a:gd name="connsiteX2" fmla="*/ 1689456 w 1887062"/>
                  <a:gd name="connsiteY2" fmla="*/ 106280 h 941785"/>
                  <a:gd name="connsiteX3" fmla="*/ 1884674 w 1887062"/>
                  <a:gd name="connsiteY3" fmla="*/ 834843 h 941785"/>
                  <a:gd name="connsiteX4" fmla="*/ 1887062 w 1887062"/>
                  <a:gd name="connsiteY4" fmla="*/ 941785 h 941785"/>
                  <a:gd name="connsiteX5" fmla="*/ 0 w 1887062"/>
                  <a:gd name="connsiteY5" fmla="*/ 941785 h 94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7062" h="941785">
                    <a:moveTo>
                      <a:pt x="0" y="941785"/>
                    </a:moveTo>
                    <a:lnTo>
                      <a:pt x="1631219" y="0"/>
                    </a:lnTo>
                    <a:lnTo>
                      <a:pt x="1689456" y="106280"/>
                    </a:lnTo>
                    <a:cubicBezTo>
                      <a:pt x="1800435" y="334251"/>
                      <a:pt x="1866799" y="581925"/>
                      <a:pt x="1884674" y="834843"/>
                    </a:cubicBezTo>
                    <a:lnTo>
                      <a:pt x="1887062" y="941785"/>
                    </a:lnTo>
                    <a:lnTo>
                      <a:pt x="0" y="941785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195">
                <a:extLst>
                  <a:ext uri="{FF2B5EF4-FFF2-40B4-BE49-F238E27FC236}">
                    <a16:creationId xmlns:a16="http://schemas.microsoft.com/office/drawing/2014/main" id="{2F5F4EEC-25AA-40E1-967F-67B19811FC8F}"/>
                  </a:ext>
                </a:extLst>
              </p:cNvPr>
              <p:cNvSpPr/>
              <p:nvPr/>
            </p:nvSpPr>
            <p:spPr>
              <a:xfrm rot="9000000">
                <a:off x="6551595" y="2926702"/>
                <a:ext cx="923991" cy="1859828"/>
              </a:xfrm>
              <a:custGeom>
                <a:avLst/>
                <a:gdLst>
                  <a:gd name="connsiteX0" fmla="*/ 923991 w 923991"/>
                  <a:gd name="connsiteY0" fmla="*/ 1859828 h 1859828"/>
                  <a:gd name="connsiteX1" fmla="*/ 0 w 923991"/>
                  <a:gd name="connsiteY1" fmla="*/ 259428 h 1859828"/>
                  <a:gd name="connsiteX2" fmla="*/ 113859 w 923991"/>
                  <a:gd name="connsiteY2" fmla="*/ 197039 h 1859828"/>
                  <a:gd name="connsiteX3" fmla="*/ 842422 w 923991"/>
                  <a:gd name="connsiteY3" fmla="*/ 1821 h 1859828"/>
                  <a:gd name="connsiteX4" fmla="*/ 923991 w 923991"/>
                  <a:gd name="connsiteY4" fmla="*/ 0 h 1859828"/>
                  <a:gd name="connsiteX5" fmla="*/ 923991 w 923991"/>
                  <a:gd name="connsiteY5" fmla="*/ 1859828 h 185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3991" h="1859828">
                    <a:moveTo>
                      <a:pt x="923991" y="1859828"/>
                    </a:moveTo>
                    <a:lnTo>
                      <a:pt x="0" y="259428"/>
                    </a:lnTo>
                    <a:lnTo>
                      <a:pt x="113859" y="197039"/>
                    </a:lnTo>
                    <a:cubicBezTo>
                      <a:pt x="341829" y="86060"/>
                      <a:pt x="589504" y="19696"/>
                      <a:pt x="842422" y="1821"/>
                    </a:cubicBezTo>
                    <a:lnTo>
                      <a:pt x="923991" y="0"/>
                    </a:lnTo>
                    <a:lnTo>
                      <a:pt x="923991" y="1859828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197">
                <a:extLst>
                  <a:ext uri="{FF2B5EF4-FFF2-40B4-BE49-F238E27FC236}">
                    <a16:creationId xmlns:a16="http://schemas.microsoft.com/office/drawing/2014/main" id="{87990840-F46F-47EE-852B-C2DFF256C684}"/>
                  </a:ext>
                </a:extLst>
              </p:cNvPr>
              <p:cNvSpPr/>
              <p:nvPr/>
            </p:nvSpPr>
            <p:spPr>
              <a:xfrm rot="9000000">
                <a:off x="4962649" y="3605252"/>
                <a:ext cx="1625505" cy="1623719"/>
              </a:xfrm>
              <a:custGeom>
                <a:avLst/>
                <a:gdLst>
                  <a:gd name="connsiteX0" fmla="*/ 0 w 1625505"/>
                  <a:gd name="connsiteY0" fmla="*/ 1623719 h 1623719"/>
                  <a:gd name="connsiteX1" fmla="*/ 937454 w 1625505"/>
                  <a:gd name="connsiteY1" fmla="*/ 0 h 1623719"/>
                  <a:gd name="connsiteX2" fmla="*/ 1087979 w 1625505"/>
                  <a:gd name="connsiteY2" fmla="*/ 97344 h 1623719"/>
                  <a:gd name="connsiteX3" fmla="*/ 1614177 w 1625505"/>
                  <a:gd name="connsiteY3" fmla="*/ 664561 h 1623719"/>
                  <a:gd name="connsiteX4" fmla="*/ 1625505 w 1625505"/>
                  <a:gd name="connsiteY4" fmla="*/ 685233 h 1623719"/>
                  <a:gd name="connsiteX5" fmla="*/ 0 w 1625505"/>
                  <a:gd name="connsiteY5" fmla="*/ 1623719 h 1623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5505" h="1623719">
                    <a:moveTo>
                      <a:pt x="0" y="1623719"/>
                    </a:moveTo>
                    <a:lnTo>
                      <a:pt x="937454" y="0"/>
                    </a:lnTo>
                    <a:lnTo>
                      <a:pt x="1087979" y="97344"/>
                    </a:lnTo>
                    <a:cubicBezTo>
                      <a:pt x="1304441" y="253455"/>
                      <a:pt x="1481132" y="447348"/>
                      <a:pt x="1614177" y="664561"/>
                    </a:cubicBezTo>
                    <a:lnTo>
                      <a:pt x="1625505" y="685233"/>
                    </a:lnTo>
                    <a:lnTo>
                      <a:pt x="0" y="1623719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D80562B-AFBC-4CBC-B197-17E054EEAFF3}"/>
                  </a:ext>
                </a:extLst>
              </p:cNvPr>
              <p:cNvSpPr/>
              <p:nvPr/>
            </p:nvSpPr>
            <p:spPr>
              <a:xfrm>
                <a:off x="5844505" y="3012286"/>
                <a:ext cx="492092" cy="49209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42000">
                    <a:schemeClr val="accent4">
                      <a:lumMod val="75000"/>
                    </a:schemeClr>
                  </a:gs>
                  <a:gs pos="69000">
                    <a:srgbClr val="FFC000"/>
                  </a:gs>
                  <a:gs pos="100000">
                    <a:schemeClr val="accent4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222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EEAB854-0CCD-4C1E-9032-347F1CA9D495}"/>
                </a:ext>
              </a:extLst>
            </p:cNvPr>
            <p:cNvSpPr txBox="1"/>
            <p:nvPr/>
          </p:nvSpPr>
          <p:spPr>
            <a:xfrm rot="18900000">
              <a:off x="6265862" y="2076738"/>
              <a:ext cx="1379029" cy="29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100 000 000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1B4200-05FF-4209-819E-213A6FEE04D0}"/>
                </a:ext>
              </a:extLst>
            </p:cNvPr>
            <p:cNvSpPr txBox="1"/>
            <p:nvPr/>
          </p:nvSpPr>
          <p:spPr>
            <a:xfrm rot="20826295">
              <a:off x="6578367" y="2649728"/>
              <a:ext cx="1379029" cy="29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635 909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9586FF-1F81-453B-8F4B-FCCF91164235}"/>
                </a:ext>
              </a:extLst>
            </p:cNvPr>
            <p:cNvSpPr txBox="1"/>
            <p:nvPr/>
          </p:nvSpPr>
          <p:spPr>
            <a:xfrm rot="823021">
              <a:off x="6561832" y="3364547"/>
              <a:ext cx="1379029" cy="29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909 999 000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555EC59-E377-4A3D-B2C1-D3DE8DBB9D42}"/>
                </a:ext>
              </a:extLst>
            </p:cNvPr>
            <p:cNvSpPr txBox="1"/>
            <p:nvPr/>
          </p:nvSpPr>
          <p:spPr>
            <a:xfrm rot="2685929">
              <a:off x="6233995" y="3919542"/>
              <a:ext cx="1379029" cy="317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707 000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DE6665-41B3-48E4-8F71-44A9EC985B40}"/>
                </a:ext>
              </a:extLst>
            </p:cNvPr>
            <p:cNvSpPr txBox="1"/>
            <p:nvPr/>
          </p:nvSpPr>
          <p:spPr>
            <a:xfrm rot="4655925">
              <a:off x="5573106" y="3939214"/>
              <a:ext cx="1379029" cy="299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889 999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116507-5667-47E3-8962-74F96C789769}"/>
                </a:ext>
              </a:extLst>
            </p:cNvPr>
            <p:cNvSpPr txBox="1"/>
            <p:nvPr/>
          </p:nvSpPr>
          <p:spPr>
            <a:xfrm rot="6267848">
              <a:off x="4963824" y="4118655"/>
              <a:ext cx="1379029" cy="324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123 456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D54EEF-0762-4D28-9359-0092FD6079CF}"/>
                </a:ext>
              </a:extLst>
            </p:cNvPr>
            <p:cNvSpPr txBox="1"/>
            <p:nvPr/>
          </p:nvSpPr>
          <p:spPr>
            <a:xfrm rot="8314163">
              <a:off x="4389222" y="3803386"/>
              <a:ext cx="1379029" cy="29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104 500 990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02DFEF-8656-47F4-AB6B-CC45F49B75DE}"/>
                </a:ext>
              </a:extLst>
            </p:cNvPr>
            <p:cNvSpPr txBox="1"/>
            <p:nvPr/>
          </p:nvSpPr>
          <p:spPr>
            <a:xfrm rot="10207448">
              <a:off x="4231112" y="3226222"/>
              <a:ext cx="1379029" cy="29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345 000 787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562E2C-5D0D-440D-BD78-984225C148B5}"/>
                </a:ext>
              </a:extLst>
            </p:cNvPr>
            <p:cNvSpPr txBox="1"/>
            <p:nvPr/>
          </p:nvSpPr>
          <p:spPr>
            <a:xfrm rot="11499479">
              <a:off x="4135764" y="2650890"/>
              <a:ext cx="1379029" cy="292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234 878 999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AE0122-31B5-4F4A-BC71-E7DDE4F0FCF2}"/>
                </a:ext>
              </a:extLst>
            </p:cNvPr>
            <p:cNvSpPr txBox="1"/>
            <p:nvPr/>
          </p:nvSpPr>
          <p:spPr>
            <a:xfrm rot="13358356">
              <a:off x="4593551" y="2242310"/>
              <a:ext cx="1379029" cy="317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256 777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9D7A7F-B543-4887-97C7-CED46D7E945A}"/>
                </a:ext>
              </a:extLst>
            </p:cNvPr>
            <p:cNvSpPr txBox="1"/>
            <p:nvPr/>
          </p:nvSpPr>
          <p:spPr>
            <a:xfrm rot="15311981">
              <a:off x="5034620" y="1896482"/>
              <a:ext cx="1379029" cy="324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500 99 88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46158D-8E1C-4F9E-B352-E831FF6B96DE}"/>
                </a:ext>
              </a:extLst>
            </p:cNvPr>
            <p:cNvSpPr txBox="1"/>
            <p:nvPr/>
          </p:nvSpPr>
          <p:spPr>
            <a:xfrm rot="17000997">
              <a:off x="5676308" y="1666619"/>
              <a:ext cx="1379029" cy="324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w Cen MT" panose="020B0602020104020603" pitchFamily="34" charset="0"/>
                  <a:ea typeface="+mn-ea"/>
                  <a:cs typeface="+mn-cs"/>
                </a:rPr>
                <a:t>2 432 000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endParaRPr>
            </a:p>
          </p:txBody>
        </p:sp>
      </p:grpSp>
      <p:sp>
        <p:nvSpPr>
          <p:cNvPr id="43" name="Freeform: Shape 227">
            <a:extLst>
              <a:ext uri="{FF2B5EF4-FFF2-40B4-BE49-F238E27FC236}">
                <a16:creationId xmlns:a16="http://schemas.microsoft.com/office/drawing/2014/main" id="{659C230E-3E02-4EC2-AF3A-D1C8C10DFB24}"/>
              </a:ext>
            </a:extLst>
          </p:cNvPr>
          <p:cNvSpPr/>
          <p:nvPr/>
        </p:nvSpPr>
        <p:spPr>
          <a:xfrm rot="10800000">
            <a:off x="7844674" y="4951429"/>
            <a:ext cx="192585" cy="981275"/>
          </a:xfrm>
          <a:custGeom>
            <a:avLst/>
            <a:gdLst>
              <a:gd name="connsiteX0" fmla="*/ 0 w 156142"/>
              <a:gd name="connsiteY0" fmla="*/ 0 h 885825"/>
              <a:gd name="connsiteX1" fmla="*/ 156142 w 156142"/>
              <a:gd name="connsiteY1" fmla="*/ 0 h 885825"/>
              <a:gd name="connsiteX2" fmla="*/ 156142 w 156142"/>
              <a:gd name="connsiteY2" fmla="*/ 738672 h 885825"/>
              <a:gd name="connsiteX3" fmla="*/ 78071 w 156142"/>
              <a:gd name="connsiteY3" fmla="*/ 885825 h 885825"/>
              <a:gd name="connsiteX4" fmla="*/ 0 w 156142"/>
              <a:gd name="connsiteY4" fmla="*/ 738672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142" h="885825">
                <a:moveTo>
                  <a:pt x="0" y="0"/>
                </a:moveTo>
                <a:lnTo>
                  <a:pt x="156142" y="0"/>
                </a:lnTo>
                <a:lnTo>
                  <a:pt x="156142" y="738672"/>
                </a:lnTo>
                <a:lnTo>
                  <a:pt x="78071" y="885825"/>
                </a:lnTo>
                <a:lnTo>
                  <a:pt x="0" y="738672"/>
                </a:lnTo>
                <a:close/>
              </a:path>
            </a:pathLst>
          </a:custGeom>
          <a:gradFill flip="none" rotWithShape="1">
            <a:gsLst>
              <a:gs pos="0">
                <a:srgbClr val="FFFF00"/>
              </a:gs>
              <a:gs pos="42000">
                <a:schemeClr val="accent4">
                  <a:lumMod val="75000"/>
                </a:schemeClr>
              </a:gs>
              <a:gs pos="69000">
                <a:srgbClr val="FFC000"/>
              </a:gs>
              <a:gs pos="10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EFF3A6F-2940-4811-B21D-81C9E8F35B7D}"/>
              </a:ext>
            </a:extLst>
          </p:cNvPr>
          <p:cNvSpPr/>
          <p:nvPr/>
        </p:nvSpPr>
        <p:spPr>
          <a:xfrm>
            <a:off x="7796177" y="5740939"/>
            <a:ext cx="272102" cy="27839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317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8618" y="1953823"/>
            <a:ext cx="5749026" cy="374326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8572" y="4840041"/>
            <a:ext cx="5322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những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con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kim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quay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dừng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34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E4E3"/>
          </a:solidFill>
          <a:ln>
            <a:solidFill>
              <a:srgbClr val="FCC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088886" y="6378620"/>
            <a:ext cx="931195" cy="95876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438547">
            <a:off x="54040" y="2388092"/>
            <a:ext cx="631761" cy="65046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506201" y="4083321"/>
            <a:ext cx="931195" cy="95876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630403" y="-646675"/>
            <a:ext cx="931195" cy="95876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alphaModFix amt="8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908686" y="685800"/>
            <a:ext cx="465598" cy="4793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alphaModFix amt="43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954054" y="6378620"/>
            <a:ext cx="465598" cy="4793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590290">
            <a:off x="9276907" y="312085"/>
            <a:ext cx="465598" cy="47938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504880">
            <a:off x="8811309" y="6172200"/>
            <a:ext cx="465598" cy="47938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" cstate="print">
            <a:alphaModFix amt="34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145353">
            <a:off x="11078699" y="3100564"/>
            <a:ext cx="465598" cy="47938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5154" y="3858024"/>
            <a:ext cx="2287407" cy="3009746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34439" y="81745"/>
            <a:ext cx="2067708" cy="2457131"/>
          </a:xfrm>
          <a:prstGeom prst="rect">
            <a:avLst/>
          </a:prstGeom>
        </p:spPr>
      </p:pic>
      <p:pic>
        <p:nvPicPr>
          <p:cNvPr id="24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522031">
            <a:off x="9679469" y="4861438"/>
            <a:ext cx="2809284" cy="2022685"/>
          </a:xfrm>
          <a:prstGeom prst="rect">
            <a:avLst/>
          </a:prstGeom>
        </p:spPr>
      </p:pic>
      <p:pic>
        <p:nvPicPr>
          <p:cNvPr id="25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733976">
            <a:off x="-74273" y="-142307"/>
            <a:ext cx="2369325" cy="2261629"/>
          </a:xfrm>
          <a:prstGeom prst="rect">
            <a:avLst/>
          </a:prstGeom>
        </p:spPr>
      </p:pic>
      <p:pic>
        <p:nvPicPr>
          <p:cNvPr id="5" name="Picture 4" descr="A blue and orange text&#10;&#10;AI-generated content may be incorrect.">
            <a:extLst>
              <a:ext uri="{FF2B5EF4-FFF2-40B4-BE49-F238E27FC236}">
                <a16:creationId xmlns:a16="http://schemas.microsoft.com/office/drawing/2014/main" id="{A2385EEE-7255-2D30-8EFC-BAEDDFA71E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650" y="2002412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4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383"/>
          </a:xfrm>
          <a:prstGeom prst="rect">
            <a:avLst/>
          </a:prstGeom>
        </p:spPr>
      </p:pic>
      <p:sp>
        <p:nvSpPr>
          <p:cNvPr id="5" name="文本框 28">
            <a:extLst>
              <a:ext uri="{FF2B5EF4-FFF2-40B4-BE49-F238E27FC236}">
                <a16:creationId xmlns:a16="http://schemas.microsoft.com/office/drawing/2014/main" id="{85B0815E-45B3-4AED-BCFF-744A73809326}"/>
              </a:ext>
            </a:extLst>
          </p:cNvPr>
          <p:cNvSpPr txBox="1"/>
          <p:nvPr/>
        </p:nvSpPr>
        <p:spPr>
          <a:xfrm>
            <a:off x="1663764" y="1678904"/>
            <a:ext cx="9471123" cy="359853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Chân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cảm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yêu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thích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, tin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tưởng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ủng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Hương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Thảo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–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Zalo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0972115126!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Mong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rằng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liệu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này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giúp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gặt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sự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nghiệp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trồng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người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biết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thêm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nguyên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hay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bạn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hãy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truy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cập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Facebook: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hlinkClick r:id="rId3"/>
              </a:rPr>
              <a:t>https://www.facebook.com/huongthaoGADT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C5116-B461-8DA9-CB85-B3CDDF13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39" y="341306"/>
            <a:ext cx="391397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7440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rintable Number Sense Activities for Pre-K by Slidesgo">
  <a:themeElements>
    <a:clrScheme name="Simple Light">
      <a:dk1>
        <a:srgbClr val="EFEFEF"/>
      </a:dk1>
      <a:lt1>
        <a:srgbClr val="FFFFFF"/>
      </a:lt1>
      <a:dk2>
        <a:srgbClr val="6B4C6D"/>
      </a:dk2>
      <a:lt2>
        <a:srgbClr val="B64BA7"/>
      </a:lt2>
      <a:accent1>
        <a:srgbClr val="FF828A"/>
      </a:accent1>
      <a:accent2>
        <a:srgbClr val="85E2E6"/>
      </a:accent2>
      <a:accent3>
        <a:srgbClr val="B2B911"/>
      </a:accent3>
      <a:accent4>
        <a:srgbClr val="E1F337"/>
      </a:accent4>
      <a:accent5>
        <a:srgbClr val="A77644"/>
      </a:accent5>
      <a:accent6>
        <a:srgbClr val="FFC73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897</Words>
  <Application>Microsoft Office PowerPoint</Application>
  <PresentationFormat>Widescreen</PresentationFormat>
  <Paragraphs>203</Paragraphs>
  <Slides>25</Slides>
  <Notes>4</Notes>
  <HiddenSlides>0</HiddenSlides>
  <MMClips>16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Love Ya Like A Sister</vt:lpstr>
      <vt:lpstr>微软雅黑</vt:lpstr>
      <vt:lpstr>Arial</vt:lpstr>
      <vt:lpstr>Bebas Neue</vt:lpstr>
      <vt:lpstr>Calibri</vt:lpstr>
      <vt:lpstr>Cambria</vt:lpstr>
      <vt:lpstr>Karla</vt:lpstr>
      <vt:lpstr>Times New Roman</vt:lpstr>
      <vt:lpstr>Tw Cen MT</vt:lpstr>
      <vt:lpstr>10_Office Theme</vt:lpstr>
      <vt:lpstr>11_Office Theme</vt:lpstr>
      <vt:lpstr>1_Office Theme</vt:lpstr>
      <vt:lpstr>Printable Number Sense Activities for Pre-K by Slidesgo</vt:lpstr>
      <vt:lpstr>Custom Design</vt:lpstr>
      <vt:lpstr>8_Office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45</cp:revision>
  <dcterms:created xsi:type="dcterms:W3CDTF">2023-10-17T13:25:03Z</dcterms:created>
  <dcterms:modified xsi:type="dcterms:W3CDTF">2025-12-08T03:24:04Z</dcterms:modified>
</cp:coreProperties>
</file>