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708" r:id="rId3"/>
    <p:sldMasterId id="2147483712" r:id="rId4"/>
  </p:sldMasterIdLst>
  <p:notesMasterIdLst>
    <p:notesMasterId r:id="rId28"/>
  </p:notesMasterIdLst>
  <p:sldIdLst>
    <p:sldId id="329" r:id="rId5"/>
    <p:sldId id="303" r:id="rId6"/>
    <p:sldId id="304" r:id="rId7"/>
    <p:sldId id="305" r:id="rId8"/>
    <p:sldId id="330" r:id="rId9"/>
    <p:sldId id="302" r:id="rId10"/>
    <p:sldId id="258" r:id="rId11"/>
    <p:sldId id="328" r:id="rId12"/>
    <p:sldId id="288" r:id="rId13"/>
    <p:sldId id="306" r:id="rId14"/>
    <p:sldId id="307" r:id="rId15"/>
    <p:sldId id="332" r:id="rId16"/>
    <p:sldId id="331" r:id="rId17"/>
    <p:sldId id="299" r:id="rId18"/>
    <p:sldId id="309" r:id="rId19"/>
    <p:sldId id="310" r:id="rId20"/>
    <p:sldId id="311" r:id="rId21"/>
    <p:sldId id="259" r:id="rId22"/>
    <p:sldId id="270" r:id="rId23"/>
    <p:sldId id="271" r:id="rId24"/>
    <p:sldId id="272" r:id="rId25"/>
    <p:sldId id="273" r:id="rId26"/>
    <p:sldId id="26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87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65EB78-8F1C-4562-B1A3-46A08F9E29A4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79031F-5B33-4602-ADD3-430748C9F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946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9CD8D7-0808-49F1-B7EF-B1B58E366B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629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9CD8D7-0808-49F1-B7EF-B1B58E366B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7509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9CD8D7-0808-49F1-B7EF-B1B58E366B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0852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9CD8D7-0808-49F1-B7EF-B1B58E366B2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2324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2.png"/><Relationship Id="rId4" Type="http://schemas.openxmlformats.org/officeDocument/2006/relationships/hyperlink" Target="https://www.facebook.com/groups/629898828017053" TargetMode="Externa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2.png"/><Relationship Id="rId4" Type="http://schemas.openxmlformats.org/officeDocument/2006/relationships/hyperlink" Target="https://www.facebook.com/groups/629898828017053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grass&#10;&#10;Description automatically generated">
            <a:extLst>
              <a:ext uri="{FF2B5EF4-FFF2-40B4-BE49-F238E27FC236}">
                <a16:creationId xmlns:a16="http://schemas.microsoft.com/office/drawing/2014/main" id="{72E3566E-B0FE-D5A8-BEF2-DFD5C2E1C9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96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9B8BFE1-2E96-0CFA-D17B-24C000E5FD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58"/>
          <a:stretch/>
        </p:blipFill>
        <p:spPr>
          <a:xfrm>
            <a:off x="0" y="0"/>
            <a:ext cx="1228049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45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ky, grass&#10;&#10;Description automatically generated">
            <a:extLst>
              <a:ext uri="{FF2B5EF4-FFF2-40B4-BE49-F238E27FC236}">
                <a16:creationId xmlns:a16="http://schemas.microsoft.com/office/drawing/2014/main" id="{7C097D84-AC31-70C2-CF2A-DE1B8CE576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94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54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638DA-8613-0333-3C5C-3C2C5A4E0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50B31-53BE-A7E7-938F-7E240C90EE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1E00D8-D884-6F53-502A-94C93CC99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FC6ADE-B6F2-40FA-E797-3A8DEA17A7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C9190E-DD83-C5B3-92A3-FA1E69721D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12BCBB-6A47-5746-ECE9-2BBF57BCE9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1CDF9E-65C5-485B-9AFD-600F41E72219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003F76-60C5-6157-BC2A-1E0BE3018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32D47F-6510-8180-B729-485214D4A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E8501F-DFCE-4E41-BBB3-24AD6D30C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2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33D13-4F9B-B673-8D49-C8CD00433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51648E-ECFE-72EC-FBEA-E747D21C86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1CDF9E-65C5-485B-9AFD-600F41E72219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F46763-9F92-BB36-7442-751196754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2FB0FE-50C8-4E19-E8F2-DC54B2444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E8501F-DFCE-4E41-BBB3-24AD6D30C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96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DE5B7C-7195-60A8-09EA-38FBDD5C75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1CDF9E-65C5-485B-9AFD-600F41E72219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C27E5C-D74E-57BB-F502-B8017E47D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C9C0D7-81A1-1AC8-1E33-A1916787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E8501F-DFCE-4E41-BBB3-24AD6D30C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584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0B785-C0A5-F70C-EFCF-FC3AE19BD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9E49F-E2E1-8E05-4A3D-0A15DE23F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1BF6D-E0AD-0836-AF19-074B8F4D38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14C3D9-0FAF-CEDD-92C8-375C602C1F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1CDF9E-65C5-485B-9AFD-600F41E72219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B74507-7EE9-A6CA-5CD9-25AC85E0C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1C8B6B-DC60-D817-E30B-3B4013F2C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E8501F-DFCE-4E41-BBB3-24AD6D30C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2BCFA-E52C-3BFF-2885-F4236C94D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D72F59-4C46-EABB-B984-899EE03B2B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AFCBC-0564-DF73-F95F-B8E9CB3145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590770-DD9C-3F31-CF92-3CBED0DB51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1CDF9E-65C5-485B-9AFD-600F41E72219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F34022-78F9-3331-51CC-6DA9629A9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A32EAF-19C8-4547-ED2D-74A6E7494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E8501F-DFCE-4E41-BBB3-24AD6D30C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66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371FB-BCCD-F3B0-24BB-C387BAD09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EB1B7-02CB-1844-56F8-245894DA29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2661D-CDBF-4E4D-B205-BB831BA669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1CDF9E-65C5-485B-9AFD-600F41E72219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3204B-5042-66E5-E069-C5C10497D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FEF78F-631E-5C34-8A8F-136D61485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E8501F-DFCE-4E41-BBB3-24AD6D30C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69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B67D6C-BEE8-31E9-E3DC-0DD8893C0F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D94161-5741-17A8-24A4-D9A1C8A4C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B0CE7-F824-DD7B-8250-8AEA6AB6F3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1CDF9E-65C5-485B-9AFD-600F41E72219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55448-259C-097C-E0CC-19683504D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44364-BCA4-53A9-A337-56E64D8A5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E8501F-DFCE-4E41-BBB3-24AD6D30C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0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green&#10;&#10;Description automatically generated">
            <a:extLst>
              <a:ext uri="{FF2B5EF4-FFF2-40B4-BE49-F238E27FC236}">
                <a16:creationId xmlns:a16="http://schemas.microsoft.com/office/drawing/2014/main" id="{694522C0-F547-78E9-4689-A2DF3D0FB8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1"/>
            <a:ext cx="12191999" cy="685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16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A9DD250E-E679-5FDC-CE35-713F559A7B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2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2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68F05F3-9328-5DB1-5C34-AABC268029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56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866C2-0009-F080-C1FD-4EC7B2BC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F966C-5A2E-DD31-0FEA-0309BDE63D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6526E3-6E02-3165-72D7-3062139B5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A6B568-D267-7CEF-17A7-C98CF4CB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611B1D-373F-4D07-985D-79E949043480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A2D807-A5B3-384E-8329-2D479EC24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B23D19-0007-800D-F26D-C60D7088F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E9463-3432-4AF1-986D-01995777D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9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4EA46-5534-288A-2406-CEB8D56D9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07F9DB-E9FB-4B93-00D8-848FEA025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0A00D7-6333-CFFC-44A1-AEE20EDE7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D0B70-1840-82E5-EF3F-A5B5B7B87A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A0C9FC-088A-2CFB-A7A7-26A3A47111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258788-B8A4-7CA0-64BA-0611076231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611B1D-373F-4D07-985D-79E949043480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4CFA8E-8F07-D86C-EA64-7B76BE5EC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059B21-909A-B77F-B263-3A2F2714A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E9463-3432-4AF1-986D-01995777D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9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590B4-0EF4-E95D-F243-FBF61E0FC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3FBD15-A4B1-9EF4-F8C7-9B60990E53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611B1D-373F-4D07-985D-79E949043480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014AF5-84D6-7605-036C-B41FE4D3D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31FD46-AD45-BBEF-FF75-AAFDA8BEA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E9463-3432-4AF1-986D-01995777D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69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C2E57B-DD30-83D5-9F6D-D48F35C00A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611B1D-373F-4D07-985D-79E949043480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55333A-1219-2605-C4C3-88A05B074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ABC51-DCE5-5FC9-0E50-ABCD03457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E9463-3432-4AF1-986D-01995777D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6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65C6D-F956-45C5-E336-5C64ACF5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395F3-504A-730E-2936-850F199BB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2914D-50C1-0DFE-B8D3-0C5DD78B91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D31F72-88B8-8DCE-0AD1-E6B1F26E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611B1D-373F-4D07-985D-79E949043480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51D5FA-2F13-3893-ACB8-9DC08B0B9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BCBA13-F4D9-DE8D-87CC-A3EA5425C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E9463-3432-4AF1-986D-01995777D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4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BD454-8FD5-E7C3-2062-F41F3E8BA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962FF1-E921-157C-0AF2-E45FC38E45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A2126-7200-908D-0706-9AFB0021B8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07AA2C-12BB-01DD-66F7-8C6314BB42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611B1D-373F-4D07-985D-79E949043480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0B0E4-F097-A22E-1698-9FB1597CB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56A72C-6D95-CA0C-7143-DADA5BC59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E9463-3432-4AF1-986D-01995777D24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7F61CA-CE83-4669-8331-E419289879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844200" y="-22148800"/>
            <a:ext cx="6858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0F5F5C-7FF9-46F3-9943-698593F3F8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7400" y="16078200"/>
            <a:ext cx="6858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F6DA62-6BEF-42B6-84B1-FF95039AE8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368200" y="1950720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80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1403A-95F1-F295-6803-7B0378360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CB071C-41C1-E057-05FF-2BFCC253B5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FF993-6199-CE30-D51D-FA592B96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611B1D-373F-4D07-985D-79E949043480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78A12-AB65-F1D0-DFDE-3D2F1C93A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FF60B-7F27-3565-3A93-6C5C16352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E9463-3432-4AF1-986D-01995777D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71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82982C-B351-ED8F-8A52-685D1CD596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7BA790-864A-7035-0F25-54DDCF40EF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8C5E-8DB7-2600-A344-213AB0A8CC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611B1D-373F-4D07-985D-79E949043480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3C6C2-620C-E738-5DD3-FDBBDFFFF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95DB8-98D0-70E5-28AD-0E48CBBD5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E9463-3432-4AF1-986D-01995777D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2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A97EBC6-994E-801D-D797-3A52DC8FE8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452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E581D6-EBCA-DC83-24E9-4712E5C49C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71B2318-6928-BA65-F19D-8531093D67F9}"/>
              </a:ext>
            </a:extLst>
          </p:cNvPr>
          <p:cNvSpPr/>
          <p:nvPr userDrawn="1"/>
        </p:nvSpPr>
        <p:spPr>
          <a:xfrm>
            <a:off x="245165" y="278296"/>
            <a:ext cx="11701670" cy="6410739"/>
          </a:xfrm>
          <a:custGeom>
            <a:avLst/>
            <a:gdLst>
              <a:gd name="connsiteX0" fmla="*/ 0 w 11701670"/>
              <a:gd name="connsiteY0" fmla="*/ 1068478 h 6410739"/>
              <a:gd name="connsiteX1" fmla="*/ 1068478 w 11701670"/>
              <a:gd name="connsiteY1" fmla="*/ 0 h 6410739"/>
              <a:gd name="connsiteX2" fmla="*/ 1560378 w 11701670"/>
              <a:gd name="connsiteY2" fmla="*/ 0 h 6410739"/>
              <a:gd name="connsiteX3" fmla="*/ 1956630 w 11701670"/>
              <a:gd name="connsiteY3" fmla="*/ 0 h 6410739"/>
              <a:gd name="connsiteX4" fmla="*/ 2831118 w 11701670"/>
              <a:gd name="connsiteY4" fmla="*/ 0 h 6410739"/>
              <a:gd name="connsiteX5" fmla="*/ 3609959 w 11701670"/>
              <a:gd name="connsiteY5" fmla="*/ 0 h 6410739"/>
              <a:gd name="connsiteX6" fmla="*/ 4484447 w 11701670"/>
              <a:gd name="connsiteY6" fmla="*/ 0 h 6410739"/>
              <a:gd name="connsiteX7" fmla="*/ 4880700 w 11701670"/>
              <a:gd name="connsiteY7" fmla="*/ 0 h 6410739"/>
              <a:gd name="connsiteX8" fmla="*/ 5372599 w 11701670"/>
              <a:gd name="connsiteY8" fmla="*/ 0 h 6410739"/>
              <a:gd name="connsiteX9" fmla="*/ 6247087 w 11701670"/>
              <a:gd name="connsiteY9" fmla="*/ 0 h 6410739"/>
              <a:gd name="connsiteX10" fmla="*/ 7121576 w 11701670"/>
              <a:gd name="connsiteY10" fmla="*/ 0 h 6410739"/>
              <a:gd name="connsiteX11" fmla="*/ 7804769 w 11701670"/>
              <a:gd name="connsiteY11" fmla="*/ 0 h 6410739"/>
              <a:gd name="connsiteX12" fmla="*/ 8296669 w 11701670"/>
              <a:gd name="connsiteY12" fmla="*/ 0 h 6410739"/>
              <a:gd name="connsiteX13" fmla="*/ 8884216 w 11701670"/>
              <a:gd name="connsiteY13" fmla="*/ 0 h 6410739"/>
              <a:gd name="connsiteX14" fmla="*/ 9471762 w 11701670"/>
              <a:gd name="connsiteY14" fmla="*/ 0 h 6410739"/>
              <a:gd name="connsiteX15" fmla="*/ 10633192 w 11701670"/>
              <a:gd name="connsiteY15" fmla="*/ 0 h 6410739"/>
              <a:gd name="connsiteX16" fmla="*/ 11701670 w 11701670"/>
              <a:gd name="connsiteY16" fmla="*/ 1068478 h 6410739"/>
              <a:gd name="connsiteX17" fmla="*/ 11701670 w 11701670"/>
              <a:gd name="connsiteY17" fmla="*/ 1721756 h 6410739"/>
              <a:gd name="connsiteX18" fmla="*/ 11701670 w 11701670"/>
              <a:gd name="connsiteY18" fmla="*/ 2204083 h 6410739"/>
              <a:gd name="connsiteX19" fmla="*/ 11701670 w 11701670"/>
              <a:gd name="connsiteY19" fmla="*/ 2857361 h 6410739"/>
              <a:gd name="connsiteX20" fmla="*/ 11701670 w 11701670"/>
              <a:gd name="connsiteY20" fmla="*/ 3553378 h 6410739"/>
              <a:gd name="connsiteX21" fmla="*/ 11701670 w 11701670"/>
              <a:gd name="connsiteY21" fmla="*/ 4206656 h 6410739"/>
              <a:gd name="connsiteX22" fmla="*/ 11701670 w 11701670"/>
              <a:gd name="connsiteY22" fmla="*/ 4731721 h 6410739"/>
              <a:gd name="connsiteX23" fmla="*/ 11701670 w 11701670"/>
              <a:gd name="connsiteY23" fmla="*/ 5342261 h 6410739"/>
              <a:gd name="connsiteX24" fmla="*/ 10633192 w 11701670"/>
              <a:gd name="connsiteY24" fmla="*/ 6410739 h 6410739"/>
              <a:gd name="connsiteX25" fmla="*/ 9758704 w 11701670"/>
              <a:gd name="connsiteY25" fmla="*/ 6410739 h 6410739"/>
              <a:gd name="connsiteX26" fmla="*/ 9171157 w 11701670"/>
              <a:gd name="connsiteY26" fmla="*/ 6410739 h 6410739"/>
              <a:gd name="connsiteX27" fmla="*/ 8774905 w 11701670"/>
              <a:gd name="connsiteY27" fmla="*/ 6410739 h 6410739"/>
              <a:gd name="connsiteX28" fmla="*/ 7996064 w 11701670"/>
              <a:gd name="connsiteY28" fmla="*/ 6410739 h 6410739"/>
              <a:gd name="connsiteX29" fmla="*/ 7408517 w 11701670"/>
              <a:gd name="connsiteY29" fmla="*/ 6410739 h 6410739"/>
              <a:gd name="connsiteX30" fmla="*/ 6629676 w 11701670"/>
              <a:gd name="connsiteY30" fmla="*/ 6410739 h 6410739"/>
              <a:gd name="connsiteX31" fmla="*/ 5755188 w 11701670"/>
              <a:gd name="connsiteY31" fmla="*/ 6410739 h 6410739"/>
              <a:gd name="connsiteX32" fmla="*/ 5263288 w 11701670"/>
              <a:gd name="connsiteY32" fmla="*/ 6410739 h 6410739"/>
              <a:gd name="connsiteX33" fmla="*/ 4867036 w 11701670"/>
              <a:gd name="connsiteY33" fmla="*/ 6410739 h 6410739"/>
              <a:gd name="connsiteX34" fmla="*/ 4375136 w 11701670"/>
              <a:gd name="connsiteY34" fmla="*/ 6410739 h 6410739"/>
              <a:gd name="connsiteX35" fmla="*/ 3978884 w 11701670"/>
              <a:gd name="connsiteY35" fmla="*/ 6410739 h 6410739"/>
              <a:gd name="connsiteX36" fmla="*/ 3486984 w 11701670"/>
              <a:gd name="connsiteY36" fmla="*/ 6410739 h 6410739"/>
              <a:gd name="connsiteX37" fmla="*/ 2899438 w 11701670"/>
              <a:gd name="connsiteY37" fmla="*/ 6410739 h 6410739"/>
              <a:gd name="connsiteX38" fmla="*/ 2407538 w 11701670"/>
              <a:gd name="connsiteY38" fmla="*/ 6410739 h 6410739"/>
              <a:gd name="connsiteX39" fmla="*/ 1819991 w 11701670"/>
              <a:gd name="connsiteY39" fmla="*/ 6410739 h 6410739"/>
              <a:gd name="connsiteX40" fmla="*/ 1068478 w 11701670"/>
              <a:gd name="connsiteY40" fmla="*/ 6410739 h 6410739"/>
              <a:gd name="connsiteX41" fmla="*/ 0 w 11701670"/>
              <a:gd name="connsiteY41" fmla="*/ 5342261 h 6410739"/>
              <a:gd name="connsiteX42" fmla="*/ 0 w 11701670"/>
              <a:gd name="connsiteY42" fmla="*/ 4646245 h 6410739"/>
              <a:gd name="connsiteX43" fmla="*/ 0 w 11701670"/>
              <a:gd name="connsiteY43" fmla="*/ 4121180 h 6410739"/>
              <a:gd name="connsiteX44" fmla="*/ 0 w 11701670"/>
              <a:gd name="connsiteY44" fmla="*/ 3510640 h 6410739"/>
              <a:gd name="connsiteX45" fmla="*/ 0 w 11701670"/>
              <a:gd name="connsiteY45" fmla="*/ 2814624 h 6410739"/>
              <a:gd name="connsiteX46" fmla="*/ 0 w 11701670"/>
              <a:gd name="connsiteY46" fmla="*/ 2332297 h 6410739"/>
              <a:gd name="connsiteX47" fmla="*/ 0 w 11701670"/>
              <a:gd name="connsiteY47" fmla="*/ 1636281 h 6410739"/>
              <a:gd name="connsiteX48" fmla="*/ 0 w 11701670"/>
              <a:gd name="connsiteY48" fmla="*/ 1068478 h 6410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1701670" h="6410739" fill="none" extrusionOk="0">
                <a:moveTo>
                  <a:pt x="0" y="1068478"/>
                </a:moveTo>
                <a:cubicBezTo>
                  <a:pt x="-57350" y="460892"/>
                  <a:pt x="486741" y="-144337"/>
                  <a:pt x="1068478" y="0"/>
                </a:cubicBezTo>
                <a:cubicBezTo>
                  <a:pt x="1179344" y="3358"/>
                  <a:pt x="1349095" y="21843"/>
                  <a:pt x="1560378" y="0"/>
                </a:cubicBezTo>
                <a:cubicBezTo>
                  <a:pt x="1771661" y="-21843"/>
                  <a:pt x="1820443" y="3581"/>
                  <a:pt x="1956630" y="0"/>
                </a:cubicBezTo>
                <a:cubicBezTo>
                  <a:pt x="2092817" y="-3581"/>
                  <a:pt x="2550121" y="11790"/>
                  <a:pt x="2831118" y="0"/>
                </a:cubicBezTo>
                <a:cubicBezTo>
                  <a:pt x="3112115" y="-11790"/>
                  <a:pt x="3450573" y="-27368"/>
                  <a:pt x="3609959" y="0"/>
                </a:cubicBezTo>
                <a:cubicBezTo>
                  <a:pt x="3769345" y="27368"/>
                  <a:pt x="4298100" y="-33012"/>
                  <a:pt x="4484447" y="0"/>
                </a:cubicBezTo>
                <a:cubicBezTo>
                  <a:pt x="4670794" y="33012"/>
                  <a:pt x="4790813" y="-5720"/>
                  <a:pt x="4880700" y="0"/>
                </a:cubicBezTo>
                <a:cubicBezTo>
                  <a:pt x="4970587" y="5720"/>
                  <a:pt x="5244000" y="-17469"/>
                  <a:pt x="5372599" y="0"/>
                </a:cubicBezTo>
                <a:cubicBezTo>
                  <a:pt x="5501198" y="17469"/>
                  <a:pt x="6003252" y="-439"/>
                  <a:pt x="6247087" y="0"/>
                </a:cubicBezTo>
                <a:cubicBezTo>
                  <a:pt x="6490922" y="439"/>
                  <a:pt x="6888516" y="5888"/>
                  <a:pt x="7121576" y="0"/>
                </a:cubicBezTo>
                <a:cubicBezTo>
                  <a:pt x="7354636" y="-5888"/>
                  <a:pt x="7621251" y="26867"/>
                  <a:pt x="7804769" y="0"/>
                </a:cubicBezTo>
                <a:cubicBezTo>
                  <a:pt x="7988287" y="-26867"/>
                  <a:pt x="8098280" y="-14818"/>
                  <a:pt x="8296669" y="0"/>
                </a:cubicBezTo>
                <a:cubicBezTo>
                  <a:pt x="8495058" y="14818"/>
                  <a:pt x="8660276" y="-6267"/>
                  <a:pt x="8884216" y="0"/>
                </a:cubicBezTo>
                <a:cubicBezTo>
                  <a:pt x="9108156" y="6267"/>
                  <a:pt x="9348876" y="-28741"/>
                  <a:pt x="9471762" y="0"/>
                </a:cubicBezTo>
                <a:cubicBezTo>
                  <a:pt x="9594648" y="28741"/>
                  <a:pt x="10266600" y="-7387"/>
                  <a:pt x="10633192" y="0"/>
                </a:cubicBezTo>
                <a:cubicBezTo>
                  <a:pt x="11261334" y="99429"/>
                  <a:pt x="11743323" y="602342"/>
                  <a:pt x="11701670" y="1068478"/>
                </a:cubicBezTo>
                <a:cubicBezTo>
                  <a:pt x="11710611" y="1260605"/>
                  <a:pt x="11673878" y="1590609"/>
                  <a:pt x="11701670" y="1721756"/>
                </a:cubicBezTo>
                <a:cubicBezTo>
                  <a:pt x="11729462" y="1852903"/>
                  <a:pt x="11699455" y="1980558"/>
                  <a:pt x="11701670" y="2204083"/>
                </a:cubicBezTo>
                <a:cubicBezTo>
                  <a:pt x="11703885" y="2427608"/>
                  <a:pt x="11683909" y="2549507"/>
                  <a:pt x="11701670" y="2857361"/>
                </a:cubicBezTo>
                <a:cubicBezTo>
                  <a:pt x="11719431" y="3165215"/>
                  <a:pt x="11713579" y="3381440"/>
                  <a:pt x="11701670" y="3553378"/>
                </a:cubicBezTo>
                <a:cubicBezTo>
                  <a:pt x="11689761" y="3725316"/>
                  <a:pt x="11705253" y="3882447"/>
                  <a:pt x="11701670" y="4206656"/>
                </a:cubicBezTo>
                <a:cubicBezTo>
                  <a:pt x="11698087" y="4530865"/>
                  <a:pt x="11707838" y="4572039"/>
                  <a:pt x="11701670" y="4731721"/>
                </a:cubicBezTo>
                <a:cubicBezTo>
                  <a:pt x="11695502" y="4891404"/>
                  <a:pt x="11671240" y="5075994"/>
                  <a:pt x="11701670" y="5342261"/>
                </a:cubicBezTo>
                <a:cubicBezTo>
                  <a:pt x="11708676" y="5915128"/>
                  <a:pt x="11281087" y="6436737"/>
                  <a:pt x="10633192" y="6410739"/>
                </a:cubicBezTo>
                <a:cubicBezTo>
                  <a:pt x="10325042" y="6414326"/>
                  <a:pt x="10185335" y="6419849"/>
                  <a:pt x="9758704" y="6410739"/>
                </a:cubicBezTo>
                <a:cubicBezTo>
                  <a:pt x="9332073" y="6401629"/>
                  <a:pt x="9437651" y="6426549"/>
                  <a:pt x="9171157" y="6410739"/>
                </a:cubicBezTo>
                <a:cubicBezTo>
                  <a:pt x="8904663" y="6394929"/>
                  <a:pt x="8956597" y="6428399"/>
                  <a:pt x="8774905" y="6410739"/>
                </a:cubicBezTo>
                <a:cubicBezTo>
                  <a:pt x="8593213" y="6393079"/>
                  <a:pt x="8363808" y="6372946"/>
                  <a:pt x="7996064" y="6410739"/>
                </a:cubicBezTo>
                <a:cubicBezTo>
                  <a:pt x="7628320" y="6448532"/>
                  <a:pt x="7557175" y="6407798"/>
                  <a:pt x="7408517" y="6410739"/>
                </a:cubicBezTo>
                <a:cubicBezTo>
                  <a:pt x="7259859" y="6413680"/>
                  <a:pt x="6993257" y="6409218"/>
                  <a:pt x="6629676" y="6410739"/>
                </a:cubicBezTo>
                <a:cubicBezTo>
                  <a:pt x="6266095" y="6412260"/>
                  <a:pt x="6122326" y="6423474"/>
                  <a:pt x="5755188" y="6410739"/>
                </a:cubicBezTo>
                <a:cubicBezTo>
                  <a:pt x="5388050" y="6398004"/>
                  <a:pt x="5428214" y="6402670"/>
                  <a:pt x="5263288" y="6410739"/>
                </a:cubicBezTo>
                <a:cubicBezTo>
                  <a:pt x="5098362" y="6418808"/>
                  <a:pt x="5054361" y="6407314"/>
                  <a:pt x="4867036" y="6410739"/>
                </a:cubicBezTo>
                <a:cubicBezTo>
                  <a:pt x="4679711" y="6414164"/>
                  <a:pt x="4486839" y="6398238"/>
                  <a:pt x="4375136" y="6410739"/>
                </a:cubicBezTo>
                <a:cubicBezTo>
                  <a:pt x="4263433" y="6423240"/>
                  <a:pt x="4065416" y="6416488"/>
                  <a:pt x="3978884" y="6410739"/>
                </a:cubicBezTo>
                <a:cubicBezTo>
                  <a:pt x="3892352" y="6404990"/>
                  <a:pt x="3586486" y="6396238"/>
                  <a:pt x="3486984" y="6410739"/>
                </a:cubicBezTo>
                <a:cubicBezTo>
                  <a:pt x="3387482" y="6425240"/>
                  <a:pt x="3123823" y="6400776"/>
                  <a:pt x="2899438" y="6410739"/>
                </a:cubicBezTo>
                <a:cubicBezTo>
                  <a:pt x="2675053" y="6420702"/>
                  <a:pt x="2541651" y="6425508"/>
                  <a:pt x="2407538" y="6410739"/>
                </a:cubicBezTo>
                <a:cubicBezTo>
                  <a:pt x="2273425" y="6395970"/>
                  <a:pt x="2037271" y="6435255"/>
                  <a:pt x="1819991" y="6410739"/>
                </a:cubicBezTo>
                <a:cubicBezTo>
                  <a:pt x="1602711" y="6386223"/>
                  <a:pt x="1326437" y="6400762"/>
                  <a:pt x="1068478" y="6410739"/>
                </a:cubicBezTo>
                <a:cubicBezTo>
                  <a:pt x="396793" y="6406061"/>
                  <a:pt x="29562" y="5897337"/>
                  <a:pt x="0" y="5342261"/>
                </a:cubicBezTo>
                <a:cubicBezTo>
                  <a:pt x="19724" y="5143996"/>
                  <a:pt x="25060" y="4802602"/>
                  <a:pt x="0" y="4646245"/>
                </a:cubicBezTo>
                <a:cubicBezTo>
                  <a:pt x="-25060" y="4489888"/>
                  <a:pt x="16329" y="4263961"/>
                  <a:pt x="0" y="4121180"/>
                </a:cubicBezTo>
                <a:cubicBezTo>
                  <a:pt x="-16329" y="3978400"/>
                  <a:pt x="-13816" y="3758077"/>
                  <a:pt x="0" y="3510640"/>
                </a:cubicBezTo>
                <a:cubicBezTo>
                  <a:pt x="13816" y="3263203"/>
                  <a:pt x="-11115" y="2999973"/>
                  <a:pt x="0" y="2814624"/>
                </a:cubicBezTo>
                <a:cubicBezTo>
                  <a:pt x="11115" y="2629275"/>
                  <a:pt x="10348" y="2536015"/>
                  <a:pt x="0" y="2332297"/>
                </a:cubicBezTo>
                <a:cubicBezTo>
                  <a:pt x="-10348" y="2128579"/>
                  <a:pt x="1367" y="1926194"/>
                  <a:pt x="0" y="1636281"/>
                </a:cubicBezTo>
                <a:cubicBezTo>
                  <a:pt x="-1367" y="1346368"/>
                  <a:pt x="-14960" y="1236107"/>
                  <a:pt x="0" y="1068478"/>
                </a:cubicBezTo>
                <a:close/>
              </a:path>
              <a:path w="11701670" h="6410739" stroke="0" extrusionOk="0">
                <a:moveTo>
                  <a:pt x="0" y="1068478"/>
                </a:moveTo>
                <a:cubicBezTo>
                  <a:pt x="-18608" y="514292"/>
                  <a:pt x="535187" y="35548"/>
                  <a:pt x="1068478" y="0"/>
                </a:cubicBezTo>
                <a:cubicBezTo>
                  <a:pt x="1448664" y="-23394"/>
                  <a:pt x="1547196" y="-40819"/>
                  <a:pt x="1942966" y="0"/>
                </a:cubicBezTo>
                <a:cubicBezTo>
                  <a:pt x="2338736" y="40819"/>
                  <a:pt x="2637480" y="34922"/>
                  <a:pt x="2817454" y="0"/>
                </a:cubicBezTo>
                <a:cubicBezTo>
                  <a:pt x="2997428" y="-34922"/>
                  <a:pt x="3204349" y="-5680"/>
                  <a:pt x="3405001" y="0"/>
                </a:cubicBezTo>
                <a:cubicBezTo>
                  <a:pt x="3605653" y="5680"/>
                  <a:pt x="3948725" y="-19051"/>
                  <a:pt x="4279489" y="0"/>
                </a:cubicBezTo>
                <a:cubicBezTo>
                  <a:pt x="4610253" y="19051"/>
                  <a:pt x="4546788" y="4451"/>
                  <a:pt x="4771389" y="0"/>
                </a:cubicBezTo>
                <a:cubicBezTo>
                  <a:pt x="4995990" y="-4451"/>
                  <a:pt x="5124147" y="-13552"/>
                  <a:pt x="5358935" y="0"/>
                </a:cubicBezTo>
                <a:cubicBezTo>
                  <a:pt x="5593723" y="13552"/>
                  <a:pt x="5788316" y="29460"/>
                  <a:pt x="6137776" y="0"/>
                </a:cubicBezTo>
                <a:cubicBezTo>
                  <a:pt x="6487236" y="-29460"/>
                  <a:pt x="6515989" y="18876"/>
                  <a:pt x="6629676" y="0"/>
                </a:cubicBezTo>
                <a:cubicBezTo>
                  <a:pt x="6743363" y="-18876"/>
                  <a:pt x="6887436" y="-22969"/>
                  <a:pt x="7121576" y="0"/>
                </a:cubicBezTo>
                <a:cubicBezTo>
                  <a:pt x="7355716" y="22969"/>
                  <a:pt x="7420499" y="-23138"/>
                  <a:pt x="7613475" y="0"/>
                </a:cubicBezTo>
                <a:cubicBezTo>
                  <a:pt x="7806451" y="23138"/>
                  <a:pt x="7979533" y="-9975"/>
                  <a:pt x="8201022" y="0"/>
                </a:cubicBezTo>
                <a:cubicBezTo>
                  <a:pt x="8422511" y="9975"/>
                  <a:pt x="8675065" y="-32743"/>
                  <a:pt x="8884216" y="0"/>
                </a:cubicBezTo>
                <a:cubicBezTo>
                  <a:pt x="9093367" y="32743"/>
                  <a:pt x="9310769" y="18431"/>
                  <a:pt x="9471762" y="0"/>
                </a:cubicBezTo>
                <a:cubicBezTo>
                  <a:pt x="9632755" y="-18431"/>
                  <a:pt x="9773884" y="11680"/>
                  <a:pt x="9868015" y="0"/>
                </a:cubicBezTo>
                <a:cubicBezTo>
                  <a:pt x="9962146" y="-11680"/>
                  <a:pt x="10339364" y="29716"/>
                  <a:pt x="10633192" y="0"/>
                </a:cubicBezTo>
                <a:cubicBezTo>
                  <a:pt x="11149131" y="46297"/>
                  <a:pt x="11591707" y="413455"/>
                  <a:pt x="11701670" y="1068478"/>
                </a:cubicBezTo>
                <a:cubicBezTo>
                  <a:pt x="11733943" y="1296920"/>
                  <a:pt x="11691402" y="1522253"/>
                  <a:pt x="11701670" y="1721756"/>
                </a:cubicBezTo>
                <a:cubicBezTo>
                  <a:pt x="11711938" y="1921259"/>
                  <a:pt x="11697045" y="2120613"/>
                  <a:pt x="11701670" y="2417772"/>
                </a:cubicBezTo>
                <a:cubicBezTo>
                  <a:pt x="11706295" y="2714931"/>
                  <a:pt x="11704787" y="2854619"/>
                  <a:pt x="11701670" y="3071051"/>
                </a:cubicBezTo>
                <a:cubicBezTo>
                  <a:pt x="11698553" y="3287483"/>
                  <a:pt x="11716175" y="3465881"/>
                  <a:pt x="11701670" y="3596115"/>
                </a:cubicBezTo>
                <a:cubicBezTo>
                  <a:pt x="11687165" y="3726349"/>
                  <a:pt x="11685861" y="3909711"/>
                  <a:pt x="11701670" y="4121180"/>
                </a:cubicBezTo>
                <a:cubicBezTo>
                  <a:pt x="11717479" y="4332650"/>
                  <a:pt x="11701131" y="4563249"/>
                  <a:pt x="11701670" y="4688983"/>
                </a:cubicBezTo>
                <a:cubicBezTo>
                  <a:pt x="11702209" y="4814717"/>
                  <a:pt x="11695186" y="5190798"/>
                  <a:pt x="11701670" y="5342261"/>
                </a:cubicBezTo>
                <a:cubicBezTo>
                  <a:pt x="11686140" y="5925710"/>
                  <a:pt x="11310152" y="6348631"/>
                  <a:pt x="10633192" y="6410739"/>
                </a:cubicBezTo>
                <a:cubicBezTo>
                  <a:pt x="10430924" y="6392335"/>
                  <a:pt x="10283238" y="6428527"/>
                  <a:pt x="10045645" y="6410739"/>
                </a:cubicBezTo>
                <a:cubicBezTo>
                  <a:pt x="9808052" y="6392951"/>
                  <a:pt x="9387028" y="6420725"/>
                  <a:pt x="9171157" y="6410739"/>
                </a:cubicBezTo>
                <a:cubicBezTo>
                  <a:pt x="8955286" y="6400753"/>
                  <a:pt x="8906782" y="6416615"/>
                  <a:pt x="8679258" y="6410739"/>
                </a:cubicBezTo>
                <a:cubicBezTo>
                  <a:pt x="8451734" y="6404863"/>
                  <a:pt x="8314634" y="6393377"/>
                  <a:pt x="8187358" y="6410739"/>
                </a:cubicBezTo>
                <a:cubicBezTo>
                  <a:pt x="8060082" y="6428101"/>
                  <a:pt x="7668671" y="6401765"/>
                  <a:pt x="7504164" y="6410739"/>
                </a:cubicBezTo>
                <a:cubicBezTo>
                  <a:pt x="7339657" y="6419713"/>
                  <a:pt x="7234931" y="6410437"/>
                  <a:pt x="7107912" y="6410739"/>
                </a:cubicBezTo>
                <a:cubicBezTo>
                  <a:pt x="6980893" y="6411041"/>
                  <a:pt x="6652187" y="6422215"/>
                  <a:pt x="6233424" y="6410739"/>
                </a:cubicBezTo>
                <a:cubicBezTo>
                  <a:pt x="5814661" y="6399263"/>
                  <a:pt x="5918261" y="6414583"/>
                  <a:pt x="5837171" y="6410739"/>
                </a:cubicBezTo>
                <a:cubicBezTo>
                  <a:pt x="5756081" y="6406895"/>
                  <a:pt x="5434361" y="6392458"/>
                  <a:pt x="5249624" y="6410739"/>
                </a:cubicBezTo>
                <a:cubicBezTo>
                  <a:pt x="5064887" y="6429020"/>
                  <a:pt x="4961299" y="6430218"/>
                  <a:pt x="4853372" y="6410739"/>
                </a:cubicBezTo>
                <a:cubicBezTo>
                  <a:pt x="4745445" y="6391260"/>
                  <a:pt x="4490659" y="6423035"/>
                  <a:pt x="4361472" y="6410739"/>
                </a:cubicBezTo>
                <a:cubicBezTo>
                  <a:pt x="4232285" y="6398443"/>
                  <a:pt x="4130623" y="6428473"/>
                  <a:pt x="3965220" y="6410739"/>
                </a:cubicBezTo>
                <a:cubicBezTo>
                  <a:pt x="3799817" y="6393005"/>
                  <a:pt x="3495426" y="6437484"/>
                  <a:pt x="3090732" y="6410739"/>
                </a:cubicBezTo>
                <a:cubicBezTo>
                  <a:pt x="2686038" y="6383994"/>
                  <a:pt x="2553240" y="6436533"/>
                  <a:pt x="2311891" y="6410739"/>
                </a:cubicBezTo>
                <a:cubicBezTo>
                  <a:pt x="2070542" y="6384945"/>
                  <a:pt x="1851190" y="6437904"/>
                  <a:pt x="1724344" y="6410739"/>
                </a:cubicBezTo>
                <a:cubicBezTo>
                  <a:pt x="1597498" y="6383574"/>
                  <a:pt x="1216993" y="6428461"/>
                  <a:pt x="1068478" y="6410739"/>
                </a:cubicBezTo>
                <a:cubicBezTo>
                  <a:pt x="445124" y="6328230"/>
                  <a:pt x="-27583" y="6021257"/>
                  <a:pt x="0" y="5342261"/>
                </a:cubicBezTo>
                <a:cubicBezTo>
                  <a:pt x="18864" y="5047863"/>
                  <a:pt x="13853" y="4931644"/>
                  <a:pt x="0" y="4646245"/>
                </a:cubicBezTo>
                <a:cubicBezTo>
                  <a:pt x="-13853" y="4360846"/>
                  <a:pt x="-17631" y="4241053"/>
                  <a:pt x="0" y="4121180"/>
                </a:cubicBezTo>
                <a:cubicBezTo>
                  <a:pt x="17631" y="4001307"/>
                  <a:pt x="-26907" y="3726295"/>
                  <a:pt x="0" y="3553378"/>
                </a:cubicBezTo>
                <a:cubicBezTo>
                  <a:pt x="26907" y="3380461"/>
                  <a:pt x="-8454" y="3187593"/>
                  <a:pt x="0" y="3028313"/>
                </a:cubicBezTo>
                <a:cubicBezTo>
                  <a:pt x="8454" y="2869033"/>
                  <a:pt x="15200" y="2760531"/>
                  <a:pt x="0" y="2503248"/>
                </a:cubicBezTo>
                <a:cubicBezTo>
                  <a:pt x="-15200" y="2245966"/>
                  <a:pt x="927" y="2173989"/>
                  <a:pt x="0" y="1978183"/>
                </a:cubicBezTo>
                <a:cubicBezTo>
                  <a:pt x="-927" y="1782377"/>
                  <a:pt x="-17201" y="1517413"/>
                  <a:pt x="0" y="1068478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646591611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431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61349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29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453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163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404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51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527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20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240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606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377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1EB31AF-18AF-44DE-BB46-FDA001F58B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97D9B5D-FD2E-4ED4-AF25-70BA63172E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D16D6F6-7993-460D-B290-DE3992CC4C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C25245-2AB4-4BDE-9E4D-7CD2727EC18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8号-创中黑" panose="020B0604030504040204"/>
                <a:ea typeface="字魂58号-创中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8号-创中黑" panose="020B0604030504040204"/>
              <a:ea typeface="字魂58号-创中黑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2F8866-96B0-44FC-A9C7-0969473BF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8号-创中黑" panose="020B0604030504040204"/>
              <a:ea typeface="字魂58号-创中黑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BB1DB4-4DFD-4508-8C33-1D4415D30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DB53ED-4932-47E0-97C7-A41BE0D4B82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字魂58号-创中黑" panose="020B0604030504040204"/>
                <a:ea typeface="字魂58号-创中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字魂58号-创中黑" panose="020B0604030504040204"/>
              <a:ea typeface="字魂58号-创中黑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63F0F27-7712-4132-85D2-0A3346B34019}"/>
              </a:ext>
            </a:extLst>
          </p:cNvPr>
          <p:cNvSpPr txBox="1"/>
          <p:nvPr userDrawn="1"/>
        </p:nvSpPr>
        <p:spPr>
          <a:xfrm>
            <a:off x="1652955" y="1169378"/>
            <a:ext cx="9024281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版权声明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感谢您下载觅知网平台上提供的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在觅知网出售的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模板是免版税类（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RF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Royalty-Free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）正版受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《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中国人民共和国著作法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》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和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《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世界版权公约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》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的保护，作品的所有权、版权和著作权归觅知网所有，您下载的是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模板素材的使用权。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不得将觅知网的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模板、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8A2B3FC-D4BD-40DE-AAE2-B680B8E431A6}"/>
              </a:ext>
            </a:extLst>
          </p:cNvPr>
          <p:cNvSpPr txBox="1"/>
          <p:nvPr userDrawn="1"/>
        </p:nvSpPr>
        <p:spPr>
          <a:xfrm>
            <a:off x="1652955" y="4984409"/>
            <a:ext cx="7297081" cy="3683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20B0604030504040204"/>
                <a:ea typeface="字魂58号-创中黑"/>
                <a:cs typeface="+mn-cs"/>
              </a:rPr>
              <a:t>更多精品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20B0604030504040204"/>
                <a:ea typeface="字魂58号-创中黑"/>
                <a:cs typeface="+mn-cs"/>
              </a:rPr>
              <a:t>PPT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20B0604030504040204"/>
                <a:ea typeface="字魂58号-创中黑"/>
                <a:cs typeface="+mn-cs"/>
              </a:rPr>
              <a:t>模板：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20B0604030504040204"/>
                <a:ea typeface="字魂58号-创中黑"/>
                <a:cs typeface="+mn-cs"/>
              </a:rPr>
              <a:t>http://www.51miz.com/ppt/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BEDFAD0-AC88-0A4C-1C31-F5D1D08E19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67"/>
          <a:stretch/>
        </p:blipFill>
        <p:spPr>
          <a:xfrm>
            <a:off x="-2052206" y="-221075"/>
            <a:ext cx="2186247" cy="23174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33051F-9536-23C8-CA87-55CE581651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42"/>
          <a:stretch/>
        </p:blipFill>
        <p:spPr>
          <a:xfrm>
            <a:off x="1616130" y="7791450"/>
            <a:ext cx="1824009" cy="2002485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BC48E01D-3858-150A-7451-77ABBDDFA7AA}"/>
              </a:ext>
            </a:extLst>
          </p:cNvPr>
          <p:cNvSpPr txBox="1"/>
          <p:nvPr userDrawn="1"/>
        </p:nvSpPr>
        <p:spPr>
          <a:xfrm>
            <a:off x="3048000" y="9098618"/>
            <a:ext cx="62281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C9430"/>
                </a:solidFill>
                <a:effectLst/>
                <a:uLnTx/>
                <a:uFillTx/>
                <a:latin typeface="SVN-Newton" panose="02040603050506020204" pitchFamily="18" charset="0"/>
                <a:ea typeface="+mn-ea"/>
                <a:cs typeface="Times New Roman" panose="02020603050405020304" pitchFamily="18" charset="0"/>
              </a:rPr>
              <a:t>MĂNG NON – TÀI LIỆU TIỂU HỌC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Mời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truy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cập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MĂNG NON- TÀI LIỆU TIỂU HỌC | Facebook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SVN-Newton" panose="020406030505060202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+mn-ea"/>
                <a:cs typeface="Times New Roman" panose="02020603050405020304" pitchFamily="18" charset="0"/>
              </a:rPr>
              <a:t>SĐT ZALO :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+mn-ea"/>
                <a:cs typeface="+mn-cs"/>
              </a:rPr>
              <a:t>0382348780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+mn-ea"/>
                <a:cs typeface="+mn-cs"/>
              </a:rPr>
              <a:t> -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+mn-ea"/>
                <a:cs typeface="+mn-cs"/>
              </a:rPr>
              <a:t>0984848929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D4370"/>
              </a:solidFill>
              <a:effectLst/>
              <a:uLnTx/>
              <a:uFillTx/>
              <a:latin typeface="SVN-Newton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B132031-D388-092C-F1C0-DEBF109B9759}"/>
              </a:ext>
            </a:extLst>
          </p:cNvPr>
          <p:cNvSpPr txBox="1">
            <a:spLocks/>
          </p:cNvSpPr>
          <p:nvPr userDrawn="1"/>
        </p:nvSpPr>
        <p:spPr>
          <a:xfrm>
            <a:off x="1435012" y="9462561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2C9430"/>
                </a:solidFill>
                <a:effectLst/>
                <a:uLnTx/>
                <a:uFillTx/>
                <a:latin typeface="#9Slide07 HoneyCream" pitchFamily="2" charset="0"/>
                <a:ea typeface="+mj-ea"/>
                <a:cs typeface="+mj-cs"/>
              </a:rPr>
              <a:t>Măng Non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C9430"/>
              </a:solidFill>
              <a:effectLst/>
              <a:uLnTx/>
              <a:uFillTx/>
              <a:latin typeface="#9Slide07 HoneyCream" pitchFamily="2" charset="0"/>
              <a:ea typeface="+mj-ea"/>
              <a:cs typeface="+mj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1DC3792-D57F-7D55-3BA2-EA8D9A2514D5}"/>
              </a:ext>
            </a:extLst>
          </p:cNvPr>
          <p:cNvSpPr txBox="1">
            <a:spLocks/>
          </p:cNvSpPr>
          <p:nvPr userDrawn="1"/>
        </p:nvSpPr>
        <p:spPr>
          <a:xfrm>
            <a:off x="10260676" y="-809134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#9Slide07 Altus" pitchFamily="2" charset="0"/>
                <a:ea typeface="+mj-ea"/>
                <a:cs typeface="+mj-cs"/>
              </a:rPr>
              <a:t>By Cảm Nguyễn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#9Slide07 Altus" pitchFamily="2" charset="0"/>
              <a:ea typeface="+mj-ea"/>
              <a:cs typeface="+mj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740FED3-FC80-7A7B-9302-81D0036CDDD3}"/>
              </a:ext>
            </a:extLst>
          </p:cNvPr>
          <p:cNvSpPr txBox="1">
            <a:spLocks/>
          </p:cNvSpPr>
          <p:nvPr userDrawn="1"/>
        </p:nvSpPr>
        <p:spPr>
          <a:xfrm>
            <a:off x="-570117" y="6070600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9BBB59">
                    <a:lumMod val="60000"/>
                    <a:lumOff val="40000"/>
                  </a:srgbClr>
                </a:solidFill>
                <a:effectLst/>
                <a:uLnTx/>
                <a:uFillTx/>
                <a:latin typeface="#9Slide07 HoneyCream" pitchFamily="2" charset="0"/>
                <a:ea typeface="+mj-ea"/>
                <a:cs typeface="+mj-cs"/>
              </a:rPr>
              <a:t>Măng Non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60000"/>
                  <a:lumOff val="40000"/>
                </a:srgbClr>
              </a:solidFill>
              <a:effectLst/>
              <a:uLnTx/>
              <a:uFillTx/>
              <a:latin typeface="#9Slide07 HoneyCream" pitchFamily="2" charset="0"/>
              <a:ea typeface="+mj-ea"/>
              <a:cs typeface="+mj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936A0EA-33C2-67E1-4B9A-CB2025F9AC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8" r="10051"/>
          <a:stretch/>
        </p:blipFill>
        <p:spPr>
          <a:xfrm>
            <a:off x="-44511100" y="-19326756"/>
            <a:ext cx="3627531" cy="47616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D0CDF2-6E06-D0B2-26C8-4A13A0E01E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8" r="10051"/>
          <a:stretch/>
        </p:blipFill>
        <p:spPr>
          <a:xfrm>
            <a:off x="-44511100" y="23671816"/>
            <a:ext cx="3627531" cy="476167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FEB837C-9F8D-A440-41E7-CD40F5F179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8" r="10051"/>
          <a:stretch/>
        </p:blipFill>
        <p:spPr>
          <a:xfrm>
            <a:off x="52475795" y="-19326756"/>
            <a:ext cx="3627531" cy="47616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68C3DAF-5847-47C7-6A32-98E2E7E8F8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8" r="10051"/>
          <a:stretch/>
        </p:blipFill>
        <p:spPr>
          <a:xfrm>
            <a:off x="52738933" y="23671816"/>
            <a:ext cx="3627531" cy="476167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7C53C1-4A2A-63B2-12DB-1918CE1C9DC5}"/>
              </a:ext>
            </a:extLst>
          </p:cNvPr>
          <p:cNvSpPr txBox="1"/>
          <p:nvPr userDrawn="1"/>
        </p:nvSpPr>
        <p:spPr>
          <a:xfrm>
            <a:off x="-2622126" y="1912026"/>
            <a:ext cx="33260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srgbClr val="2E9733"/>
                </a:solidFill>
                <a:effectLst>
                  <a:outerShdw dist="165100" dir="2700000" sx="99000" sy="99000" algn="tl" rotWithShape="0">
                    <a:prstClr val="white">
                      <a:alpha val="63000"/>
                    </a:prst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#9Slide07 HoneyCream" pitchFamily="2" charset="0"/>
                <a:ea typeface="+mn-ea"/>
                <a:cs typeface="#9Slide05 Bodega Script" pitchFamily="2" charset="0"/>
              </a:rPr>
              <a:t>Măng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2E9733"/>
                </a:solidFill>
                <a:effectLst>
                  <a:outerShdw dist="165100" dir="2700000" sx="99000" sy="99000" algn="tl" rotWithShape="0">
                    <a:prstClr val="white">
                      <a:alpha val="63000"/>
                    </a:prst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#9Slide07 HoneyCream" pitchFamily="2" charset="0"/>
                <a:ea typeface="+mn-ea"/>
                <a:cs typeface="#9Slide05 Bodega Script" pitchFamily="2" charset="0"/>
              </a:rPr>
              <a:t> Non</a:t>
            </a:r>
            <a:endParaRPr kumimoji="0" lang="id-ID" sz="3000" b="0" i="0" u="none" strike="noStrike" kern="1200" cap="none" spc="0" normalizeH="0" baseline="0" noProof="0">
              <a:ln>
                <a:noFill/>
              </a:ln>
              <a:solidFill>
                <a:srgbClr val="2E9733"/>
              </a:solidFill>
              <a:effectLst>
                <a:outerShdw dist="165100" dir="2700000" sx="99000" sy="99000" algn="tl" rotWithShape="0">
                  <a:prstClr val="white">
                    <a:alpha val="63000"/>
                  </a:prstClr>
                </a:outerShdw>
                <a:reflection blurRad="6350" stA="55000" endA="300" endPos="45500" dir="5400000" sy="-100000" algn="bl" rotWithShape="0"/>
              </a:effectLst>
              <a:uLnTx/>
              <a:uFillTx/>
              <a:latin typeface="#9Slide07 HoneyCream" pitchFamily="2" charset="0"/>
              <a:ea typeface="+mn-ea"/>
              <a:cs typeface="#9Slide05 Bodega Script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81AB3A-4B73-34A7-30C2-40172405A949}"/>
              </a:ext>
            </a:extLst>
          </p:cNvPr>
          <p:cNvSpPr txBox="1"/>
          <p:nvPr userDrawn="1"/>
        </p:nvSpPr>
        <p:spPr>
          <a:xfrm>
            <a:off x="10081082" y="331221"/>
            <a:ext cx="2746978" cy="78481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14C4C">
                    <a:alpha val="45000"/>
                  </a:srgbClr>
                </a:solidFill>
                <a:effectLst>
                  <a:outerShdw dist="165100" dir="2700000" sx="99000" sy="99000" algn="tl" rotWithShape="0">
                    <a:srgbClr val="EC9684">
                      <a:alpha val="63000"/>
                    </a:srgbClr>
                  </a:outerShdw>
                </a:effectLst>
                <a:uLnTx/>
                <a:uFillTx/>
                <a:latin typeface="#9Slide05 Aphrodite Pro" panose="02000000000000000000" pitchFamily="2" charset="0"/>
                <a:ea typeface="+mn-ea"/>
                <a:cs typeface="#9Slide05 Bodega Script" pitchFamily="2" charset="0"/>
                <a:sym typeface="Arial"/>
              </a:rPr>
              <a:t>Măng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14C4C">
                    <a:alpha val="45000"/>
                  </a:srgbClr>
                </a:solidFill>
                <a:effectLst>
                  <a:outerShdw dist="165100" dir="2700000" sx="99000" sy="99000" algn="tl" rotWithShape="0">
                    <a:srgbClr val="EC9684">
                      <a:alpha val="63000"/>
                    </a:srgbClr>
                  </a:outerShdw>
                </a:effectLst>
                <a:uLnTx/>
                <a:uFillTx/>
                <a:latin typeface="#9Slide05 Aphrodite Pro" panose="02000000000000000000" pitchFamily="2" charset="0"/>
                <a:ea typeface="+mn-ea"/>
                <a:cs typeface="#9Slide05 Bodega Script" pitchFamily="2" charset="0"/>
                <a:sym typeface="Arial"/>
              </a:rPr>
              <a:t> Non</a:t>
            </a:r>
            <a:endParaRPr kumimoji="0" lang="id-ID" sz="1600" b="0" i="0" u="none" strike="noStrike" kern="0" cap="none" spc="0" normalizeH="0" baseline="0" noProof="0" dirty="0">
              <a:ln>
                <a:noFill/>
              </a:ln>
              <a:solidFill>
                <a:srgbClr val="014C4C">
                  <a:alpha val="45000"/>
                </a:srgbClr>
              </a:solidFill>
              <a:effectLst>
                <a:outerShdw dist="165100" dir="2700000" sx="99000" sy="99000" algn="tl" rotWithShape="0">
                  <a:srgbClr val="EC9684">
                    <a:alpha val="63000"/>
                  </a:srgbClr>
                </a:outerShdw>
              </a:effectLst>
              <a:uLnTx/>
              <a:uFillTx/>
              <a:latin typeface="#9Slide05 Aphrodite Pro" panose="02000000000000000000" pitchFamily="2" charset="0"/>
              <a:ea typeface="+mn-ea"/>
              <a:cs typeface="#9Slide05 Bodega Script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085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repeatCount="indefinite" accel="7000" decel="14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EDFAD0-AC88-0A4C-1C31-F5D1D08E19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67"/>
          <a:stretch/>
        </p:blipFill>
        <p:spPr>
          <a:xfrm>
            <a:off x="-2052206" y="-221075"/>
            <a:ext cx="2186247" cy="23174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33051F-9536-23C8-CA87-55CE581651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42"/>
          <a:stretch/>
        </p:blipFill>
        <p:spPr>
          <a:xfrm>
            <a:off x="1616130" y="7791450"/>
            <a:ext cx="1824009" cy="20024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48E01D-3858-150A-7451-77ABBDDFA7AA}"/>
              </a:ext>
            </a:extLst>
          </p:cNvPr>
          <p:cNvSpPr txBox="1"/>
          <p:nvPr userDrawn="1"/>
        </p:nvSpPr>
        <p:spPr>
          <a:xfrm>
            <a:off x="3048000" y="9098618"/>
            <a:ext cx="62281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C9430"/>
                </a:solidFill>
                <a:effectLst/>
                <a:uLnTx/>
                <a:uFillTx/>
                <a:latin typeface="SVN-Newton" panose="02040603050506020204" pitchFamily="18" charset="0"/>
                <a:ea typeface="+mn-ea"/>
                <a:cs typeface="Times New Roman" panose="02020603050405020304" pitchFamily="18" charset="0"/>
              </a:rPr>
              <a:t>MĂNG NON – TÀI LIỆU TIỂU HỌC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Mời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truy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cập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MĂNG NON- TÀI LIỆU TIỂU HỌC | Facebook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SVN-Newton" panose="020406030505060202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+mn-ea"/>
                <a:cs typeface="Times New Roman" panose="02020603050405020304" pitchFamily="18" charset="0"/>
              </a:rPr>
              <a:t>SĐT ZALO :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+mn-ea"/>
                <a:cs typeface="+mn-cs"/>
              </a:rPr>
              <a:t>0382348780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+mn-ea"/>
                <a:cs typeface="+mn-cs"/>
              </a:rPr>
              <a:t> -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+mn-ea"/>
                <a:cs typeface="+mn-cs"/>
              </a:rPr>
              <a:t>0984848929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D4370"/>
              </a:solidFill>
              <a:effectLst/>
              <a:uLnTx/>
              <a:uFillTx/>
              <a:latin typeface="SVN-Newton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B132031-D388-092C-F1C0-DEBF109B9759}"/>
              </a:ext>
            </a:extLst>
          </p:cNvPr>
          <p:cNvSpPr txBox="1">
            <a:spLocks/>
          </p:cNvSpPr>
          <p:nvPr userDrawn="1"/>
        </p:nvSpPr>
        <p:spPr>
          <a:xfrm>
            <a:off x="1435012" y="9462561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2C9430"/>
                </a:solidFill>
                <a:effectLst/>
                <a:uLnTx/>
                <a:uFillTx/>
                <a:latin typeface="#9Slide07 HoneyCream" pitchFamily="2" charset="0"/>
                <a:ea typeface="+mj-ea"/>
                <a:cs typeface="+mj-cs"/>
              </a:rPr>
              <a:t>Măng Non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C9430"/>
              </a:solidFill>
              <a:effectLst/>
              <a:uLnTx/>
              <a:uFillTx/>
              <a:latin typeface="#9Slide07 HoneyCream" pitchFamily="2" charset="0"/>
              <a:ea typeface="+mj-ea"/>
              <a:cs typeface="+mj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1DC3792-D57F-7D55-3BA2-EA8D9A2514D5}"/>
              </a:ext>
            </a:extLst>
          </p:cNvPr>
          <p:cNvSpPr txBox="1">
            <a:spLocks/>
          </p:cNvSpPr>
          <p:nvPr userDrawn="1"/>
        </p:nvSpPr>
        <p:spPr>
          <a:xfrm>
            <a:off x="10260676" y="-809134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#9Slide07 Altus" pitchFamily="2" charset="0"/>
                <a:ea typeface="+mj-ea"/>
                <a:cs typeface="+mj-cs"/>
              </a:rPr>
              <a:t>By Cảm Nguyễn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#9Slide07 Altus" pitchFamily="2" charset="0"/>
              <a:ea typeface="+mj-ea"/>
              <a:cs typeface="+mj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40FED3-FC80-7A7B-9302-81D0036CDDD3}"/>
              </a:ext>
            </a:extLst>
          </p:cNvPr>
          <p:cNvSpPr txBox="1">
            <a:spLocks/>
          </p:cNvSpPr>
          <p:nvPr userDrawn="1"/>
        </p:nvSpPr>
        <p:spPr>
          <a:xfrm>
            <a:off x="-570117" y="6070600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9BBB59">
                    <a:lumMod val="60000"/>
                    <a:lumOff val="40000"/>
                  </a:srgbClr>
                </a:solidFill>
                <a:effectLst/>
                <a:uLnTx/>
                <a:uFillTx/>
                <a:latin typeface="#9Slide07 HoneyCream" pitchFamily="2" charset="0"/>
                <a:ea typeface="+mj-ea"/>
                <a:cs typeface="+mj-cs"/>
              </a:rPr>
              <a:t>Măng Non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60000"/>
                  <a:lumOff val="40000"/>
                </a:srgbClr>
              </a:solidFill>
              <a:effectLst/>
              <a:uLnTx/>
              <a:uFillTx/>
              <a:latin typeface="#9Slide07 HoneyCream" pitchFamily="2" charset="0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36A0EA-33C2-67E1-4B9A-CB2025F9AC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8" r="10051"/>
          <a:stretch/>
        </p:blipFill>
        <p:spPr>
          <a:xfrm>
            <a:off x="-44511100" y="-19326756"/>
            <a:ext cx="3627531" cy="47616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D0CDF2-6E06-D0B2-26C8-4A13A0E01E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8" r="10051"/>
          <a:stretch/>
        </p:blipFill>
        <p:spPr>
          <a:xfrm>
            <a:off x="-44511100" y="23671816"/>
            <a:ext cx="3627531" cy="47616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EB837C-9F8D-A440-41E7-CD40F5F179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8" r="10051"/>
          <a:stretch/>
        </p:blipFill>
        <p:spPr>
          <a:xfrm>
            <a:off x="52475795" y="-19326756"/>
            <a:ext cx="3627531" cy="47616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8C3DAF-5847-47C7-6A32-98E2E7E8F8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8" r="10051"/>
          <a:stretch/>
        </p:blipFill>
        <p:spPr>
          <a:xfrm>
            <a:off x="52738933" y="23671816"/>
            <a:ext cx="3627531" cy="47616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77C53C1-4A2A-63B2-12DB-1918CE1C9DC5}"/>
              </a:ext>
            </a:extLst>
          </p:cNvPr>
          <p:cNvSpPr txBox="1"/>
          <p:nvPr userDrawn="1"/>
        </p:nvSpPr>
        <p:spPr>
          <a:xfrm>
            <a:off x="-2622126" y="1912026"/>
            <a:ext cx="33260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srgbClr val="2E9733"/>
                </a:solidFill>
                <a:effectLst>
                  <a:outerShdw dist="165100" dir="2700000" sx="99000" sy="99000" algn="tl" rotWithShape="0">
                    <a:prstClr val="white">
                      <a:alpha val="63000"/>
                    </a:prst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#9Slide07 HoneyCream" pitchFamily="2" charset="0"/>
                <a:ea typeface="+mn-ea"/>
                <a:cs typeface="#9Slide05 Bodega Script" pitchFamily="2" charset="0"/>
              </a:rPr>
              <a:t>Măng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2E9733"/>
                </a:solidFill>
                <a:effectLst>
                  <a:outerShdw dist="165100" dir="2700000" sx="99000" sy="99000" algn="tl" rotWithShape="0">
                    <a:prstClr val="white">
                      <a:alpha val="63000"/>
                    </a:prst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#9Slide07 HoneyCream" pitchFamily="2" charset="0"/>
                <a:ea typeface="+mn-ea"/>
                <a:cs typeface="#9Slide05 Bodega Script" pitchFamily="2" charset="0"/>
              </a:rPr>
              <a:t> Non</a:t>
            </a:r>
            <a:endParaRPr kumimoji="0" lang="id-ID" sz="3000" b="0" i="0" u="none" strike="noStrike" kern="1200" cap="none" spc="0" normalizeH="0" baseline="0" noProof="0">
              <a:ln>
                <a:noFill/>
              </a:ln>
              <a:solidFill>
                <a:srgbClr val="2E9733"/>
              </a:solidFill>
              <a:effectLst>
                <a:outerShdw dist="165100" dir="2700000" sx="99000" sy="99000" algn="tl" rotWithShape="0">
                  <a:prstClr val="white">
                    <a:alpha val="63000"/>
                  </a:prstClr>
                </a:outerShdw>
                <a:reflection blurRad="6350" stA="55000" endA="300" endPos="45500" dir="5400000" sy="-100000" algn="bl" rotWithShape="0"/>
              </a:effectLst>
              <a:uLnTx/>
              <a:uFillTx/>
              <a:latin typeface="#9Slide07 HoneyCream" pitchFamily="2" charset="0"/>
              <a:ea typeface="+mn-ea"/>
              <a:cs typeface="#9Slide05 Bodega Script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81AB3A-4B73-34A7-30C2-40172405A949}"/>
              </a:ext>
            </a:extLst>
          </p:cNvPr>
          <p:cNvSpPr txBox="1"/>
          <p:nvPr userDrawn="1"/>
        </p:nvSpPr>
        <p:spPr>
          <a:xfrm>
            <a:off x="10081082" y="331221"/>
            <a:ext cx="2746978" cy="78481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14C4C">
                    <a:alpha val="45000"/>
                  </a:srgbClr>
                </a:solidFill>
                <a:effectLst>
                  <a:outerShdw dist="165100" dir="2700000" sx="99000" sy="99000" algn="tl" rotWithShape="0">
                    <a:srgbClr val="EC9684">
                      <a:alpha val="63000"/>
                    </a:srgbClr>
                  </a:outerShdw>
                </a:effectLst>
                <a:uLnTx/>
                <a:uFillTx/>
                <a:latin typeface="#9Slide05 Aphrodite Pro" panose="02000000000000000000" pitchFamily="2" charset="0"/>
                <a:ea typeface="+mn-ea"/>
                <a:cs typeface="#9Slide05 Bodega Script" pitchFamily="2" charset="0"/>
                <a:sym typeface="Arial"/>
              </a:rPr>
              <a:t>Măng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14C4C">
                    <a:alpha val="45000"/>
                  </a:srgbClr>
                </a:solidFill>
                <a:effectLst>
                  <a:outerShdw dist="165100" dir="2700000" sx="99000" sy="99000" algn="tl" rotWithShape="0">
                    <a:srgbClr val="EC9684">
                      <a:alpha val="63000"/>
                    </a:srgbClr>
                  </a:outerShdw>
                </a:effectLst>
                <a:uLnTx/>
                <a:uFillTx/>
                <a:latin typeface="#9Slide05 Aphrodite Pro" panose="02000000000000000000" pitchFamily="2" charset="0"/>
                <a:ea typeface="+mn-ea"/>
                <a:cs typeface="#9Slide05 Bodega Script" pitchFamily="2" charset="0"/>
                <a:sym typeface="Arial"/>
              </a:rPr>
              <a:t> Non</a:t>
            </a:r>
            <a:endParaRPr kumimoji="0" lang="id-ID" sz="1600" b="0" i="0" u="none" strike="noStrike" kern="0" cap="none" spc="0" normalizeH="0" baseline="0" noProof="0" dirty="0">
              <a:ln>
                <a:noFill/>
              </a:ln>
              <a:solidFill>
                <a:srgbClr val="014C4C">
                  <a:alpha val="45000"/>
                </a:srgbClr>
              </a:solidFill>
              <a:effectLst>
                <a:outerShdw dist="165100" dir="2700000" sx="99000" sy="99000" algn="tl" rotWithShape="0">
                  <a:srgbClr val="EC9684">
                    <a:alpha val="63000"/>
                  </a:srgbClr>
                </a:outerShdw>
              </a:effectLst>
              <a:uLnTx/>
              <a:uFillTx/>
              <a:latin typeface="#9Slide05 Aphrodite Pro" panose="02000000000000000000" pitchFamily="2" charset="0"/>
              <a:ea typeface="+mn-ea"/>
              <a:cs typeface="#9Slide05 Bodega Script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701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repeatCount="indefinite" accel="7000" decel="14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0191B04D-F1FA-5DC8-B9CD-1EC3C816E03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1654" y="0"/>
            <a:ext cx="1540124" cy="154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72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4F4938B2-EA29-DCBF-9C44-74D1C69F337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1654" y="0"/>
            <a:ext cx="1540124" cy="154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437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F65CB7A0-F4DF-EB3F-7EF2-F9224B81A76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1654" y="0"/>
            <a:ext cx="1540124" cy="154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061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0918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sv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sv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sv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8.png"/><Relationship Id="rId18" Type="http://schemas.openxmlformats.org/officeDocument/2006/relationships/image" Target="../media/image51.png"/><Relationship Id="rId3" Type="http://schemas.openxmlformats.org/officeDocument/2006/relationships/image" Target="../media/image41.jpg"/><Relationship Id="rId7" Type="http://schemas.openxmlformats.org/officeDocument/2006/relationships/slide" Target="slide20.xml"/><Relationship Id="rId12" Type="http://schemas.openxmlformats.org/officeDocument/2006/relationships/image" Target="../media/image47.png"/><Relationship Id="rId17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6" Type="http://schemas.openxmlformats.org/officeDocument/2006/relationships/slide" Target="slide23.xml"/><Relationship Id="rId20" Type="http://schemas.openxmlformats.org/officeDocument/2006/relationships/image" Target="../media/image5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4.png"/><Relationship Id="rId11" Type="http://schemas.openxmlformats.org/officeDocument/2006/relationships/slide" Target="slide22.xml"/><Relationship Id="rId5" Type="http://schemas.openxmlformats.org/officeDocument/2006/relationships/image" Target="../media/image43.png"/><Relationship Id="rId15" Type="http://schemas.microsoft.com/office/2007/relationships/hdphoto" Target="../media/hdphoto4.wdp"/><Relationship Id="rId10" Type="http://schemas.openxmlformats.org/officeDocument/2006/relationships/image" Target="../media/image46.png"/><Relationship Id="rId19" Type="http://schemas.openxmlformats.org/officeDocument/2006/relationships/image" Target="../media/image52.png"/><Relationship Id="rId4" Type="http://schemas.openxmlformats.org/officeDocument/2006/relationships/image" Target="../media/image42.png"/><Relationship Id="rId9" Type="http://schemas.openxmlformats.org/officeDocument/2006/relationships/slide" Target="slide21.xml"/><Relationship Id="rId1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56.png"/><Relationship Id="rId18" Type="http://schemas.openxmlformats.org/officeDocument/2006/relationships/image" Target="../media/image60.png"/><Relationship Id="rId3" Type="http://schemas.microsoft.com/office/2007/relationships/media" Target="../media/media4.mp3"/><Relationship Id="rId7" Type="http://schemas.openxmlformats.org/officeDocument/2006/relationships/image" Target="../media/image41.jpg"/><Relationship Id="rId12" Type="http://schemas.openxmlformats.org/officeDocument/2006/relationships/image" Target="../media/image55.png"/><Relationship Id="rId17" Type="http://schemas.openxmlformats.org/officeDocument/2006/relationships/image" Target="../media/image59.png"/><Relationship Id="rId2" Type="http://schemas.openxmlformats.org/officeDocument/2006/relationships/audio" Target="../media/media3.mp3"/><Relationship Id="rId16" Type="http://schemas.openxmlformats.org/officeDocument/2006/relationships/image" Target="../media/image58.png"/><Relationship Id="rId1" Type="http://schemas.microsoft.com/office/2007/relationships/media" Target="../media/media3.mp3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44.png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57.png"/><Relationship Id="rId10" Type="http://schemas.openxmlformats.org/officeDocument/2006/relationships/image" Target="../media/image54.png"/><Relationship Id="rId19" Type="http://schemas.openxmlformats.org/officeDocument/2006/relationships/slide" Target="slide19.xml"/><Relationship Id="rId4" Type="http://schemas.openxmlformats.org/officeDocument/2006/relationships/audio" Target="../media/media4.mp3"/><Relationship Id="rId9" Type="http://schemas.openxmlformats.org/officeDocument/2006/relationships/image" Target="../media/image43.png"/><Relationship Id="rId1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56.png"/><Relationship Id="rId18" Type="http://schemas.openxmlformats.org/officeDocument/2006/relationships/image" Target="../media/image64.png"/><Relationship Id="rId3" Type="http://schemas.microsoft.com/office/2007/relationships/media" Target="../media/media4.mp3"/><Relationship Id="rId7" Type="http://schemas.openxmlformats.org/officeDocument/2006/relationships/image" Target="../media/image41.jpg"/><Relationship Id="rId12" Type="http://schemas.openxmlformats.org/officeDocument/2006/relationships/image" Target="../media/image55.png"/><Relationship Id="rId17" Type="http://schemas.openxmlformats.org/officeDocument/2006/relationships/image" Target="../media/image63.png"/><Relationship Id="rId2" Type="http://schemas.openxmlformats.org/officeDocument/2006/relationships/audio" Target="../media/media3.mp3"/><Relationship Id="rId16" Type="http://schemas.openxmlformats.org/officeDocument/2006/relationships/image" Target="../media/image62.png"/><Relationship Id="rId1" Type="http://schemas.microsoft.com/office/2007/relationships/media" Target="../media/media3.mp3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44.png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57.png"/><Relationship Id="rId10" Type="http://schemas.openxmlformats.org/officeDocument/2006/relationships/image" Target="../media/image54.png"/><Relationship Id="rId19" Type="http://schemas.openxmlformats.org/officeDocument/2006/relationships/slide" Target="slide19.xml"/><Relationship Id="rId4" Type="http://schemas.openxmlformats.org/officeDocument/2006/relationships/audio" Target="../media/media4.mp3"/><Relationship Id="rId9" Type="http://schemas.openxmlformats.org/officeDocument/2006/relationships/image" Target="../media/image43.png"/><Relationship Id="rId1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56.png"/><Relationship Id="rId18" Type="http://schemas.openxmlformats.org/officeDocument/2006/relationships/image" Target="../media/image67.png"/><Relationship Id="rId3" Type="http://schemas.microsoft.com/office/2007/relationships/media" Target="../media/media4.mp3"/><Relationship Id="rId7" Type="http://schemas.openxmlformats.org/officeDocument/2006/relationships/image" Target="../media/image41.jpg"/><Relationship Id="rId12" Type="http://schemas.openxmlformats.org/officeDocument/2006/relationships/image" Target="../media/image55.png"/><Relationship Id="rId17" Type="http://schemas.openxmlformats.org/officeDocument/2006/relationships/image" Target="../media/image66.png"/><Relationship Id="rId2" Type="http://schemas.openxmlformats.org/officeDocument/2006/relationships/audio" Target="../media/media3.mp3"/><Relationship Id="rId16" Type="http://schemas.openxmlformats.org/officeDocument/2006/relationships/image" Target="../media/image65.png"/><Relationship Id="rId1" Type="http://schemas.microsoft.com/office/2007/relationships/media" Target="../media/media3.mp3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44.png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57.png"/><Relationship Id="rId10" Type="http://schemas.openxmlformats.org/officeDocument/2006/relationships/image" Target="../media/image54.png"/><Relationship Id="rId19" Type="http://schemas.openxmlformats.org/officeDocument/2006/relationships/slide" Target="slide19.xml"/><Relationship Id="rId4" Type="http://schemas.openxmlformats.org/officeDocument/2006/relationships/audio" Target="../media/media4.mp3"/><Relationship Id="rId9" Type="http://schemas.openxmlformats.org/officeDocument/2006/relationships/image" Target="../media/image43.png"/><Relationship Id="rId1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613DF-9F6C-79C4-C263-09ED32A73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C198DA-9E18-AB85-5A6A-131859834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604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athtub in a room&#10;&#10;Description automatically generated with low confidence">
            <a:extLst>
              <a:ext uri="{FF2B5EF4-FFF2-40B4-BE49-F238E27FC236}">
                <a16:creationId xmlns:a16="http://schemas.microsoft.com/office/drawing/2014/main" id="{CF460E90-9324-1C57-9408-18934EE68E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7" r="948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Picture 7" descr="A picture containing calendar&#10;&#10;Description automatically generated">
            <a:extLst>
              <a:ext uri="{FF2B5EF4-FFF2-40B4-BE49-F238E27FC236}">
                <a16:creationId xmlns:a16="http://schemas.microsoft.com/office/drawing/2014/main" id="{A7DD0AE0-5329-49F0-1671-4BB15F7427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339" b="47698" l="59572" r="87601">
                        <a14:foregroundMark x1="74798" y1="47738" x2="74354" y2="44588"/>
                        <a14:foregroundMark x1="71931" y1="45880" x2="74798" y2="47011"/>
                        <a14:foregroundMark x1="72779" y1="46729" x2="73223" y2="47456"/>
                        <a14:foregroundMark x1="77383" y1="47456" x2="76252" y2="45153"/>
                        <a14:foregroundMark x1="74960" y1="10339" x2="76656" y2="10460"/>
                        <a14:backgroundMark x1="67771" y1="32674" x2="67488" y2="39015"/>
                        <a14:backgroundMark x1="79523" y1="37843" x2="85137" y2="440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148" t="6222" r="8851" b="50000"/>
          <a:stretch/>
        </p:blipFill>
        <p:spPr>
          <a:xfrm>
            <a:off x="-1131858" y="995147"/>
            <a:ext cx="4946773" cy="6187318"/>
          </a:xfrm>
          <a:prstGeom prst="rect">
            <a:avLst/>
          </a:prstGeom>
        </p:spPr>
      </p:pic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C06B0BCC-0E07-6E2C-2381-5F35B2F974F5}"/>
              </a:ext>
            </a:extLst>
          </p:cNvPr>
          <p:cNvSpPr/>
          <p:nvPr/>
        </p:nvSpPr>
        <p:spPr>
          <a:xfrm>
            <a:off x="2703870" y="403123"/>
            <a:ext cx="5346436" cy="2598764"/>
          </a:xfrm>
          <a:prstGeom prst="wedgeEllipseCallout">
            <a:avLst>
              <a:gd name="adj1" fmla="val -42697"/>
              <a:gd name="adj2" fmla="val 61743"/>
            </a:avLst>
          </a:prstGeom>
          <a:solidFill>
            <a:schemeClr val="bg1"/>
          </a:solidFill>
          <a:ln w="38100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3600" b="1" i="1">
                <a:solidFill>
                  <a:srgbClr val="FF6699"/>
                </a:solidFill>
                <a:latin typeface="Calibri" panose="020F0502020204030204"/>
              </a:rPr>
              <a:t>Muốn cộng hai số có nhiều chữ số ta thực hiện theo các bước nào?</a:t>
            </a: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FF66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B55B63F-9B1D-91BD-32F7-594CCB6AA30C}"/>
              </a:ext>
            </a:extLst>
          </p:cNvPr>
          <p:cNvSpPr/>
          <p:nvPr/>
        </p:nvSpPr>
        <p:spPr>
          <a:xfrm>
            <a:off x="5136777" y="3294407"/>
            <a:ext cx="6587034" cy="2057521"/>
          </a:xfrm>
          <a:prstGeom prst="roundRect">
            <a:avLst/>
          </a:prstGeom>
          <a:ln w="38100">
            <a:solidFill>
              <a:srgbClr val="990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vi-VN" sz="3200" b="1" dirty="0">
                <a:solidFill>
                  <a:srgbClr val="0070C0"/>
                </a:solidFill>
                <a:latin typeface="Calibri" panose="020F0502020204030204"/>
              </a:rPr>
              <a:t>Viết số hạng này dưới số hạng kia sao cho  các chữ số ở cùng một hàng hàng thẳng cột với nhau. Sau đó cộng theo thứ tự  từ phải qua trái.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4" name="Picture 5">
            <a:extLst>
              <a:ext uri="{FF2B5EF4-FFF2-40B4-BE49-F238E27FC236}">
                <a16:creationId xmlns:a16="http://schemas.microsoft.com/office/drawing/2014/main" id="{63E9BFB3-2BEA-AF31-ECBE-2660CF163E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782522" y="95223"/>
            <a:ext cx="2694702" cy="185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70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athtub in a room&#10;&#10;Description automatically generated with low confidence">
            <a:extLst>
              <a:ext uri="{FF2B5EF4-FFF2-40B4-BE49-F238E27FC236}">
                <a16:creationId xmlns:a16="http://schemas.microsoft.com/office/drawing/2014/main" id="{CF460E90-9324-1C57-9408-18934EE68E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7" r="948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Picture 7" descr="A picture containing calendar&#10;&#10;Description automatically generated">
            <a:extLst>
              <a:ext uri="{FF2B5EF4-FFF2-40B4-BE49-F238E27FC236}">
                <a16:creationId xmlns:a16="http://schemas.microsoft.com/office/drawing/2014/main" id="{A7DD0AE0-5329-49F0-1671-4BB15F7427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339" b="47698" l="59572" r="87601">
                        <a14:foregroundMark x1="74798" y1="47738" x2="74354" y2="44588"/>
                        <a14:foregroundMark x1="71931" y1="45880" x2="74798" y2="47011"/>
                        <a14:foregroundMark x1="72779" y1="46729" x2="73223" y2="47456"/>
                        <a14:foregroundMark x1="77383" y1="47456" x2="76252" y2="45153"/>
                        <a14:foregroundMark x1="74960" y1="10339" x2="76656" y2="10460"/>
                        <a14:backgroundMark x1="67771" y1="32674" x2="67488" y2="39015"/>
                        <a14:backgroundMark x1="79523" y1="37843" x2="85137" y2="440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148" t="6222" r="8851" b="50000"/>
          <a:stretch/>
        </p:blipFill>
        <p:spPr>
          <a:xfrm>
            <a:off x="-1131858" y="995147"/>
            <a:ext cx="4946773" cy="6187318"/>
          </a:xfrm>
          <a:prstGeom prst="rect">
            <a:avLst/>
          </a:prstGeom>
        </p:spPr>
      </p:pic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C06B0BCC-0E07-6E2C-2381-5F35B2F974F5}"/>
              </a:ext>
            </a:extLst>
          </p:cNvPr>
          <p:cNvSpPr/>
          <p:nvPr/>
        </p:nvSpPr>
        <p:spPr>
          <a:xfrm>
            <a:off x="2703870" y="403123"/>
            <a:ext cx="5346436" cy="2598764"/>
          </a:xfrm>
          <a:prstGeom prst="wedgeEllipseCallout">
            <a:avLst>
              <a:gd name="adj1" fmla="val -42697"/>
              <a:gd name="adj2" fmla="val 61743"/>
            </a:avLst>
          </a:prstGeom>
          <a:solidFill>
            <a:schemeClr val="bg1"/>
          </a:solidFill>
          <a:ln w="38100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3600" b="1" i="1" dirty="0">
                <a:solidFill>
                  <a:srgbClr val="FF6699"/>
                </a:solidFill>
                <a:latin typeface="Calibri" panose="020F0502020204030204"/>
              </a:rPr>
              <a:t>Muốn trừ  hai số có nhiều chữ số ta thực hiện theo các bước nào?</a:t>
            </a: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FF66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B55B63F-9B1D-91BD-32F7-594CCB6AA30C}"/>
              </a:ext>
            </a:extLst>
          </p:cNvPr>
          <p:cNvSpPr/>
          <p:nvPr/>
        </p:nvSpPr>
        <p:spPr>
          <a:xfrm>
            <a:off x="5136777" y="3294407"/>
            <a:ext cx="6587034" cy="2057521"/>
          </a:xfrm>
          <a:prstGeom prst="roundRect">
            <a:avLst/>
          </a:prstGeom>
          <a:ln w="38100">
            <a:solidFill>
              <a:srgbClr val="990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vi-VN" sz="3200" b="1" dirty="0">
                <a:solidFill>
                  <a:srgbClr val="0070C0"/>
                </a:solidFill>
                <a:latin typeface="Calibri" panose="020F0502020204030204"/>
              </a:rPr>
              <a:t>Viết số trừ dưới số bị trừ sao cho  các chữ số ở cùng một hàng hàng thẳng cột với nhau. Sau đó trừ  theo thứ tự  từ phải qua trái.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5">
            <a:extLst>
              <a:ext uri="{FF2B5EF4-FFF2-40B4-BE49-F238E27FC236}">
                <a16:creationId xmlns:a16="http://schemas.microsoft.com/office/drawing/2014/main" id="{63E9BFB3-2BEA-AF31-ECBE-2660CF163E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782522" y="95223"/>
            <a:ext cx="2694702" cy="185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7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athtub in a room&#10;&#10;Description automatically generated with low confidence">
            <a:extLst>
              <a:ext uri="{FF2B5EF4-FFF2-40B4-BE49-F238E27FC236}">
                <a16:creationId xmlns:a16="http://schemas.microsoft.com/office/drawing/2014/main" id="{CF460E90-9324-1C57-9408-18934EE68E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7" r="948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Picture 7" descr="A picture containing calendar&#10;&#10;Description automatically generated">
            <a:extLst>
              <a:ext uri="{FF2B5EF4-FFF2-40B4-BE49-F238E27FC236}">
                <a16:creationId xmlns:a16="http://schemas.microsoft.com/office/drawing/2014/main" id="{A7DD0AE0-5329-49F0-1671-4BB15F7427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339" b="47698" l="59572" r="87601">
                        <a14:foregroundMark x1="74798" y1="47738" x2="74354" y2="44588"/>
                        <a14:foregroundMark x1="71931" y1="45880" x2="74798" y2="47011"/>
                        <a14:foregroundMark x1="72779" y1="46729" x2="73223" y2="47456"/>
                        <a14:foregroundMark x1="77383" y1="47456" x2="76252" y2="45153"/>
                        <a14:foregroundMark x1="74960" y1="10339" x2="76656" y2="10460"/>
                        <a14:backgroundMark x1="67771" y1="32674" x2="67488" y2="39015"/>
                        <a14:backgroundMark x1="79523" y1="37843" x2="85137" y2="440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148" t="6222" r="8851" b="50000"/>
          <a:stretch/>
        </p:blipFill>
        <p:spPr>
          <a:xfrm>
            <a:off x="-1131858" y="995147"/>
            <a:ext cx="4946773" cy="6187318"/>
          </a:xfrm>
          <a:prstGeom prst="rect">
            <a:avLst/>
          </a:prstGeom>
        </p:spPr>
      </p:pic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C06B0BCC-0E07-6E2C-2381-5F35B2F974F5}"/>
              </a:ext>
            </a:extLst>
          </p:cNvPr>
          <p:cNvSpPr/>
          <p:nvPr/>
        </p:nvSpPr>
        <p:spPr>
          <a:xfrm>
            <a:off x="2703870" y="403123"/>
            <a:ext cx="5346436" cy="2598764"/>
          </a:xfrm>
          <a:prstGeom prst="wedgeEllipseCallout">
            <a:avLst>
              <a:gd name="adj1" fmla="val -42697"/>
              <a:gd name="adj2" fmla="val 61743"/>
            </a:avLst>
          </a:prstGeom>
          <a:solidFill>
            <a:schemeClr val="bg1"/>
          </a:solidFill>
          <a:ln w="38100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3600" b="1" i="1" dirty="0">
                <a:solidFill>
                  <a:srgbClr val="FF6699"/>
                </a:solidFill>
                <a:latin typeface="Calibri" panose="020F0502020204030204"/>
              </a:rPr>
              <a:t>Muốn tìm số bị trừ ta làm như thế nào?</a:t>
            </a: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FF66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B55B63F-9B1D-91BD-32F7-594CCB6AA30C}"/>
              </a:ext>
            </a:extLst>
          </p:cNvPr>
          <p:cNvSpPr/>
          <p:nvPr/>
        </p:nvSpPr>
        <p:spPr>
          <a:xfrm>
            <a:off x="5136777" y="3294408"/>
            <a:ext cx="6587034" cy="1241734"/>
          </a:xfrm>
          <a:prstGeom prst="roundRect">
            <a:avLst/>
          </a:prstGeom>
          <a:ln w="38100">
            <a:solidFill>
              <a:srgbClr val="990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vi-VN" sz="4800" b="1" dirty="0">
                <a:solidFill>
                  <a:srgbClr val="0070C0"/>
                </a:solidFill>
                <a:latin typeface="Calibri" panose="020F0502020204030204"/>
              </a:rPr>
              <a:t>Lấy hiệu cộng số trừ.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4" name="Picture 5">
            <a:extLst>
              <a:ext uri="{FF2B5EF4-FFF2-40B4-BE49-F238E27FC236}">
                <a16:creationId xmlns:a16="http://schemas.microsoft.com/office/drawing/2014/main" id="{63E9BFB3-2BEA-AF31-ECBE-2660CF163E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782522" y="95223"/>
            <a:ext cx="2694702" cy="185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98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BC1CD7-9CD9-7E64-CE0E-D07A8C6D6A6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752" y="1436914"/>
            <a:ext cx="3816248" cy="534488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2" y="0"/>
            <a:ext cx="2316681" cy="23166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A6D414-293E-808F-236E-4B4C34F31F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92759">
            <a:off x="4254338" y="218851"/>
            <a:ext cx="3621338" cy="27068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6DA468-0C0C-6D4D-5322-F9390F0028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779" y="2896549"/>
            <a:ext cx="9117775" cy="336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40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C376229-55D0-4EBB-AA48-FE2776D73E7C}"/>
              </a:ext>
            </a:extLst>
          </p:cNvPr>
          <p:cNvSpPr/>
          <p:nvPr/>
        </p:nvSpPr>
        <p:spPr>
          <a:xfrm>
            <a:off x="326922" y="130277"/>
            <a:ext cx="11538155" cy="6597445"/>
          </a:xfrm>
          <a:custGeom>
            <a:avLst/>
            <a:gdLst>
              <a:gd name="connsiteX0" fmla="*/ 0 w 11538155"/>
              <a:gd name="connsiteY0" fmla="*/ 1099596 h 6597445"/>
              <a:gd name="connsiteX1" fmla="*/ 1099596 w 11538155"/>
              <a:gd name="connsiteY1" fmla="*/ 0 h 6597445"/>
              <a:gd name="connsiteX2" fmla="*/ 10438559 w 11538155"/>
              <a:gd name="connsiteY2" fmla="*/ 0 h 6597445"/>
              <a:gd name="connsiteX3" fmla="*/ 11538155 w 11538155"/>
              <a:gd name="connsiteY3" fmla="*/ 1099596 h 6597445"/>
              <a:gd name="connsiteX4" fmla="*/ 11538155 w 11538155"/>
              <a:gd name="connsiteY4" fmla="*/ 5497849 h 6597445"/>
              <a:gd name="connsiteX5" fmla="*/ 10438559 w 11538155"/>
              <a:gd name="connsiteY5" fmla="*/ 6597445 h 6597445"/>
              <a:gd name="connsiteX6" fmla="*/ 1099596 w 11538155"/>
              <a:gd name="connsiteY6" fmla="*/ 6597445 h 6597445"/>
              <a:gd name="connsiteX7" fmla="*/ 0 w 11538155"/>
              <a:gd name="connsiteY7" fmla="*/ 5497849 h 6597445"/>
              <a:gd name="connsiteX8" fmla="*/ 0 w 11538155"/>
              <a:gd name="connsiteY8" fmla="*/ 1099596 h 6597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38155" h="6597445" fill="none" extrusionOk="0">
                <a:moveTo>
                  <a:pt x="0" y="1099596"/>
                </a:moveTo>
                <a:cubicBezTo>
                  <a:pt x="6787" y="450855"/>
                  <a:pt x="428436" y="-26808"/>
                  <a:pt x="1099596" y="0"/>
                </a:cubicBezTo>
                <a:cubicBezTo>
                  <a:pt x="2746118" y="-83524"/>
                  <a:pt x="7657587" y="-102929"/>
                  <a:pt x="10438559" y="0"/>
                </a:cubicBezTo>
                <a:cubicBezTo>
                  <a:pt x="11076409" y="15811"/>
                  <a:pt x="11575395" y="470674"/>
                  <a:pt x="11538155" y="1099596"/>
                </a:cubicBezTo>
                <a:cubicBezTo>
                  <a:pt x="11603616" y="1671687"/>
                  <a:pt x="11659772" y="4846120"/>
                  <a:pt x="11538155" y="5497849"/>
                </a:cubicBezTo>
                <a:cubicBezTo>
                  <a:pt x="11503528" y="6071174"/>
                  <a:pt x="11024254" y="6618761"/>
                  <a:pt x="10438559" y="6597445"/>
                </a:cubicBezTo>
                <a:cubicBezTo>
                  <a:pt x="6016704" y="6687597"/>
                  <a:pt x="5494250" y="6495470"/>
                  <a:pt x="1099596" y="6597445"/>
                </a:cubicBezTo>
                <a:cubicBezTo>
                  <a:pt x="510450" y="6656750"/>
                  <a:pt x="-3701" y="6098408"/>
                  <a:pt x="0" y="5497849"/>
                </a:cubicBezTo>
                <a:cubicBezTo>
                  <a:pt x="-120683" y="4460776"/>
                  <a:pt x="-130817" y="2097032"/>
                  <a:pt x="0" y="1099596"/>
                </a:cubicBezTo>
                <a:close/>
              </a:path>
              <a:path w="11538155" h="6597445" stroke="0" extrusionOk="0">
                <a:moveTo>
                  <a:pt x="0" y="1099596"/>
                </a:moveTo>
                <a:cubicBezTo>
                  <a:pt x="1065" y="421431"/>
                  <a:pt x="418606" y="53573"/>
                  <a:pt x="1099596" y="0"/>
                </a:cubicBezTo>
                <a:cubicBezTo>
                  <a:pt x="4230230" y="124908"/>
                  <a:pt x="6411741" y="-10679"/>
                  <a:pt x="10438559" y="0"/>
                </a:cubicBezTo>
                <a:cubicBezTo>
                  <a:pt x="11099858" y="35917"/>
                  <a:pt x="11557188" y="463411"/>
                  <a:pt x="11538155" y="1099596"/>
                </a:cubicBezTo>
                <a:cubicBezTo>
                  <a:pt x="11526427" y="2716172"/>
                  <a:pt x="11569935" y="4506332"/>
                  <a:pt x="11538155" y="5497849"/>
                </a:cubicBezTo>
                <a:cubicBezTo>
                  <a:pt x="11596317" y="6076725"/>
                  <a:pt x="11039413" y="6602554"/>
                  <a:pt x="10438559" y="6597445"/>
                </a:cubicBezTo>
                <a:cubicBezTo>
                  <a:pt x="6223888" y="6739769"/>
                  <a:pt x="3925555" y="6680038"/>
                  <a:pt x="1099596" y="6597445"/>
                </a:cubicBezTo>
                <a:cubicBezTo>
                  <a:pt x="556187" y="6629378"/>
                  <a:pt x="93702" y="6122758"/>
                  <a:pt x="0" y="5497849"/>
                </a:cubicBezTo>
                <a:cubicBezTo>
                  <a:pt x="120966" y="3842792"/>
                  <a:pt x="131165" y="1687299"/>
                  <a:pt x="0" y="1099596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FF33CC"/>
            </a:solidFill>
            <a:extLst>
              <a:ext uri="{C807C97D-BFC1-408E-A445-0C87EB9F89A2}">
                <ask:lineSketchStyleProps xmlns:ask="http://schemas.microsoft.com/office/drawing/2018/sketchyshapes" sd="226623205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311F5A-567E-D0ED-5BF8-F32D0972D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2986" y="490671"/>
            <a:ext cx="4608975" cy="93276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03DDE7E-1BD5-8372-C0EE-DEF6EFA37C02}"/>
              </a:ext>
            </a:extLst>
          </p:cNvPr>
          <p:cNvGrpSpPr/>
          <p:nvPr/>
        </p:nvGrpSpPr>
        <p:grpSpPr>
          <a:xfrm>
            <a:off x="725581" y="1774359"/>
            <a:ext cx="10927481" cy="1394144"/>
            <a:chOff x="778744" y="1784990"/>
            <a:chExt cx="8377029" cy="1605909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42D94BE5-D369-96F7-14D0-D6CE3D894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778744" y="1784990"/>
              <a:ext cx="8377029" cy="160590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02C1866-934A-4CB4-12D1-27B996813920}"/>
                </a:ext>
              </a:extLst>
            </p:cNvPr>
            <p:cNvSpPr txBox="1"/>
            <p:nvPr/>
          </p:nvSpPr>
          <p:spPr>
            <a:xfrm>
              <a:off x="1141605" y="1838841"/>
              <a:ext cx="7761658" cy="1091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22860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vi-VN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Nhận biết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tính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chất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giao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hoán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của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phép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cộng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hiểu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được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rằng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khi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đổi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chỗ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các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số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hạng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trong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một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tổng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thì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tổng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đó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không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thay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đổi</a:t>
              </a:r>
              <a:r>
                <a:rPr lang="en-US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,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74F86BF-F4F7-2180-CAE9-15A6D5829AA2}"/>
              </a:ext>
            </a:extLst>
          </p:cNvPr>
          <p:cNvGrpSpPr/>
          <p:nvPr/>
        </p:nvGrpSpPr>
        <p:grpSpPr>
          <a:xfrm>
            <a:off x="746846" y="3358610"/>
            <a:ext cx="10927481" cy="1394144"/>
            <a:chOff x="778744" y="1784990"/>
            <a:chExt cx="8377029" cy="1605909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54977428-70D6-A895-5ECD-9DA82EB0D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778744" y="1784990"/>
              <a:ext cx="8377029" cy="160590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7735759-FB82-98B8-7561-58A951C4BDC2}"/>
                </a:ext>
              </a:extLst>
            </p:cNvPr>
            <p:cNvSpPr txBox="1"/>
            <p:nvPr/>
          </p:nvSpPr>
          <p:spPr>
            <a:xfrm>
              <a:off x="1141605" y="1838841"/>
              <a:ext cx="7761658" cy="125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22860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vi-VN" sz="2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Áp dụng được tính chất giao hoán để thực hiện phép tính một cách thuận tiện</a:t>
              </a:r>
              <a:endPara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230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FF29A-FD22-BAAB-1327-AF44ABF33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4E39AC-530C-7DBB-AB32-1109BD601AC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752" y="1436914"/>
            <a:ext cx="3816248" cy="5344886"/>
          </a:xfrm>
          <a:prstGeom prst="rect">
            <a:avLst/>
          </a:prstGeom>
        </p:spPr>
      </p:pic>
      <p:pic>
        <p:nvPicPr>
          <p:cNvPr id="5" name="Picture 4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5631FA2F-C514-2E7A-02B3-3ADBD0980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53" y="685800"/>
            <a:ext cx="8897044" cy="666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41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0">
            <a:hlinkClick r:id="" action="ppaction://media"/>
            <a:extLst>
              <a:ext uri="{FF2B5EF4-FFF2-40B4-BE49-F238E27FC236}">
                <a16:creationId xmlns:a16="http://schemas.microsoft.com/office/drawing/2014/main" id="{8062BD66-F671-2920-410D-BE73C8B3D8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23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C376229-55D0-4EBB-AA48-FE2776D73E7C}"/>
              </a:ext>
            </a:extLst>
          </p:cNvPr>
          <p:cNvSpPr/>
          <p:nvPr/>
        </p:nvSpPr>
        <p:spPr>
          <a:xfrm>
            <a:off x="326922" y="130277"/>
            <a:ext cx="11538155" cy="6597445"/>
          </a:xfrm>
          <a:custGeom>
            <a:avLst/>
            <a:gdLst>
              <a:gd name="connsiteX0" fmla="*/ 0 w 11538155"/>
              <a:gd name="connsiteY0" fmla="*/ 1099596 h 6597445"/>
              <a:gd name="connsiteX1" fmla="*/ 1099596 w 11538155"/>
              <a:gd name="connsiteY1" fmla="*/ 0 h 6597445"/>
              <a:gd name="connsiteX2" fmla="*/ 10438559 w 11538155"/>
              <a:gd name="connsiteY2" fmla="*/ 0 h 6597445"/>
              <a:gd name="connsiteX3" fmla="*/ 11538155 w 11538155"/>
              <a:gd name="connsiteY3" fmla="*/ 1099596 h 6597445"/>
              <a:gd name="connsiteX4" fmla="*/ 11538155 w 11538155"/>
              <a:gd name="connsiteY4" fmla="*/ 5497849 h 6597445"/>
              <a:gd name="connsiteX5" fmla="*/ 10438559 w 11538155"/>
              <a:gd name="connsiteY5" fmla="*/ 6597445 h 6597445"/>
              <a:gd name="connsiteX6" fmla="*/ 1099596 w 11538155"/>
              <a:gd name="connsiteY6" fmla="*/ 6597445 h 6597445"/>
              <a:gd name="connsiteX7" fmla="*/ 0 w 11538155"/>
              <a:gd name="connsiteY7" fmla="*/ 5497849 h 6597445"/>
              <a:gd name="connsiteX8" fmla="*/ 0 w 11538155"/>
              <a:gd name="connsiteY8" fmla="*/ 1099596 h 6597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38155" h="6597445" fill="none" extrusionOk="0">
                <a:moveTo>
                  <a:pt x="0" y="1099596"/>
                </a:moveTo>
                <a:cubicBezTo>
                  <a:pt x="6787" y="450855"/>
                  <a:pt x="428436" y="-26808"/>
                  <a:pt x="1099596" y="0"/>
                </a:cubicBezTo>
                <a:cubicBezTo>
                  <a:pt x="2746118" y="-83524"/>
                  <a:pt x="7657587" y="-102929"/>
                  <a:pt x="10438559" y="0"/>
                </a:cubicBezTo>
                <a:cubicBezTo>
                  <a:pt x="11076409" y="15811"/>
                  <a:pt x="11575395" y="470674"/>
                  <a:pt x="11538155" y="1099596"/>
                </a:cubicBezTo>
                <a:cubicBezTo>
                  <a:pt x="11603616" y="1671687"/>
                  <a:pt x="11659772" y="4846120"/>
                  <a:pt x="11538155" y="5497849"/>
                </a:cubicBezTo>
                <a:cubicBezTo>
                  <a:pt x="11503528" y="6071174"/>
                  <a:pt x="11024254" y="6618761"/>
                  <a:pt x="10438559" y="6597445"/>
                </a:cubicBezTo>
                <a:cubicBezTo>
                  <a:pt x="6016704" y="6687597"/>
                  <a:pt x="5494250" y="6495470"/>
                  <a:pt x="1099596" y="6597445"/>
                </a:cubicBezTo>
                <a:cubicBezTo>
                  <a:pt x="510450" y="6656750"/>
                  <a:pt x="-3701" y="6098408"/>
                  <a:pt x="0" y="5497849"/>
                </a:cubicBezTo>
                <a:cubicBezTo>
                  <a:pt x="-120683" y="4460776"/>
                  <a:pt x="-130817" y="2097032"/>
                  <a:pt x="0" y="1099596"/>
                </a:cubicBezTo>
                <a:close/>
              </a:path>
              <a:path w="11538155" h="6597445" stroke="0" extrusionOk="0">
                <a:moveTo>
                  <a:pt x="0" y="1099596"/>
                </a:moveTo>
                <a:cubicBezTo>
                  <a:pt x="1065" y="421431"/>
                  <a:pt x="418606" y="53573"/>
                  <a:pt x="1099596" y="0"/>
                </a:cubicBezTo>
                <a:cubicBezTo>
                  <a:pt x="4230230" y="124908"/>
                  <a:pt x="6411741" y="-10679"/>
                  <a:pt x="10438559" y="0"/>
                </a:cubicBezTo>
                <a:cubicBezTo>
                  <a:pt x="11099858" y="35917"/>
                  <a:pt x="11557188" y="463411"/>
                  <a:pt x="11538155" y="1099596"/>
                </a:cubicBezTo>
                <a:cubicBezTo>
                  <a:pt x="11526427" y="2716172"/>
                  <a:pt x="11569935" y="4506332"/>
                  <a:pt x="11538155" y="5497849"/>
                </a:cubicBezTo>
                <a:cubicBezTo>
                  <a:pt x="11596317" y="6076725"/>
                  <a:pt x="11039413" y="6602554"/>
                  <a:pt x="10438559" y="6597445"/>
                </a:cubicBezTo>
                <a:cubicBezTo>
                  <a:pt x="6223888" y="6739769"/>
                  <a:pt x="3925555" y="6680038"/>
                  <a:pt x="1099596" y="6597445"/>
                </a:cubicBezTo>
                <a:cubicBezTo>
                  <a:pt x="556187" y="6629378"/>
                  <a:pt x="93702" y="6122758"/>
                  <a:pt x="0" y="5497849"/>
                </a:cubicBezTo>
                <a:cubicBezTo>
                  <a:pt x="120966" y="3842792"/>
                  <a:pt x="131165" y="1687299"/>
                  <a:pt x="0" y="1099596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FF33CC"/>
            </a:solidFill>
            <a:extLst>
              <a:ext uri="{C807C97D-BFC1-408E-A445-0C87EB9F89A2}">
                <ask:lineSketchStyleProps xmlns:ask="http://schemas.microsoft.com/office/drawing/2018/sketchyshapes" sd="226623205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4" descr="Không có mô tả.">
            <a:extLst>
              <a:ext uri="{FF2B5EF4-FFF2-40B4-BE49-F238E27FC236}">
                <a16:creationId xmlns:a16="http://schemas.microsoft.com/office/drawing/2014/main" id="{5117AD38-D8DE-F5AB-8F7A-F5D1210969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449"/>
          <a:stretch/>
        </p:blipFill>
        <p:spPr bwMode="auto">
          <a:xfrm>
            <a:off x="-161365" y="0"/>
            <a:ext cx="2288434" cy="95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erson and a child standing in front of a display case&#10;&#10;Description automatically generated">
            <a:extLst>
              <a:ext uri="{FF2B5EF4-FFF2-40B4-BE49-F238E27FC236}">
                <a16:creationId xmlns:a16="http://schemas.microsoft.com/office/drawing/2014/main" id="{9E86D7BD-B555-D61D-AD49-860AC1226C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123" y="1251416"/>
            <a:ext cx="6274011" cy="3750890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B80973D0-889B-D877-91C0-8A99C85BE9AE}"/>
              </a:ext>
            </a:extLst>
          </p:cNvPr>
          <p:cNvSpPr/>
          <p:nvPr/>
        </p:nvSpPr>
        <p:spPr>
          <a:xfrm>
            <a:off x="1685365" y="770965"/>
            <a:ext cx="2447365" cy="1120589"/>
          </a:xfrm>
          <a:prstGeom prst="wedgeRoundRectCallout">
            <a:avLst>
              <a:gd name="adj1" fmla="val 24222"/>
              <a:gd name="adj2" fmla="val 70500"/>
              <a:gd name="adj3" fmla="val 16667"/>
            </a:avLst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Cho </a:t>
            </a:r>
            <a:r>
              <a:rPr lang="en-US" sz="2000" b="1" dirty="0" err="1"/>
              <a:t>cháu</a:t>
            </a:r>
            <a:r>
              <a:rPr lang="en-US" sz="2000" b="1" dirty="0"/>
              <a:t> </a:t>
            </a:r>
            <a:r>
              <a:rPr lang="en-US" sz="2000" b="1" dirty="0" err="1"/>
              <a:t>mua</a:t>
            </a:r>
            <a:r>
              <a:rPr lang="en-US" sz="2000" b="1" dirty="0"/>
              <a:t> </a:t>
            </a:r>
            <a:r>
              <a:rPr lang="en-US" sz="2000" b="1" dirty="0" err="1"/>
              <a:t>một</a:t>
            </a:r>
            <a:r>
              <a:rPr lang="en-US" sz="2000" b="1" dirty="0"/>
              <a:t> </a:t>
            </a:r>
            <a:r>
              <a:rPr lang="en-US" sz="2000" b="1" dirty="0" err="1"/>
              <a:t>cốc</a:t>
            </a:r>
            <a:r>
              <a:rPr lang="en-US" sz="2000" b="1" dirty="0"/>
              <a:t> </a:t>
            </a:r>
            <a:r>
              <a:rPr lang="en-US" sz="2000" b="1" dirty="0" err="1"/>
              <a:t>nước</a:t>
            </a:r>
            <a:r>
              <a:rPr lang="en-US" sz="2000" b="1" dirty="0"/>
              <a:t> cam </a:t>
            </a:r>
            <a:r>
              <a:rPr lang="en-US" sz="2000" b="1" dirty="0" err="1"/>
              <a:t>và</a:t>
            </a:r>
            <a:r>
              <a:rPr lang="en-US" sz="2000" b="1" dirty="0"/>
              <a:t> </a:t>
            </a:r>
            <a:r>
              <a:rPr lang="en-US" sz="2000" b="1" dirty="0" err="1"/>
              <a:t>một</a:t>
            </a:r>
            <a:r>
              <a:rPr lang="en-US" sz="2000" b="1" dirty="0"/>
              <a:t> </a:t>
            </a:r>
            <a:r>
              <a:rPr lang="en-US" sz="2000" b="1" dirty="0" err="1"/>
              <a:t>cái</a:t>
            </a:r>
            <a:r>
              <a:rPr lang="en-US" sz="2000" b="1" dirty="0"/>
              <a:t> bánh ạ!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82255EB7-3A10-1B1E-F658-131C386B53CC}"/>
              </a:ext>
            </a:extLst>
          </p:cNvPr>
          <p:cNvSpPr/>
          <p:nvPr/>
        </p:nvSpPr>
        <p:spPr>
          <a:xfrm>
            <a:off x="4374775" y="152400"/>
            <a:ext cx="4195484" cy="1120589"/>
          </a:xfrm>
          <a:prstGeom prst="wedgeRoundRectCallout">
            <a:avLst>
              <a:gd name="adj1" fmla="val -14972"/>
              <a:gd name="adj2" fmla="val 76900"/>
              <a:gd name="adj3" fmla="val 16667"/>
            </a:avLst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/>
              <a:t>Cốc</a:t>
            </a:r>
            <a:r>
              <a:rPr lang="en-US" sz="2000" b="1" dirty="0"/>
              <a:t> </a:t>
            </a:r>
            <a:r>
              <a:rPr lang="en-US" sz="2000" b="1" dirty="0" err="1"/>
              <a:t>nước</a:t>
            </a:r>
            <a:r>
              <a:rPr lang="en-US" sz="2000" b="1" dirty="0"/>
              <a:t> cam </a:t>
            </a:r>
            <a:r>
              <a:rPr lang="en-US" sz="2000" b="1" dirty="0" err="1"/>
              <a:t>giá</a:t>
            </a:r>
            <a:r>
              <a:rPr lang="en-US" sz="2000" b="1" dirty="0"/>
              <a:t> 20 000 </a:t>
            </a:r>
            <a:r>
              <a:rPr lang="en-US" sz="2000" b="1" dirty="0" err="1"/>
              <a:t>đồng</a:t>
            </a:r>
            <a:r>
              <a:rPr lang="en-US" sz="2000" b="1" dirty="0"/>
              <a:t>, </a:t>
            </a:r>
            <a:r>
              <a:rPr lang="en-US" sz="2000" b="1" dirty="0" err="1"/>
              <a:t>cái</a:t>
            </a:r>
            <a:r>
              <a:rPr lang="en-US" sz="2000" b="1" dirty="0"/>
              <a:t> bánh </a:t>
            </a:r>
            <a:r>
              <a:rPr lang="en-US" sz="2000" b="1" dirty="0" err="1"/>
              <a:t>giá</a:t>
            </a:r>
            <a:r>
              <a:rPr lang="en-US" sz="2000" b="1" dirty="0"/>
              <a:t> 15 000 </a:t>
            </a:r>
            <a:r>
              <a:rPr lang="en-US" sz="2000" b="1" dirty="0" err="1"/>
              <a:t>đồng</a:t>
            </a:r>
            <a:r>
              <a:rPr lang="en-US" sz="2000" b="1" dirty="0"/>
              <a:t>. </a:t>
            </a:r>
            <a:r>
              <a:rPr lang="en-US" sz="2000" b="1" dirty="0" err="1"/>
              <a:t>Cháu</a:t>
            </a:r>
            <a:r>
              <a:rPr lang="en-US" sz="2000" b="1" dirty="0"/>
              <a:t> </a:t>
            </a:r>
            <a:r>
              <a:rPr lang="en-US" sz="2000" b="1" dirty="0" err="1"/>
              <a:t>phải</a:t>
            </a:r>
            <a:r>
              <a:rPr lang="en-US" sz="2000" b="1" dirty="0"/>
              <a:t> </a:t>
            </a:r>
            <a:r>
              <a:rPr lang="en-US" sz="2000" b="1" dirty="0" err="1"/>
              <a:t>trả</a:t>
            </a:r>
            <a:r>
              <a:rPr lang="en-US" sz="2000" b="1" dirty="0"/>
              <a:t> 20 000 + 15 000 = 35 000 </a:t>
            </a:r>
            <a:r>
              <a:rPr lang="en-US" sz="2000" b="1" dirty="0" err="1"/>
              <a:t>đồng</a:t>
            </a:r>
            <a:r>
              <a:rPr lang="en-US" sz="2000" b="1" dirty="0"/>
              <a:t> </a:t>
            </a:r>
            <a:r>
              <a:rPr lang="en-US" sz="2000" b="1" dirty="0" err="1"/>
              <a:t>nhé</a:t>
            </a:r>
            <a:r>
              <a:rPr lang="en-US" sz="2000" b="1" dirty="0"/>
              <a:t>!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849DD00F-CAB6-4FCB-B091-8CBF70436689}"/>
              </a:ext>
            </a:extLst>
          </p:cNvPr>
          <p:cNvSpPr/>
          <p:nvPr/>
        </p:nvSpPr>
        <p:spPr>
          <a:xfrm>
            <a:off x="6857998" y="1389530"/>
            <a:ext cx="3747249" cy="1120589"/>
          </a:xfrm>
          <a:prstGeom prst="wedgeRoundRectCallout">
            <a:avLst>
              <a:gd name="adj1" fmla="val -62431"/>
              <a:gd name="adj2" fmla="val 23300"/>
              <a:gd name="adj3" fmla="val 16667"/>
            </a:avLst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/>
              <a:t>Mẹ</a:t>
            </a:r>
            <a:r>
              <a:rPr lang="en-US" sz="2000" b="1" dirty="0"/>
              <a:t> </a:t>
            </a:r>
            <a:r>
              <a:rPr lang="en-US" sz="2000" b="1" dirty="0" err="1"/>
              <a:t>đố</a:t>
            </a:r>
            <a:r>
              <a:rPr lang="en-US" sz="2000" b="1" dirty="0"/>
              <a:t> Mi, </a:t>
            </a:r>
            <a:r>
              <a:rPr lang="en-US" sz="2000" b="1" dirty="0" err="1"/>
              <a:t>nếu</a:t>
            </a:r>
            <a:r>
              <a:rPr lang="en-US" sz="2000" b="1" dirty="0"/>
              <a:t> con </a:t>
            </a:r>
            <a:r>
              <a:rPr lang="en-US" sz="2000" b="1" dirty="0" err="1"/>
              <a:t>mua</a:t>
            </a:r>
            <a:r>
              <a:rPr lang="en-US" sz="2000" b="1" dirty="0"/>
              <a:t> </a:t>
            </a:r>
            <a:r>
              <a:rPr lang="en-US" sz="2000" b="1" dirty="0" err="1"/>
              <a:t>một</a:t>
            </a:r>
            <a:r>
              <a:rPr lang="en-US" sz="2000" b="1" dirty="0"/>
              <a:t> </a:t>
            </a:r>
            <a:r>
              <a:rPr lang="en-US" sz="2000" b="1" dirty="0" err="1"/>
              <a:t>cái</a:t>
            </a:r>
            <a:r>
              <a:rPr lang="en-US" sz="2000" b="1" dirty="0"/>
              <a:t> bánh </a:t>
            </a:r>
            <a:r>
              <a:rPr lang="en-US" sz="2000" b="1" dirty="0" err="1"/>
              <a:t>và</a:t>
            </a:r>
            <a:r>
              <a:rPr lang="en-US" sz="2000" b="1" dirty="0"/>
              <a:t> </a:t>
            </a:r>
            <a:r>
              <a:rPr lang="en-US" sz="2000" b="1" dirty="0" err="1"/>
              <a:t>một</a:t>
            </a:r>
            <a:r>
              <a:rPr lang="en-US" sz="2000" b="1" dirty="0"/>
              <a:t> </a:t>
            </a:r>
            <a:r>
              <a:rPr lang="en-US" sz="2000" b="1" dirty="0" err="1"/>
              <a:t>cốc</a:t>
            </a:r>
            <a:r>
              <a:rPr lang="en-US" sz="2000" b="1" dirty="0"/>
              <a:t> </a:t>
            </a:r>
            <a:r>
              <a:rPr lang="en-US" sz="2000" b="1" dirty="0" err="1"/>
              <a:t>nước</a:t>
            </a:r>
            <a:r>
              <a:rPr lang="en-US" sz="2000" b="1" dirty="0"/>
              <a:t> cam </a:t>
            </a:r>
            <a:r>
              <a:rPr lang="en-US" sz="2000" b="1" dirty="0" err="1"/>
              <a:t>thì</a:t>
            </a:r>
            <a:r>
              <a:rPr lang="en-US" sz="2000" b="1" dirty="0"/>
              <a:t> </a:t>
            </a:r>
            <a:r>
              <a:rPr lang="en-US" sz="2000" b="1" dirty="0" err="1"/>
              <a:t>phải</a:t>
            </a:r>
            <a:r>
              <a:rPr lang="en-US" sz="2000" b="1" dirty="0"/>
              <a:t> </a:t>
            </a:r>
            <a:r>
              <a:rPr lang="en-US" sz="2000" b="1" dirty="0" err="1"/>
              <a:t>trả</a:t>
            </a:r>
            <a:r>
              <a:rPr lang="en-US" sz="2000" b="1" dirty="0"/>
              <a:t> bao </a:t>
            </a:r>
            <a:r>
              <a:rPr lang="en-US" sz="2000" b="1" dirty="0" err="1"/>
              <a:t>nhiêu</a:t>
            </a:r>
            <a:r>
              <a:rPr lang="en-US" sz="2000" b="1" dirty="0"/>
              <a:t> </a:t>
            </a:r>
            <a:r>
              <a:rPr lang="en-US" sz="2000" b="1" dirty="0" err="1"/>
              <a:t>tiền</a:t>
            </a:r>
            <a:r>
              <a:rPr lang="en-US" sz="2000" b="1" dirty="0"/>
              <a:t>?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FEFE25C1-C2D1-F845-3158-8910AF9212DE}"/>
              </a:ext>
            </a:extLst>
          </p:cNvPr>
          <p:cNvSpPr/>
          <p:nvPr/>
        </p:nvSpPr>
        <p:spPr>
          <a:xfrm>
            <a:off x="7503457" y="3971366"/>
            <a:ext cx="2205320" cy="618564"/>
          </a:xfrm>
          <a:prstGeom prst="wedgeRoundRectCallout">
            <a:avLst>
              <a:gd name="adj1" fmla="val -55927"/>
              <a:gd name="adj2" fmla="val -62207"/>
              <a:gd name="adj3" fmla="val 16667"/>
            </a:avLst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Con </a:t>
            </a:r>
            <a:r>
              <a:rPr lang="en-US" sz="2000" b="1" dirty="0" err="1"/>
              <a:t>nghĩ</a:t>
            </a:r>
            <a:r>
              <a:rPr lang="en-US" sz="2000" b="1" dirty="0"/>
              <a:t> </a:t>
            </a:r>
            <a:r>
              <a:rPr lang="en-US" sz="2000" b="1" dirty="0" err="1"/>
              <a:t>là</a:t>
            </a:r>
            <a:r>
              <a:rPr lang="en-US" sz="2000" b="1" dirty="0"/>
              <a:t> </a:t>
            </a:r>
            <a:r>
              <a:rPr lang="en-US" sz="2000" b="1" dirty="0" err="1"/>
              <a:t>cũng</a:t>
            </a:r>
            <a:r>
              <a:rPr lang="en-US" sz="2000" b="1" dirty="0"/>
              <a:t> </a:t>
            </a:r>
            <a:r>
              <a:rPr lang="en-US" sz="2000" b="1" dirty="0" err="1"/>
              <a:t>thế</a:t>
            </a:r>
            <a:r>
              <a:rPr lang="en-US" sz="2000" b="1" dirty="0"/>
              <a:t> ạ.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796F110-B1CA-15BD-2FF8-4724A7BD623B}"/>
              </a:ext>
            </a:extLst>
          </p:cNvPr>
          <p:cNvSpPr/>
          <p:nvPr/>
        </p:nvSpPr>
        <p:spPr>
          <a:xfrm>
            <a:off x="2393576" y="5154706"/>
            <a:ext cx="8328212" cy="73510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Dựa</a:t>
            </a:r>
            <a:r>
              <a:rPr lang="en-US" sz="2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đoạn</a:t>
            </a:r>
            <a:r>
              <a:rPr lang="en-US" sz="2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hội</a:t>
            </a:r>
            <a:r>
              <a:rPr lang="en-US" sz="2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thoại</a:t>
            </a:r>
            <a:r>
              <a:rPr lang="en-US" sz="2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2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bạn</a:t>
            </a:r>
            <a:r>
              <a:rPr lang="en-US" sz="2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Mai </a:t>
            </a:r>
            <a:r>
              <a:rPr lang="en-US" sz="2400" b="1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mua</a:t>
            </a:r>
            <a:r>
              <a:rPr lang="en-US" sz="2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thứ</a:t>
            </a:r>
            <a:r>
              <a:rPr lang="en-US" sz="2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2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34D6E1F-A89B-3344-7006-6064725135F8}"/>
              </a:ext>
            </a:extLst>
          </p:cNvPr>
          <p:cNvSpPr/>
          <p:nvPr/>
        </p:nvSpPr>
        <p:spPr>
          <a:xfrm>
            <a:off x="2357717" y="5145740"/>
            <a:ext cx="8328212" cy="73510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3200" b="1" dirty="0" err="1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Bạn</a:t>
            </a:r>
            <a:r>
              <a:rPr lang="en-US" sz="32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Mai </a:t>
            </a:r>
            <a:r>
              <a:rPr lang="en-US" sz="3200" b="1" dirty="0" err="1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phải</a:t>
            </a:r>
            <a:r>
              <a:rPr lang="en-US" sz="32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trả</a:t>
            </a:r>
            <a:r>
              <a:rPr lang="en-US" sz="32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bao </a:t>
            </a:r>
            <a:r>
              <a:rPr lang="en-US" sz="3200" b="1" dirty="0" err="1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nhiêu</a:t>
            </a:r>
            <a:r>
              <a:rPr lang="en-US" sz="32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tiền</a:t>
            </a:r>
            <a:r>
              <a:rPr lang="en-US" sz="32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3200" b="1" dirty="0">
              <a:solidFill>
                <a:srgbClr val="FF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F49EA40-2A54-4E72-2F85-4258756FE743}"/>
              </a:ext>
            </a:extLst>
          </p:cNvPr>
          <p:cNvSpPr/>
          <p:nvPr/>
        </p:nvSpPr>
        <p:spPr>
          <a:xfrm>
            <a:off x="2375646" y="5154705"/>
            <a:ext cx="8328212" cy="73510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3600" b="1" dirty="0" err="1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Nêu</a:t>
            </a:r>
            <a:r>
              <a:rPr lang="en-US" sz="36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36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en-US" sz="36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36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Mi </a:t>
            </a:r>
            <a:r>
              <a:rPr lang="en-US" sz="3600" b="1" dirty="0" err="1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en-US" sz="36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Mi?</a:t>
            </a:r>
            <a:endParaRPr lang="en-US" sz="3600" b="1" dirty="0">
              <a:solidFill>
                <a:srgbClr val="FF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99946F9-0568-921E-B7FD-5948460CE76A}"/>
              </a:ext>
            </a:extLst>
          </p:cNvPr>
          <p:cNvSpPr/>
          <p:nvPr/>
        </p:nvSpPr>
        <p:spPr>
          <a:xfrm>
            <a:off x="1595718" y="5127809"/>
            <a:ext cx="9583269" cy="83371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vi-VN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Theo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vi-VN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đáp án bạn Mi đưa có đúng không?</a:t>
            </a:r>
            <a:endParaRPr lang="en-US" sz="3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E5D17EE-9A61-291F-6BB7-0FB8C71A2F83}"/>
              </a:ext>
            </a:extLst>
          </p:cNvPr>
          <p:cNvSpPr/>
          <p:nvPr/>
        </p:nvSpPr>
        <p:spPr>
          <a:xfrm>
            <a:off x="1416423" y="5127809"/>
            <a:ext cx="10318376" cy="83371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vi-VN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Để tính số tiền mà mẹ Mi hỏi, chúng ta làm thế nào?</a:t>
            </a:r>
            <a:endParaRPr lang="en-US" sz="3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18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C376229-55D0-4EBB-AA48-FE2776D73E7C}"/>
              </a:ext>
            </a:extLst>
          </p:cNvPr>
          <p:cNvSpPr/>
          <p:nvPr/>
        </p:nvSpPr>
        <p:spPr>
          <a:xfrm>
            <a:off x="326922" y="130277"/>
            <a:ext cx="11538155" cy="6597445"/>
          </a:xfrm>
          <a:custGeom>
            <a:avLst/>
            <a:gdLst>
              <a:gd name="connsiteX0" fmla="*/ 0 w 11538155"/>
              <a:gd name="connsiteY0" fmla="*/ 1099596 h 6597445"/>
              <a:gd name="connsiteX1" fmla="*/ 1099596 w 11538155"/>
              <a:gd name="connsiteY1" fmla="*/ 0 h 6597445"/>
              <a:gd name="connsiteX2" fmla="*/ 10438559 w 11538155"/>
              <a:gd name="connsiteY2" fmla="*/ 0 h 6597445"/>
              <a:gd name="connsiteX3" fmla="*/ 11538155 w 11538155"/>
              <a:gd name="connsiteY3" fmla="*/ 1099596 h 6597445"/>
              <a:gd name="connsiteX4" fmla="*/ 11538155 w 11538155"/>
              <a:gd name="connsiteY4" fmla="*/ 5497849 h 6597445"/>
              <a:gd name="connsiteX5" fmla="*/ 10438559 w 11538155"/>
              <a:gd name="connsiteY5" fmla="*/ 6597445 h 6597445"/>
              <a:gd name="connsiteX6" fmla="*/ 1099596 w 11538155"/>
              <a:gd name="connsiteY6" fmla="*/ 6597445 h 6597445"/>
              <a:gd name="connsiteX7" fmla="*/ 0 w 11538155"/>
              <a:gd name="connsiteY7" fmla="*/ 5497849 h 6597445"/>
              <a:gd name="connsiteX8" fmla="*/ 0 w 11538155"/>
              <a:gd name="connsiteY8" fmla="*/ 1099596 h 6597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38155" h="6597445" fill="none" extrusionOk="0">
                <a:moveTo>
                  <a:pt x="0" y="1099596"/>
                </a:moveTo>
                <a:cubicBezTo>
                  <a:pt x="6787" y="450855"/>
                  <a:pt x="428436" y="-26808"/>
                  <a:pt x="1099596" y="0"/>
                </a:cubicBezTo>
                <a:cubicBezTo>
                  <a:pt x="2746118" y="-83524"/>
                  <a:pt x="7657587" y="-102929"/>
                  <a:pt x="10438559" y="0"/>
                </a:cubicBezTo>
                <a:cubicBezTo>
                  <a:pt x="11076409" y="15811"/>
                  <a:pt x="11575395" y="470674"/>
                  <a:pt x="11538155" y="1099596"/>
                </a:cubicBezTo>
                <a:cubicBezTo>
                  <a:pt x="11603616" y="1671687"/>
                  <a:pt x="11659772" y="4846120"/>
                  <a:pt x="11538155" y="5497849"/>
                </a:cubicBezTo>
                <a:cubicBezTo>
                  <a:pt x="11503528" y="6071174"/>
                  <a:pt x="11024254" y="6618761"/>
                  <a:pt x="10438559" y="6597445"/>
                </a:cubicBezTo>
                <a:cubicBezTo>
                  <a:pt x="6016704" y="6687597"/>
                  <a:pt x="5494250" y="6495470"/>
                  <a:pt x="1099596" y="6597445"/>
                </a:cubicBezTo>
                <a:cubicBezTo>
                  <a:pt x="510450" y="6656750"/>
                  <a:pt x="-3701" y="6098408"/>
                  <a:pt x="0" y="5497849"/>
                </a:cubicBezTo>
                <a:cubicBezTo>
                  <a:pt x="-120683" y="4460776"/>
                  <a:pt x="-130817" y="2097032"/>
                  <a:pt x="0" y="1099596"/>
                </a:cubicBezTo>
                <a:close/>
              </a:path>
              <a:path w="11538155" h="6597445" stroke="0" extrusionOk="0">
                <a:moveTo>
                  <a:pt x="0" y="1099596"/>
                </a:moveTo>
                <a:cubicBezTo>
                  <a:pt x="1065" y="421431"/>
                  <a:pt x="418606" y="53573"/>
                  <a:pt x="1099596" y="0"/>
                </a:cubicBezTo>
                <a:cubicBezTo>
                  <a:pt x="4230230" y="124908"/>
                  <a:pt x="6411741" y="-10679"/>
                  <a:pt x="10438559" y="0"/>
                </a:cubicBezTo>
                <a:cubicBezTo>
                  <a:pt x="11099858" y="35917"/>
                  <a:pt x="11557188" y="463411"/>
                  <a:pt x="11538155" y="1099596"/>
                </a:cubicBezTo>
                <a:cubicBezTo>
                  <a:pt x="11526427" y="2716172"/>
                  <a:pt x="11569935" y="4506332"/>
                  <a:pt x="11538155" y="5497849"/>
                </a:cubicBezTo>
                <a:cubicBezTo>
                  <a:pt x="11596317" y="6076725"/>
                  <a:pt x="11039413" y="6602554"/>
                  <a:pt x="10438559" y="6597445"/>
                </a:cubicBezTo>
                <a:cubicBezTo>
                  <a:pt x="6223888" y="6739769"/>
                  <a:pt x="3925555" y="6680038"/>
                  <a:pt x="1099596" y="6597445"/>
                </a:cubicBezTo>
                <a:cubicBezTo>
                  <a:pt x="556187" y="6629378"/>
                  <a:pt x="93702" y="6122758"/>
                  <a:pt x="0" y="5497849"/>
                </a:cubicBezTo>
                <a:cubicBezTo>
                  <a:pt x="120966" y="3842792"/>
                  <a:pt x="131165" y="1687299"/>
                  <a:pt x="0" y="1099596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FF33CC"/>
            </a:solidFill>
            <a:extLst>
              <a:ext uri="{C807C97D-BFC1-408E-A445-0C87EB9F89A2}">
                <ask:lineSketchStyleProps xmlns:ask="http://schemas.microsoft.com/office/drawing/2018/sketchyshapes" sd="226623205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4" descr="Không có mô tả.">
            <a:extLst>
              <a:ext uri="{FF2B5EF4-FFF2-40B4-BE49-F238E27FC236}">
                <a16:creationId xmlns:a16="http://schemas.microsoft.com/office/drawing/2014/main" id="{5117AD38-D8DE-F5AB-8F7A-F5D1210969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449"/>
          <a:stretch/>
        </p:blipFill>
        <p:spPr bwMode="auto">
          <a:xfrm>
            <a:off x="-161365" y="0"/>
            <a:ext cx="2288434" cy="95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77389F-B1C7-24BD-7201-F5F6116B7DB2}"/>
              </a:ext>
            </a:extLst>
          </p:cNvPr>
          <p:cNvSpPr txBox="1"/>
          <p:nvPr/>
        </p:nvSpPr>
        <p:spPr>
          <a:xfrm>
            <a:off x="2160495" y="304801"/>
            <a:ext cx="8713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b) </a:t>
            </a:r>
            <a:r>
              <a:rPr lang="en-US" sz="3200" b="1" dirty="0" err="1"/>
              <a:t>Tính</a:t>
            </a:r>
            <a:r>
              <a:rPr lang="en-US" sz="3200" b="1" dirty="0"/>
              <a:t> </a:t>
            </a:r>
            <a:r>
              <a:rPr lang="en-US" sz="3200" b="1" dirty="0" err="1"/>
              <a:t>giá</a:t>
            </a:r>
            <a:r>
              <a:rPr lang="en-US" sz="3200" b="1" dirty="0"/>
              <a:t> </a:t>
            </a:r>
            <a:r>
              <a:rPr lang="en-US" sz="3200" b="1" dirty="0" err="1"/>
              <a:t>trị</a:t>
            </a:r>
            <a:r>
              <a:rPr lang="en-US" sz="3200" b="1" dirty="0"/>
              <a:t> </a:t>
            </a:r>
            <a:r>
              <a:rPr lang="en-US" sz="3200" b="1" dirty="0" err="1"/>
              <a:t>của</a:t>
            </a:r>
            <a:r>
              <a:rPr lang="en-US" sz="3200" b="1" dirty="0"/>
              <a:t> </a:t>
            </a:r>
            <a:r>
              <a:rPr lang="en-US" sz="3200" b="1" dirty="0" err="1"/>
              <a:t>hai</a:t>
            </a:r>
            <a:r>
              <a:rPr lang="en-US" sz="3200" b="1" dirty="0"/>
              <a:t> </a:t>
            </a:r>
            <a:r>
              <a:rPr lang="en-US" sz="3200" b="1" dirty="0" err="1"/>
              <a:t>biểu</a:t>
            </a:r>
            <a:r>
              <a:rPr lang="en-US" sz="3200" b="1" dirty="0"/>
              <a:t> </a:t>
            </a:r>
            <a:r>
              <a:rPr lang="en-US" sz="3200" b="1" dirty="0" err="1"/>
              <a:t>thức</a:t>
            </a:r>
            <a:r>
              <a:rPr lang="en-US" sz="3200" b="1" dirty="0"/>
              <a:t> a + b </a:t>
            </a:r>
            <a:r>
              <a:rPr lang="en-US" sz="3200" b="1" dirty="0" err="1"/>
              <a:t>và</a:t>
            </a:r>
            <a:r>
              <a:rPr lang="en-US" sz="3200" b="1" dirty="0"/>
              <a:t> b + a</a:t>
            </a:r>
          </a:p>
        </p:txBody>
      </p:sp>
      <p:graphicFrame>
        <p:nvGraphicFramePr>
          <p:cNvPr id="4" name="Table 15">
            <a:extLst>
              <a:ext uri="{FF2B5EF4-FFF2-40B4-BE49-F238E27FC236}">
                <a16:creationId xmlns:a16="http://schemas.microsoft.com/office/drawing/2014/main" id="{5B52E451-D927-226A-6899-83ADF848D6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096818"/>
              </p:ext>
            </p:extLst>
          </p:nvPr>
        </p:nvGraphicFramePr>
        <p:xfrm>
          <a:off x="1264024" y="1353671"/>
          <a:ext cx="9654988" cy="33976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13747">
                  <a:extLst>
                    <a:ext uri="{9D8B030D-6E8A-4147-A177-3AD203B41FA5}">
                      <a16:colId xmlns:a16="http://schemas.microsoft.com/office/drawing/2014/main" val="2837395672"/>
                    </a:ext>
                  </a:extLst>
                </a:gridCol>
                <a:gridCol w="2413747">
                  <a:extLst>
                    <a:ext uri="{9D8B030D-6E8A-4147-A177-3AD203B41FA5}">
                      <a16:colId xmlns:a16="http://schemas.microsoft.com/office/drawing/2014/main" val="2207536066"/>
                    </a:ext>
                  </a:extLst>
                </a:gridCol>
                <a:gridCol w="2413747">
                  <a:extLst>
                    <a:ext uri="{9D8B030D-6E8A-4147-A177-3AD203B41FA5}">
                      <a16:colId xmlns:a16="http://schemas.microsoft.com/office/drawing/2014/main" val="3698604646"/>
                    </a:ext>
                  </a:extLst>
                </a:gridCol>
                <a:gridCol w="2413747">
                  <a:extLst>
                    <a:ext uri="{9D8B030D-6E8A-4147-A177-3AD203B41FA5}">
                      <a16:colId xmlns:a16="http://schemas.microsoft.com/office/drawing/2014/main" val="1818988701"/>
                    </a:ext>
                  </a:extLst>
                </a:gridCol>
              </a:tblGrid>
              <a:tr h="84940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a +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b + 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784389"/>
                  </a:ext>
                </a:extLst>
              </a:tr>
              <a:tr h="849406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958318"/>
                  </a:ext>
                </a:extLst>
              </a:tr>
              <a:tr h="849406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302059"/>
                  </a:ext>
                </a:extLst>
              </a:tr>
              <a:tr h="849406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489234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5854FCD4-C57C-936B-8406-CE89329EB483}"/>
              </a:ext>
            </a:extLst>
          </p:cNvPr>
          <p:cNvSpPr txBox="1"/>
          <p:nvPr/>
        </p:nvSpPr>
        <p:spPr>
          <a:xfrm>
            <a:off x="6185647" y="2294965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4 + 3 = 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FC9295-DD75-92CA-7930-45A9E3513058}"/>
              </a:ext>
            </a:extLst>
          </p:cNvPr>
          <p:cNvSpPr txBox="1"/>
          <p:nvPr/>
        </p:nvSpPr>
        <p:spPr>
          <a:xfrm>
            <a:off x="8668871" y="2241177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3 + 4 = 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E5E32E2-F5D6-61D5-D464-41806CC261C5}"/>
              </a:ext>
            </a:extLst>
          </p:cNvPr>
          <p:cNvSpPr txBox="1"/>
          <p:nvPr/>
        </p:nvSpPr>
        <p:spPr>
          <a:xfrm>
            <a:off x="6293224" y="3128683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6 + 9 = 15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654CDD-3B1D-E20F-856E-717327E5178B}"/>
              </a:ext>
            </a:extLst>
          </p:cNvPr>
          <p:cNvSpPr txBox="1"/>
          <p:nvPr/>
        </p:nvSpPr>
        <p:spPr>
          <a:xfrm>
            <a:off x="8713695" y="3092824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9 + 6 = 15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EA6C36-EC77-C7D0-4FA3-EA24C5055D60}"/>
              </a:ext>
            </a:extLst>
          </p:cNvPr>
          <p:cNvSpPr txBox="1"/>
          <p:nvPr/>
        </p:nvSpPr>
        <p:spPr>
          <a:xfrm>
            <a:off x="6257365" y="3953435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8 + 5 = 13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62C0B6-79E0-32D8-CDFF-48F6F18051F5}"/>
              </a:ext>
            </a:extLst>
          </p:cNvPr>
          <p:cNvSpPr txBox="1"/>
          <p:nvPr/>
        </p:nvSpPr>
        <p:spPr>
          <a:xfrm>
            <a:off x="8686800" y="392654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5 + 8 = 13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899C171-A939-5E72-0EAB-518710E37512}"/>
              </a:ext>
            </a:extLst>
          </p:cNvPr>
          <p:cNvSpPr/>
          <p:nvPr/>
        </p:nvSpPr>
        <p:spPr>
          <a:xfrm>
            <a:off x="995083" y="4966445"/>
            <a:ext cx="10318376" cy="13088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có nhận xét gì về vị trí các số hạng của biểu thức a + b và b + a</a:t>
            </a:r>
            <a:endParaRPr lang="en-US" sz="3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91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C376229-55D0-4EBB-AA48-FE2776D73E7C}"/>
              </a:ext>
            </a:extLst>
          </p:cNvPr>
          <p:cNvSpPr/>
          <p:nvPr/>
        </p:nvSpPr>
        <p:spPr>
          <a:xfrm>
            <a:off x="326922" y="130277"/>
            <a:ext cx="11538155" cy="6597445"/>
          </a:xfrm>
          <a:custGeom>
            <a:avLst/>
            <a:gdLst>
              <a:gd name="connsiteX0" fmla="*/ 0 w 11538155"/>
              <a:gd name="connsiteY0" fmla="*/ 1099596 h 6597445"/>
              <a:gd name="connsiteX1" fmla="*/ 1099596 w 11538155"/>
              <a:gd name="connsiteY1" fmla="*/ 0 h 6597445"/>
              <a:gd name="connsiteX2" fmla="*/ 10438559 w 11538155"/>
              <a:gd name="connsiteY2" fmla="*/ 0 h 6597445"/>
              <a:gd name="connsiteX3" fmla="*/ 11538155 w 11538155"/>
              <a:gd name="connsiteY3" fmla="*/ 1099596 h 6597445"/>
              <a:gd name="connsiteX4" fmla="*/ 11538155 w 11538155"/>
              <a:gd name="connsiteY4" fmla="*/ 5497849 h 6597445"/>
              <a:gd name="connsiteX5" fmla="*/ 10438559 w 11538155"/>
              <a:gd name="connsiteY5" fmla="*/ 6597445 h 6597445"/>
              <a:gd name="connsiteX6" fmla="*/ 1099596 w 11538155"/>
              <a:gd name="connsiteY6" fmla="*/ 6597445 h 6597445"/>
              <a:gd name="connsiteX7" fmla="*/ 0 w 11538155"/>
              <a:gd name="connsiteY7" fmla="*/ 5497849 h 6597445"/>
              <a:gd name="connsiteX8" fmla="*/ 0 w 11538155"/>
              <a:gd name="connsiteY8" fmla="*/ 1099596 h 6597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38155" h="6597445" fill="none" extrusionOk="0">
                <a:moveTo>
                  <a:pt x="0" y="1099596"/>
                </a:moveTo>
                <a:cubicBezTo>
                  <a:pt x="6787" y="450855"/>
                  <a:pt x="428436" y="-26808"/>
                  <a:pt x="1099596" y="0"/>
                </a:cubicBezTo>
                <a:cubicBezTo>
                  <a:pt x="2746118" y="-83524"/>
                  <a:pt x="7657587" y="-102929"/>
                  <a:pt x="10438559" y="0"/>
                </a:cubicBezTo>
                <a:cubicBezTo>
                  <a:pt x="11076409" y="15811"/>
                  <a:pt x="11575395" y="470674"/>
                  <a:pt x="11538155" y="1099596"/>
                </a:cubicBezTo>
                <a:cubicBezTo>
                  <a:pt x="11603616" y="1671687"/>
                  <a:pt x="11659772" y="4846120"/>
                  <a:pt x="11538155" y="5497849"/>
                </a:cubicBezTo>
                <a:cubicBezTo>
                  <a:pt x="11503528" y="6071174"/>
                  <a:pt x="11024254" y="6618761"/>
                  <a:pt x="10438559" y="6597445"/>
                </a:cubicBezTo>
                <a:cubicBezTo>
                  <a:pt x="6016704" y="6687597"/>
                  <a:pt x="5494250" y="6495470"/>
                  <a:pt x="1099596" y="6597445"/>
                </a:cubicBezTo>
                <a:cubicBezTo>
                  <a:pt x="510450" y="6656750"/>
                  <a:pt x="-3701" y="6098408"/>
                  <a:pt x="0" y="5497849"/>
                </a:cubicBezTo>
                <a:cubicBezTo>
                  <a:pt x="-120683" y="4460776"/>
                  <a:pt x="-130817" y="2097032"/>
                  <a:pt x="0" y="1099596"/>
                </a:cubicBezTo>
                <a:close/>
              </a:path>
              <a:path w="11538155" h="6597445" stroke="0" extrusionOk="0">
                <a:moveTo>
                  <a:pt x="0" y="1099596"/>
                </a:moveTo>
                <a:cubicBezTo>
                  <a:pt x="1065" y="421431"/>
                  <a:pt x="418606" y="53573"/>
                  <a:pt x="1099596" y="0"/>
                </a:cubicBezTo>
                <a:cubicBezTo>
                  <a:pt x="4230230" y="124908"/>
                  <a:pt x="6411741" y="-10679"/>
                  <a:pt x="10438559" y="0"/>
                </a:cubicBezTo>
                <a:cubicBezTo>
                  <a:pt x="11099858" y="35917"/>
                  <a:pt x="11557188" y="463411"/>
                  <a:pt x="11538155" y="1099596"/>
                </a:cubicBezTo>
                <a:cubicBezTo>
                  <a:pt x="11526427" y="2716172"/>
                  <a:pt x="11569935" y="4506332"/>
                  <a:pt x="11538155" y="5497849"/>
                </a:cubicBezTo>
                <a:cubicBezTo>
                  <a:pt x="11596317" y="6076725"/>
                  <a:pt x="11039413" y="6602554"/>
                  <a:pt x="10438559" y="6597445"/>
                </a:cubicBezTo>
                <a:cubicBezTo>
                  <a:pt x="6223888" y="6739769"/>
                  <a:pt x="3925555" y="6680038"/>
                  <a:pt x="1099596" y="6597445"/>
                </a:cubicBezTo>
                <a:cubicBezTo>
                  <a:pt x="556187" y="6629378"/>
                  <a:pt x="93702" y="6122758"/>
                  <a:pt x="0" y="5497849"/>
                </a:cubicBezTo>
                <a:cubicBezTo>
                  <a:pt x="120966" y="3842792"/>
                  <a:pt x="131165" y="1687299"/>
                  <a:pt x="0" y="1099596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FF33CC"/>
            </a:solidFill>
            <a:extLst>
              <a:ext uri="{C807C97D-BFC1-408E-A445-0C87EB9F89A2}">
                <ask:lineSketchStyleProps xmlns:ask="http://schemas.microsoft.com/office/drawing/2018/sketchyshapes" sd="226623205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4" descr="Không có mô tả.">
            <a:extLst>
              <a:ext uri="{FF2B5EF4-FFF2-40B4-BE49-F238E27FC236}">
                <a16:creationId xmlns:a16="http://schemas.microsoft.com/office/drawing/2014/main" id="{5117AD38-D8DE-F5AB-8F7A-F5D1210969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449"/>
          <a:stretch/>
        </p:blipFill>
        <p:spPr bwMode="auto">
          <a:xfrm>
            <a:off x="-161365" y="0"/>
            <a:ext cx="2288434" cy="95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77389F-B1C7-24BD-7201-F5F6116B7DB2}"/>
              </a:ext>
            </a:extLst>
          </p:cNvPr>
          <p:cNvSpPr txBox="1"/>
          <p:nvPr/>
        </p:nvSpPr>
        <p:spPr>
          <a:xfrm>
            <a:off x="1990165" y="1228166"/>
            <a:ext cx="87136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Nhận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thấy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trị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 + b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và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 + a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luôn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bằng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nhau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ta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viết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E31DEB9-E0DE-22D6-CE0A-A3082D207401}"/>
              </a:ext>
            </a:extLst>
          </p:cNvPr>
          <p:cNvSpPr/>
          <p:nvPr/>
        </p:nvSpPr>
        <p:spPr>
          <a:xfrm>
            <a:off x="4285129" y="2545978"/>
            <a:ext cx="3603812" cy="905435"/>
          </a:xfrm>
          <a:prstGeom prst="roundRect">
            <a:avLst/>
          </a:prstGeom>
          <a:solidFill>
            <a:srgbClr val="F187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a + b = b + 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AFE665-89DD-0070-8FD8-E6F2A3219E57}"/>
              </a:ext>
            </a:extLst>
          </p:cNvPr>
          <p:cNvSpPr txBox="1"/>
          <p:nvPr/>
        </p:nvSpPr>
        <p:spPr>
          <a:xfrm>
            <a:off x="2079811" y="3774142"/>
            <a:ext cx="88302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6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Khi đổi chỗ các số hạng trong một tổng thì tổng không thay đổi.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0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iết kế chưa có tên (1)">
            <a:hlinkClick r:id="" action="ppaction://media"/>
            <a:extLst>
              <a:ext uri="{FF2B5EF4-FFF2-40B4-BE49-F238E27FC236}">
                <a16:creationId xmlns:a16="http://schemas.microsoft.com/office/drawing/2014/main" id="{8573014B-9AD3-D9F5-9B7C-830AB7140E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8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2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7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425AE-D8BE-74FF-EC74-8C98D232B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64DC68-498F-204C-E905-509CA2CD474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752" y="1436914"/>
            <a:ext cx="3816248" cy="5344886"/>
          </a:xfrm>
          <a:prstGeom prst="rect">
            <a:avLst/>
          </a:prstGeom>
        </p:spPr>
      </p:pic>
      <p:pic>
        <p:nvPicPr>
          <p:cNvPr id="7" name="Picture 6" descr="A green orange and white text&#10;&#10;AI-generated content may be incorrect.">
            <a:extLst>
              <a:ext uri="{FF2B5EF4-FFF2-40B4-BE49-F238E27FC236}">
                <a16:creationId xmlns:a16="http://schemas.microsoft.com/office/drawing/2014/main" id="{76A486BD-B7AD-FDAA-92EB-471E71FBA4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5684" y="1504754"/>
            <a:ext cx="11577307" cy="451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1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C376229-55D0-4EBB-AA48-FE2776D73E7C}"/>
              </a:ext>
            </a:extLst>
          </p:cNvPr>
          <p:cNvSpPr/>
          <p:nvPr/>
        </p:nvSpPr>
        <p:spPr>
          <a:xfrm>
            <a:off x="326922" y="130277"/>
            <a:ext cx="11538155" cy="6597445"/>
          </a:xfrm>
          <a:custGeom>
            <a:avLst/>
            <a:gdLst>
              <a:gd name="connsiteX0" fmla="*/ 0 w 11538155"/>
              <a:gd name="connsiteY0" fmla="*/ 1099596 h 6597445"/>
              <a:gd name="connsiteX1" fmla="*/ 1099596 w 11538155"/>
              <a:gd name="connsiteY1" fmla="*/ 0 h 6597445"/>
              <a:gd name="connsiteX2" fmla="*/ 10438559 w 11538155"/>
              <a:gd name="connsiteY2" fmla="*/ 0 h 6597445"/>
              <a:gd name="connsiteX3" fmla="*/ 11538155 w 11538155"/>
              <a:gd name="connsiteY3" fmla="*/ 1099596 h 6597445"/>
              <a:gd name="connsiteX4" fmla="*/ 11538155 w 11538155"/>
              <a:gd name="connsiteY4" fmla="*/ 5497849 h 6597445"/>
              <a:gd name="connsiteX5" fmla="*/ 10438559 w 11538155"/>
              <a:gd name="connsiteY5" fmla="*/ 6597445 h 6597445"/>
              <a:gd name="connsiteX6" fmla="*/ 1099596 w 11538155"/>
              <a:gd name="connsiteY6" fmla="*/ 6597445 h 6597445"/>
              <a:gd name="connsiteX7" fmla="*/ 0 w 11538155"/>
              <a:gd name="connsiteY7" fmla="*/ 5497849 h 6597445"/>
              <a:gd name="connsiteX8" fmla="*/ 0 w 11538155"/>
              <a:gd name="connsiteY8" fmla="*/ 1099596 h 6597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38155" h="6597445" fill="none" extrusionOk="0">
                <a:moveTo>
                  <a:pt x="0" y="1099596"/>
                </a:moveTo>
                <a:cubicBezTo>
                  <a:pt x="6787" y="450855"/>
                  <a:pt x="428436" y="-26808"/>
                  <a:pt x="1099596" y="0"/>
                </a:cubicBezTo>
                <a:cubicBezTo>
                  <a:pt x="2746118" y="-83524"/>
                  <a:pt x="7657587" y="-102929"/>
                  <a:pt x="10438559" y="0"/>
                </a:cubicBezTo>
                <a:cubicBezTo>
                  <a:pt x="11076409" y="15811"/>
                  <a:pt x="11575395" y="470674"/>
                  <a:pt x="11538155" y="1099596"/>
                </a:cubicBezTo>
                <a:cubicBezTo>
                  <a:pt x="11603616" y="1671687"/>
                  <a:pt x="11659772" y="4846120"/>
                  <a:pt x="11538155" y="5497849"/>
                </a:cubicBezTo>
                <a:cubicBezTo>
                  <a:pt x="11503528" y="6071174"/>
                  <a:pt x="11024254" y="6618761"/>
                  <a:pt x="10438559" y="6597445"/>
                </a:cubicBezTo>
                <a:cubicBezTo>
                  <a:pt x="6016704" y="6687597"/>
                  <a:pt x="5494250" y="6495470"/>
                  <a:pt x="1099596" y="6597445"/>
                </a:cubicBezTo>
                <a:cubicBezTo>
                  <a:pt x="510450" y="6656750"/>
                  <a:pt x="-3701" y="6098408"/>
                  <a:pt x="0" y="5497849"/>
                </a:cubicBezTo>
                <a:cubicBezTo>
                  <a:pt x="-120683" y="4460776"/>
                  <a:pt x="-130817" y="2097032"/>
                  <a:pt x="0" y="1099596"/>
                </a:cubicBezTo>
                <a:close/>
              </a:path>
              <a:path w="11538155" h="6597445" stroke="0" extrusionOk="0">
                <a:moveTo>
                  <a:pt x="0" y="1099596"/>
                </a:moveTo>
                <a:cubicBezTo>
                  <a:pt x="1065" y="421431"/>
                  <a:pt x="418606" y="53573"/>
                  <a:pt x="1099596" y="0"/>
                </a:cubicBezTo>
                <a:cubicBezTo>
                  <a:pt x="4230230" y="124908"/>
                  <a:pt x="6411741" y="-10679"/>
                  <a:pt x="10438559" y="0"/>
                </a:cubicBezTo>
                <a:cubicBezTo>
                  <a:pt x="11099858" y="35917"/>
                  <a:pt x="11557188" y="463411"/>
                  <a:pt x="11538155" y="1099596"/>
                </a:cubicBezTo>
                <a:cubicBezTo>
                  <a:pt x="11526427" y="2716172"/>
                  <a:pt x="11569935" y="4506332"/>
                  <a:pt x="11538155" y="5497849"/>
                </a:cubicBezTo>
                <a:cubicBezTo>
                  <a:pt x="11596317" y="6076725"/>
                  <a:pt x="11039413" y="6602554"/>
                  <a:pt x="10438559" y="6597445"/>
                </a:cubicBezTo>
                <a:cubicBezTo>
                  <a:pt x="6223888" y="6739769"/>
                  <a:pt x="3925555" y="6680038"/>
                  <a:pt x="1099596" y="6597445"/>
                </a:cubicBezTo>
                <a:cubicBezTo>
                  <a:pt x="556187" y="6629378"/>
                  <a:pt x="93702" y="6122758"/>
                  <a:pt x="0" y="5497849"/>
                </a:cubicBezTo>
                <a:cubicBezTo>
                  <a:pt x="120966" y="3842792"/>
                  <a:pt x="131165" y="1687299"/>
                  <a:pt x="0" y="1099596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FF33CC"/>
            </a:solidFill>
            <a:extLst>
              <a:ext uri="{C807C97D-BFC1-408E-A445-0C87EB9F89A2}">
                <ask:lineSketchStyleProps xmlns:ask="http://schemas.microsoft.com/office/drawing/2018/sketchyshapes" sd="226623205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3DEF31D-1B12-4EE5-AF00-8A195A74DB6B}"/>
              </a:ext>
            </a:extLst>
          </p:cNvPr>
          <p:cNvSpPr/>
          <p:nvPr/>
        </p:nvSpPr>
        <p:spPr>
          <a:xfrm flipH="1">
            <a:off x="322904" y="153252"/>
            <a:ext cx="1016464" cy="1025223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F994BA-3A97-4912-96B6-119A1F5FF6FA}"/>
              </a:ext>
            </a:extLst>
          </p:cNvPr>
          <p:cNvSpPr txBox="1"/>
          <p:nvPr/>
        </p:nvSpPr>
        <p:spPr>
          <a:xfrm>
            <a:off x="1470780" y="292178"/>
            <a:ext cx="81150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Số?</a:t>
            </a:r>
            <a:endParaRPr kumimoji="0" lang="en-US" sz="5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2E0F58-935A-5D81-10B5-8B160F1C1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88" y="1804796"/>
            <a:ext cx="10599420" cy="274891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6AFE4B4-457C-FC81-BE4B-B452FD077BCA}"/>
              </a:ext>
            </a:extLst>
          </p:cNvPr>
          <p:cNvSpPr/>
          <p:nvPr/>
        </p:nvSpPr>
        <p:spPr>
          <a:xfrm>
            <a:off x="3209544" y="2724912"/>
            <a:ext cx="777240" cy="530352"/>
          </a:xfrm>
          <a:prstGeom prst="round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729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8B5D44F-28A2-6046-7B55-A55E74021D22}"/>
              </a:ext>
            </a:extLst>
          </p:cNvPr>
          <p:cNvSpPr/>
          <p:nvPr/>
        </p:nvSpPr>
        <p:spPr>
          <a:xfrm>
            <a:off x="6766560" y="2724912"/>
            <a:ext cx="941832" cy="530352"/>
          </a:xfrm>
          <a:prstGeom prst="round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7 604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3E8227E-9DFF-A5BA-3DEC-B47F19A80798}"/>
              </a:ext>
            </a:extLst>
          </p:cNvPr>
          <p:cNvSpPr/>
          <p:nvPr/>
        </p:nvSpPr>
        <p:spPr>
          <a:xfrm>
            <a:off x="10076688" y="2715768"/>
            <a:ext cx="941832" cy="530352"/>
          </a:xfrm>
          <a:prstGeom prst="round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4 819</a:t>
            </a:r>
          </a:p>
        </p:txBody>
      </p:sp>
    </p:spTree>
    <p:extLst>
      <p:ext uri="{BB962C8B-B14F-4D97-AF65-F5344CB8AC3E}">
        <p14:creationId xmlns:p14="http://schemas.microsoft.com/office/powerpoint/2010/main" val="49209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C376229-55D0-4EBB-AA48-FE2776D73E7C}"/>
              </a:ext>
            </a:extLst>
          </p:cNvPr>
          <p:cNvSpPr/>
          <p:nvPr/>
        </p:nvSpPr>
        <p:spPr>
          <a:xfrm>
            <a:off x="326922" y="130277"/>
            <a:ext cx="11538155" cy="6597445"/>
          </a:xfrm>
          <a:custGeom>
            <a:avLst/>
            <a:gdLst>
              <a:gd name="connsiteX0" fmla="*/ 0 w 11538155"/>
              <a:gd name="connsiteY0" fmla="*/ 1099596 h 6597445"/>
              <a:gd name="connsiteX1" fmla="*/ 1099596 w 11538155"/>
              <a:gd name="connsiteY1" fmla="*/ 0 h 6597445"/>
              <a:gd name="connsiteX2" fmla="*/ 10438559 w 11538155"/>
              <a:gd name="connsiteY2" fmla="*/ 0 h 6597445"/>
              <a:gd name="connsiteX3" fmla="*/ 11538155 w 11538155"/>
              <a:gd name="connsiteY3" fmla="*/ 1099596 h 6597445"/>
              <a:gd name="connsiteX4" fmla="*/ 11538155 w 11538155"/>
              <a:gd name="connsiteY4" fmla="*/ 5497849 h 6597445"/>
              <a:gd name="connsiteX5" fmla="*/ 10438559 w 11538155"/>
              <a:gd name="connsiteY5" fmla="*/ 6597445 h 6597445"/>
              <a:gd name="connsiteX6" fmla="*/ 1099596 w 11538155"/>
              <a:gd name="connsiteY6" fmla="*/ 6597445 h 6597445"/>
              <a:gd name="connsiteX7" fmla="*/ 0 w 11538155"/>
              <a:gd name="connsiteY7" fmla="*/ 5497849 h 6597445"/>
              <a:gd name="connsiteX8" fmla="*/ 0 w 11538155"/>
              <a:gd name="connsiteY8" fmla="*/ 1099596 h 6597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38155" h="6597445" fill="none" extrusionOk="0">
                <a:moveTo>
                  <a:pt x="0" y="1099596"/>
                </a:moveTo>
                <a:cubicBezTo>
                  <a:pt x="6787" y="450855"/>
                  <a:pt x="428436" y="-26808"/>
                  <a:pt x="1099596" y="0"/>
                </a:cubicBezTo>
                <a:cubicBezTo>
                  <a:pt x="2746118" y="-83524"/>
                  <a:pt x="7657587" y="-102929"/>
                  <a:pt x="10438559" y="0"/>
                </a:cubicBezTo>
                <a:cubicBezTo>
                  <a:pt x="11076409" y="15811"/>
                  <a:pt x="11575395" y="470674"/>
                  <a:pt x="11538155" y="1099596"/>
                </a:cubicBezTo>
                <a:cubicBezTo>
                  <a:pt x="11603616" y="1671687"/>
                  <a:pt x="11659772" y="4846120"/>
                  <a:pt x="11538155" y="5497849"/>
                </a:cubicBezTo>
                <a:cubicBezTo>
                  <a:pt x="11503528" y="6071174"/>
                  <a:pt x="11024254" y="6618761"/>
                  <a:pt x="10438559" y="6597445"/>
                </a:cubicBezTo>
                <a:cubicBezTo>
                  <a:pt x="6016704" y="6687597"/>
                  <a:pt x="5494250" y="6495470"/>
                  <a:pt x="1099596" y="6597445"/>
                </a:cubicBezTo>
                <a:cubicBezTo>
                  <a:pt x="510450" y="6656750"/>
                  <a:pt x="-3701" y="6098408"/>
                  <a:pt x="0" y="5497849"/>
                </a:cubicBezTo>
                <a:cubicBezTo>
                  <a:pt x="-120683" y="4460776"/>
                  <a:pt x="-130817" y="2097032"/>
                  <a:pt x="0" y="1099596"/>
                </a:cubicBezTo>
                <a:close/>
              </a:path>
              <a:path w="11538155" h="6597445" stroke="0" extrusionOk="0">
                <a:moveTo>
                  <a:pt x="0" y="1099596"/>
                </a:moveTo>
                <a:cubicBezTo>
                  <a:pt x="1065" y="421431"/>
                  <a:pt x="418606" y="53573"/>
                  <a:pt x="1099596" y="0"/>
                </a:cubicBezTo>
                <a:cubicBezTo>
                  <a:pt x="4230230" y="124908"/>
                  <a:pt x="6411741" y="-10679"/>
                  <a:pt x="10438559" y="0"/>
                </a:cubicBezTo>
                <a:cubicBezTo>
                  <a:pt x="11099858" y="35917"/>
                  <a:pt x="11557188" y="463411"/>
                  <a:pt x="11538155" y="1099596"/>
                </a:cubicBezTo>
                <a:cubicBezTo>
                  <a:pt x="11526427" y="2716172"/>
                  <a:pt x="11569935" y="4506332"/>
                  <a:pt x="11538155" y="5497849"/>
                </a:cubicBezTo>
                <a:cubicBezTo>
                  <a:pt x="11596317" y="6076725"/>
                  <a:pt x="11039413" y="6602554"/>
                  <a:pt x="10438559" y="6597445"/>
                </a:cubicBezTo>
                <a:cubicBezTo>
                  <a:pt x="6223888" y="6739769"/>
                  <a:pt x="3925555" y="6680038"/>
                  <a:pt x="1099596" y="6597445"/>
                </a:cubicBezTo>
                <a:cubicBezTo>
                  <a:pt x="556187" y="6629378"/>
                  <a:pt x="93702" y="6122758"/>
                  <a:pt x="0" y="5497849"/>
                </a:cubicBezTo>
                <a:cubicBezTo>
                  <a:pt x="120966" y="3842792"/>
                  <a:pt x="131165" y="1687299"/>
                  <a:pt x="0" y="1099596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FF33CC"/>
            </a:solidFill>
            <a:extLst>
              <a:ext uri="{C807C97D-BFC1-408E-A445-0C87EB9F89A2}">
                <ask:lineSketchStyleProps xmlns:ask="http://schemas.microsoft.com/office/drawing/2018/sketchyshapes" sd="226623205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3DEF31D-1B12-4EE5-AF00-8A195A74DB6B}"/>
              </a:ext>
            </a:extLst>
          </p:cNvPr>
          <p:cNvSpPr/>
          <p:nvPr/>
        </p:nvSpPr>
        <p:spPr>
          <a:xfrm flipH="1">
            <a:off x="322904" y="153252"/>
            <a:ext cx="1016464" cy="1025223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F994BA-3A97-4912-96B6-119A1F5FF6FA}"/>
              </a:ext>
            </a:extLst>
          </p:cNvPr>
          <p:cNvSpPr txBox="1"/>
          <p:nvPr/>
        </p:nvSpPr>
        <p:spPr>
          <a:xfrm>
            <a:off x="1269612" y="283034"/>
            <a:ext cx="104164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vi-VN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Rô-bốt dùng những đoạn có độ dài a, b, c để ghép được những thanh như hình dưới đây. Hỏi những thanh nào có độ dài bằng nhau.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D39031-6EAC-7F50-434A-27BF722AA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637" y="1440942"/>
            <a:ext cx="2822145" cy="9182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5821E8-9438-EF3A-321E-86FC5000A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194" y="1255585"/>
            <a:ext cx="4000112" cy="7835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651D42-A5B8-46C2-0683-A93CF1442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7753" y="2441449"/>
            <a:ext cx="3506937" cy="7202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3686CC-F200-497B-E732-89FCC5BEC6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8017" y="2155381"/>
            <a:ext cx="2932367" cy="11075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047697-4C79-E2BB-FD50-7FC78D1710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7908" y="3669220"/>
            <a:ext cx="4386985" cy="8570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9CF4239-935C-72B3-129B-BCE1F39937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6638" y="3632263"/>
            <a:ext cx="3301929" cy="87572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442F094-443B-EBC4-4006-378723F94C65}"/>
              </a:ext>
            </a:extLst>
          </p:cNvPr>
          <p:cNvSpPr txBox="1"/>
          <p:nvPr/>
        </p:nvSpPr>
        <p:spPr>
          <a:xfrm>
            <a:off x="3200400" y="5449824"/>
            <a:ext cx="7891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 + c + b = a + b + c = c + a + b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6833766-A082-E32E-D82E-9DF635146771}"/>
              </a:ext>
            </a:extLst>
          </p:cNvPr>
          <p:cNvCxnSpPr>
            <a:endCxn id="9" idx="1"/>
          </p:cNvCxnSpPr>
          <p:nvPr/>
        </p:nvCxnSpPr>
        <p:spPr>
          <a:xfrm flipV="1">
            <a:off x="3648456" y="1647349"/>
            <a:ext cx="2921738" cy="97697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E599069-EC3F-670E-1492-C88DB505B694}"/>
              </a:ext>
            </a:extLst>
          </p:cNvPr>
          <p:cNvCxnSpPr>
            <a:cxnSpLocks/>
          </p:cNvCxnSpPr>
          <p:nvPr/>
        </p:nvCxnSpPr>
        <p:spPr>
          <a:xfrm>
            <a:off x="3584448" y="3099816"/>
            <a:ext cx="749808" cy="7406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46BC090-E26A-46D3-8551-68BA2804710B}"/>
              </a:ext>
            </a:extLst>
          </p:cNvPr>
          <p:cNvSpPr txBox="1"/>
          <p:nvPr/>
        </p:nvSpPr>
        <p:spPr>
          <a:xfrm>
            <a:off x="4389120" y="4764024"/>
            <a:ext cx="4023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a + b = b + a</a:t>
            </a:r>
            <a:endParaRPr lang="en-US" sz="3600" b="1" dirty="0">
              <a:solidFill>
                <a:srgbClr val="FF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464DF3E-82C1-188A-21BA-9ADD8C92B6AC}"/>
              </a:ext>
            </a:extLst>
          </p:cNvPr>
          <p:cNvCxnSpPr>
            <a:cxnSpLocks/>
          </p:cNvCxnSpPr>
          <p:nvPr/>
        </p:nvCxnSpPr>
        <p:spPr>
          <a:xfrm>
            <a:off x="3429000" y="2075688"/>
            <a:ext cx="4727448" cy="466344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 descr="A close up of a logo&#10;&#10;Description automatically generated">
            <a:extLst>
              <a:ext uri="{FF2B5EF4-FFF2-40B4-BE49-F238E27FC236}">
                <a16:creationId xmlns:a16="http://schemas.microsoft.com/office/drawing/2014/main" id="{1E13E68A-C089-245F-BA72-7A78431FF5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633" y="2920838"/>
            <a:ext cx="2645493" cy="175174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A50A824-29D1-4B41-CB05-49A4A78367B0}"/>
              </a:ext>
            </a:extLst>
          </p:cNvPr>
          <p:cNvSpPr txBox="1"/>
          <p:nvPr/>
        </p:nvSpPr>
        <p:spPr>
          <a:xfrm>
            <a:off x="5166360" y="6080760"/>
            <a:ext cx="4023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+ c = c + a</a:t>
            </a:r>
            <a:endParaRPr lang="en-US" sz="3600" b="1" dirty="0">
              <a:solidFill>
                <a:srgbClr val="FF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0BB190F-1035-634D-8AEA-3C2F427F714A}"/>
              </a:ext>
            </a:extLst>
          </p:cNvPr>
          <p:cNvCxnSpPr>
            <a:cxnSpLocks/>
          </p:cNvCxnSpPr>
          <p:nvPr/>
        </p:nvCxnSpPr>
        <p:spPr>
          <a:xfrm>
            <a:off x="6821424" y="3602736"/>
            <a:ext cx="3456432" cy="29260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3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C376229-55D0-4EBB-AA48-FE2776D73E7C}"/>
              </a:ext>
            </a:extLst>
          </p:cNvPr>
          <p:cNvSpPr/>
          <p:nvPr/>
        </p:nvSpPr>
        <p:spPr>
          <a:xfrm>
            <a:off x="326922" y="130277"/>
            <a:ext cx="11538155" cy="6597445"/>
          </a:xfrm>
          <a:custGeom>
            <a:avLst/>
            <a:gdLst>
              <a:gd name="connsiteX0" fmla="*/ 0 w 11538155"/>
              <a:gd name="connsiteY0" fmla="*/ 1099596 h 6597445"/>
              <a:gd name="connsiteX1" fmla="*/ 1099596 w 11538155"/>
              <a:gd name="connsiteY1" fmla="*/ 0 h 6597445"/>
              <a:gd name="connsiteX2" fmla="*/ 10438559 w 11538155"/>
              <a:gd name="connsiteY2" fmla="*/ 0 h 6597445"/>
              <a:gd name="connsiteX3" fmla="*/ 11538155 w 11538155"/>
              <a:gd name="connsiteY3" fmla="*/ 1099596 h 6597445"/>
              <a:gd name="connsiteX4" fmla="*/ 11538155 w 11538155"/>
              <a:gd name="connsiteY4" fmla="*/ 5497849 h 6597445"/>
              <a:gd name="connsiteX5" fmla="*/ 10438559 w 11538155"/>
              <a:gd name="connsiteY5" fmla="*/ 6597445 h 6597445"/>
              <a:gd name="connsiteX6" fmla="*/ 1099596 w 11538155"/>
              <a:gd name="connsiteY6" fmla="*/ 6597445 h 6597445"/>
              <a:gd name="connsiteX7" fmla="*/ 0 w 11538155"/>
              <a:gd name="connsiteY7" fmla="*/ 5497849 h 6597445"/>
              <a:gd name="connsiteX8" fmla="*/ 0 w 11538155"/>
              <a:gd name="connsiteY8" fmla="*/ 1099596 h 6597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38155" h="6597445" fill="none" extrusionOk="0">
                <a:moveTo>
                  <a:pt x="0" y="1099596"/>
                </a:moveTo>
                <a:cubicBezTo>
                  <a:pt x="6787" y="450855"/>
                  <a:pt x="428436" y="-26808"/>
                  <a:pt x="1099596" y="0"/>
                </a:cubicBezTo>
                <a:cubicBezTo>
                  <a:pt x="2746118" y="-83524"/>
                  <a:pt x="7657587" y="-102929"/>
                  <a:pt x="10438559" y="0"/>
                </a:cubicBezTo>
                <a:cubicBezTo>
                  <a:pt x="11076409" y="15811"/>
                  <a:pt x="11575395" y="470674"/>
                  <a:pt x="11538155" y="1099596"/>
                </a:cubicBezTo>
                <a:cubicBezTo>
                  <a:pt x="11603616" y="1671687"/>
                  <a:pt x="11659772" y="4846120"/>
                  <a:pt x="11538155" y="5497849"/>
                </a:cubicBezTo>
                <a:cubicBezTo>
                  <a:pt x="11503528" y="6071174"/>
                  <a:pt x="11024254" y="6618761"/>
                  <a:pt x="10438559" y="6597445"/>
                </a:cubicBezTo>
                <a:cubicBezTo>
                  <a:pt x="6016704" y="6687597"/>
                  <a:pt x="5494250" y="6495470"/>
                  <a:pt x="1099596" y="6597445"/>
                </a:cubicBezTo>
                <a:cubicBezTo>
                  <a:pt x="510450" y="6656750"/>
                  <a:pt x="-3701" y="6098408"/>
                  <a:pt x="0" y="5497849"/>
                </a:cubicBezTo>
                <a:cubicBezTo>
                  <a:pt x="-120683" y="4460776"/>
                  <a:pt x="-130817" y="2097032"/>
                  <a:pt x="0" y="1099596"/>
                </a:cubicBezTo>
                <a:close/>
              </a:path>
              <a:path w="11538155" h="6597445" stroke="0" extrusionOk="0">
                <a:moveTo>
                  <a:pt x="0" y="1099596"/>
                </a:moveTo>
                <a:cubicBezTo>
                  <a:pt x="1065" y="421431"/>
                  <a:pt x="418606" y="53573"/>
                  <a:pt x="1099596" y="0"/>
                </a:cubicBezTo>
                <a:cubicBezTo>
                  <a:pt x="4230230" y="124908"/>
                  <a:pt x="6411741" y="-10679"/>
                  <a:pt x="10438559" y="0"/>
                </a:cubicBezTo>
                <a:cubicBezTo>
                  <a:pt x="11099858" y="35917"/>
                  <a:pt x="11557188" y="463411"/>
                  <a:pt x="11538155" y="1099596"/>
                </a:cubicBezTo>
                <a:cubicBezTo>
                  <a:pt x="11526427" y="2716172"/>
                  <a:pt x="11569935" y="4506332"/>
                  <a:pt x="11538155" y="5497849"/>
                </a:cubicBezTo>
                <a:cubicBezTo>
                  <a:pt x="11596317" y="6076725"/>
                  <a:pt x="11039413" y="6602554"/>
                  <a:pt x="10438559" y="6597445"/>
                </a:cubicBezTo>
                <a:cubicBezTo>
                  <a:pt x="6223888" y="6739769"/>
                  <a:pt x="3925555" y="6680038"/>
                  <a:pt x="1099596" y="6597445"/>
                </a:cubicBezTo>
                <a:cubicBezTo>
                  <a:pt x="556187" y="6629378"/>
                  <a:pt x="93702" y="6122758"/>
                  <a:pt x="0" y="5497849"/>
                </a:cubicBezTo>
                <a:cubicBezTo>
                  <a:pt x="120966" y="3842792"/>
                  <a:pt x="131165" y="1687299"/>
                  <a:pt x="0" y="1099596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FF33CC"/>
            </a:solidFill>
            <a:extLst>
              <a:ext uri="{C807C97D-BFC1-408E-A445-0C87EB9F89A2}">
                <ask:lineSketchStyleProps xmlns:ask="http://schemas.microsoft.com/office/drawing/2018/sketchyshapes" sd="226623205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3DEF31D-1B12-4EE5-AF00-8A195A74DB6B}"/>
              </a:ext>
            </a:extLst>
          </p:cNvPr>
          <p:cNvSpPr/>
          <p:nvPr/>
        </p:nvSpPr>
        <p:spPr>
          <a:xfrm flipH="1">
            <a:off x="322904" y="153252"/>
            <a:ext cx="1016464" cy="1025223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F994BA-3A97-4912-96B6-119A1F5FF6FA}"/>
              </a:ext>
            </a:extLst>
          </p:cNvPr>
          <p:cNvSpPr txBox="1"/>
          <p:nvPr/>
        </p:nvSpPr>
        <p:spPr>
          <a:xfrm>
            <a:off x="1470780" y="292178"/>
            <a:ext cx="81150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Tính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bằng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cách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thuận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tiện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(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theo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mẫu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F4D42C-6C39-FA53-4624-95116CA70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709" y="1207960"/>
            <a:ext cx="5467350" cy="10953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E67C5C-35CE-3623-6913-9FAD11BA850D}"/>
              </a:ext>
            </a:extLst>
          </p:cNvPr>
          <p:cNvSpPr txBox="1"/>
          <p:nvPr/>
        </p:nvSpPr>
        <p:spPr>
          <a:xfrm>
            <a:off x="1527048" y="2670048"/>
            <a:ext cx="9756648" cy="2153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3600" b="1" i="0" dirty="0">
                <a:solidFill>
                  <a:srgbClr val="000000"/>
                </a:solidFill>
                <a:effectLst/>
                <a:ea typeface="Open Sans" panose="020B0606030504020204" pitchFamily="34" charset="0"/>
                <a:cs typeface="Open Sans" panose="020B0606030504020204" pitchFamily="34" charset="0"/>
              </a:rPr>
              <a:t>a) 30 + 192 + 70                            b) 50 + 794 + 50</a:t>
            </a:r>
          </a:p>
          <a:p>
            <a:pPr algn="just">
              <a:lnSpc>
                <a:spcPct val="200000"/>
              </a:lnSpc>
            </a:pPr>
            <a:r>
              <a:rPr lang="pt-BR" sz="3600" b="1" i="0" dirty="0">
                <a:solidFill>
                  <a:srgbClr val="000000"/>
                </a:solidFill>
                <a:effectLst/>
                <a:ea typeface="Open Sans" panose="020B0606030504020204" pitchFamily="34" charset="0"/>
                <a:cs typeface="Open Sans" panose="020B0606030504020204" pitchFamily="34" charset="0"/>
              </a:rPr>
              <a:t>c) 75 + 219 + 25                            d) 425 + 199 + 175</a:t>
            </a:r>
          </a:p>
        </p:txBody>
      </p:sp>
    </p:spTree>
    <p:extLst>
      <p:ext uri="{BB962C8B-B14F-4D97-AF65-F5344CB8AC3E}">
        <p14:creationId xmlns:p14="http://schemas.microsoft.com/office/powerpoint/2010/main" val="302661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C376229-55D0-4EBB-AA48-FE2776D73E7C}"/>
              </a:ext>
            </a:extLst>
          </p:cNvPr>
          <p:cNvSpPr/>
          <p:nvPr/>
        </p:nvSpPr>
        <p:spPr>
          <a:xfrm>
            <a:off x="326922" y="130277"/>
            <a:ext cx="11538155" cy="6597445"/>
          </a:xfrm>
          <a:custGeom>
            <a:avLst/>
            <a:gdLst>
              <a:gd name="connsiteX0" fmla="*/ 0 w 11538155"/>
              <a:gd name="connsiteY0" fmla="*/ 1099596 h 6597445"/>
              <a:gd name="connsiteX1" fmla="*/ 1099596 w 11538155"/>
              <a:gd name="connsiteY1" fmla="*/ 0 h 6597445"/>
              <a:gd name="connsiteX2" fmla="*/ 10438559 w 11538155"/>
              <a:gd name="connsiteY2" fmla="*/ 0 h 6597445"/>
              <a:gd name="connsiteX3" fmla="*/ 11538155 w 11538155"/>
              <a:gd name="connsiteY3" fmla="*/ 1099596 h 6597445"/>
              <a:gd name="connsiteX4" fmla="*/ 11538155 w 11538155"/>
              <a:gd name="connsiteY4" fmla="*/ 5497849 h 6597445"/>
              <a:gd name="connsiteX5" fmla="*/ 10438559 w 11538155"/>
              <a:gd name="connsiteY5" fmla="*/ 6597445 h 6597445"/>
              <a:gd name="connsiteX6" fmla="*/ 1099596 w 11538155"/>
              <a:gd name="connsiteY6" fmla="*/ 6597445 h 6597445"/>
              <a:gd name="connsiteX7" fmla="*/ 0 w 11538155"/>
              <a:gd name="connsiteY7" fmla="*/ 5497849 h 6597445"/>
              <a:gd name="connsiteX8" fmla="*/ 0 w 11538155"/>
              <a:gd name="connsiteY8" fmla="*/ 1099596 h 6597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38155" h="6597445" fill="none" extrusionOk="0">
                <a:moveTo>
                  <a:pt x="0" y="1099596"/>
                </a:moveTo>
                <a:cubicBezTo>
                  <a:pt x="6787" y="450855"/>
                  <a:pt x="428436" y="-26808"/>
                  <a:pt x="1099596" y="0"/>
                </a:cubicBezTo>
                <a:cubicBezTo>
                  <a:pt x="2746118" y="-83524"/>
                  <a:pt x="7657587" y="-102929"/>
                  <a:pt x="10438559" y="0"/>
                </a:cubicBezTo>
                <a:cubicBezTo>
                  <a:pt x="11076409" y="15811"/>
                  <a:pt x="11575395" y="470674"/>
                  <a:pt x="11538155" y="1099596"/>
                </a:cubicBezTo>
                <a:cubicBezTo>
                  <a:pt x="11603616" y="1671687"/>
                  <a:pt x="11659772" y="4846120"/>
                  <a:pt x="11538155" y="5497849"/>
                </a:cubicBezTo>
                <a:cubicBezTo>
                  <a:pt x="11503528" y="6071174"/>
                  <a:pt x="11024254" y="6618761"/>
                  <a:pt x="10438559" y="6597445"/>
                </a:cubicBezTo>
                <a:cubicBezTo>
                  <a:pt x="6016704" y="6687597"/>
                  <a:pt x="5494250" y="6495470"/>
                  <a:pt x="1099596" y="6597445"/>
                </a:cubicBezTo>
                <a:cubicBezTo>
                  <a:pt x="510450" y="6656750"/>
                  <a:pt x="-3701" y="6098408"/>
                  <a:pt x="0" y="5497849"/>
                </a:cubicBezTo>
                <a:cubicBezTo>
                  <a:pt x="-120683" y="4460776"/>
                  <a:pt x="-130817" y="2097032"/>
                  <a:pt x="0" y="1099596"/>
                </a:cubicBezTo>
                <a:close/>
              </a:path>
              <a:path w="11538155" h="6597445" stroke="0" extrusionOk="0">
                <a:moveTo>
                  <a:pt x="0" y="1099596"/>
                </a:moveTo>
                <a:cubicBezTo>
                  <a:pt x="1065" y="421431"/>
                  <a:pt x="418606" y="53573"/>
                  <a:pt x="1099596" y="0"/>
                </a:cubicBezTo>
                <a:cubicBezTo>
                  <a:pt x="4230230" y="124908"/>
                  <a:pt x="6411741" y="-10679"/>
                  <a:pt x="10438559" y="0"/>
                </a:cubicBezTo>
                <a:cubicBezTo>
                  <a:pt x="11099858" y="35917"/>
                  <a:pt x="11557188" y="463411"/>
                  <a:pt x="11538155" y="1099596"/>
                </a:cubicBezTo>
                <a:cubicBezTo>
                  <a:pt x="11526427" y="2716172"/>
                  <a:pt x="11569935" y="4506332"/>
                  <a:pt x="11538155" y="5497849"/>
                </a:cubicBezTo>
                <a:cubicBezTo>
                  <a:pt x="11596317" y="6076725"/>
                  <a:pt x="11039413" y="6602554"/>
                  <a:pt x="10438559" y="6597445"/>
                </a:cubicBezTo>
                <a:cubicBezTo>
                  <a:pt x="6223888" y="6739769"/>
                  <a:pt x="3925555" y="6680038"/>
                  <a:pt x="1099596" y="6597445"/>
                </a:cubicBezTo>
                <a:cubicBezTo>
                  <a:pt x="556187" y="6629378"/>
                  <a:pt x="93702" y="6122758"/>
                  <a:pt x="0" y="5497849"/>
                </a:cubicBezTo>
                <a:cubicBezTo>
                  <a:pt x="120966" y="3842792"/>
                  <a:pt x="131165" y="1687299"/>
                  <a:pt x="0" y="1099596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FF33CC"/>
            </a:solidFill>
            <a:extLst>
              <a:ext uri="{C807C97D-BFC1-408E-A445-0C87EB9F89A2}">
                <ask:lineSketchStyleProps xmlns:ask="http://schemas.microsoft.com/office/drawing/2018/sketchyshapes" sd="226623205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E67C5C-35CE-3623-6913-9FAD11BA850D}"/>
              </a:ext>
            </a:extLst>
          </p:cNvPr>
          <p:cNvSpPr txBox="1"/>
          <p:nvPr/>
        </p:nvSpPr>
        <p:spPr>
          <a:xfrm>
            <a:off x="2093976" y="0"/>
            <a:ext cx="3813048" cy="115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  <a:t>a) 30 + 192 + 70</a:t>
            </a:r>
            <a:r>
              <a:rPr kumimoji="0" lang="pt-BR" sz="4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kumimoji="0" lang="pt-BR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D0EFBD-E83E-E374-9EE9-BDD9B646A338}"/>
              </a:ext>
            </a:extLst>
          </p:cNvPr>
          <p:cNvSpPr txBox="1"/>
          <p:nvPr/>
        </p:nvSpPr>
        <p:spPr>
          <a:xfrm>
            <a:off x="5650992" y="420624"/>
            <a:ext cx="4965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0" dirty="0">
                <a:solidFill>
                  <a:srgbClr val="FF0000"/>
                </a:solidFill>
                <a:effectLst/>
              </a:rPr>
              <a:t>= 30 + 70 + 192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BA4E22-11B3-897C-5BCE-85EF24FE64CD}"/>
              </a:ext>
            </a:extLst>
          </p:cNvPr>
          <p:cNvSpPr txBox="1"/>
          <p:nvPr/>
        </p:nvSpPr>
        <p:spPr>
          <a:xfrm>
            <a:off x="5660136" y="1161288"/>
            <a:ext cx="4965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0" dirty="0">
                <a:solidFill>
                  <a:srgbClr val="FF0000"/>
                </a:solidFill>
                <a:effectLst/>
              </a:rPr>
              <a:t>= 292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653387-FD33-2F90-1FC2-F7A06CD9FB28}"/>
              </a:ext>
            </a:extLst>
          </p:cNvPr>
          <p:cNvSpPr txBox="1"/>
          <p:nvPr/>
        </p:nvSpPr>
        <p:spPr>
          <a:xfrm>
            <a:off x="2130552" y="1618488"/>
            <a:ext cx="3813048" cy="115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200000"/>
              </a:lnSpc>
            </a:pPr>
            <a:r>
              <a:rPr lang="pt-BR" sz="4000" b="1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b) 50 + 794 + 50</a:t>
            </a:r>
            <a:endParaRPr kumimoji="0" lang="pt-BR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76BF95-E675-96ED-1CEE-F7B5D5331FC3}"/>
              </a:ext>
            </a:extLst>
          </p:cNvPr>
          <p:cNvSpPr txBox="1"/>
          <p:nvPr/>
        </p:nvSpPr>
        <p:spPr>
          <a:xfrm>
            <a:off x="5687568" y="2039112"/>
            <a:ext cx="4965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0" dirty="0">
                <a:solidFill>
                  <a:srgbClr val="FF0000"/>
                </a:solidFill>
                <a:effectLst/>
              </a:rPr>
              <a:t>= 50 + 50 + 794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E8474A-A8DF-BE9B-B0C4-1107549EC0A1}"/>
              </a:ext>
            </a:extLst>
          </p:cNvPr>
          <p:cNvSpPr txBox="1"/>
          <p:nvPr/>
        </p:nvSpPr>
        <p:spPr>
          <a:xfrm>
            <a:off x="5696712" y="2779776"/>
            <a:ext cx="4965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0" dirty="0">
                <a:solidFill>
                  <a:srgbClr val="FF0000"/>
                </a:solidFill>
                <a:effectLst/>
              </a:rPr>
              <a:t>= 894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EACF65-F8A6-38A7-1A3B-54CA6FBBD83D}"/>
              </a:ext>
            </a:extLst>
          </p:cNvPr>
          <p:cNvSpPr txBox="1"/>
          <p:nvPr/>
        </p:nvSpPr>
        <p:spPr>
          <a:xfrm>
            <a:off x="2084832" y="3108960"/>
            <a:ext cx="3813048" cy="115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200000"/>
              </a:lnSpc>
            </a:pPr>
            <a:r>
              <a:rPr lang="pt-BR" sz="4000" b="1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c) 75 + 219 + 25 </a:t>
            </a:r>
            <a:endParaRPr kumimoji="0" lang="pt-BR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EFFE61-052B-9B5D-DCAB-6FE3157B6CCB}"/>
              </a:ext>
            </a:extLst>
          </p:cNvPr>
          <p:cNvSpPr txBox="1"/>
          <p:nvPr/>
        </p:nvSpPr>
        <p:spPr>
          <a:xfrm>
            <a:off x="5641848" y="3529584"/>
            <a:ext cx="4965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0" dirty="0">
                <a:solidFill>
                  <a:srgbClr val="FF0000"/>
                </a:solidFill>
                <a:effectLst/>
              </a:rPr>
              <a:t>= 75 + 25 + 219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22C426-A80F-7970-11E6-9994B71A79B1}"/>
              </a:ext>
            </a:extLst>
          </p:cNvPr>
          <p:cNvSpPr txBox="1"/>
          <p:nvPr/>
        </p:nvSpPr>
        <p:spPr>
          <a:xfrm>
            <a:off x="5650992" y="4270248"/>
            <a:ext cx="4965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0" dirty="0">
                <a:solidFill>
                  <a:srgbClr val="FF0000"/>
                </a:solidFill>
                <a:effectLst/>
              </a:rPr>
              <a:t>= 319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7B375A-6320-E727-F75B-2F1285B7EC1C}"/>
              </a:ext>
            </a:extLst>
          </p:cNvPr>
          <p:cNvSpPr txBox="1"/>
          <p:nvPr/>
        </p:nvSpPr>
        <p:spPr>
          <a:xfrm>
            <a:off x="1527048" y="4672584"/>
            <a:ext cx="4050792" cy="115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200000"/>
              </a:lnSpc>
            </a:pPr>
            <a:r>
              <a:rPr lang="pt-BR" sz="4000" b="1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d) 425 + 199 + 175</a:t>
            </a:r>
            <a:endParaRPr kumimoji="0" lang="pt-BR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93B1E2-0901-4AEE-9D40-A9BF006E727D}"/>
              </a:ext>
            </a:extLst>
          </p:cNvPr>
          <p:cNvSpPr txBox="1"/>
          <p:nvPr/>
        </p:nvSpPr>
        <p:spPr>
          <a:xfrm>
            <a:off x="5596128" y="5074920"/>
            <a:ext cx="4965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0" dirty="0">
                <a:solidFill>
                  <a:srgbClr val="FF0000"/>
                </a:solidFill>
                <a:effectLst/>
              </a:rPr>
              <a:t>= 425 + 175 + 199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9A9356-8836-3547-38B6-92E439B93CCF}"/>
              </a:ext>
            </a:extLst>
          </p:cNvPr>
          <p:cNvSpPr txBox="1"/>
          <p:nvPr/>
        </p:nvSpPr>
        <p:spPr>
          <a:xfrm>
            <a:off x="5605272" y="5815584"/>
            <a:ext cx="4965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0" dirty="0">
                <a:solidFill>
                  <a:srgbClr val="FF0000"/>
                </a:solidFill>
                <a:effectLst/>
              </a:rPr>
              <a:t>= 799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73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2B821-08BF-0121-9D01-201E5985C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24A119-184E-2D49-BB3B-0A9EE6F1B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40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r="407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1AD07F7E-1C9F-4475-982E-E2A483C791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69" y="5441865"/>
            <a:ext cx="1546334" cy="1546334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2A715F77-DF64-4201-81F3-12F1FF45A9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037" y="5885778"/>
            <a:ext cx="835331" cy="835331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FD51F806-0E00-4876-A434-3E44179212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41" y="5340589"/>
            <a:ext cx="1406977" cy="1406977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573986" y="516597"/>
            <a:ext cx="11044028" cy="5786846"/>
          </a:xfrm>
          <a:prstGeom prst="roundRect">
            <a:avLst/>
          </a:prstGeom>
          <a:solidFill>
            <a:schemeClr val="bg1"/>
          </a:solidFill>
          <a:ln w="28575">
            <a:prstDash val="dashDot"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58号-创中黑" panose="020B0604030504040204"/>
              <a:cs typeface="+mn-cs"/>
            </a:endParaRPr>
          </a:p>
        </p:txBody>
      </p:sp>
      <p:pic>
        <p:nvPicPr>
          <p:cNvPr id="11" name="Picture 10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39" y="2047340"/>
            <a:ext cx="2552174" cy="2890601"/>
          </a:xfrm>
          <a:prstGeom prst="rect">
            <a:avLst/>
          </a:prstGeom>
        </p:spPr>
      </p:pic>
      <p:pic>
        <p:nvPicPr>
          <p:cNvPr id="8" name="Picture 7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065" y="1695585"/>
            <a:ext cx="2664822" cy="3361617"/>
          </a:xfrm>
          <a:prstGeom prst="rect">
            <a:avLst/>
          </a:prstGeom>
        </p:spPr>
      </p:pic>
      <p:pic>
        <p:nvPicPr>
          <p:cNvPr id="5" name="Picture 4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72023" y="277284"/>
            <a:ext cx="4114867" cy="54848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291" y="800270"/>
            <a:ext cx="1029505" cy="96773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98" y="594333"/>
            <a:ext cx="1029505" cy="9677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207" y="147085"/>
            <a:ext cx="2258811" cy="2262286"/>
          </a:xfrm>
          <a:prstGeom prst="rect">
            <a:avLst/>
          </a:prstGeom>
        </p:spPr>
      </p:pic>
      <p:sp>
        <p:nvSpPr>
          <p:cNvPr id="30" name="Arrow: Right 1">
            <a:hlinkClick r:id="rId16" action="ppaction://hlinksldjump"/>
            <a:extLst>
              <a:ext uri="{FF2B5EF4-FFF2-40B4-BE49-F238E27FC236}">
                <a16:creationId xmlns:a16="http://schemas.microsoft.com/office/drawing/2014/main" id="{40625038-9545-18A0-B1C3-39D06836A690}"/>
              </a:ext>
            </a:extLst>
          </p:cNvPr>
          <p:cNvSpPr/>
          <p:nvPr/>
        </p:nvSpPr>
        <p:spPr>
          <a:xfrm>
            <a:off x="82168" y="63897"/>
            <a:ext cx="741119" cy="64500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  <a:sym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6993" y="5253488"/>
            <a:ext cx="4639458" cy="7071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61552" y="4980496"/>
            <a:ext cx="4633362" cy="132294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271645" y="5057202"/>
            <a:ext cx="4633362" cy="132294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606722" y="694976"/>
            <a:ext cx="7011008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13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0.09752 0 " pathEditMode="relative" rAng="0" ptsTypes="AA">
                                      <p:cBhvr>
                                        <p:cTn id="9" dur="59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7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-0.04922 0.00509 " pathEditMode="relative" rAng="0" ptsTypes="AA">
                                      <p:cBhvr>
                                        <p:cTn id="14" dur="59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1" y="25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r="407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AD07F7E-1C9F-4475-982E-E2A483C791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69" y="5441865"/>
            <a:ext cx="1546334" cy="154633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2A715F77-DF64-4201-81F3-12F1FF45A95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037" y="5885778"/>
            <a:ext cx="835331" cy="83533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181037B-11BE-4180-A779-4A1E5628F0C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222" y="5168544"/>
            <a:ext cx="1498600" cy="14986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D51F806-0E00-4876-A434-3E441792124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636" y="5581222"/>
            <a:ext cx="1406977" cy="140697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2A715F77-DF64-4201-81F3-12F1FF45A95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549" y="-262777"/>
            <a:ext cx="1509054" cy="150905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A715F77-DF64-4201-81F3-12F1FF45A95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222" y="-286374"/>
            <a:ext cx="1665125" cy="1665125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568413" y="114653"/>
            <a:ext cx="11429706" cy="1893624"/>
            <a:chOff x="568413" y="114653"/>
            <a:chExt cx="11429706" cy="189362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494FD56-6031-30C1-EBD3-D8BFA61ED704}"/>
                </a:ext>
              </a:extLst>
            </p:cNvPr>
            <p:cNvGrpSpPr/>
            <p:nvPr/>
          </p:nvGrpSpPr>
          <p:grpSpPr>
            <a:xfrm>
              <a:off x="568413" y="114653"/>
              <a:ext cx="11429706" cy="1870901"/>
              <a:chOff x="335021" y="23792"/>
              <a:chExt cx="8572280" cy="1553496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469D7A8D-AC90-821C-807E-ACF7EF71BEE4}"/>
                  </a:ext>
                </a:extLst>
              </p:cNvPr>
              <p:cNvGrpSpPr/>
              <p:nvPr/>
            </p:nvGrpSpPr>
            <p:grpSpPr>
              <a:xfrm>
                <a:off x="335021" y="23792"/>
                <a:ext cx="8572280" cy="1553496"/>
                <a:chOff x="335021" y="23792"/>
                <a:chExt cx="8572280" cy="1553496"/>
              </a:xfrm>
            </p:grpSpPr>
            <p:sp>
              <p:nvSpPr>
                <p:cNvPr id="24" name="Google Shape;2105;p47">
                  <a:extLst>
                    <a:ext uri="{FF2B5EF4-FFF2-40B4-BE49-F238E27FC236}">
                      <a16:creationId xmlns:a16="http://schemas.microsoft.com/office/drawing/2014/main" id="{DA3FBF7E-E84E-7E93-863D-5C618E6F7EFA}"/>
                    </a:ext>
                  </a:extLst>
                </p:cNvPr>
                <p:cNvSpPr/>
                <p:nvPr/>
              </p:nvSpPr>
              <p:spPr>
                <a:xfrm>
                  <a:off x="335021" y="23792"/>
                  <a:ext cx="8572280" cy="155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30" h="54969" extrusionOk="0">
                      <a:moveTo>
                        <a:pt x="16727" y="519"/>
                      </a:moveTo>
                      <a:lnTo>
                        <a:pt x="18344" y="540"/>
                      </a:lnTo>
                      <a:lnTo>
                        <a:pt x="17452" y="560"/>
                      </a:lnTo>
                      <a:lnTo>
                        <a:pt x="15856" y="560"/>
                      </a:lnTo>
                      <a:lnTo>
                        <a:pt x="16727" y="519"/>
                      </a:lnTo>
                      <a:close/>
                      <a:moveTo>
                        <a:pt x="1430" y="12810"/>
                      </a:moveTo>
                      <a:lnTo>
                        <a:pt x="1430" y="13432"/>
                      </a:lnTo>
                      <a:lnTo>
                        <a:pt x="1389" y="13225"/>
                      </a:lnTo>
                      <a:lnTo>
                        <a:pt x="1389" y="13142"/>
                      </a:lnTo>
                      <a:lnTo>
                        <a:pt x="1389" y="13038"/>
                      </a:lnTo>
                      <a:lnTo>
                        <a:pt x="1430" y="12810"/>
                      </a:lnTo>
                      <a:close/>
                      <a:moveTo>
                        <a:pt x="1430" y="13556"/>
                      </a:moveTo>
                      <a:lnTo>
                        <a:pt x="1410" y="13971"/>
                      </a:lnTo>
                      <a:lnTo>
                        <a:pt x="1410" y="13888"/>
                      </a:lnTo>
                      <a:lnTo>
                        <a:pt x="1430" y="13556"/>
                      </a:lnTo>
                      <a:close/>
                      <a:moveTo>
                        <a:pt x="30966" y="1"/>
                      </a:moveTo>
                      <a:lnTo>
                        <a:pt x="30303" y="21"/>
                      </a:lnTo>
                      <a:lnTo>
                        <a:pt x="29640" y="63"/>
                      </a:lnTo>
                      <a:lnTo>
                        <a:pt x="29246" y="84"/>
                      </a:lnTo>
                      <a:lnTo>
                        <a:pt x="28355" y="42"/>
                      </a:lnTo>
                      <a:lnTo>
                        <a:pt x="27816" y="21"/>
                      </a:lnTo>
                      <a:lnTo>
                        <a:pt x="26634" y="21"/>
                      </a:lnTo>
                      <a:lnTo>
                        <a:pt x="26013" y="63"/>
                      </a:lnTo>
                      <a:lnTo>
                        <a:pt x="25577" y="104"/>
                      </a:lnTo>
                      <a:lnTo>
                        <a:pt x="25163" y="146"/>
                      </a:lnTo>
                      <a:lnTo>
                        <a:pt x="24976" y="187"/>
                      </a:lnTo>
                      <a:lnTo>
                        <a:pt x="24396" y="229"/>
                      </a:lnTo>
                      <a:lnTo>
                        <a:pt x="23940" y="249"/>
                      </a:lnTo>
                      <a:lnTo>
                        <a:pt x="23214" y="270"/>
                      </a:lnTo>
                      <a:lnTo>
                        <a:pt x="22344" y="249"/>
                      </a:lnTo>
                      <a:lnTo>
                        <a:pt x="21618" y="249"/>
                      </a:lnTo>
                      <a:lnTo>
                        <a:pt x="20872" y="270"/>
                      </a:lnTo>
                      <a:lnTo>
                        <a:pt x="20748" y="229"/>
                      </a:lnTo>
                      <a:lnTo>
                        <a:pt x="20582" y="208"/>
                      </a:lnTo>
                      <a:lnTo>
                        <a:pt x="19421" y="167"/>
                      </a:lnTo>
                      <a:lnTo>
                        <a:pt x="18530" y="146"/>
                      </a:lnTo>
                      <a:lnTo>
                        <a:pt x="18136" y="125"/>
                      </a:lnTo>
                      <a:lnTo>
                        <a:pt x="17722" y="125"/>
                      </a:lnTo>
                      <a:lnTo>
                        <a:pt x="16830" y="167"/>
                      </a:lnTo>
                      <a:lnTo>
                        <a:pt x="14530" y="167"/>
                      </a:lnTo>
                      <a:lnTo>
                        <a:pt x="13929" y="146"/>
                      </a:lnTo>
                      <a:lnTo>
                        <a:pt x="13328" y="167"/>
                      </a:lnTo>
                      <a:lnTo>
                        <a:pt x="11980" y="208"/>
                      </a:lnTo>
                      <a:lnTo>
                        <a:pt x="10239" y="249"/>
                      </a:lnTo>
                      <a:lnTo>
                        <a:pt x="8519" y="249"/>
                      </a:lnTo>
                      <a:lnTo>
                        <a:pt x="7752" y="270"/>
                      </a:lnTo>
                      <a:lnTo>
                        <a:pt x="6964" y="291"/>
                      </a:lnTo>
                      <a:lnTo>
                        <a:pt x="5824" y="291"/>
                      </a:lnTo>
                      <a:lnTo>
                        <a:pt x="4664" y="270"/>
                      </a:lnTo>
                      <a:lnTo>
                        <a:pt x="4021" y="291"/>
                      </a:lnTo>
                      <a:lnTo>
                        <a:pt x="3379" y="332"/>
                      </a:lnTo>
                      <a:lnTo>
                        <a:pt x="2322" y="312"/>
                      </a:lnTo>
                      <a:lnTo>
                        <a:pt x="2177" y="332"/>
                      </a:lnTo>
                      <a:lnTo>
                        <a:pt x="2135" y="332"/>
                      </a:lnTo>
                      <a:lnTo>
                        <a:pt x="2114" y="374"/>
                      </a:lnTo>
                      <a:lnTo>
                        <a:pt x="2135" y="395"/>
                      </a:lnTo>
                      <a:lnTo>
                        <a:pt x="2156" y="395"/>
                      </a:lnTo>
                      <a:lnTo>
                        <a:pt x="2322" y="415"/>
                      </a:lnTo>
                      <a:lnTo>
                        <a:pt x="2715" y="415"/>
                      </a:lnTo>
                      <a:lnTo>
                        <a:pt x="3586" y="436"/>
                      </a:lnTo>
                      <a:lnTo>
                        <a:pt x="4456" y="436"/>
                      </a:lnTo>
                      <a:lnTo>
                        <a:pt x="6115" y="457"/>
                      </a:lnTo>
                      <a:lnTo>
                        <a:pt x="6695" y="477"/>
                      </a:lnTo>
                      <a:lnTo>
                        <a:pt x="7255" y="498"/>
                      </a:lnTo>
                      <a:lnTo>
                        <a:pt x="7690" y="498"/>
                      </a:lnTo>
                      <a:lnTo>
                        <a:pt x="7172" y="519"/>
                      </a:lnTo>
                      <a:lnTo>
                        <a:pt x="6156" y="540"/>
                      </a:lnTo>
                      <a:lnTo>
                        <a:pt x="2881" y="540"/>
                      </a:lnTo>
                      <a:lnTo>
                        <a:pt x="2591" y="581"/>
                      </a:lnTo>
                      <a:lnTo>
                        <a:pt x="2322" y="643"/>
                      </a:lnTo>
                      <a:lnTo>
                        <a:pt x="2094" y="705"/>
                      </a:lnTo>
                      <a:lnTo>
                        <a:pt x="1907" y="788"/>
                      </a:lnTo>
                      <a:lnTo>
                        <a:pt x="1721" y="892"/>
                      </a:lnTo>
                      <a:lnTo>
                        <a:pt x="1575" y="1016"/>
                      </a:lnTo>
                      <a:lnTo>
                        <a:pt x="1451" y="1141"/>
                      </a:lnTo>
                      <a:lnTo>
                        <a:pt x="1347" y="1265"/>
                      </a:lnTo>
                      <a:lnTo>
                        <a:pt x="1265" y="1410"/>
                      </a:lnTo>
                      <a:lnTo>
                        <a:pt x="1202" y="1555"/>
                      </a:lnTo>
                      <a:lnTo>
                        <a:pt x="1140" y="1680"/>
                      </a:lnTo>
                      <a:lnTo>
                        <a:pt x="1099" y="1825"/>
                      </a:lnTo>
                      <a:lnTo>
                        <a:pt x="1078" y="1970"/>
                      </a:lnTo>
                      <a:lnTo>
                        <a:pt x="1057" y="2219"/>
                      </a:lnTo>
                      <a:lnTo>
                        <a:pt x="1057" y="2571"/>
                      </a:lnTo>
                      <a:lnTo>
                        <a:pt x="1037" y="2923"/>
                      </a:lnTo>
                      <a:lnTo>
                        <a:pt x="995" y="3607"/>
                      </a:lnTo>
                      <a:lnTo>
                        <a:pt x="912" y="4084"/>
                      </a:lnTo>
                      <a:lnTo>
                        <a:pt x="891" y="4312"/>
                      </a:lnTo>
                      <a:lnTo>
                        <a:pt x="871" y="4540"/>
                      </a:lnTo>
                      <a:lnTo>
                        <a:pt x="829" y="5535"/>
                      </a:lnTo>
                      <a:lnTo>
                        <a:pt x="809" y="6447"/>
                      </a:lnTo>
                      <a:lnTo>
                        <a:pt x="809" y="6530"/>
                      </a:lnTo>
                      <a:lnTo>
                        <a:pt x="809" y="6550"/>
                      </a:lnTo>
                      <a:lnTo>
                        <a:pt x="829" y="6758"/>
                      </a:lnTo>
                      <a:lnTo>
                        <a:pt x="850" y="6944"/>
                      </a:lnTo>
                      <a:lnTo>
                        <a:pt x="891" y="7089"/>
                      </a:lnTo>
                      <a:lnTo>
                        <a:pt x="912" y="7317"/>
                      </a:lnTo>
                      <a:lnTo>
                        <a:pt x="912" y="7483"/>
                      </a:lnTo>
                      <a:lnTo>
                        <a:pt x="891" y="7670"/>
                      </a:lnTo>
                      <a:lnTo>
                        <a:pt x="829" y="8043"/>
                      </a:lnTo>
                      <a:lnTo>
                        <a:pt x="809" y="8229"/>
                      </a:lnTo>
                      <a:lnTo>
                        <a:pt x="809" y="8416"/>
                      </a:lnTo>
                      <a:lnTo>
                        <a:pt x="850" y="9100"/>
                      </a:lnTo>
                      <a:lnTo>
                        <a:pt x="850" y="9307"/>
                      </a:lnTo>
                      <a:lnTo>
                        <a:pt x="726" y="9929"/>
                      </a:lnTo>
                      <a:lnTo>
                        <a:pt x="581" y="10841"/>
                      </a:lnTo>
                      <a:lnTo>
                        <a:pt x="518" y="11152"/>
                      </a:lnTo>
                      <a:lnTo>
                        <a:pt x="456" y="11483"/>
                      </a:lnTo>
                      <a:lnTo>
                        <a:pt x="456" y="11649"/>
                      </a:lnTo>
                      <a:lnTo>
                        <a:pt x="456" y="11815"/>
                      </a:lnTo>
                      <a:lnTo>
                        <a:pt x="477" y="11981"/>
                      </a:lnTo>
                      <a:lnTo>
                        <a:pt x="518" y="12147"/>
                      </a:lnTo>
                      <a:lnTo>
                        <a:pt x="581" y="12375"/>
                      </a:lnTo>
                      <a:lnTo>
                        <a:pt x="601" y="12582"/>
                      </a:lnTo>
                      <a:lnTo>
                        <a:pt x="581" y="12706"/>
                      </a:lnTo>
                      <a:lnTo>
                        <a:pt x="560" y="12851"/>
                      </a:lnTo>
                      <a:lnTo>
                        <a:pt x="581" y="12997"/>
                      </a:lnTo>
                      <a:lnTo>
                        <a:pt x="601" y="13162"/>
                      </a:lnTo>
                      <a:lnTo>
                        <a:pt x="601" y="13328"/>
                      </a:lnTo>
                      <a:lnTo>
                        <a:pt x="601" y="13411"/>
                      </a:lnTo>
                      <a:lnTo>
                        <a:pt x="560" y="13494"/>
                      </a:lnTo>
                      <a:lnTo>
                        <a:pt x="498" y="13639"/>
                      </a:lnTo>
                      <a:lnTo>
                        <a:pt x="456" y="13805"/>
                      </a:lnTo>
                      <a:lnTo>
                        <a:pt x="456" y="14095"/>
                      </a:lnTo>
                      <a:lnTo>
                        <a:pt x="477" y="14385"/>
                      </a:lnTo>
                      <a:lnTo>
                        <a:pt x="435" y="14758"/>
                      </a:lnTo>
                      <a:lnTo>
                        <a:pt x="353" y="15152"/>
                      </a:lnTo>
                      <a:lnTo>
                        <a:pt x="311" y="15442"/>
                      </a:lnTo>
                      <a:lnTo>
                        <a:pt x="290" y="15774"/>
                      </a:lnTo>
                      <a:lnTo>
                        <a:pt x="228" y="16541"/>
                      </a:lnTo>
                      <a:lnTo>
                        <a:pt x="125" y="17018"/>
                      </a:lnTo>
                      <a:lnTo>
                        <a:pt x="42" y="17349"/>
                      </a:lnTo>
                      <a:lnTo>
                        <a:pt x="21" y="17660"/>
                      </a:lnTo>
                      <a:lnTo>
                        <a:pt x="0" y="18158"/>
                      </a:lnTo>
                      <a:lnTo>
                        <a:pt x="0" y="18655"/>
                      </a:lnTo>
                      <a:lnTo>
                        <a:pt x="21" y="19194"/>
                      </a:lnTo>
                      <a:lnTo>
                        <a:pt x="62" y="19463"/>
                      </a:lnTo>
                      <a:lnTo>
                        <a:pt x="104" y="19733"/>
                      </a:lnTo>
                      <a:lnTo>
                        <a:pt x="166" y="20044"/>
                      </a:lnTo>
                      <a:lnTo>
                        <a:pt x="104" y="20417"/>
                      </a:lnTo>
                      <a:lnTo>
                        <a:pt x="62" y="20769"/>
                      </a:lnTo>
                      <a:lnTo>
                        <a:pt x="21" y="21204"/>
                      </a:lnTo>
                      <a:lnTo>
                        <a:pt x="21" y="21660"/>
                      </a:lnTo>
                      <a:lnTo>
                        <a:pt x="21" y="21909"/>
                      </a:lnTo>
                      <a:lnTo>
                        <a:pt x="42" y="22158"/>
                      </a:lnTo>
                      <a:lnTo>
                        <a:pt x="125" y="22676"/>
                      </a:lnTo>
                      <a:lnTo>
                        <a:pt x="166" y="22863"/>
                      </a:lnTo>
                      <a:lnTo>
                        <a:pt x="207" y="23028"/>
                      </a:lnTo>
                      <a:lnTo>
                        <a:pt x="332" y="23360"/>
                      </a:lnTo>
                      <a:lnTo>
                        <a:pt x="415" y="23505"/>
                      </a:lnTo>
                      <a:lnTo>
                        <a:pt x="498" y="23982"/>
                      </a:lnTo>
                      <a:lnTo>
                        <a:pt x="539" y="24355"/>
                      </a:lnTo>
                      <a:lnTo>
                        <a:pt x="581" y="24935"/>
                      </a:lnTo>
                      <a:lnTo>
                        <a:pt x="581" y="25288"/>
                      </a:lnTo>
                      <a:lnTo>
                        <a:pt x="560" y="25640"/>
                      </a:lnTo>
                      <a:lnTo>
                        <a:pt x="560" y="25951"/>
                      </a:lnTo>
                      <a:lnTo>
                        <a:pt x="560" y="26241"/>
                      </a:lnTo>
                      <a:lnTo>
                        <a:pt x="601" y="26842"/>
                      </a:lnTo>
                      <a:lnTo>
                        <a:pt x="518" y="26946"/>
                      </a:lnTo>
                      <a:lnTo>
                        <a:pt x="498" y="27008"/>
                      </a:lnTo>
                      <a:lnTo>
                        <a:pt x="477" y="27070"/>
                      </a:lnTo>
                      <a:lnTo>
                        <a:pt x="415" y="27547"/>
                      </a:lnTo>
                      <a:lnTo>
                        <a:pt x="373" y="28003"/>
                      </a:lnTo>
                      <a:lnTo>
                        <a:pt x="311" y="28728"/>
                      </a:lnTo>
                      <a:lnTo>
                        <a:pt x="290" y="29060"/>
                      </a:lnTo>
                      <a:lnTo>
                        <a:pt x="270" y="29412"/>
                      </a:lnTo>
                      <a:lnTo>
                        <a:pt x="311" y="29765"/>
                      </a:lnTo>
                      <a:lnTo>
                        <a:pt x="353" y="30117"/>
                      </a:lnTo>
                      <a:lnTo>
                        <a:pt x="373" y="30200"/>
                      </a:lnTo>
                      <a:lnTo>
                        <a:pt x="373" y="30262"/>
                      </a:lnTo>
                      <a:lnTo>
                        <a:pt x="373" y="30946"/>
                      </a:lnTo>
                      <a:lnTo>
                        <a:pt x="373" y="31464"/>
                      </a:lnTo>
                      <a:lnTo>
                        <a:pt x="332" y="31982"/>
                      </a:lnTo>
                      <a:lnTo>
                        <a:pt x="332" y="32459"/>
                      </a:lnTo>
                      <a:lnTo>
                        <a:pt x="353" y="32957"/>
                      </a:lnTo>
                      <a:lnTo>
                        <a:pt x="456" y="34055"/>
                      </a:lnTo>
                      <a:lnTo>
                        <a:pt x="518" y="34760"/>
                      </a:lnTo>
                      <a:lnTo>
                        <a:pt x="539" y="35465"/>
                      </a:lnTo>
                      <a:lnTo>
                        <a:pt x="539" y="36024"/>
                      </a:lnTo>
                      <a:lnTo>
                        <a:pt x="539" y="36356"/>
                      </a:lnTo>
                      <a:lnTo>
                        <a:pt x="539" y="36688"/>
                      </a:lnTo>
                      <a:lnTo>
                        <a:pt x="539" y="36853"/>
                      </a:lnTo>
                      <a:lnTo>
                        <a:pt x="560" y="37144"/>
                      </a:lnTo>
                      <a:lnTo>
                        <a:pt x="581" y="37475"/>
                      </a:lnTo>
                      <a:lnTo>
                        <a:pt x="622" y="37828"/>
                      </a:lnTo>
                      <a:lnTo>
                        <a:pt x="643" y="38118"/>
                      </a:lnTo>
                      <a:lnTo>
                        <a:pt x="643" y="38594"/>
                      </a:lnTo>
                      <a:lnTo>
                        <a:pt x="622" y="39050"/>
                      </a:lnTo>
                      <a:lnTo>
                        <a:pt x="601" y="39486"/>
                      </a:lnTo>
                      <a:lnTo>
                        <a:pt x="601" y="39983"/>
                      </a:lnTo>
                      <a:lnTo>
                        <a:pt x="622" y="40232"/>
                      </a:lnTo>
                      <a:lnTo>
                        <a:pt x="663" y="40501"/>
                      </a:lnTo>
                      <a:lnTo>
                        <a:pt x="705" y="40771"/>
                      </a:lnTo>
                      <a:lnTo>
                        <a:pt x="726" y="41019"/>
                      </a:lnTo>
                      <a:lnTo>
                        <a:pt x="726" y="41517"/>
                      </a:lnTo>
                      <a:lnTo>
                        <a:pt x="705" y="41890"/>
                      </a:lnTo>
                      <a:lnTo>
                        <a:pt x="705" y="41952"/>
                      </a:lnTo>
                      <a:lnTo>
                        <a:pt x="726" y="41994"/>
                      </a:lnTo>
                      <a:lnTo>
                        <a:pt x="767" y="42035"/>
                      </a:lnTo>
                      <a:lnTo>
                        <a:pt x="850" y="42035"/>
                      </a:lnTo>
                      <a:lnTo>
                        <a:pt x="891" y="42014"/>
                      </a:lnTo>
                      <a:lnTo>
                        <a:pt x="912" y="41952"/>
                      </a:lnTo>
                      <a:lnTo>
                        <a:pt x="912" y="41890"/>
                      </a:lnTo>
                      <a:lnTo>
                        <a:pt x="912" y="41558"/>
                      </a:lnTo>
                      <a:lnTo>
                        <a:pt x="954" y="41206"/>
                      </a:lnTo>
                      <a:lnTo>
                        <a:pt x="974" y="40854"/>
                      </a:lnTo>
                      <a:lnTo>
                        <a:pt x="995" y="40667"/>
                      </a:lnTo>
                      <a:lnTo>
                        <a:pt x="995" y="40501"/>
                      </a:lnTo>
                      <a:lnTo>
                        <a:pt x="974" y="40149"/>
                      </a:lnTo>
                      <a:lnTo>
                        <a:pt x="974" y="39465"/>
                      </a:lnTo>
                      <a:lnTo>
                        <a:pt x="995" y="38802"/>
                      </a:lnTo>
                      <a:lnTo>
                        <a:pt x="1078" y="38346"/>
                      </a:lnTo>
                      <a:lnTo>
                        <a:pt x="1099" y="38097"/>
                      </a:lnTo>
                      <a:lnTo>
                        <a:pt x="1119" y="37869"/>
                      </a:lnTo>
                      <a:lnTo>
                        <a:pt x="1140" y="36874"/>
                      </a:lnTo>
                      <a:lnTo>
                        <a:pt x="1182" y="35299"/>
                      </a:lnTo>
                      <a:lnTo>
                        <a:pt x="1182" y="35237"/>
                      </a:lnTo>
                      <a:lnTo>
                        <a:pt x="1306" y="34656"/>
                      </a:lnTo>
                      <a:lnTo>
                        <a:pt x="1347" y="34490"/>
                      </a:lnTo>
                      <a:lnTo>
                        <a:pt x="1347" y="34304"/>
                      </a:lnTo>
                      <a:lnTo>
                        <a:pt x="1368" y="33952"/>
                      </a:lnTo>
                      <a:lnTo>
                        <a:pt x="1347" y="33309"/>
                      </a:lnTo>
                      <a:lnTo>
                        <a:pt x="1327" y="32666"/>
                      </a:lnTo>
                      <a:lnTo>
                        <a:pt x="1285" y="31423"/>
                      </a:lnTo>
                      <a:lnTo>
                        <a:pt x="1244" y="30822"/>
                      </a:lnTo>
                      <a:lnTo>
                        <a:pt x="1182" y="30200"/>
                      </a:lnTo>
                      <a:lnTo>
                        <a:pt x="1182" y="29371"/>
                      </a:lnTo>
                      <a:lnTo>
                        <a:pt x="1223" y="28542"/>
                      </a:lnTo>
                      <a:lnTo>
                        <a:pt x="1223" y="28480"/>
                      </a:lnTo>
                      <a:lnTo>
                        <a:pt x="1285" y="29081"/>
                      </a:lnTo>
                      <a:lnTo>
                        <a:pt x="1347" y="29640"/>
                      </a:lnTo>
                      <a:lnTo>
                        <a:pt x="1451" y="30179"/>
                      </a:lnTo>
                      <a:lnTo>
                        <a:pt x="1513" y="30428"/>
                      </a:lnTo>
                      <a:lnTo>
                        <a:pt x="1596" y="30677"/>
                      </a:lnTo>
                      <a:lnTo>
                        <a:pt x="1555" y="31195"/>
                      </a:lnTo>
                      <a:lnTo>
                        <a:pt x="1534" y="31775"/>
                      </a:lnTo>
                      <a:lnTo>
                        <a:pt x="1534" y="32356"/>
                      </a:lnTo>
                      <a:lnTo>
                        <a:pt x="1575" y="32915"/>
                      </a:lnTo>
                      <a:lnTo>
                        <a:pt x="1555" y="33350"/>
                      </a:lnTo>
                      <a:lnTo>
                        <a:pt x="1555" y="33703"/>
                      </a:lnTo>
                      <a:lnTo>
                        <a:pt x="1575" y="33972"/>
                      </a:lnTo>
                      <a:lnTo>
                        <a:pt x="1596" y="34221"/>
                      </a:lnTo>
                      <a:lnTo>
                        <a:pt x="1638" y="34408"/>
                      </a:lnTo>
                      <a:lnTo>
                        <a:pt x="1679" y="34594"/>
                      </a:lnTo>
                      <a:lnTo>
                        <a:pt x="1783" y="34988"/>
                      </a:lnTo>
                      <a:lnTo>
                        <a:pt x="1783" y="35071"/>
                      </a:lnTo>
                      <a:lnTo>
                        <a:pt x="1721" y="35195"/>
                      </a:lnTo>
                      <a:lnTo>
                        <a:pt x="1679" y="35361"/>
                      </a:lnTo>
                      <a:lnTo>
                        <a:pt x="1658" y="35548"/>
                      </a:lnTo>
                      <a:lnTo>
                        <a:pt x="1638" y="35755"/>
                      </a:lnTo>
                      <a:lnTo>
                        <a:pt x="1596" y="36211"/>
                      </a:lnTo>
                      <a:lnTo>
                        <a:pt x="1617" y="36667"/>
                      </a:lnTo>
                      <a:lnTo>
                        <a:pt x="1596" y="37144"/>
                      </a:lnTo>
                      <a:lnTo>
                        <a:pt x="1575" y="37600"/>
                      </a:lnTo>
                      <a:lnTo>
                        <a:pt x="1596" y="38056"/>
                      </a:lnTo>
                      <a:lnTo>
                        <a:pt x="1638" y="38511"/>
                      </a:lnTo>
                      <a:lnTo>
                        <a:pt x="1638" y="38885"/>
                      </a:lnTo>
                      <a:lnTo>
                        <a:pt x="1638" y="39216"/>
                      </a:lnTo>
                      <a:lnTo>
                        <a:pt x="1596" y="39817"/>
                      </a:lnTo>
                      <a:lnTo>
                        <a:pt x="1596" y="40107"/>
                      </a:lnTo>
                      <a:lnTo>
                        <a:pt x="1617" y="40356"/>
                      </a:lnTo>
                      <a:lnTo>
                        <a:pt x="1638" y="40605"/>
                      </a:lnTo>
                      <a:lnTo>
                        <a:pt x="1679" y="40833"/>
                      </a:lnTo>
                      <a:lnTo>
                        <a:pt x="1783" y="41310"/>
                      </a:lnTo>
                      <a:lnTo>
                        <a:pt x="1783" y="41869"/>
                      </a:lnTo>
                      <a:lnTo>
                        <a:pt x="1741" y="42512"/>
                      </a:lnTo>
                      <a:lnTo>
                        <a:pt x="1721" y="43113"/>
                      </a:lnTo>
                      <a:lnTo>
                        <a:pt x="1721" y="43631"/>
                      </a:lnTo>
                      <a:lnTo>
                        <a:pt x="1700" y="44087"/>
                      </a:lnTo>
                      <a:lnTo>
                        <a:pt x="1575" y="44419"/>
                      </a:lnTo>
                      <a:lnTo>
                        <a:pt x="1534" y="44585"/>
                      </a:lnTo>
                      <a:lnTo>
                        <a:pt x="1493" y="44750"/>
                      </a:lnTo>
                      <a:lnTo>
                        <a:pt x="1430" y="45269"/>
                      </a:lnTo>
                      <a:lnTo>
                        <a:pt x="1368" y="46077"/>
                      </a:lnTo>
                      <a:lnTo>
                        <a:pt x="1347" y="46678"/>
                      </a:lnTo>
                      <a:lnTo>
                        <a:pt x="1368" y="47403"/>
                      </a:lnTo>
                      <a:lnTo>
                        <a:pt x="1410" y="48108"/>
                      </a:lnTo>
                      <a:lnTo>
                        <a:pt x="1430" y="48419"/>
                      </a:lnTo>
                      <a:lnTo>
                        <a:pt x="1493" y="48668"/>
                      </a:lnTo>
                      <a:lnTo>
                        <a:pt x="1430" y="49476"/>
                      </a:lnTo>
                      <a:lnTo>
                        <a:pt x="1410" y="50430"/>
                      </a:lnTo>
                      <a:lnTo>
                        <a:pt x="1410" y="51570"/>
                      </a:lnTo>
                      <a:lnTo>
                        <a:pt x="1430" y="52627"/>
                      </a:lnTo>
                      <a:lnTo>
                        <a:pt x="1451" y="53103"/>
                      </a:lnTo>
                      <a:lnTo>
                        <a:pt x="1493" y="53559"/>
                      </a:lnTo>
                      <a:lnTo>
                        <a:pt x="1534" y="53808"/>
                      </a:lnTo>
                      <a:lnTo>
                        <a:pt x="1575" y="54015"/>
                      </a:lnTo>
                      <a:lnTo>
                        <a:pt x="1638" y="54181"/>
                      </a:lnTo>
                      <a:lnTo>
                        <a:pt x="1700" y="54326"/>
                      </a:lnTo>
                      <a:lnTo>
                        <a:pt x="1783" y="54451"/>
                      </a:lnTo>
                      <a:lnTo>
                        <a:pt x="1845" y="54533"/>
                      </a:lnTo>
                      <a:lnTo>
                        <a:pt x="1928" y="54616"/>
                      </a:lnTo>
                      <a:lnTo>
                        <a:pt x="2031" y="54658"/>
                      </a:lnTo>
                      <a:lnTo>
                        <a:pt x="2135" y="54699"/>
                      </a:lnTo>
                      <a:lnTo>
                        <a:pt x="2239" y="54699"/>
                      </a:lnTo>
                      <a:lnTo>
                        <a:pt x="2446" y="54720"/>
                      </a:lnTo>
                      <a:lnTo>
                        <a:pt x="2943" y="54679"/>
                      </a:lnTo>
                      <a:lnTo>
                        <a:pt x="3959" y="54679"/>
                      </a:lnTo>
                      <a:lnTo>
                        <a:pt x="5679" y="54658"/>
                      </a:lnTo>
                      <a:lnTo>
                        <a:pt x="7358" y="54658"/>
                      </a:lnTo>
                      <a:lnTo>
                        <a:pt x="9389" y="54637"/>
                      </a:lnTo>
                      <a:lnTo>
                        <a:pt x="12063" y="54679"/>
                      </a:lnTo>
                      <a:lnTo>
                        <a:pt x="13431" y="54699"/>
                      </a:lnTo>
                      <a:lnTo>
                        <a:pt x="16478" y="54699"/>
                      </a:lnTo>
                      <a:lnTo>
                        <a:pt x="19028" y="54720"/>
                      </a:lnTo>
                      <a:lnTo>
                        <a:pt x="20333" y="54741"/>
                      </a:lnTo>
                      <a:lnTo>
                        <a:pt x="21722" y="54761"/>
                      </a:lnTo>
                      <a:lnTo>
                        <a:pt x="23131" y="54741"/>
                      </a:lnTo>
                      <a:lnTo>
                        <a:pt x="27194" y="54741"/>
                      </a:lnTo>
                      <a:lnTo>
                        <a:pt x="29453" y="54761"/>
                      </a:lnTo>
                      <a:lnTo>
                        <a:pt x="32023" y="54782"/>
                      </a:lnTo>
                      <a:lnTo>
                        <a:pt x="35008" y="54803"/>
                      </a:lnTo>
                      <a:lnTo>
                        <a:pt x="36335" y="54803"/>
                      </a:lnTo>
                      <a:lnTo>
                        <a:pt x="37247" y="54782"/>
                      </a:lnTo>
                      <a:lnTo>
                        <a:pt x="38076" y="54761"/>
                      </a:lnTo>
                      <a:lnTo>
                        <a:pt x="39216" y="54741"/>
                      </a:lnTo>
                      <a:lnTo>
                        <a:pt x="41910" y="54782"/>
                      </a:lnTo>
                      <a:lnTo>
                        <a:pt x="43796" y="54782"/>
                      </a:lnTo>
                      <a:lnTo>
                        <a:pt x="46532" y="54761"/>
                      </a:lnTo>
                      <a:lnTo>
                        <a:pt x="46947" y="54761"/>
                      </a:lnTo>
                      <a:lnTo>
                        <a:pt x="47320" y="54720"/>
                      </a:lnTo>
                      <a:lnTo>
                        <a:pt x="48045" y="54637"/>
                      </a:lnTo>
                      <a:lnTo>
                        <a:pt x="48398" y="54616"/>
                      </a:lnTo>
                      <a:lnTo>
                        <a:pt x="48771" y="54616"/>
                      </a:lnTo>
                      <a:lnTo>
                        <a:pt x="49185" y="54679"/>
                      </a:lnTo>
                      <a:lnTo>
                        <a:pt x="49413" y="54720"/>
                      </a:lnTo>
                      <a:lnTo>
                        <a:pt x="49662" y="54782"/>
                      </a:lnTo>
                      <a:lnTo>
                        <a:pt x="49911" y="54865"/>
                      </a:lnTo>
                      <a:lnTo>
                        <a:pt x="50201" y="54907"/>
                      </a:lnTo>
                      <a:lnTo>
                        <a:pt x="50491" y="54948"/>
                      </a:lnTo>
                      <a:lnTo>
                        <a:pt x="50781" y="54969"/>
                      </a:lnTo>
                      <a:lnTo>
                        <a:pt x="51092" y="54969"/>
                      </a:lnTo>
                      <a:lnTo>
                        <a:pt x="51403" y="54948"/>
                      </a:lnTo>
                      <a:lnTo>
                        <a:pt x="51714" y="54886"/>
                      </a:lnTo>
                      <a:lnTo>
                        <a:pt x="52004" y="54824"/>
                      </a:lnTo>
                      <a:lnTo>
                        <a:pt x="52274" y="54720"/>
                      </a:lnTo>
                      <a:lnTo>
                        <a:pt x="52543" y="54575"/>
                      </a:lnTo>
                      <a:lnTo>
                        <a:pt x="52771" y="54409"/>
                      </a:lnTo>
                      <a:lnTo>
                        <a:pt x="52978" y="54202"/>
                      </a:lnTo>
                      <a:lnTo>
                        <a:pt x="53061" y="54098"/>
                      </a:lnTo>
                      <a:lnTo>
                        <a:pt x="53144" y="53974"/>
                      </a:lnTo>
                      <a:lnTo>
                        <a:pt x="53206" y="53849"/>
                      </a:lnTo>
                      <a:lnTo>
                        <a:pt x="53268" y="53704"/>
                      </a:lnTo>
                      <a:lnTo>
                        <a:pt x="53310" y="53539"/>
                      </a:lnTo>
                      <a:lnTo>
                        <a:pt x="53331" y="53373"/>
                      </a:lnTo>
                      <a:lnTo>
                        <a:pt x="53351" y="53207"/>
                      </a:lnTo>
                      <a:lnTo>
                        <a:pt x="53372" y="53020"/>
                      </a:lnTo>
                      <a:lnTo>
                        <a:pt x="53351" y="52647"/>
                      </a:lnTo>
                      <a:lnTo>
                        <a:pt x="53393" y="52336"/>
                      </a:lnTo>
                      <a:lnTo>
                        <a:pt x="53414" y="52171"/>
                      </a:lnTo>
                      <a:lnTo>
                        <a:pt x="53393" y="52005"/>
                      </a:lnTo>
                      <a:lnTo>
                        <a:pt x="53372" y="51839"/>
                      </a:lnTo>
                      <a:lnTo>
                        <a:pt x="53372" y="51673"/>
                      </a:lnTo>
                      <a:lnTo>
                        <a:pt x="53372" y="51362"/>
                      </a:lnTo>
                      <a:lnTo>
                        <a:pt x="53393" y="51051"/>
                      </a:lnTo>
                      <a:lnTo>
                        <a:pt x="53393" y="50886"/>
                      </a:lnTo>
                      <a:lnTo>
                        <a:pt x="53434" y="50284"/>
                      </a:lnTo>
                      <a:lnTo>
                        <a:pt x="53517" y="49808"/>
                      </a:lnTo>
                      <a:lnTo>
                        <a:pt x="53538" y="49580"/>
                      </a:lnTo>
                      <a:lnTo>
                        <a:pt x="53559" y="49352"/>
                      </a:lnTo>
                      <a:lnTo>
                        <a:pt x="53600" y="48357"/>
                      </a:lnTo>
                      <a:lnTo>
                        <a:pt x="53621" y="47445"/>
                      </a:lnTo>
                      <a:lnTo>
                        <a:pt x="53621" y="47362"/>
                      </a:lnTo>
                      <a:lnTo>
                        <a:pt x="53621" y="47341"/>
                      </a:lnTo>
                      <a:lnTo>
                        <a:pt x="53600" y="47134"/>
                      </a:lnTo>
                      <a:lnTo>
                        <a:pt x="53579" y="46927"/>
                      </a:lnTo>
                      <a:lnTo>
                        <a:pt x="53538" y="46802"/>
                      </a:lnTo>
                      <a:lnTo>
                        <a:pt x="53517" y="46574"/>
                      </a:lnTo>
                      <a:lnTo>
                        <a:pt x="53517" y="46408"/>
                      </a:lnTo>
                      <a:lnTo>
                        <a:pt x="53538" y="46222"/>
                      </a:lnTo>
                      <a:lnTo>
                        <a:pt x="53600" y="45849"/>
                      </a:lnTo>
                      <a:lnTo>
                        <a:pt x="53621" y="45662"/>
                      </a:lnTo>
                      <a:lnTo>
                        <a:pt x="53621" y="45476"/>
                      </a:lnTo>
                      <a:lnTo>
                        <a:pt x="53579" y="44792"/>
                      </a:lnTo>
                      <a:lnTo>
                        <a:pt x="53579" y="44585"/>
                      </a:lnTo>
                      <a:lnTo>
                        <a:pt x="53704" y="43963"/>
                      </a:lnTo>
                      <a:lnTo>
                        <a:pt x="53849" y="43051"/>
                      </a:lnTo>
                      <a:lnTo>
                        <a:pt x="53911" y="42740"/>
                      </a:lnTo>
                      <a:lnTo>
                        <a:pt x="53973" y="42408"/>
                      </a:lnTo>
                      <a:lnTo>
                        <a:pt x="53973" y="42242"/>
                      </a:lnTo>
                      <a:lnTo>
                        <a:pt x="53973" y="42077"/>
                      </a:lnTo>
                      <a:lnTo>
                        <a:pt x="53952" y="41911"/>
                      </a:lnTo>
                      <a:lnTo>
                        <a:pt x="53911" y="41745"/>
                      </a:lnTo>
                      <a:lnTo>
                        <a:pt x="53849" y="41517"/>
                      </a:lnTo>
                      <a:lnTo>
                        <a:pt x="53828" y="41310"/>
                      </a:lnTo>
                      <a:lnTo>
                        <a:pt x="53849" y="41165"/>
                      </a:lnTo>
                      <a:lnTo>
                        <a:pt x="53870" y="41040"/>
                      </a:lnTo>
                      <a:lnTo>
                        <a:pt x="53849" y="40874"/>
                      </a:lnTo>
                      <a:lnTo>
                        <a:pt x="53828" y="40729"/>
                      </a:lnTo>
                      <a:lnTo>
                        <a:pt x="53828" y="40563"/>
                      </a:lnTo>
                      <a:lnTo>
                        <a:pt x="53828" y="40481"/>
                      </a:lnTo>
                      <a:lnTo>
                        <a:pt x="53870" y="40398"/>
                      </a:lnTo>
                      <a:lnTo>
                        <a:pt x="53932" y="40253"/>
                      </a:lnTo>
                      <a:lnTo>
                        <a:pt x="53973" y="40087"/>
                      </a:lnTo>
                      <a:lnTo>
                        <a:pt x="53973" y="39797"/>
                      </a:lnTo>
                      <a:lnTo>
                        <a:pt x="53952" y="39506"/>
                      </a:lnTo>
                      <a:lnTo>
                        <a:pt x="53994" y="39133"/>
                      </a:lnTo>
                      <a:lnTo>
                        <a:pt x="54077" y="38739"/>
                      </a:lnTo>
                      <a:lnTo>
                        <a:pt x="54118" y="38429"/>
                      </a:lnTo>
                      <a:lnTo>
                        <a:pt x="54139" y="38118"/>
                      </a:lnTo>
                      <a:lnTo>
                        <a:pt x="54201" y="37351"/>
                      </a:lnTo>
                      <a:lnTo>
                        <a:pt x="54305" y="36853"/>
                      </a:lnTo>
                      <a:lnTo>
                        <a:pt x="54388" y="36542"/>
                      </a:lnTo>
                      <a:lnTo>
                        <a:pt x="54408" y="36211"/>
                      </a:lnTo>
                      <a:lnTo>
                        <a:pt x="54429" y="35734"/>
                      </a:lnTo>
                      <a:lnTo>
                        <a:pt x="54429" y="35237"/>
                      </a:lnTo>
                      <a:lnTo>
                        <a:pt x="54408" y="34698"/>
                      </a:lnTo>
                      <a:lnTo>
                        <a:pt x="54367" y="34408"/>
                      </a:lnTo>
                      <a:lnTo>
                        <a:pt x="54326" y="34138"/>
                      </a:lnTo>
                      <a:lnTo>
                        <a:pt x="54263" y="33827"/>
                      </a:lnTo>
                      <a:lnTo>
                        <a:pt x="54326" y="33475"/>
                      </a:lnTo>
                      <a:lnTo>
                        <a:pt x="54367" y="33102"/>
                      </a:lnTo>
                      <a:lnTo>
                        <a:pt x="54408" y="32666"/>
                      </a:lnTo>
                      <a:lnTo>
                        <a:pt x="54429" y="32231"/>
                      </a:lnTo>
                      <a:lnTo>
                        <a:pt x="54408" y="31982"/>
                      </a:lnTo>
                      <a:lnTo>
                        <a:pt x="54388" y="31734"/>
                      </a:lnTo>
                      <a:lnTo>
                        <a:pt x="54305" y="31216"/>
                      </a:lnTo>
                      <a:lnTo>
                        <a:pt x="54263" y="31029"/>
                      </a:lnTo>
                      <a:lnTo>
                        <a:pt x="54222" y="30863"/>
                      </a:lnTo>
                      <a:lnTo>
                        <a:pt x="54098" y="30532"/>
                      </a:lnTo>
                      <a:lnTo>
                        <a:pt x="54015" y="30387"/>
                      </a:lnTo>
                      <a:lnTo>
                        <a:pt x="53952" y="29910"/>
                      </a:lnTo>
                      <a:lnTo>
                        <a:pt x="53890" y="29537"/>
                      </a:lnTo>
                      <a:lnTo>
                        <a:pt x="53849" y="28936"/>
                      </a:lnTo>
                      <a:lnTo>
                        <a:pt x="53849" y="28583"/>
                      </a:lnTo>
                      <a:lnTo>
                        <a:pt x="53870" y="28231"/>
                      </a:lnTo>
                      <a:lnTo>
                        <a:pt x="53870" y="27941"/>
                      </a:lnTo>
                      <a:lnTo>
                        <a:pt x="53870" y="27651"/>
                      </a:lnTo>
                      <a:lnTo>
                        <a:pt x="53828" y="27049"/>
                      </a:lnTo>
                      <a:lnTo>
                        <a:pt x="53911" y="26946"/>
                      </a:lnTo>
                      <a:lnTo>
                        <a:pt x="53932" y="26884"/>
                      </a:lnTo>
                      <a:lnTo>
                        <a:pt x="53952" y="26821"/>
                      </a:lnTo>
                      <a:lnTo>
                        <a:pt x="54015" y="26345"/>
                      </a:lnTo>
                      <a:lnTo>
                        <a:pt x="54056" y="25868"/>
                      </a:lnTo>
                      <a:lnTo>
                        <a:pt x="54118" y="25163"/>
                      </a:lnTo>
                      <a:lnTo>
                        <a:pt x="54139" y="24832"/>
                      </a:lnTo>
                      <a:lnTo>
                        <a:pt x="54160" y="24479"/>
                      </a:lnTo>
                      <a:lnTo>
                        <a:pt x="54118" y="24127"/>
                      </a:lnTo>
                      <a:lnTo>
                        <a:pt x="54077" y="23775"/>
                      </a:lnTo>
                      <a:lnTo>
                        <a:pt x="54056" y="23692"/>
                      </a:lnTo>
                      <a:lnTo>
                        <a:pt x="54056" y="23630"/>
                      </a:lnTo>
                      <a:lnTo>
                        <a:pt x="54056" y="22946"/>
                      </a:lnTo>
                      <a:lnTo>
                        <a:pt x="54077" y="22427"/>
                      </a:lnTo>
                      <a:lnTo>
                        <a:pt x="54098" y="21909"/>
                      </a:lnTo>
                      <a:lnTo>
                        <a:pt x="54098" y="21412"/>
                      </a:lnTo>
                      <a:lnTo>
                        <a:pt x="54098" y="20935"/>
                      </a:lnTo>
                      <a:lnTo>
                        <a:pt x="53973" y="19836"/>
                      </a:lnTo>
                      <a:lnTo>
                        <a:pt x="53911" y="19132"/>
                      </a:lnTo>
                      <a:lnTo>
                        <a:pt x="53890" y="18427"/>
                      </a:lnTo>
                      <a:lnTo>
                        <a:pt x="53890" y="17867"/>
                      </a:lnTo>
                      <a:lnTo>
                        <a:pt x="53890" y="17536"/>
                      </a:lnTo>
                      <a:lnTo>
                        <a:pt x="53890" y="17204"/>
                      </a:lnTo>
                      <a:lnTo>
                        <a:pt x="53890" y="17038"/>
                      </a:lnTo>
                      <a:lnTo>
                        <a:pt x="53870" y="16748"/>
                      </a:lnTo>
                      <a:lnTo>
                        <a:pt x="53849" y="16417"/>
                      </a:lnTo>
                      <a:lnTo>
                        <a:pt x="53807" y="16064"/>
                      </a:lnTo>
                      <a:lnTo>
                        <a:pt x="53787" y="15774"/>
                      </a:lnTo>
                      <a:lnTo>
                        <a:pt x="53787" y="15297"/>
                      </a:lnTo>
                      <a:lnTo>
                        <a:pt x="53807" y="14841"/>
                      </a:lnTo>
                      <a:lnTo>
                        <a:pt x="53828" y="14406"/>
                      </a:lnTo>
                      <a:lnTo>
                        <a:pt x="53828" y="13909"/>
                      </a:lnTo>
                      <a:lnTo>
                        <a:pt x="53807" y="13639"/>
                      </a:lnTo>
                      <a:lnTo>
                        <a:pt x="53766" y="13390"/>
                      </a:lnTo>
                      <a:lnTo>
                        <a:pt x="53724" y="13121"/>
                      </a:lnTo>
                      <a:lnTo>
                        <a:pt x="53704" y="12872"/>
                      </a:lnTo>
                      <a:lnTo>
                        <a:pt x="53704" y="12375"/>
                      </a:lnTo>
                      <a:lnTo>
                        <a:pt x="53724" y="12002"/>
                      </a:lnTo>
                      <a:lnTo>
                        <a:pt x="53724" y="11939"/>
                      </a:lnTo>
                      <a:lnTo>
                        <a:pt x="53704" y="11898"/>
                      </a:lnTo>
                      <a:lnTo>
                        <a:pt x="53662" y="11857"/>
                      </a:lnTo>
                      <a:lnTo>
                        <a:pt x="53621" y="11836"/>
                      </a:lnTo>
                      <a:lnTo>
                        <a:pt x="53579" y="11857"/>
                      </a:lnTo>
                      <a:lnTo>
                        <a:pt x="53538" y="11877"/>
                      </a:lnTo>
                      <a:lnTo>
                        <a:pt x="53517" y="11939"/>
                      </a:lnTo>
                      <a:lnTo>
                        <a:pt x="53517" y="12002"/>
                      </a:lnTo>
                      <a:lnTo>
                        <a:pt x="53517" y="12333"/>
                      </a:lnTo>
                      <a:lnTo>
                        <a:pt x="53476" y="12686"/>
                      </a:lnTo>
                      <a:lnTo>
                        <a:pt x="53455" y="13038"/>
                      </a:lnTo>
                      <a:lnTo>
                        <a:pt x="53434" y="13225"/>
                      </a:lnTo>
                      <a:lnTo>
                        <a:pt x="53434" y="13390"/>
                      </a:lnTo>
                      <a:lnTo>
                        <a:pt x="53455" y="13743"/>
                      </a:lnTo>
                      <a:lnTo>
                        <a:pt x="53455" y="14406"/>
                      </a:lnTo>
                      <a:lnTo>
                        <a:pt x="53434" y="15090"/>
                      </a:lnTo>
                      <a:lnTo>
                        <a:pt x="53351" y="15546"/>
                      </a:lnTo>
                      <a:lnTo>
                        <a:pt x="53331" y="15774"/>
                      </a:lnTo>
                      <a:lnTo>
                        <a:pt x="53310" y="16023"/>
                      </a:lnTo>
                      <a:lnTo>
                        <a:pt x="53289" y="17018"/>
                      </a:lnTo>
                      <a:lnTo>
                        <a:pt x="53289" y="17391"/>
                      </a:lnTo>
                      <a:lnTo>
                        <a:pt x="53268" y="17246"/>
                      </a:lnTo>
                      <a:lnTo>
                        <a:pt x="53248" y="16624"/>
                      </a:lnTo>
                      <a:lnTo>
                        <a:pt x="53227" y="16520"/>
                      </a:lnTo>
                      <a:lnTo>
                        <a:pt x="53248" y="16251"/>
                      </a:lnTo>
                      <a:lnTo>
                        <a:pt x="53248" y="15981"/>
                      </a:lnTo>
                      <a:lnTo>
                        <a:pt x="53268" y="15712"/>
                      </a:lnTo>
                      <a:lnTo>
                        <a:pt x="53268" y="15422"/>
                      </a:lnTo>
                      <a:lnTo>
                        <a:pt x="53227" y="14986"/>
                      </a:lnTo>
                      <a:lnTo>
                        <a:pt x="53186" y="14572"/>
                      </a:lnTo>
                      <a:lnTo>
                        <a:pt x="53144" y="14219"/>
                      </a:lnTo>
                      <a:lnTo>
                        <a:pt x="53123" y="13867"/>
                      </a:lnTo>
                      <a:lnTo>
                        <a:pt x="53144" y="13494"/>
                      </a:lnTo>
                      <a:lnTo>
                        <a:pt x="53186" y="13017"/>
                      </a:lnTo>
                      <a:lnTo>
                        <a:pt x="53165" y="12520"/>
                      </a:lnTo>
                      <a:lnTo>
                        <a:pt x="53206" y="12043"/>
                      </a:lnTo>
                      <a:lnTo>
                        <a:pt x="53206" y="11587"/>
                      </a:lnTo>
                      <a:lnTo>
                        <a:pt x="53186" y="11152"/>
                      </a:lnTo>
                      <a:lnTo>
                        <a:pt x="53144" y="10675"/>
                      </a:lnTo>
                      <a:lnTo>
                        <a:pt x="53165" y="10323"/>
                      </a:lnTo>
                      <a:lnTo>
                        <a:pt x="53165" y="9970"/>
                      </a:lnTo>
                      <a:lnTo>
                        <a:pt x="53186" y="9577"/>
                      </a:lnTo>
                      <a:lnTo>
                        <a:pt x="53186" y="9204"/>
                      </a:lnTo>
                      <a:lnTo>
                        <a:pt x="53186" y="8872"/>
                      </a:lnTo>
                      <a:lnTo>
                        <a:pt x="53144" y="8561"/>
                      </a:lnTo>
                      <a:lnTo>
                        <a:pt x="53082" y="7981"/>
                      </a:lnTo>
                      <a:lnTo>
                        <a:pt x="53040" y="7566"/>
                      </a:lnTo>
                      <a:lnTo>
                        <a:pt x="53040" y="7359"/>
                      </a:lnTo>
                      <a:lnTo>
                        <a:pt x="53061" y="7027"/>
                      </a:lnTo>
                      <a:lnTo>
                        <a:pt x="53082" y="6778"/>
                      </a:lnTo>
                      <a:lnTo>
                        <a:pt x="53103" y="6530"/>
                      </a:lnTo>
                      <a:lnTo>
                        <a:pt x="53103" y="6240"/>
                      </a:lnTo>
                      <a:lnTo>
                        <a:pt x="53082" y="5970"/>
                      </a:lnTo>
                      <a:lnTo>
                        <a:pt x="53103" y="5701"/>
                      </a:lnTo>
                      <a:lnTo>
                        <a:pt x="53144" y="5493"/>
                      </a:lnTo>
                      <a:lnTo>
                        <a:pt x="53227" y="5037"/>
                      </a:lnTo>
                      <a:lnTo>
                        <a:pt x="53268" y="4768"/>
                      </a:lnTo>
                      <a:lnTo>
                        <a:pt x="53289" y="4498"/>
                      </a:lnTo>
                      <a:lnTo>
                        <a:pt x="53310" y="3939"/>
                      </a:lnTo>
                      <a:lnTo>
                        <a:pt x="53414" y="3338"/>
                      </a:lnTo>
                      <a:lnTo>
                        <a:pt x="53434" y="3048"/>
                      </a:lnTo>
                      <a:lnTo>
                        <a:pt x="53455" y="2757"/>
                      </a:lnTo>
                      <a:lnTo>
                        <a:pt x="53455" y="2467"/>
                      </a:lnTo>
                      <a:lnTo>
                        <a:pt x="53455" y="2198"/>
                      </a:lnTo>
                      <a:lnTo>
                        <a:pt x="53414" y="1928"/>
                      </a:lnTo>
                      <a:lnTo>
                        <a:pt x="53372" y="1700"/>
                      </a:lnTo>
                      <a:lnTo>
                        <a:pt x="53310" y="1472"/>
                      </a:lnTo>
                      <a:lnTo>
                        <a:pt x="53227" y="1265"/>
                      </a:lnTo>
                      <a:lnTo>
                        <a:pt x="53123" y="1099"/>
                      </a:lnTo>
                      <a:lnTo>
                        <a:pt x="52999" y="933"/>
                      </a:lnTo>
                      <a:lnTo>
                        <a:pt x="52854" y="830"/>
                      </a:lnTo>
                      <a:lnTo>
                        <a:pt x="52667" y="726"/>
                      </a:lnTo>
                      <a:lnTo>
                        <a:pt x="52460" y="685"/>
                      </a:lnTo>
                      <a:lnTo>
                        <a:pt x="52232" y="664"/>
                      </a:lnTo>
                      <a:lnTo>
                        <a:pt x="51341" y="664"/>
                      </a:lnTo>
                      <a:lnTo>
                        <a:pt x="49703" y="705"/>
                      </a:lnTo>
                      <a:lnTo>
                        <a:pt x="46263" y="747"/>
                      </a:lnTo>
                      <a:lnTo>
                        <a:pt x="44356" y="768"/>
                      </a:lnTo>
                      <a:lnTo>
                        <a:pt x="39920" y="768"/>
                      </a:lnTo>
                      <a:lnTo>
                        <a:pt x="37288" y="726"/>
                      </a:lnTo>
                      <a:lnTo>
                        <a:pt x="36542" y="685"/>
                      </a:lnTo>
                      <a:lnTo>
                        <a:pt x="35733" y="664"/>
                      </a:lnTo>
                      <a:lnTo>
                        <a:pt x="34863" y="643"/>
                      </a:lnTo>
                      <a:lnTo>
                        <a:pt x="36625" y="643"/>
                      </a:lnTo>
                      <a:lnTo>
                        <a:pt x="36873" y="623"/>
                      </a:lnTo>
                      <a:lnTo>
                        <a:pt x="37143" y="643"/>
                      </a:lnTo>
                      <a:lnTo>
                        <a:pt x="37412" y="643"/>
                      </a:lnTo>
                      <a:lnTo>
                        <a:pt x="37661" y="623"/>
                      </a:lnTo>
                      <a:lnTo>
                        <a:pt x="37910" y="623"/>
                      </a:lnTo>
                      <a:lnTo>
                        <a:pt x="38449" y="664"/>
                      </a:lnTo>
                      <a:lnTo>
                        <a:pt x="38988" y="685"/>
                      </a:lnTo>
                      <a:lnTo>
                        <a:pt x="39630" y="705"/>
                      </a:lnTo>
                      <a:lnTo>
                        <a:pt x="40128" y="705"/>
                      </a:lnTo>
                      <a:lnTo>
                        <a:pt x="40625" y="685"/>
                      </a:lnTo>
                      <a:lnTo>
                        <a:pt x="41060" y="664"/>
                      </a:lnTo>
                      <a:lnTo>
                        <a:pt x="41330" y="664"/>
                      </a:lnTo>
                      <a:lnTo>
                        <a:pt x="41889" y="685"/>
                      </a:lnTo>
                      <a:lnTo>
                        <a:pt x="42490" y="685"/>
                      </a:lnTo>
                      <a:lnTo>
                        <a:pt x="43071" y="664"/>
                      </a:lnTo>
                      <a:lnTo>
                        <a:pt x="43589" y="643"/>
                      </a:lnTo>
                      <a:lnTo>
                        <a:pt x="44128" y="643"/>
                      </a:lnTo>
                      <a:lnTo>
                        <a:pt x="44439" y="623"/>
                      </a:lnTo>
                      <a:lnTo>
                        <a:pt x="45268" y="623"/>
                      </a:lnTo>
                      <a:lnTo>
                        <a:pt x="45537" y="643"/>
                      </a:lnTo>
                      <a:lnTo>
                        <a:pt x="50988" y="643"/>
                      </a:lnTo>
                      <a:lnTo>
                        <a:pt x="51610" y="623"/>
                      </a:lnTo>
                      <a:lnTo>
                        <a:pt x="52253" y="602"/>
                      </a:lnTo>
                      <a:lnTo>
                        <a:pt x="53082" y="581"/>
                      </a:lnTo>
                      <a:lnTo>
                        <a:pt x="53227" y="560"/>
                      </a:lnTo>
                      <a:lnTo>
                        <a:pt x="53268" y="560"/>
                      </a:lnTo>
                      <a:lnTo>
                        <a:pt x="53289" y="540"/>
                      </a:lnTo>
                      <a:lnTo>
                        <a:pt x="53268" y="519"/>
                      </a:lnTo>
                      <a:lnTo>
                        <a:pt x="53227" y="519"/>
                      </a:lnTo>
                      <a:lnTo>
                        <a:pt x="53082" y="498"/>
                      </a:lnTo>
                      <a:lnTo>
                        <a:pt x="52688" y="498"/>
                      </a:lnTo>
                      <a:lnTo>
                        <a:pt x="52087" y="457"/>
                      </a:lnTo>
                      <a:lnTo>
                        <a:pt x="51672" y="457"/>
                      </a:lnTo>
                      <a:lnTo>
                        <a:pt x="51258" y="477"/>
                      </a:lnTo>
                      <a:lnTo>
                        <a:pt x="50387" y="457"/>
                      </a:lnTo>
                      <a:lnTo>
                        <a:pt x="49538" y="436"/>
                      </a:lnTo>
                      <a:lnTo>
                        <a:pt x="48957" y="415"/>
                      </a:lnTo>
                      <a:lnTo>
                        <a:pt x="48398" y="395"/>
                      </a:lnTo>
                      <a:lnTo>
                        <a:pt x="47175" y="374"/>
                      </a:lnTo>
                      <a:lnTo>
                        <a:pt x="46035" y="353"/>
                      </a:lnTo>
                      <a:lnTo>
                        <a:pt x="45910" y="353"/>
                      </a:lnTo>
                      <a:lnTo>
                        <a:pt x="45413" y="374"/>
                      </a:lnTo>
                      <a:lnTo>
                        <a:pt x="45247" y="395"/>
                      </a:lnTo>
                      <a:lnTo>
                        <a:pt x="44957" y="415"/>
                      </a:lnTo>
                      <a:lnTo>
                        <a:pt x="44750" y="415"/>
                      </a:lnTo>
                      <a:lnTo>
                        <a:pt x="44542" y="395"/>
                      </a:lnTo>
                      <a:lnTo>
                        <a:pt x="44066" y="374"/>
                      </a:lnTo>
                      <a:lnTo>
                        <a:pt x="42781" y="374"/>
                      </a:lnTo>
                      <a:lnTo>
                        <a:pt x="42511" y="395"/>
                      </a:lnTo>
                      <a:lnTo>
                        <a:pt x="41744" y="332"/>
                      </a:lnTo>
                      <a:lnTo>
                        <a:pt x="40625" y="270"/>
                      </a:lnTo>
                      <a:lnTo>
                        <a:pt x="39817" y="208"/>
                      </a:lnTo>
                      <a:lnTo>
                        <a:pt x="39402" y="208"/>
                      </a:lnTo>
                      <a:lnTo>
                        <a:pt x="39008" y="229"/>
                      </a:lnTo>
                      <a:lnTo>
                        <a:pt x="38718" y="270"/>
                      </a:lnTo>
                      <a:lnTo>
                        <a:pt x="38469" y="270"/>
                      </a:lnTo>
                      <a:lnTo>
                        <a:pt x="38138" y="249"/>
                      </a:lnTo>
                      <a:lnTo>
                        <a:pt x="37951" y="270"/>
                      </a:lnTo>
                      <a:lnTo>
                        <a:pt x="37557" y="270"/>
                      </a:lnTo>
                      <a:lnTo>
                        <a:pt x="37350" y="249"/>
                      </a:lnTo>
                      <a:lnTo>
                        <a:pt x="37164" y="229"/>
                      </a:lnTo>
                      <a:lnTo>
                        <a:pt x="36956" y="208"/>
                      </a:lnTo>
                      <a:lnTo>
                        <a:pt x="35796" y="208"/>
                      </a:lnTo>
                      <a:lnTo>
                        <a:pt x="35298" y="167"/>
                      </a:lnTo>
                      <a:lnTo>
                        <a:pt x="34531" y="125"/>
                      </a:lnTo>
                      <a:lnTo>
                        <a:pt x="33578" y="104"/>
                      </a:lnTo>
                      <a:lnTo>
                        <a:pt x="32977" y="63"/>
                      </a:lnTo>
                      <a:lnTo>
                        <a:pt x="32583" y="21"/>
                      </a:lnTo>
                      <a:lnTo>
                        <a:pt x="32189" y="21"/>
                      </a:lnTo>
                      <a:lnTo>
                        <a:pt x="31588" y="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25" name="Rectangle 88">
                  <a:extLst>
                    <a:ext uri="{FF2B5EF4-FFF2-40B4-BE49-F238E27FC236}">
                      <a16:creationId xmlns:a16="http://schemas.microsoft.com/office/drawing/2014/main" id="{6F8CBEE7-4D51-C2A8-57D9-B137FF524BE2}"/>
                    </a:ext>
                  </a:extLst>
                </p:cNvPr>
                <p:cNvSpPr/>
                <p:nvPr/>
              </p:nvSpPr>
              <p:spPr>
                <a:xfrm>
                  <a:off x="792772" y="227505"/>
                  <a:ext cx="7820286" cy="1220855"/>
                </a:xfrm>
                <a:custGeom>
                  <a:avLst/>
                  <a:gdLst>
                    <a:gd name="connsiteX0" fmla="*/ 0 w 7820286"/>
                    <a:gd name="connsiteY0" fmla="*/ 0 h 1220855"/>
                    <a:gd name="connsiteX1" fmla="*/ 402186 w 7820286"/>
                    <a:gd name="connsiteY1" fmla="*/ 0 h 1220855"/>
                    <a:gd name="connsiteX2" fmla="*/ 1038981 w 7820286"/>
                    <a:gd name="connsiteY2" fmla="*/ 0 h 1220855"/>
                    <a:gd name="connsiteX3" fmla="*/ 1753978 w 7820286"/>
                    <a:gd name="connsiteY3" fmla="*/ 0 h 1220855"/>
                    <a:gd name="connsiteX4" fmla="*/ 2468976 w 7820286"/>
                    <a:gd name="connsiteY4" fmla="*/ 0 h 1220855"/>
                    <a:gd name="connsiteX5" fmla="*/ 3105771 w 7820286"/>
                    <a:gd name="connsiteY5" fmla="*/ 0 h 1220855"/>
                    <a:gd name="connsiteX6" fmla="*/ 3664363 w 7820286"/>
                    <a:gd name="connsiteY6" fmla="*/ 0 h 1220855"/>
                    <a:gd name="connsiteX7" fmla="*/ 4379360 w 7820286"/>
                    <a:gd name="connsiteY7" fmla="*/ 0 h 1220855"/>
                    <a:gd name="connsiteX8" fmla="*/ 4781546 w 7820286"/>
                    <a:gd name="connsiteY8" fmla="*/ 0 h 1220855"/>
                    <a:gd name="connsiteX9" fmla="*/ 5261935 w 7820286"/>
                    <a:gd name="connsiteY9" fmla="*/ 0 h 1220855"/>
                    <a:gd name="connsiteX10" fmla="*/ 5742324 w 7820286"/>
                    <a:gd name="connsiteY10" fmla="*/ 0 h 1220855"/>
                    <a:gd name="connsiteX11" fmla="*/ 6144510 w 7820286"/>
                    <a:gd name="connsiteY11" fmla="*/ 0 h 1220855"/>
                    <a:gd name="connsiteX12" fmla="*/ 6703102 w 7820286"/>
                    <a:gd name="connsiteY12" fmla="*/ 0 h 1220855"/>
                    <a:gd name="connsiteX13" fmla="*/ 7105288 w 7820286"/>
                    <a:gd name="connsiteY13" fmla="*/ 0 h 1220855"/>
                    <a:gd name="connsiteX14" fmla="*/ 7820286 w 7820286"/>
                    <a:gd name="connsiteY14" fmla="*/ 0 h 1220855"/>
                    <a:gd name="connsiteX15" fmla="*/ 7820286 w 7820286"/>
                    <a:gd name="connsiteY15" fmla="*/ 419160 h 1220855"/>
                    <a:gd name="connsiteX16" fmla="*/ 7820286 w 7820286"/>
                    <a:gd name="connsiteY16" fmla="*/ 826112 h 1220855"/>
                    <a:gd name="connsiteX17" fmla="*/ 7820286 w 7820286"/>
                    <a:gd name="connsiteY17" fmla="*/ 1220855 h 1220855"/>
                    <a:gd name="connsiteX18" fmla="*/ 7496303 w 7820286"/>
                    <a:gd name="connsiteY18" fmla="*/ 1220855 h 1220855"/>
                    <a:gd name="connsiteX19" fmla="*/ 6859508 w 7820286"/>
                    <a:gd name="connsiteY19" fmla="*/ 1220855 h 1220855"/>
                    <a:gd name="connsiteX20" fmla="*/ 6300916 w 7820286"/>
                    <a:gd name="connsiteY20" fmla="*/ 1220855 h 1220855"/>
                    <a:gd name="connsiteX21" fmla="*/ 5976933 w 7820286"/>
                    <a:gd name="connsiteY21" fmla="*/ 1220855 h 1220855"/>
                    <a:gd name="connsiteX22" fmla="*/ 5340138 w 7820286"/>
                    <a:gd name="connsiteY22" fmla="*/ 1220855 h 1220855"/>
                    <a:gd name="connsiteX23" fmla="*/ 4859749 w 7820286"/>
                    <a:gd name="connsiteY23" fmla="*/ 1220855 h 1220855"/>
                    <a:gd name="connsiteX24" fmla="*/ 4301157 w 7820286"/>
                    <a:gd name="connsiteY24" fmla="*/ 1220855 h 1220855"/>
                    <a:gd name="connsiteX25" fmla="*/ 3664363 w 7820286"/>
                    <a:gd name="connsiteY25" fmla="*/ 1220855 h 1220855"/>
                    <a:gd name="connsiteX26" fmla="*/ 3340379 w 7820286"/>
                    <a:gd name="connsiteY26" fmla="*/ 1220855 h 1220855"/>
                    <a:gd name="connsiteX27" fmla="*/ 2781787 w 7820286"/>
                    <a:gd name="connsiteY27" fmla="*/ 1220855 h 1220855"/>
                    <a:gd name="connsiteX28" fmla="*/ 2144993 w 7820286"/>
                    <a:gd name="connsiteY28" fmla="*/ 1220855 h 1220855"/>
                    <a:gd name="connsiteX29" fmla="*/ 1508198 w 7820286"/>
                    <a:gd name="connsiteY29" fmla="*/ 1220855 h 1220855"/>
                    <a:gd name="connsiteX30" fmla="*/ 1106012 w 7820286"/>
                    <a:gd name="connsiteY30" fmla="*/ 1220855 h 1220855"/>
                    <a:gd name="connsiteX31" fmla="*/ 625623 w 7820286"/>
                    <a:gd name="connsiteY31" fmla="*/ 1220855 h 1220855"/>
                    <a:gd name="connsiteX32" fmla="*/ 0 w 7820286"/>
                    <a:gd name="connsiteY32" fmla="*/ 1220855 h 1220855"/>
                    <a:gd name="connsiteX33" fmla="*/ 0 w 7820286"/>
                    <a:gd name="connsiteY33" fmla="*/ 838320 h 1220855"/>
                    <a:gd name="connsiteX34" fmla="*/ 0 w 7820286"/>
                    <a:gd name="connsiteY34" fmla="*/ 443577 h 1220855"/>
                    <a:gd name="connsiteX35" fmla="*/ 0 w 7820286"/>
                    <a:gd name="connsiteY35" fmla="*/ 0 h 1220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7820286" h="1220855" extrusionOk="0">
                      <a:moveTo>
                        <a:pt x="0" y="0"/>
                      </a:moveTo>
                      <a:cubicBezTo>
                        <a:pt x="195189" y="-37728"/>
                        <a:pt x="257781" y="10052"/>
                        <a:pt x="402186" y="0"/>
                      </a:cubicBezTo>
                      <a:cubicBezTo>
                        <a:pt x="546591" y="-10052"/>
                        <a:pt x="761480" y="73439"/>
                        <a:pt x="1038981" y="0"/>
                      </a:cubicBezTo>
                      <a:cubicBezTo>
                        <a:pt x="1316483" y="-73439"/>
                        <a:pt x="1454275" y="85170"/>
                        <a:pt x="1753978" y="0"/>
                      </a:cubicBezTo>
                      <a:cubicBezTo>
                        <a:pt x="2053681" y="-85170"/>
                        <a:pt x="2118023" y="55986"/>
                        <a:pt x="2468976" y="0"/>
                      </a:cubicBezTo>
                      <a:cubicBezTo>
                        <a:pt x="2819929" y="-55986"/>
                        <a:pt x="2803204" y="68099"/>
                        <a:pt x="3105771" y="0"/>
                      </a:cubicBezTo>
                      <a:cubicBezTo>
                        <a:pt x="3408338" y="-68099"/>
                        <a:pt x="3541553" y="24818"/>
                        <a:pt x="3664363" y="0"/>
                      </a:cubicBezTo>
                      <a:cubicBezTo>
                        <a:pt x="3787173" y="-24818"/>
                        <a:pt x="4154897" y="41261"/>
                        <a:pt x="4379360" y="0"/>
                      </a:cubicBezTo>
                      <a:cubicBezTo>
                        <a:pt x="4603823" y="-41261"/>
                        <a:pt x="4637397" y="6901"/>
                        <a:pt x="4781546" y="0"/>
                      </a:cubicBezTo>
                      <a:cubicBezTo>
                        <a:pt x="4925695" y="-6901"/>
                        <a:pt x="5125934" y="24321"/>
                        <a:pt x="5261935" y="0"/>
                      </a:cubicBezTo>
                      <a:cubicBezTo>
                        <a:pt x="5397936" y="-24321"/>
                        <a:pt x="5567626" y="29507"/>
                        <a:pt x="5742324" y="0"/>
                      </a:cubicBezTo>
                      <a:cubicBezTo>
                        <a:pt x="5917022" y="-29507"/>
                        <a:pt x="6024942" y="17886"/>
                        <a:pt x="6144510" y="0"/>
                      </a:cubicBezTo>
                      <a:cubicBezTo>
                        <a:pt x="6264078" y="-17886"/>
                        <a:pt x="6497444" y="14440"/>
                        <a:pt x="6703102" y="0"/>
                      </a:cubicBezTo>
                      <a:cubicBezTo>
                        <a:pt x="6908760" y="-14440"/>
                        <a:pt x="6937555" y="4382"/>
                        <a:pt x="7105288" y="0"/>
                      </a:cubicBezTo>
                      <a:cubicBezTo>
                        <a:pt x="7273021" y="-4382"/>
                        <a:pt x="7545312" y="16366"/>
                        <a:pt x="7820286" y="0"/>
                      </a:cubicBezTo>
                      <a:cubicBezTo>
                        <a:pt x="7860277" y="108811"/>
                        <a:pt x="7815435" y="288938"/>
                        <a:pt x="7820286" y="419160"/>
                      </a:cubicBezTo>
                      <a:cubicBezTo>
                        <a:pt x="7825137" y="549382"/>
                        <a:pt x="7790737" y="665384"/>
                        <a:pt x="7820286" y="826112"/>
                      </a:cubicBezTo>
                      <a:cubicBezTo>
                        <a:pt x="7849835" y="986840"/>
                        <a:pt x="7798534" y="1121083"/>
                        <a:pt x="7820286" y="1220855"/>
                      </a:cubicBezTo>
                      <a:cubicBezTo>
                        <a:pt x="7740461" y="1253812"/>
                        <a:pt x="7587273" y="1197609"/>
                        <a:pt x="7496303" y="1220855"/>
                      </a:cubicBezTo>
                      <a:cubicBezTo>
                        <a:pt x="7405333" y="1244101"/>
                        <a:pt x="7155009" y="1185026"/>
                        <a:pt x="6859508" y="1220855"/>
                      </a:cubicBezTo>
                      <a:cubicBezTo>
                        <a:pt x="6564007" y="1256684"/>
                        <a:pt x="6424084" y="1199206"/>
                        <a:pt x="6300916" y="1220855"/>
                      </a:cubicBezTo>
                      <a:cubicBezTo>
                        <a:pt x="6177748" y="1242504"/>
                        <a:pt x="6109554" y="1199198"/>
                        <a:pt x="5976933" y="1220855"/>
                      </a:cubicBezTo>
                      <a:cubicBezTo>
                        <a:pt x="5844312" y="1242512"/>
                        <a:pt x="5586636" y="1181987"/>
                        <a:pt x="5340138" y="1220855"/>
                      </a:cubicBezTo>
                      <a:cubicBezTo>
                        <a:pt x="5093640" y="1259723"/>
                        <a:pt x="4972767" y="1215337"/>
                        <a:pt x="4859749" y="1220855"/>
                      </a:cubicBezTo>
                      <a:cubicBezTo>
                        <a:pt x="4746731" y="1226373"/>
                        <a:pt x="4537937" y="1212860"/>
                        <a:pt x="4301157" y="1220855"/>
                      </a:cubicBezTo>
                      <a:cubicBezTo>
                        <a:pt x="4064377" y="1228850"/>
                        <a:pt x="3966069" y="1183022"/>
                        <a:pt x="3664363" y="1220855"/>
                      </a:cubicBezTo>
                      <a:cubicBezTo>
                        <a:pt x="3362657" y="1258688"/>
                        <a:pt x="3481641" y="1196146"/>
                        <a:pt x="3340379" y="1220855"/>
                      </a:cubicBezTo>
                      <a:cubicBezTo>
                        <a:pt x="3199117" y="1245564"/>
                        <a:pt x="2994095" y="1189774"/>
                        <a:pt x="2781787" y="1220855"/>
                      </a:cubicBezTo>
                      <a:cubicBezTo>
                        <a:pt x="2569479" y="1251936"/>
                        <a:pt x="2410850" y="1160875"/>
                        <a:pt x="2144993" y="1220855"/>
                      </a:cubicBezTo>
                      <a:cubicBezTo>
                        <a:pt x="1879136" y="1280835"/>
                        <a:pt x="1770222" y="1218544"/>
                        <a:pt x="1508198" y="1220855"/>
                      </a:cubicBezTo>
                      <a:cubicBezTo>
                        <a:pt x="1246175" y="1223166"/>
                        <a:pt x="1211092" y="1176539"/>
                        <a:pt x="1106012" y="1220855"/>
                      </a:cubicBezTo>
                      <a:cubicBezTo>
                        <a:pt x="1000932" y="1265171"/>
                        <a:pt x="856675" y="1185225"/>
                        <a:pt x="625623" y="1220855"/>
                      </a:cubicBezTo>
                      <a:cubicBezTo>
                        <a:pt x="394571" y="1256485"/>
                        <a:pt x="222375" y="1208581"/>
                        <a:pt x="0" y="1220855"/>
                      </a:cubicBezTo>
                      <a:cubicBezTo>
                        <a:pt x="-8994" y="1085904"/>
                        <a:pt x="45552" y="934075"/>
                        <a:pt x="0" y="838320"/>
                      </a:cubicBezTo>
                      <a:cubicBezTo>
                        <a:pt x="-45552" y="742565"/>
                        <a:pt x="26812" y="601619"/>
                        <a:pt x="0" y="443577"/>
                      </a:cubicBezTo>
                      <a:cubicBezTo>
                        <a:pt x="-26812" y="285535"/>
                        <a:pt x="17140" y="156374"/>
                        <a:pt x="0" y="0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CA3659"/>
                  </a:solidFill>
                  <a:prstDash val="lgDash"/>
                  <a:extLst>
                    <a:ext uri="{C807C97D-BFC1-408E-A445-0C87EB9F89A2}">
                      <ask:lineSketchStyleProps xmlns:ask="http://schemas.microsoft.com/office/drawing/2018/sketchyshapes" sd="170926038">
                        <a:prstGeom prst="rect">
                          <a:avLst/>
                        </a:prstGeom>
                        <ask:type>
                          <ask:lineSketchScribble/>
                        </ask:type>
                      </ask:lineSketchStyleProps>
                    </a:ext>
                  </a:extLst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  <a:sym typeface="Arial"/>
                  </a:endParaRP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FC9217A-F002-4CBC-34C1-FD13B89B137E}"/>
                  </a:ext>
                </a:extLst>
              </p:cNvPr>
              <p:cNvSpPr txBox="1"/>
              <p:nvPr/>
            </p:nvSpPr>
            <p:spPr>
              <a:xfrm>
                <a:off x="1870986" y="507407"/>
                <a:ext cx="6297845" cy="5877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123 + 999 + 472 = 472 + 123 +....</a:t>
                </a:r>
              </a:p>
            </p:txBody>
          </p:sp>
        </p:grp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0328" y="125033"/>
              <a:ext cx="1662757" cy="1883244"/>
            </a:xfrm>
            <a:prstGeom prst="rect">
              <a:avLst/>
            </a:prstGeom>
          </p:spPr>
        </p:pic>
      </p:grpSp>
      <p:pic>
        <p:nvPicPr>
          <p:cNvPr id="63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2813D9A4-D7D3-958B-E6BD-D8DAAD2D43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553557" y="5252483"/>
            <a:ext cx="1455841" cy="1455841"/>
          </a:xfrm>
          <a:prstGeom prst="rect">
            <a:avLst/>
          </a:prstGeom>
        </p:spPr>
      </p:pic>
      <p:pic>
        <p:nvPicPr>
          <p:cNvPr id="66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BC2AAE38-CC93-FE96-25F0-6429DDA64F5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587593" y="3370999"/>
            <a:ext cx="1245280" cy="1245280"/>
          </a:xfrm>
          <a:prstGeom prst="rect">
            <a:avLst/>
          </a:prstGeom>
        </p:spPr>
      </p:pic>
      <p:pic>
        <p:nvPicPr>
          <p:cNvPr id="67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BC2AAE38-CC93-FE96-25F0-6429DDA64F5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585807" y="1608487"/>
            <a:ext cx="1245280" cy="124528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293375" y="2061797"/>
            <a:ext cx="9473447" cy="1548518"/>
            <a:chOff x="1293375" y="2061797"/>
            <a:chExt cx="9473447" cy="1548518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494FD56-6031-30C1-EBD3-D8BFA61ED704}"/>
                </a:ext>
              </a:extLst>
            </p:cNvPr>
            <p:cNvGrpSpPr/>
            <p:nvPr/>
          </p:nvGrpSpPr>
          <p:grpSpPr>
            <a:xfrm>
              <a:off x="1407464" y="2260469"/>
              <a:ext cx="9359358" cy="1132097"/>
              <a:chOff x="335021" y="23792"/>
              <a:chExt cx="8572280" cy="1553496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469D7A8D-AC90-821C-807E-ACF7EF71BEE4}"/>
                  </a:ext>
                </a:extLst>
              </p:cNvPr>
              <p:cNvGrpSpPr/>
              <p:nvPr/>
            </p:nvGrpSpPr>
            <p:grpSpPr>
              <a:xfrm>
                <a:off x="335021" y="23792"/>
                <a:ext cx="8572280" cy="1553496"/>
                <a:chOff x="335021" y="23792"/>
                <a:chExt cx="8572280" cy="1553496"/>
              </a:xfrm>
            </p:grpSpPr>
            <p:sp>
              <p:nvSpPr>
                <p:cNvPr id="42" name="Google Shape;2105;p47">
                  <a:extLst>
                    <a:ext uri="{FF2B5EF4-FFF2-40B4-BE49-F238E27FC236}">
                      <a16:creationId xmlns:a16="http://schemas.microsoft.com/office/drawing/2014/main" id="{DA3FBF7E-E84E-7E93-863D-5C618E6F7EFA}"/>
                    </a:ext>
                  </a:extLst>
                </p:cNvPr>
                <p:cNvSpPr/>
                <p:nvPr/>
              </p:nvSpPr>
              <p:spPr>
                <a:xfrm>
                  <a:off x="335021" y="23792"/>
                  <a:ext cx="8572280" cy="155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30" h="54969" extrusionOk="0">
                      <a:moveTo>
                        <a:pt x="16727" y="519"/>
                      </a:moveTo>
                      <a:lnTo>
                        <a:pt x="18344" y="540"/>
                      </a:lnTo>
                      <a:lnTo>
                        <a:pt x="17452" y="560"/>
                      </a:lnTo>
                      <a:lnTo>
                        <a:pt x="15856" y="560"/>
                      </a:lnTo>
                      <a:lnTo>
                        <a:pt x="16727" y="519"/>
                      </a:lnTo>
                      <a:close/>
                      <a:moveTo>
                        <a:pt x="1430" y="12810"/>
                      </a:moveTo>
                      <a:lnTo>
                        <a:pt x="1430" y="13432"/>
                      </a:lnTo>
                      <a:lnTo>
                        <a:pt x="1389" y="13225"/>
                      </a:lnTo>
                      <a:lnTo>
                        <a:pt x="1389" y="13142"/>
                      </a:lnTo>
                      <a:lnTo>
                        <a:pt x="1389" y="13038"/>
                      </a:lnTo>
                      <a:lnTo>
                        <a:pt x="1430" y="12810"/>
                      </a:lnTo>
                      <a:close/>
                      <a:moveTo>
                        <a:pt x="1430" y="13556"/>
                      </a:moveTo>
                      <a:lnTo>
                        <a:pt x="1410" y="13971"/>
                      </a:lnTo>
                      <a:lnTo>
                        <a:pt x="1410" y="13888"/>
                      </a:lnTo>
                      <a:lnTo>
                        <a:pt x="1430" y="13556"/>
                      </a:lnTo>
                      <a:close/>
                      <a:moveTo>
                        <a:pt x="30966" y="1"/>
                      </a:moveTo>
                      <a:lnTo>
                        <a:pt x="30303" y="21"/>
                      </a:lnTo>
                      <a:lnTo>
                        <a:pt x="29640" y="63"/>
                      </a:lnTo>
                      <a:lnTo>
                        <a:pt x="29246" y="84"/>
                      </a:lnTo>
                      <a:lnTo>
                        <a:pt x="28355" y="42"/>
                      </a:lnTo>
                      <a:lnTo>
                        <a:pt x="27816" y="21"/>
                      </a:lnTo>
                      <a:lnTo>
                        <a:pt x="26634" y="21"/>
                      </a:lnTo>
                      <a:lnTo>
                        <a:pt x="26013" y="63"/>
                      </a:lnTo>
                      <a:lnTo>
                        <a:pt x="25577" y="104"/>
                      </a:lnTo>
                      <a:lnTo>
                        <a:pt x="25163" y="146"/>
                      </a:lnTo>
                      <a:lnTo>
                        <a:pt x="24976" y="187"/>
                      </a:lnTo>
                      <a:lnTo>
                        <a:pt x="24396" y="229"/>
                      </a:lnTo>
                      <a:lnTo>
                        <a:pt x="23940" y="249"/>
                      </a:lnTo>
                      <a:lnTo>
                        <a:pt x="23214" y="270"/>
                      </a:lnTo>
                      <a:lnTo>
                        <a:pt x="22344" y="249"/>
                      </a:lnTo>
                      <a:lnTo>
                        <a:pt x="21618" y="249"/>
                      </a:lnTo>
                      <a:lnTo>
                        <a:pt x="20872" y="270"/>
                      </a:lnTo>
                      <a:lnTo>
                        <a:pt x="20748" y="229"/>
                      </a:lnTo>
                      <a:lnTo>
                        <a:pt x="20582" y="208"/>
                      </a:lnTo>
                      <a:lnTo>
                        <a:pt x="19421" y="167"/>
                      </a:lnTo>
                      <a:lnTo>
                        <a:pt x="18530" y="146"/>
                      </a:lnTo>
                      <a:lnTo>
                        <a:pt x="18136" y="125"/>
                      </a:lnTo>
                      <a:lnTo>
                        <a:pt x="17722" y="125"/>
                      </a:lnTo>
                      <a:lnTo>
                        <a:pt x="16830" y="167"/>
                      </a:lnTo>
                      <a:lnTo>
                        <a:pt x="14530" y="167"/>
                      </a:lnTo>
                      <a:lnTo>
                        <a:pt x="13929" y="146"/>
                      </a:lnTo>
                      <a:lnTo>
                        <a:pt x="13328" y="167"/>
                      </a:lnTo>
                      <a:lnTo>
                        <a:pt x="11980" y="208"/>
                      </a:lnTo>
                      <a:lnTo>
                        <a:pt x="10239" y="249"/>
                      </a:lnTo>
                      <a:lnTo>
                        <a:pt x="8519" y="249"/>
                      </a:lnTo>
                      <a:lnTo>
                        <a:pt x="7752" y="270"/>
                      </a:lnTo>
                      <a:lnTo>
                        <a:pt x="6964" y="291"/>
                      </a:lnTo>
                      <a:lnTo>
                        <a:pt x="5824" y="291"/>
                      </a:lnTo>
                      <a:lnTo>
                        <a:pt x="4664" y="270"/>
                      </a:lnTo>
                      <a:lnTo>
                        <a:pt x="4021" y="291"/>
                      </a:lnTo>
                      <a:lnTo>
                        <a:pt x="3379" y="332"/>
                      </a:lnTo>
                      <a:lnTo>
                        <a:pt x="2322" y="312"/>
                      </a:lnTo>
                      <a:lnTo>
                        <a:pt x="2177" y="332"/>
                      </a:lnTo>
                      <a:lnTo>
                        <a:pt x="2135" y="332"/>
                      </a:lnTo>
                      <a:lnTo>
                        <a:pt x="2114" y="374"/>
                      </a:lnTo>
                      <a:lnTo>
                        <a:pt x="2135" y="395"/>
                      </a:lnTo>
                      <a:lnTo>
                        <a:pt x="2156" y="395"/>
                      </a:lnTo>
                      <a:lnTo>
                        <a:pt x="2322" y="415"/>
                      </a:lnTo>
                      <a:lnTo>
                        <a:pt x="2715" y="415"/>
                      </a:lnTo>
                      <a:lnTo>
                        <a:pt x="3586" y="436"/>
                      </a:lnTo>
                      <a:lnTo>
                        <a:pt x="4456" y="436"/>
                      </a:lnTo>
                      <a:lnTo>
                        <a:pt x="6115" y="457"/>
                      </a:lnTo>
                      <a:lnTo>
                        <a:pt x="6695" y="477"/>
                      </a:lnTo>
                      <a:lnTo>
                        <a:pt x="7255" y="498"/>
                      </a:lnTo>
                      <a:lnTo>
                        <a:pt x="7690" y="498"/>
                      </a:lnTo>
                      <a:lnTo>
                        <a:pt x="7172" y="519"/>
                      </a:lnTo>
                      <a:lnTo>
                        <a:pt x="6156" y="540"/>
                      </a:lnTo>
                      <a:lnTo>
                        <a:pt x="2881" y="540"/>
                      </a:lnTo>
                      <a:lnTo>
                        <a:pt x="2591" y="581"/>
                      </a:lnTo>
                      <a:lnTo>
                        <a:pt x="2322" y="643"/>
                      </a:lnTo>
                      <a:lnTo>
                        <a:pt x="2094" y="705"/>
                      </a:lnTo>
                      <a:lnTo>
                        <a:pt x="1907" y="788"/>
                      </a:lnTo>
                      <a:lnTo>
                        <a:pt x="1721" y="892"/>
                      </a:lnTo>
                      <a:lnTo>
                        <a:pt x="1575" y="1016"/>
                      </a:lnTo>
                      <a:lnTo>
                        <a:pt x="1451" y="1141"/>
                      </a:lnTo>
                      <a:lnTo>
                        <a:pt x="1347" y="1265"/>
                      </a:lnTo>
                      <a:lnTo>
                        <a:pt x="1265" y="1410"/>
                      </a:lnTo>
                      <a:lnTo>
                        <a:pt x="1202" y="1555"/>
                      </a:lnTo>
                      <a:lnTo>
                        <a:pt x="1140" y="1680"/>
                      </a:lnTo>
                      <a:lnTo>
                        <a:pt x="1099" y="1825"/>
                      </a:lnTo>
                      <a:lnTo>
                        <a:pt x="1078" y="1970"/>
                      </a:lnTo>
                      <a:lnTo>
                        <a:pt x="1057" y="2219"/>
                      </a:lnTo>
                      <a:lnTo>
                        <a:pt x="1057" y="2571"/>
                      </a:lnTo>
                      <a:lnTo>
                        <a:pt x="1037" y="2923"/>
                      </a:lnTo>
                      <a:lnTo>
                        <a:pt x="995" y="3607"/>
                      </a:lnTo>
                      <a:lnTo>
                        <a:pt x="912" y="4084"/>
                      </a:lnTo>
                      <a:lnTo>
                        <a:pt x="891" y="4312"/>
                      </a:lnTo>
                      <a:lnTo>
                        <a:pt x="871" y="4540"/>
                      </a:lnTo>
                      <a:lnTo>
                        <a:pt x="829" y="5535"/>
                      </a:lnTo>
                      <a:lnTo>
                        <a:pt x="809" y="6447"/>
                      </a:lnTo>
                      <a:lnTo>
                        <a:pt x="809" y="6530"/>
                      </a:lnTo>
                      <a:lnTo>
                        <a:pt x="809" y="6550"/>
                      </a:lnTo>
                      <a:lnTo>
                        <a:pt x="829" y="6758"/>
                      </a:lnTo>
                      <a:lnTo>
                        <a:pt x="850" y="6944"/>
                      </a:lnTo>
                      <a:lnTo>
                        <a:pt x="891" y="7089"/>
                      </a:lnTo>
                      <a:lnTo>
                        <a:pt x="912" y="7317"/>
                      </a:lnTo>
                      <a:lnTo>
                        <a:pt x="912" y="7483"/>
                      </a:lnTo>
                      <a:lnTo>
                        <a:pt x="891" y="7670"/>
                      </a:lnTo>
                      <a:lnTo>
                        <a:pt x="829" y="8043"/>
                      </a:lnTo>
                      <a:lnTo>
                        <a:pt x="809" y="8229"/>
                      </a:lnTo>
                      <a:lnTo>
                        <a:pt x="809" y="8416"/>
                      </a:lnTo>
                      <a:lnTo>
                        <a:pt x="850" y="9100"/>
                      </a:lnTo>
                      <a:lnTo>
                        <a:pt x="850" y="9307"/>
                      </a:lnTo>
                      <a:lnTo>
                        <a:pt x="726" y="9929"/>
                      </a:lnTo>
                      <a:lnTo>
                        <a:pt x="581" y="10841"/>
                      </a:lnTo>
                      <a:lnTo>
                        <a:pt x="518" y="11152"/>
                      </a:lnTo>
                      <a:lnTo>
                        <a:pt x="456" y="11483"/>
                      </a:lnTo>
                      <a:lnTo>
                        <a:pt x="456" y="11649"/>
                      </a:lnTo>
                      <a:lnTo>
                        <a:pt x="456" y="11815"/>
                      </a:lnTo>
                      <a:lnTo>
                        <a:pt x="477" y="11981"/>
                      </a:lnTo>
                      <a:lnTo>
                        <a:pt x="518" y="12147"/>
                      </a:lnTo>
                      <a:lnTo>
                        <a:pt x="581" y="12375"/>
                      </a:lnTo>
                      <a:lnTo>
                        <a:pt x="601" y="12582"/>
                      </a:lnTo>
                      <a:lnTo>
                        <a:pt x="581" y="12706"/>
                      </a:lnTo>
                      <a:lnTo>
                        <a:pt x="560" y="12851"/>
                      </a:lnTo>
                      <a:lnTo>
                        <a:pt x="581" y="12997"/>
                      </a:lnTo>
                      <a:lnTo>
                        <a:pt x="601" y="13162"/>
                      </a:lnTo>
                      <a:lnTo>
                        <a:pt x="601" y="13328"/>
                      </a:lnTo>
                      <a:lnTo>
                        <a:pt x="601" y="13411"/>
                      </a:lnTo>
                      <a:lnTo>
                        <a:pt x="560" y="13494"/>
                      </a:lnTo>
                      <a:lnTo>
                        <a:pt x="498" y="13639"/>
                      </a:lnTo>
                      <a:lnTo>
                        <a:pt x="456" y="13805"/>
                      </a:lnTo>
                      <a:lnTo>
                        <a:pt x="456" y="14095"/>
                      </a:lnTo>
                      <a:lnTo>
                        <a:pt x="477" y="14385"/>
                      </a:lnTo>
                      <a:lnTo>
                        <a:pt x="435" y="14758"/>
                      </a:lnTo>
                      <a:lnTo>
                        <a:pt x="353" y="15152"/>
                      </a:lnTo>
                      <a:lnTo>
                        <a:pt x="311" y="15442"/>
                      </a:lnTo>
                      <a:lnTo>
                        <a:pt x="290" y="15774"/>
                      </a:lnTo>
                      <a:lnTo>
                        <a:pt x="228" y="16541"/>
                      </a:lnTo>
                      <a:lnTo>
                        <a:pt x="125" y="17018"/>
                      </a:lnTo>
                      <a:lnTo>
                        <a:pt x="42" y="17349"/>
                      </a:lnTo>
                      <a:lnTo>
                        <a:pt x="21" y="17660"/>
                      </a:lnTo>
                      <a:lnTo>
                        <a:pt x="0" y="18158"/>
                      </a:lnTo>
                      <a:lnTo>
                        <a:pt x="0" y="18655"/>
                      </a:lnTo>
                      <a:lnTo>
                        <a:pt x="21" y="19194"/>
                      </a:lnTo>
                      <a:lnTo>
                        <a:pt x="62" y="19463"/>
                      </a:lnTo>
                      <a:lnTo>
                        <a:pt x="104" y="19733"/>
                      </a:lnTo>
                      <a:lnTo>
                        <a:pt x="166" y="20044"/>
                      </a:lnTo>
                      <a:lnTo>
                        <a:pt x="104" y="20417"/>
                      </a:lnTo>
                      <a:lnTo>
                        <a:pt x="62" y="20769"/>
                      </a:lnTo>
                      <a:lnTo>
                        <a:pt x="21" y="21204"/>
                      </a:lnTo>
                      <a:lnTo>
                        <a:pt x="21" y="21660"/>
                      </a:lnTo>
                      <a:lnTo>
                        <a:pt x="21" y="21909"/>
                      </a:lnTo>
                      <a:lnTo>
                        <a:pt x="42" y="22158"/>
                      </a:lnTo>
                      <a:lnTo>
                        <a:pt x="125" y="22676"/>
                      </a:lnTo>
                      <a:lnTo>
                        <a:pt x="166" y="22863"/>
                      </a:lnTo>
                      <a:lnTo>
                        <a:pt x="207" y="23028"/>
                      </a:lnTo>
                      <a:lnTo>
                        <a:pt x="332" y="23360"/>
                      </a:lnTo>
                      <a:lnTo>
                        <a:pt x="415" y="23505"/>
                      </a:lnTo>
                      <a:lnTo>
                        <a:pt x="498" y="23982"/>
                      </a:lnTo>
                      <a:lnTo>
                        <a:pt x="539" y="24355"/>
                      </a:lnTo>
                      <a:lnTo>
                        <a:pt x="581" y="24935"/>
                      </a:lnTo>
                      <a:lnTo>
                        <a:pt x="581" y="25288"/>
                      </a:lnTo>
                      <a:lnTo>
                        <a:pt x="560" y="25640"/>
                      </a:lnTo>
                      <a:lnTo>
                        <a:pt x="560" y="25951"/>
                      </a:lnTo>
                      <a:lnTo>
                        <a:pt x="560" y="26241"/>
                      </a:lnTo>
                      <a:lnTo>
                        <a:pt x="601" y="26842"/>
                      </a:lnTo>
                      <a:lnTo>
                        <a:pt x="518" y="26946"/>
                      </a:lnTo>
                      <a:lnTo>
                        <a:pt x="498" y="27008"/>
                      </a:lnTo>
                      <a:lnTo>
                        <a:pt x="477" y="27070"/>
                      </a:lnTo>
                      <a:lnTo>
                        <a:pt x="415" y="27547"/>
                      </a:lnTo>
                      <a:lnTo>
                        <a:pt x="373" y="28003"/>
                      </a:lnTo>
                      <a:lnTo>
                        <a:pt x="311" y="28728"/>
                      </a:lnTo>
                      <a:lnTo>
                        <a:pt x="290" y="29060"/>
                      </a:lnTo>
                      <a:lnTo>
                        <a:pt x="270" y="29412"/>
                      </a:lnTo>
                      <a:lnTo>
                        <a:pt x="311" y="29765"/>
                      </a:lnTo>
                      <a:lnTo>
                        <a:pt x="353" y="30117"/>
                      </a:lnTo>
                      <a:lnTo>
                        <a:pt x="373" y="30200"/>
                      </a:lnTo>
                      <a:lnTo>
                        <a:pt x="373" y="30262"/>
                      </a:lnTo>
                      <a:lnTo>
                        <a:pt x="373" y="30946"/>
                      </a:lnTo>
                      <a:lnTo>
                        <a:pt x="373" y="31464"/>
                      </a:lnTo>
                      <a:lnTo>
                        <a:pt x="332" y="31982"/>
                      </a:lnTo>
                      <a:lnTo>
                        <a:pt x="332" y="32459"/>
                      </a:lnTo>
                      <a:lnTo>
                        <a:pt x="353" y="32957"/>
                      </a:lnTo>
                      <a:lnTo>
                        <a:pt x="456" y="34055"/>
                      </a:lnTo>
                      <a:lnTo>
                        <a:pt x="518" y="34760"/>
                      </a:lnTo>
                      <a:lnTo>
                        <a:pt x="539" y="35465"/>
                      </a:lnTo>
                      <a:lnTo>
                        <a:pt x="539" y="36024"/>
                      </a:lnTo>
                      <a:lnTo>
                        <a:pt x="539" y="36356"/>
                      </a:lnTo>
                      <a:lnTo>
                        <a:pt x="539" y="36688"/>
                      </a:lnTo>
                      <a:lnTo>
                        <a:pt x="539" y="36853"/>
                      </a:lnTo>
                      <a:lnTo>
                        <a:pt x="560" y="37144"/>
                      </a:lnTo>
                      <a:lnTo>
                        <a:pt x="581" y="37475"/>
                      </a:lnTo>
                      <a:lnTo>
                        <a:pt x="622" y="37828"/>
                      </a:lnTo>
                      <a:lnTo>
                        <a:pt x="643" y="38118"/>
                      </a:lnTo>
                      <a:lnTo>
                        <a:pt x="643" y="38594"/>
                      </a:lnTo>
                      <a:lnTo>
                        <a:pt x="622" y="39050"/>
                      </a:lnTo>
                      <a:lnTo>
                        <a:pt x="601" y="39486"/>
                      </a:lnTo>
                      <a:lnTo>
                        <a:pt x="601" y="39983"/>
                      </a:lnTo>
                      <a:lnTo>
                        <a:pt x="622" y="40232"/>
                      </a:lnTo>
                      <a:lnTo>
                        <a:pt x="663" y="40501"/>
                      </a:lnTo>
                      <a:lnTo>
                        <a:pt x="705" y="40771"/>
                      </a:lnTo>
                      <a:lnTo>
                        <a:pt x="726" y="41019"/>
                      </a:lnTo>
                      <a:lnTo>
                        <a:pt x="726" y="41517"/>
                      </a:lnTo>
                      <a:lnTo>
                        <a:pt x="705" y="41890"/>
                      </a:lnTo>
                      <a:lnTo>
                        <a:pt x="705" y="41952"/>
                      </a:lnTo>
                      <a:lnTo>
                        <a:pt x="726" y="41994"/>
                      </a:lnTo>
                      <a:lnTo>
                        <a:pt x="767" y="42035"/>
                      </a:lnTo>
                      <a:lnTo>
                        <a:pt x="850" y="42035"/>
                      </a:lnTo>
                      <a:lnTo>
                        <a:pt x="891" y="42014"/>
                      </a:lnTo>
                      <a:lnTo>
                        <a:pt x="912" y="41952"/>
                      </a:lnTo>
                      <a:lnTo>
                        <a:pt x="912" y="41890"/>
                      </a:lnTo>
                      <a:lnTo>
                        <a:pt x="912" y="41558"/>
                      </a:lnTo>
                      <a:lnTo>
                        <a:pt x="954" y="41206"/>
                      </a:lnTo>
                      <a:lnTo>
                        <a:pt x="974" y="40854"/>
                      </a:lnTo>
                      <a:lnTo>
                        <a:pt x="995" y="40667"/>
                      </a:lnTo>
                      <a:lnTo>
                        <a:pt x="995" y="40501"/>
                      </a:lnTo>
                      <a:lnTo>
                        <a:pt x="974" y="40149"/>
                      </a:lnTo>
                      <a:lnTo>
                        <a:pt x="974" y="39465"/>
                      </a:lnTo>
                      <a:lnTo>
                        <a:pt x="995" y="38802"/>
                      </a:lnTo>
                      <a:lnTo>
                        <a:pt x="1078" y="38346"/>
                      </a:lnTo>
                      <a:lnTo>
                        <a:pt x="1099" y="38097"/>
                      </a:lnTo>
                      <a:lnTo>
                        <a:pt x="1119" y="37869"/>
                      </a:lnTo>
                      <a:lnTo>
                        <a:pt x="1140" y="36874"/>
                      </a:lnTo>
                      <a:lnTo>
                        <a:pt x="1182" y="35299"/>
                      </a:lnTo>
                      <a:lnTo>
                        <a:pt x="1182" y="35237"/>
                      </a:lnTo>
                      <a:lnTo>
                        <a:pt x="1306" y="34656"/>
                      </a:lnTo>
                      <a:lnTo>
                        <a:pt x="1347" y="34490"/>
                      </a:lnTo>
                      <a:lnTo>
                        <a:pt x="1347" y="34304"/>
                      </a:lnTo>
                      <a:lnTo>
                        <a:pt x="1368" y="33952"/>
                      </a:lnTo>
                      <a:lnTo>
                        <a:pt x="1347" y="33309"/>
                      </a:lnTo>
                      <a:lnTo>
                        <a:pt x="1327" y="32666"/>
                      </a:lnTo>
                      <a:lnTo>
                        <a:pt x="1285" y="31423"/>
                      </a:lnTo>
                      <a:lnTo>
                        <a:pt x="1244" y="30822"/>
                      </a:lnTo>
                      <a:lnTo>
                        <a:pt x="1182" y="30200"/>
                      </a:lnTo>
                      <a:lnTo>
                        <a:pt x="1182" y="29371"/>
                      </a:lnTo>
                      <a:lnTo>
                        <a:pt x="1223" y="28542"/>
                      </a:lnTo>
                      <a:lnTo>
                        <a:pt x="1223" y="28480"/>
                      </a:lnTo>
                      <a:lnTo>
                        <a:pt x="1285" y="29081"/>
                      </a:lnTo>
                      <a:lnTo>
                        <a:pt x="1347" y="29640"/>
                      </a:lnTo>
                      <a:lnTo>
                        <a:pt x="1451" y="30179"/>
                      </a:lnTo>
                      <a:lnTo>
                        <a:pt x="1513" y="30428"/>
                      </a:lnTo>
                      <a:lnTo>
                        <a:pt x="1596" y="30677"/>
                      </a:lnTo>
                      <a:lnTo>
                        <a:pt x="1555" y="31195"/>
                      </a:lnTo>
                      <a:lnTo>
                        <a:pt x="1534" y="31775"/>
                      </a:lnTo>
                      <a:lnTo>
                        <a:pt x="1534" y="32356"/>
                      </a:lnTo>
                      <a:lnTo>
                        <a:pt x="1575" y="32915"/>
                      </a:lnTo>
                      <a:lnTo>
                        <a:pt x="1555" y="33350"/>
                      </a:lnTo>
                      <a:lnTo>
                        <a:pt x="1555" y="33703"/>
                      </a:lnTo>
                      <a:lnTo>
                        <a:pt x="1575" y="33972"/>
                      </a:lnTo>
                      <a:lnTo>
                        <a:pt x="1596" y="34221"/>
                      </a:lnTo>
                      <a:lnTo>
                        <a:pt x="1638" y="34408"/>
                      </a:lnTo>
                      <a:lnTo>
                        <a:pt x="1679" y="34594"/>
                      </a:lnTo>
                      <a:lnTo>
                        <a:pt x="1783" y="34988"/>
                      </a:lnTo>
                      <a:lnTo>
                        <a:pt x="1783" y="35071"/>
                      </a:lnTo>
                      <a:lnTo>
                        <a:pt x="1721" y="35195"/>
                      </a:lnTo>
                      <a:lnTo>
                        <a:pt x="1679" y="35361"/>
                      </a:lnTo>
                      <a:lnTo>
                        <a:pt x="1658" y="35548"/>
                      </a:lnTo>
                      <a:lnTo>
                        <a:pt x="1638" y="35755"/>
                      </a:lnTo>
                      <a:lnTo>
                        <a:pt x="1596" y="36211"/>
                      </a:lnTo>
                      <a:lnTo>
                        <a:pt x="1617" y="36667"/>
                      </a:lnTo>
                      <a:lnTo>
                        <a:pt x="1596" y="37144"/>
                      </a:lnTo>
                      <a:lnTo>
                        <a:pt x="1575" y="37600"/>
                      </a:lnTo>
                      <a:lnTo>
                        <a:pt x="1596" y="38056"/>
                      </a:lnTo>
                      <a:lnTo>
                        <a:pt x="1638" y="38511"/>
                      </a:lnTo>
                      <a:lnTo>
                        <a:pt x="1638" y="38885"/>
                      </a:lnTo>
                      <a:lnTo>
                        <a:pt x="1638" y="39216"/>
                      </a:lnTo>
                      <a:lnTo>
                        <a:pt x="1596" y="39817"/>
                      </a:lnTo>
                      <a:lnTo>
                        <a:pt x="1596" y="40107"/>
                      </a:lnTo>
                      <a:lnTo>
                        <a:pt x="1617" y="40356"/>
                      </a:lnTo>
                      <a:lnTo>
                        <a:pt x="1638" y="40605"/>
                      </a:lnTo>
                      <a:lnTo>
                        <a:pt x="1679" y="40833"/>
                      </a:lnTo>
                      <a:lnTo>
                        <a:pt x="1783" y="41310"/>
                      </a:lnTo>
                      <a:lnTo>
                        <a:pt x="1783" y="41869"/>
                      </a:lnTo>
                      <a:lnTo>
                        <a:pt x="1741" y="42512"/>
                      </a:lnTo>
                      <a:lnTo>
                        <a:pt x="1721" y="43113"/>
                      </a:lnTo>
                      <a:lnTo>
                        <a:pt x="1721" y="43631"/>
                      </a:lnTo>
                      <a:lnTo>
                        <a:pt x="1700" y="44087"/>
                      </a:lnTo>
                      <a:lnTo>
                        <a:pt x="1575" y="44419"/>
                      </a:lnTo>
                      <a:lnTo>
                        <a:pt x="1534" y="44585"/>
                      </a:lnTo>
                      <a:lnTo>
                        <a:pt x="1493" y="44750"/>
                      </a:lnTo>
                      <a:lnTo>
                        <a:pt x="1430" y="45269"/>
                      </a:lnTo>
                      <a:lnTo>
                        <a:pt x="1368" y="46077"/>
                      </a:lnTo>
                      <a:lnTo>
                        <a:pt x="1347" y="46678"/>
                      </a:lnTo>
                      <a:lnTo>
                        <a:pt x="1368" y="47403"/>
                      </a:lnTo>
                      <a:lnTo>
                        <a:pt x="1410" y="48108"/>
                      </a:lnTo>
                      <a:lnTo>
                        <a:pt x="1430" y="48419"/>
                      </a:lnTo>
                      <a:lnTo>
                        <a:pt x="1493" y="48668"/>
                      </a:lnTo>
                      <a:lnTo>
                        <a:pt x="1430" y="49476"/>
                      </a:lnTo>
                      <a:lnTo>
                        <a:pt x="1410" y="50430"/>
                      </a:lnTo>
                      <a:lnTo>
                        <a:pt x="1410" y="51570"/>
                      </a:lnTo>
                      <a:lnTo>
                        <a:pt x="1430" y="52627"/>
                      </a:lnTo>
                      <a:lnTo>
                        <a:pt x="1451" y="53103"/>
                      </a:lnTo>
                      <a:lnTo>
                        <a:pt x="1493" y="53559"/>
                      </a:lnTo>
                      <a:lnTo>
                        <a:pt x="1534" y="53808"/>
                      </a:lnTo>
                      <a:lnTo>
                        <a:pt x="1575" y="54015"/>
                      </a:lnTo>
                      <a:lnTo>
                        <a:pt x="1638" y="54181"/>
                      </a:lnTo>
                      <a:lnTo>
                        <a:pt x="1700" y="54326"/>
                      </a:lnTo>
                      <a:lnTo>
                        <a:pt x="1783" y="54451"/>
                      </a:lnTo>
                      <a:lnTo>
                        <a:pt x="1845" y="54533"/>
                      </a:lnTo>
                      <a:lnTo>
                        <a:pt x="1928" y="54616"/>
                      </a:lnTo>
                      <a:lnTo>
                        <a:pt x="2031" y="54658"/>
                      </a:lnTo>
                      <a:lnTo>
                        <a:pt x="2135" y="54699"/>
                      </a:lnTo>
                      <a:lnTo>
                        <a:pt x="2239" y="54699"/>
                      </a:lnTo>
                      <a:lnTo>
                        <a:pt x="2446" y="54720"/>
                      </a:lnTo>
                      <a:lnTo>
                        <a:pt x="2943" y="54679"/>
                      </a:lnTo>
                      <a:lnTo>
                        <a:pt x="3959" y="54679"/>
                      </a:lnTo>
                      <a:lnTo>
                        <a:pt x="5679" y="54658"/>
                      </a:lnTo>
                      <a:lnTo>
                        <a:pt x="7358" y="54658"/>
                      </a:lnTo>
                      <a:lnTo>
                        <a:pt x="9389" y="54637"/>
                      </a:lnTo>
                      <a:lnTo>
                        <a:pt x="12063" y="54679"/>
                      </a:lnTo>
                      <a:lnTo>
                        <a:pt x="13431" y="54699"/>
                      </a:lnTo>
                      <a:lnTo>
                        <a:pt x="16478" y="54699"/>
                      </a:lnTo>
                      <a:lnTo>
                        <a:pt x="19028" y="54720"/>
                      </a:lnTo>
                      <a:lnTo>
                        <a:pt x="20333" y="54741"/>
                      </a:lnTo>
                      <a:lnTo>
                        <a:pt x="21722" y="54761"/>
                      </a:lnTo>
                      <a:lnTo>
                        <a:pt x="23131" y="54741"/>
                      </a:lnTo>
                      <a:lnTo>
                        <a:pt x="27194" y="54741"/>
                      </a:lnTo>
                      <a:lnTo>
                        <a:pt x="29453" y="54761"/>
                      </a:lnTo>
                      <a:lnTo>
                        <a:pt x="32023" y="54782"/>
                      </a:lnTo>
                      <a:lnTo>
                        <a:pt x="35008" y="54803"/>
                      </a:lnTo>
                      <a:lnTo>
                        <a:pt x="36335" y="54803"/>
                      </a:lnTo>
                      <a:lnTo>
                        <a:pt x="37247" y="54782"/>
                      </a:lnTo>
                      <a:lnTo>
                        <a:pt x="38076" y="54761"/>
                      </a:lnTo>
                      <a:lnTo>
                        <a:pt x="39216" y="54741"/>
                      </a:lnTo>
                      <a:lnTo>
                        <a:pt x="41910" y="54782"/>
                      </a:lnTo>
                      <a:lnTo>
                        <a:pt x="43796" y="54782"/>
                      </a:lnTo>
                      <a:lnTo>
                        <a:pt x="46532" y="54761"/>
                      </a:lnTo>
                      <a:lnTo>
                        <a:pt x="46947" y="54761"/>
                      </a:lnTo>
                      <a:lnTo>
                        <a:pt x="47320" y="54720"/>
                      </a:lnTo>
                      <a:lnTo>
                        <a:pt x="48045" y="54637"/>
                      </a:lnTo>
                      <a:lnTo>
                        <a:pt x="48398" y="54616"/>
                      </a:lnTo>
                      <a:lnTo>
                        <a:pt x="48771" y="54616"/>
                      </a:lnTo>
                      <a:lnTo>
                        <a:pt x="49185" y="54679"/>
                      </a:lnTo>
                      <a:lnTo>
                        <a:pt x="49413" y="54720"/>
                      </a:lnTo>
                      <a:lnTo>
                        <a:pt x="49662" y="54782"/>
                      </a:lnTo>
                      <a:lnTo>
                        <a:pt x="49911" y="54865"/>
                      </a:lnTo>
                      <a:lnTo>
                        <a:pt x="50201" y="54907"/>
                      </a:lnTo>
                      <a:lnTo>
                        <a:pt x="50491" y="54948"/>
                      </a:lnTo>
                      <a:lnTo>
                        <a:pt x="50781" y="54969"/>
                      </a:lnTo>
                      <a:lnTo>
                        <a:pt x="51092" y="54969"/>
                      </a:lnTo>
                      <a:lnTo>
                        <a:pt x="51403" y="54948"/>
                      </a:lnTo>
                      <a:lnTo>
                        <a:pt x="51714" y="54886"/>
                      </a:lnTo>
                      <a:lnTo>
                        <a:pt x="52004" y="54824"/>
                      </a:lnTo>
                      <a:lnTo>
                        <a:pt x="52274" y="54720"/>
                      </a:lnTo>
                      <a:lnTo>
                        <a:pt x="52543" y="54575"/>
                      </a:lnTo>
                      <a:lnTo>
                        <a:pt x="52771" y="54409"/>
                      </a:lnTo>
                      <a:lnTo>
                        <a:pt x="52978" y="54202"/>
                      </a:lnTo>
                      <a:lnTo>
                        <a:pt x="53061" y="54098"/>
                      </a:lnTo>
                      <a:lnTo>
                        <a:pt x="53144" y="53974"/>
                      </a:lnTo>
                      <a:lnTo>
                        <a:pt x="53206" y="53849"/>
                      </a:lnTo>
                      <a:lnTo>
                        <a:pt x="53268" y="53704"/>
                      </a:lnTo>
                      <a:lnTo>
                        <a:pt x="53310" y="53539"/>
                      </a:lnTo>
                      <a:lnTo>
                        <a:pt x="53331" y="53373"/>
                      </a:lnTo>
                      <a:lnTo>
                        <a:pt x="53351" y="53207"/>
                      </a:lnTo>
                      <a:lnTo>
                        <a:pt x="53372" y="53020"/>
                      </a:lnTo>
                      <a:lnTo>
                        <a:pt x="53351" y="52647"/>
                      </a:lnTo>
                      <a:lnTo>
                        <a:pt x="53393" y="52336"/>
                      </a:lnTo>
                      <a:lnTo>
                        <a:pt x="53414" y="52171"/>
                      </a:lnTo>
                      <a:lnTo>
                        <a:pt x="53393" y="52005"/>
                      </a:lnTo>
                      <a:lnTo>
                        <a:pt x="53372" y="51839"/>
                      </a:lnTo>
                      <a:lnTo>
                        <a:pt x="53372" y="51673"/>
                      </a:lnTo>
                      <a:lnTo>
                        <a:pt x="53372" y="51362"/>
                      </a:lnTo>
                      <a:lnTo>
                        <a:pt x="53393" y="51051"/>
                      </a:lnTo>
                      <a:lnTo>
                        <a:pt x="53393" y="50886"/>
                      </a:lnTo>
                      <a:lnTo>
                        <a:pt x="53434" y="50284"/>
                      </a:lnTo>
                      <a:lnTo>
                        <a:pt x="53517" y="49808"/>
                      </a:lnTo>
                      <a:lnTo>
                        <a:pt x="53538" y="49580"/>
                      </a:lnTo>
                      <a:lnTo>
                        <a:pt x="53559" y="49352"/>
                      </a:lnTo>
                      <a:lnTo>
                        <a:pt x="53600" y="48357"/>
                      </a:lnTo>
                      <a:lnTo>
                        <a:pt x="53621" y="47445"/>
                      </a:lnTo>
                      <a:lnTo>
                        <a:pt x="53621" y="47362"/>
                      </a:lnTo>
                      <a:lnTo>
                        <a:pt x="53621" y="47341"/>
                      </a:lnTo>
                      <a:lnTo>
                        <a:pt x="53600" y="47134"/>
                      </a:lnTo>
                      <a:lnTo>
                        <a:pt x="53579" y="46927"/>
                      </a:lnTo>
                      <a:lnTo>
                        <a:pt x="53538" y="46802"/>
                      </a:lnTo>
                      <a:lnTo>
                        <a:pt x="53517" y="46574"/>
                      </a:lnTo>
                      <a:lnTo>
                        <a:pt x="53517" y="46408"/>
                      </a:lnTo>
                      <a:lnTo>
                        <a:pt x="53538" y="46222"/>
                      </a:lnTo>
                      <a:lnTo>
                        <a:pt x="53600" y="45849"/>
                      </a:lnTo>
                      <a:lnTo>
                        <a:pt x="53621" y="45662"/>
                      </a:lnTo>
                      <a:lnTo>
                        <a:pt x="53621" y="45476"/>
                      </a:lnTo>
                      <a:lnTo>
                        <a:pt x="53579" y="44792"/>
                      </a:lnTo>
                      <a:lnTo>
                        <a:pt x="53579" y="44585"/>
                      </a:lnTo>
                      <a:lnTo>
                        <a:pt x="53704" y="43963"/>
                      </a:lnTo>
                      <a:lnTo>
                        <a:pt x="53849" y="43051"/>
                      </a:lnTo>
                      <a:lnTo>
                        <a:pt x="53911" y="42740"/>
                      </a:lnTo>
                      <a:lnTo>
                        <a:pt x="53973" y="42408"/>
                      </a:lnTo>
                      <a:lnTo>
                        <a:pt x="53973" y="42242"/>
                      </a:lnTo>
                      <a:lnTo>
                        <a:pt x="53973" y="42077"/>
                      </a:lnTo>
                      <a:lnTo>
                        <a:pt x="53952" y="41911"/>
                      </a:lnTo>
                      <a:lnTo>
                        <a:pt x="53911" y="41745"/>
                      </a:lnTo>
                      <a:lnTo>
                        <a:pt x="53849" y="41517"/>
                      </a:lnTo>
                      <a:lnTo>
                        <a:pt x="53828" y="41310"/>
                      </a:lnTo>
                      <a:lnTo>
                        <a:pt x="53849" y="41165"/>
                      </a:lnTo>
                      <a:lnTo>
                        <a:pt x="53870" y="41040"/>
                      </a:lnTo>
                      <a:lnTo>
                        <a:pt x="53849" y="40874"/>
                      </a:lnTo>
                      <a:lnTo>
                        <a:pt x="53828" y="40729"/>
                      </a:lnTo>
                      <a:lnTo>
                        <a:pt x="53828" y="40563"/>
                      </a:lnTo>
                      <a:lnTo>
                        <a:pt x="53828" y="40481"/>
                      </a:lnTo>
                      <a:lnTo>
                        <a:pt x="53870" y="40398"/>
                      </a:lnTo>
                      <a:lnTo>
                        <a:pt x="53932" y="40253"/>
                      </a:lnTo>
                      <a:lnTo>
                        <a:pt x="53973" y="40087"/>
                      </a:lnTo>
                      <a:lnTo>
                        <a:pt x="53973" y="39797"/>
                      </a:lnTo>
                      <a:lnTo>
                        <a:pt x="53952" y="39506"/>
                      </a:lnTo>
                      <a:lnTo>
                        <a:pt x="53994" y="39133"/>
                      </a:lnTo>
                      <a:lnTo>
                        <a:pt x="54077" y="38739"/>
                      </a:lnTo>
                      <a:lnTo>
                        <a:pt x="54118" y="38429"/>
                      </a:lnTo>
                      <a:lnTo>
                        <a:pt x="54139" y="38118"/>
                      </a:lnTo>
                      <a:lnTo>
                        <a:pt x="54201" y="37351"/>
                      </a:lnTo>
                      <a:lnTo>
                        <a:pt x="54305" y="36853"/>
                      </a:lnTo>
                      <a:lnTo>
                        <a:pt x="54388" y="36542"/>
                      </a:lnTo>
                      <a:lnTo>
                        <a:pt x="54408" y="36211"/>
                      </a:lnTo>
                      <a:lnTo>
                        <a:pt x="54429" y="35734"/>
                      </a:lnTo>
                      <a:lnTo>
                        <a:pt x="54429" y="35237"/>
                      </a:lnTo>
                      <a:lnTo>
                        <a:pt x="54408" y="34698"/>
                      </a:lnTo>
                      <a:lnTo>
                        <a:pt x="54367" y="34408"/>
                      </a:lnTo>
                      <a:lnTo>
                        <a:pt x="54326" y="34138"/>
                      </a:lnTo>
                      <a:lnTo>
                        <a:pt x="54263" y="33827"/>
                      </a:lnTo>
                      <a:lnTo>
                        <a:pt x="54326" y="33475"/>
                      </a:lnTo>
                      <a:lnTo>
                        <a:pt x="54367" y="33102"/>
                      </a:lnTo>
                      <a:lnTo>
                        <a:pt x="54408" y="32666"/>
                      </a:lnTo>
                      <a:lnTo>
                        <a:pt x="54429" y="32231"/>
                      </a:lnTo>
                      <a:lnTo>
                        <a:pt x="54408" y="31982"/>
                      </a:lnTo>
                      <a:lnTo>
                        <a:pt x="54388" y="31734"/>
                      </a:lnTo>
                      <a:lnTo>
                        <a:pt x="54305" y="31216"/>
                      </a:lnTo>
                      <a:lnTo>
                        <a:pt x="54263" y="31029"/>
                      </a:lnTo>
                      <a:lnTo>
                        <a:pt x="54222" y="30863"/>
                      </a:lnTo>
                      <a:lnTo>
                        <a:pt x="54098" y="30532"/>
                      </a:lnTo>
                      <a:lnTo>
                        <a:pt x="54015" y="30387"/>
                      </a:lnTo>
                      <a:lnTo>
                        <a:pt x="53952" y="29910"/>
                      </a:lnTo>
                      <a:lnTo>
                        <a:pt x="53890" y="29537"/>
                      </a:lnTo>
                      <a:lnTo>
                        <a:pt x="53849" y="28936"/>
                      </a:lnTo>
                      <a:lnTo>
                        <a:pt x="53849" y="28583"/>
                      </a:lnTo>
                      <a:lnTo>
                        <a:pt x="53870" y="28231"/>
                      </a:lnTo>
                      <a:lnTo>
                        <a:pt x="53870" y="27941"/>
                      </a:lnTo>
                      <a:lnTo>
                        <a:pt x="53870" y="27651"/>
                      </a:lnTo>
                      <a:lnTo>
                        <a:pt x="53828" y="27049"/>
                      </a:lnTo>
                      <a:lnTo>
                        <a:pt x="53911" y="26946"/>
                      </a:lnTo>
                      <a:lnTo>
                        <a:pt x="53932" y="26884"/>
                      </a:lnTo>
                      <a:lnTo>
                        <a:pt x="53952" y="26821"/>
                      </a:lnTo>
                      <a:lnTo>
                        <a:pt x="54015" y="26345"/>
                      </a:lnTo>
                      <a:lnTo>
                        <a:pt x="54056" y="25868"/>
                      </a:lnTo>
                      <a:lnTo>
                        <a:pt x="54118" y="25163"/>
                      </a:lnTo>
                      <a:lnTo>
                        <a:pt x="54139" y="24832"/>
                      </a:lnTo>
                      <a:lnTo>
                        <a:pt x="54160" y="24479"/>
                      </a:lnTo>
                      <a:lnTo>
                        <a:pt x="54118" y="24127"/>
                      </a:lnTo>
                      <a:lnTo>
                        <a:pt x="54077" y="23775"/>
                      </a:lnTo>
                      <a:lnTo>
                        <a:pt x="54056" y="23692"/>
                      </a:lnTo>
                      <a:lnTo>
                        <a:pt x="54056" y="23630"/>
                      </a:lnTo>
                      <a:lnTo>
                        <a:pt x="54056" y="22946"/>
                      </a:lnTo>
                      <a:lnTo>
                        <a:pt x="54077" y="22427"/>
                      </a:lnTo>
                      <a:lnTo>
                        <a:pt x="54098" y="21909"/>
                      </a:lnTo>
                      <a:lnTo>
                        <a:pt x="54098" y="21412"/>
                      </a:lnTo>
                      <a:lnTo>
                        <a:pt x="54098" y="20935"/>
                      </a:lnTo>
                      <a:lnTo>
                        <a:pt x="53973" y="19836"/>
                      </a:lnTo>
                      <a:lnTo>
                        <a:pt x="53911" y="19132"/>
                      </a:lnTo>
                      <a:lnTo>
                        <a:pt x="53890" y="18427"/>
                      </a:lnTo>
                      <a:lnTo>
                        <a:pt x="53890" y="17867"/>
                      </a:lnTo>
                      <a:lnTo>
                        <a:pt x="53890" y="17536"/>
                      </a:lnTo>
                      <a:lnTo>
                        <a:pt x="53890" y="17204"/>
                      </a:lnTo>
                      <a:lnTo>
                        <a:pt x="53890" y="17038"/>
                      </a:lnTo>
                      <a:lnTo>
                        <a:pt x="53870" y="16748"/>
                      </a:lnTo>
                      <a:lnTo>
                        <a:pt x="53849" y="16417"/>
                      </a:lnTo>
                      <a:lnTo>
                        <a:pt x="53807" y="16064"/>
                      </a:lnTo>
                      <a:lnTo>
                        <a:pt x="53787" y="15774"/>
                      </a:lnTo>
                      <a:lnTo>
                        <a:pt x="53787" y="15297"/>
                      </a:lnTo>
                      <a:lnTo>
                        <a:pt x="53807" y="14841"/>
                      </a:lnTo>
                      <a:lnTo>
                        <a:pt x="53828" y="14406"/>
                      </a:lnTo>
                      <a:lnTo>
                        <a:pt x="53828" y="13909"/>
                      </a:lnTo>
                      <a:lnTo>
                        <a:pt x="53807" y="13639"/>
                      </a:lnTo>
                      <a:lnTo>
                        <a:pt x="53766" y="13390"/>
                      </a:lnTo>
                      <a:lnTo>
                        <a:pt x="53724" y="13121"/>
                      </a:lnTo>
                      <a:lnTo>
                        <a:pt x="53704" y="12872"/>
                      </a:lnTo>
                      <a:lnTo>
                        <a:pt x="53704" y="12375"/>
                      </a:lnTo>
                      <a:lnTo>
                        <a:pt x="53724" y="12002"/>
                      </a:lnTo>
                      <a:lnTo>
                        <a:pt x="53724" y="11939"/>
                      </a:lnTo>
                      <a:lnTo>
                        <a:pt x="53704" y="11898"/>
                      </a:lnTo>
                      <a:lnTo>
                        <a:pt x="53662" y="11857"/>
                      </a:lnTo>
                      <a:lnTo>
                        <a:pt x="53621" y="11836"/>
                      </a:lnTo>
                      <a:lnTo>
                        <a:pt x="53579" y="11857"/>
                      </a:lnTo>
                      <a:lnTo>
                        <a:pt x="53538" y="11877"/>
                      </a:lnTo>
                      <a:lnTo>
                        <a:pt x="53517" y="11939"/>
                      </a:lnTo>
                      <a:lnTo>
                        <a:pt x="53517" y="12002"/>
                      </a:lnTo>
                      <a:lnTo>
                        <a:pt x="53517" y="12333"/>
                      </a:lnTo>
                      <a:lnTo>
                        <a:pt x="53476" y="12686"/>
                      </a:lnTo>
                      <a:lnTo>
                        <a:pt x="53455" y="13038"/>
                      </a:lnTo>
                      <a:lnTo>
                        <a:pt x="53434" y="13225"/>
                      </a:lnTo>
                      <a:lnTo>
                        <a:pt x="53434" y="13390"/>
                      </a:lnTo>
                      <a:lnTo>
                        <a:pt x="53455" y="13743"/>
                      </a:lnTo>
                      <a:lnTo>
                        <a:pt x="53455" y="14406"/>
                      </a:lnTo>
                      <a:lnTo>
                        <a:pt x="53434" y="15090"/>
                      </a:lnTo>
                      <a:lnTo>
                        <a:pt x="53351" y="15546"/>
                      </a:lnTo>
                      <a:lnTo>
                        <a:pt x="53331" y="15774"/>
                      </a:lnTo>
                      <a:lnTo>
                        <a:pt x="53310" y="16023"/>
                      </a:lnTo>
                      <a:lnTo>
                        <a:pt x="53289" y="17018"/>
                      </a:lnTo>
                      <a:lnTo>
                        <a:pt x="53289" y="17391"/>
                      </a:lnTo>
                      <a:lnTo>
                        <a:pt x="53268" y="17246"/>
                      </a:lnTo>
                      <a:lnTo>
                        <a:pt x="53248" y="16624"/>
                      </a:lnTo>
                      <a:lnTo>
                        <a:pt x="53227" y="16520"/>
                      </a:lnTo>
                      <a:lnTo>
                        <a:pt x="53248" y="16251"/>
                      </a:lnTo>
                      <a:lnTo>
                        <a:pt x="53248" y="15981"/>
                      </a:lnTo>
                      <a:lnTo>
                        <a:pt x="53268" y="15712"/>
                      </a:lnTo>
                      <a:lnTo>
                        <a:pt x="53268" y="15422"/>
                      </a:lnTo>
                      <a:lnTo>
                        <a:pt x="53227" y="14986"/>
                      </a:lnTo>
                      <a:lnTo>
                        <a:pt x="53186" y="14572"/>
                      </a:lnTo>
                      <a:lnTo>
                        <a:pt x="53144" y="14219"/>
                      </a:lnTo>
                      <a:lnTo>
                        <a:pt x="53123" y="13867"/>
                      </a:lnTo>
                      <a:lnTo>
                        <a:pt x="53144" y="13494"/>
                      </a:lnTo>
                      <a:lnTo>
                        <a:pt x="53186" y="13017"/>
                      </a:lnTo>
                      <a:lnTo>
                        <a:pt x="53165" y="12520"/>
                      </a:lnTo>
                      <a:lnTo>
                        <a:pt x="53206" y="12043"/>
                      </a:lnTo>
                      <a:lnTo>
                        <a:pt x="53206" y="11587"/>
                      </a:lnTo>
                      <a:lnTo>
                        <a:pt x="53186" y="11152"/>
                      </a:lnTo>
                      <a:lnTo>
                        <a:pt x="53144" y="10675"/>
                      </a:lnTo>
                      <a:lnTo>
                        <a:pt x="53165" y="10323"/>
                      </a:lnTo>
                      <a:lnTo>
                        <a:pt x="53165" y="9970"/>
                      </a:lnTo>
                      <a:lnTo>
                        <a:pt x="53186" y="9577"/>
                      </a:lnTo>
                      <a:lnTo>
                        <a:pt x="53186" y="9204"/>
                      </a:lnTo>
                      <a:lnTo>
                        <a:pt x="53186" y="8872"/>
                      </a:lnTo>
                      <a:lnTo>
                        <a:pt x="53144" y="8561"/>
                      </a:lnTo>
                      <a:lnTo>
                        <a:pt x="53082" y="7981"/>
                      </a:lnTo>
                      <a:lnTo>
                        <a:pt x="53040" y="7566"/>
                      </a:lnTo>
                      <a:lnTo>
                        <a:pt x="53040" y="7359"/>
                      </a:lnTo>
                      <a:lnTo>
                        <a:pt x="53061" y="7027"/>
                      </a:lnTo>
                      <a:lnTo>
                        <a:pt x="53082" y="6778"/>
                      </a:lnTo>
                      <a:lnTo>
                        <a:pt x="53103" y="6530"/>
                      </a:lnTo>
                      <a:lnTo>
                        <a:pt x="53103" y="6240"/>
                      </a:lnTo>
                      <a:lnTo>
                        <a:pt x="53082" y="5970"/>
                      </a:lnTo>
                      <a:lnTo>
                        <a:pt x="53103" y="5701"/>
                      </a:lnTo>
                      <a:lnTo>
                        <a:pt x="53144" y="5493"/>
                      </a:lnTo>
                      <a:lnTo>
                        <a:pt x="53227" y="5037"/>
                      </a:lnTo>
                      <a:lnTo>
                        <a:pt x="53268" y="4768"/>
                      </a:lnTo>
                      <a:lnTo>
                        <a:pt x="53289" y="4498"/>
                      </a:lnTo>
                      <a:lnTo>
                        <a:pt x="53310" y="3939"/>
                      </a:lnTo>
                      <a:lnTo>
                        <a:pt x="53414" y="3338"/>
                      </a:lnTo>
                      <a:lnTo>
                        <a:pt x="53434" y="3048"/>
                      </a:lnTo>
                      <a:lnTo>
                        <a:pt x="53455" y="2757"/>
                      </a:lnTo>
                      <a:lnTo>
                        <a:pt x="53455" y="2467"/>
                      </a:lnTo>
                      <a:lnTo>
                        <a:pt x="53455" y="2198"/>
                      </a:lnTo>
                      <a:lnTo>
                        <a:pt x="53414" y="1928"/>
                      </a:lnTo>
                      <a:lnTo>
                        <a:pt x="53372" y="1700"/>
                      </a:lnTo>
                      <a:lnTo>
                        <a:pt x="53310" y="1472"/>
                      </a:lnTo>
                      <a:lnTo>
                        <a:pt x="53227" y="1265"/>
                      </a:lnTo>
                      <a:lnTo>
                        <a:pt x="53123" y="1099"/>
                      </a:lnTo>
                      <a:lnTo>
                        <a:pt x="52999" y="933"/>
                      </a:lnTo>
                      <a:lnTo>
                        <a:pt x="52854" y="830"/>
                      </a:lnTo>
                      <a:lnTo>
                        <a:pt x="52667" y="726"/>
                      </a:lnTo>
                      <a:lnTo>
                        <a:pt x="52460" y="685"/>
                      </a:lnTo>
                      <a:lnTo>
                        <a:pt x="52232" y="664"/>
                      </a:lnTo>
                      <a:lnTo>
                        <a:pt x="51341" y="664"/>
                      </a:lnTo>
                      <a:lnTo>
                        <a:pt x="49703" y="705"/>
                      </a:lnTo>
                      <a:lnTo>
                        <a:pt x="46263" y="747"/>
                      </a:lnTo>
                      <a:lnTo>
                        <a:pt x="44356" y="768"/>
                      </a:lnTo>
                      <a:lnTo>
                        <a:pt x="39920" y="768"/>
                      </a:lnTo>
                      <a:lnTo>
                        <a:pt x="37288" y="726"/>
                      </a:lnTo>
                      <a:lnTo>
                        <a:pt x="36542" y="685"/>
                      </a:lnTo>
                      <a:lnTo>
                        <a:pt x="35733" y="664"/>
                      </a:lnTo>
                      <a:lnTo>
                        <a:pt x="34863" y="643"/>
                      </a:lnTo>
                      <a:lnTo>
                        <a:pt x="36625" y="643"/>
                      </a:lnTo>
                      <a:lnTo>
                        <a:pt x="36873" y="623"/>
                      </a:lnTo>
                      <a:lnTo>
                        <a:pt x="37143" y="643"/>
                      </a:lnTo>
                      <a:lnTo>
                        <a:pt x="37412" y="643"/>
                      </a:lnTo>
                      <a:lnTo>
                        <a:pt x="37661" y="623"/>
                      </a:lnTo>
                      <a:lnTo>
                        <a:pt x="37910" y="623"/>
                      </a:lnTo>
                      <a:lnTo>
                        <a:pt x="38449" y="664"/>
                      </a:lnTo>
                      <a:lnTo>
                        <a:pt x="38988" y="685"/>
                      </a:lnTo>
                      <a:lnTo>
                        <a:pt x="39630" y="705"/>
                      </a:lnTo>
                      <a:lnTo>
                        <a:pt x="40128" y="705"/>
                      </a:lnTo>
                      <a:lnTo>
                        <a:pt x="40625" y="685"/>
                      </a:lnTo>
                      <a:lnTo>
                        <a:pt x="41060" y="664"/>
                      </a:lnTo>
                      <a:lnTo>
                        <a:pt x="41330" y="664"/>
                      </a:lnTo>
                      <a:lnTo>
                        <a:pt x="41889" y="685"/>
                      </a:lnTo>
                      <a:lnTo>
                        <a:pt x="42490" y="685"/>
                      </a:lnTo>
                      <a:lnTo>
                        <a:pt x="43071" y="664"/>
                      </a:lnTo>
                      <a:lnTo>
                        <a:pt x="43589" y="643"/>
                      </a:lnTo>
                      <a:lnTo>
                        <a:pt x="44128" y="643"/>
                      </a:lnTo>
                      <a:lnTo>
                        <a:pt x="44439" y="623"/>
                      </a:lnTo>
                      <a:lnTo>
                        <a:pt x="45268" y="623"/>
                      </a:lnTo>
                      <a:lnTo>
                        <a:pt x="45537" y="643"/>
                      </a:lnTo>
                      <a:lnTo>
                        <a:pt x="50988" y="643"/>
                      </a:lnTo>
                      <a:lnTo>
                        <a:pt x="51610" y="623"/>
                      </a:lnTo>
                      <a:lnTo>
                        <a:pt x="52253" y="602"/>
                      </a:lnTo>
                      <a:lnTo>
                        <a:pt x="53082" y="581"/>
                      </a:lnTo>
                      <a:lnTo>
                        <a:pt x="53227" y="560"/>
                      </a:lnTo>
                      <a:lnTo>
                        <a:pt x="53268" y="560"/>
                      </a:lnTo>
                      <a:lnTo>
                        <a:pt x="53289" y="540"/>
                      </a:lnTo>
                      <a:lnTo>
                        <a:pt x="53268" y="519"/>
                      </a:lnTo>
                      <a:lnTo>
                        <a:pt x="53227" y="519"/>
                      </a:lnTo>
                      <a:lnTo>
                        <a:pt x="53082" y="498"/>
                      </a:lnTo>
                      <a:lnTo>
                        <a:pt x="52688" y="498"/>
                      </a:lnTo>
                      <a:lnTo>
                        <a:pt x="52087" y="457"/>
                      </a:lnTo>
                      <a:lnTo>
                        <a:pt x="51672" y="457"/>
                      </a:lnTo>
                      <a:lnTo>
                        <a:pt x="51258" y="477"/>
                      </a:lnTo>
                      <a:lnTo>
                        <a:pt x="50387" y="457"/>
                      </a:lnTo>
                      <a:lnTo>
                        <a:pt x="49538" y="436"/>
                      </a:lnTo>
                      <a:lnTo>
                        <a:pt x="48957" y="415"/>
                      </a:lnTo>
                      <a:lnTo>
                        <a:pt x="48398" y="395"/>
                      </a:lnTo>
                      <a:lnTo>
                        <a:pt x="47175" y="374"/>
                      </a:lnTo>
                      <a:lnTo>
                        <a:pt x="46035" y="353"/>
                      </a:lnTo>
                      <a:lnTo>
                        <a:pt x="45910" y="353"/>
                      </a:lnTo>
                      <a:lnTo>
                        <a:pt x="45413" y="374"/>
                      </a:lnTo>
                      <a:lnTo>
                        <a:pt x="45247" y="395"/>
                      </a:lnTo>
                      <a:lnTo>
                        <a:pt x="44957" y="415"/>
                      </a:lnTo>
                      <a:lnTo>
                        <a:pt x="44750" y="415"/>
                      </a:lnTo>
                      <a:lnTo>
                        <a:pt x="44542" y="395"/>
                      </a:lnTo>
                      <a:lnTo>
                        <a:pt x="44066" y="374"/>
                      </a:lnTo>
                      <a:lnTo>
                        <a:pt x="42781" y="374"/>
                      </a:lnTo>
                      <a:lnTo>
                        <a:pt x="42511" y="395"/>
                      </a:lnTo>
                      <a:lnTo>
                        <a:pt x="41744" y="332"/>
                      </a:lnTo>
                      <a:lnTo>
                        <a:pt x="40625" y="270"/>
                      </a:lnTo>
                      <a:lnTo>
                        <a:pt x="39817" y="208"/>
                      </a:lnTo>
                      <a:lnTo>
                        <a:pt x="39402" y="208"/>
                      </a:lnTo>
                      <a:lnTo>
                        <a:pt x="39008" y="229"/>
                      </a:lnTo>
                      <a:lnTo>
                        <a:pt x="38718" y="270"/>
                      </a:lnTo>
                      <a:lnTo>
                        <a:pt x="38469" y="270"/>
                      </a:lnTo>
                      <a:lnTo>
                        <a:pt x="38138" y="249"/>
                      </a:lnTo>
                      <a:lnTo>
                        <a:pt x="37951" y="270"/>
                      </a:lnTo>
                      <a:lnTo>
                        <a:pt x="37557" y="270"/>
                      </a:lnTo>
                      <a:lnTo>
                        <a:pt x="37350" y="249"/>
                      </a:lnTo>
                      <a:lnTo>
                        <a:pt x="37164" y="229"/>
                      </a:lnTo>
                      <a:lnTo>
                        <a:pt x="36956" y="208"/>
                      </a:lnTo>
                      <a:lnTo>
                        <a:pt x="35796" y="208"/>
                      </a:lnTo>
                      <a:lnTo>
                        <a:pt x="35298" y="167"/>
                      </a:lnTo>
                      <a:lnTo>
                        <a:pt x="34531" y="125"/>
                      </a:lnTo>
                      <a:lnTo>
                        <a:pt x="33578" y="104"/>
                      </a:lnTo>
                      <a:lnTo>
                        <a:pt x="32977" y="63"/>
                      </a:lnTo>
                      <a:lnTo>
                        <a:pt x="32583" y="21"/>
                      </a:lnTo>
                      <a:lnTo>
                        <a:pt x="32189" y="21"/>
                      </a:lnTo>
                      <a:lnTo>
                        <a:pt x="31588" y="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43" name="Rectangle 88">
                  <a:extLst>
                    <a:ext uri="{FF2B5EF4-FFF2-40B4-BE49-F238E27FC236}">
                      <a16:creationId xmlns:a16="http://schemas.microsoft.com/office/drawing/2014/main" id="{6F8CBEE7-4D51-C2A8-57D9-B137FF524BE2}"/>
                    </a:ext>
                  </a:extLst>
                </p:cNvPr>
                <p:cNvSpPr/>
                <p:nvPr/>
              </p:nvSpPr>
              <p:spPr>
                <a:xfrm>
                  <a:off x="833599" y="227505"/>
                  <a:ext cx="7779457" cy="1220855"/>
                </a:xfrm>
                <a:custGeom>
                  <a:avLst/>
                  <a:gdLst>
                    <a:gd name="connsiteX0" fmla="*/ 0 w 7779457"/>
                    <a:gd name="connsiteY0" fmla="*/ 0 h 1220855"/>
                    <a:gd name="connsiteX1" fmla="*/ 442831 w 7779457"/>
                    <a:gd name="connsiteY1" fmla="*/ 0 h 1220855"/>
                    <a:gd name="connsiteX2" fmla="*/ 1119045 w 7779457"/>
                    <a:gd name="connsiteY2" fmla="*/ 0 h 1220855"/>
                    <a:gd name="connsiteX3" fmla="*/ 1873054 w 7779457"/>
                    <a:gd name="connsiteY3" fmla="*/ 0 h 1220855"/>
                    <a:gd name="connsiteX4" fmla="*/ 2627063 w 7779457"/>
                    <a:gd name="connsiteY4" fmla="*/ 0 h 1220855"/>
                    <a:gd name="connsiteX5" fmla="*/ 3303277 w 7779457"/>
                    <a:gd name="connsiteY5" fmla="*/ 0 h 1220855"/>
                    <a:gd name="connsiteX6" fmla="*/ 3901697 w 7779457"/>
                    <a:gd name="connsiteY6" fmla="*/ 0 h 1220855"/>
                    <a:gd name="connsiteX7" fmla="*/ 4655706 w 7779457"/>
                    <a:gd name="connsiteY7" fmla="*/ 0 h 1220855"/>
                    <a:gd name="connsiteX8" fmla="*/ 5098536 w 7779457"/>
                    <a:gd name="connsiteY8" fmla="*/ 0 h 1220855"/>
                    <a:gd name="connsiteX9" fmla="*/ 5619162 w 7779457"/>
                    <a:gd name="connsiteY9" fmla="*/ 0 h 1220855"/>
                    <a:gd name="connsiteX10" fmla="*/ 6139787 w 7779457"/>
                    <a:gd name="connsiteY10" fmla="*/ 0 h 1220855"/>
                    <a:gd name="connsiteX11" fmla="*/ 6582617 w 7779457"/>
                    <a:gd name="connsiteY11" fmla="*/ 0 h 1220855"/>
                    <a:gd name="connsiteX12" fmla="*/ 7181037 w 7779457"/>
                    <a:gd name="connsiteY12" fmla="*/ 0 h 1220855"/>
                    <a:gd name="connsiteX13" fmla="*/ 7779457 w 7779457"/>
                    <a:gd name="connsiteY13" fmla="*/ 0 h 1220855"/>
                    <a:gd name="connsiteX14" fmla="*/ 7779457 w 7779457"/>
                    <a:gd name="connsiteY14" fmla="*/ 406952 h 1220855"/>
                    <a:gd name="connsiteX15" fmla="*/ 7779457 w 7779457"/>
                    <a:gd name="connsiteY15" fmla="*/ 777278 h 1220855"/>
                    <a:gd name="connsiteX16" fmla="*/ 7779457 w 7779457"/>
                    <a:gd name="connsiteY16" fmla="*/ 1220855 h 1220855"/>
                    <a:gd name="connsiteX17" fmla="*/ 7181037 w 7779457"/>
                    <a:gd name="connsiteY17" fmla="*/ 1220855 h 1220855"/>
                    <a:gd name="connsiteX18" fmla="*/ 6660412 w 7779457"/>
                    <a:gd name="connsiteY18" fmla="*/ 1220855 h 1220855"/>
                    <a:gd name="connsiteX19" fmla="*/ 5984198 w 7779457"/>
                    <a:gd name="connsiteY19" fmla="*/ 1220855 h 1220855"/>
                    <a:gd name="connsiteX20" fmla="*/ 5385778 w 7779457"/>
                    <a:gd name="connsiteY20" fmla="*/ 1220855 h 1220855"/>
                    <a:gd name="connsiteX21" fmla="*/ 5020742 w 7779457"/>
                    <a:gd name="connsiteY21" fmla="*/ 1220855 h 1220855"/>
                    <a:gd name="connsiteX22" fmla="*/ 4344528 w 7779457"/>
                    <a:gd name="connsiteY22" fmla="*/ 1220855 h 1220855"/>
                    <a:gd name="connsiteX23" fmla="*/ 3823902 w 7779457"/>
                    <a:gd name="connsiteY23" fmla="*/ 1220855 h 1220855"/>
                    <a:gd name="connsiteX24" fmla="*/ 3225483 w 7779457"/>
                    <a:gd name="connsiteY24" fmla="*/ 1220855 h 1220855"/>
                    <a:gd name="connsiteX25" fmla="*/ 2549268 w 7779457"/>
                    <a:gd name="connsiteY25" fmla="*/ 1220855 h 1220855"/>
                    <a:gd name="connsiteX26" fmla="*/ 2184232 w 7779457"/>
                    <a:gd name="connsiteY26" fmla="*/ 1220855 h 1220855"/>
                    <a:gd name="connsiteX27" fmla="*/ 1585812 w 7779457"/>
                    <a:gd name="connsiteY27" fmla="*/ 1220855 h 1220855"/>
                    <a:gd name="connsiteX28" fmla="*/ 909598 w 7779457"/>
                    <a:gd name="connsiteY28" fmla="*/ 1220855 h 1220855"/>
                    <a:gd name="connsiteX29" fmla="*/ 0 w 7779457"/>
                    <a:gd name="connsiteY29" fmla="*/ 1220855 h 1220855"/>
                    <a:gd name="connsiteX30" fmla="*/ 0 w 7779457"/>
                    <a:gd name="connsiteY30" fmla="*/ 838320 h 1220855"/>
                    <a:gd name="connsiteX31" fmla="*/ 0 w 7779457"/>
                    <a:gd name="connsiteY31" fmla="*/ 406952 h 1220855"/>
                    <a:gd name="connsiteX32" fmla="*/ 0 w 7779457"/>
                    <a:gd name="connsiteY32" fmla="*/ 0 h 1220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7779457" h="1220855" extrusionOk="0">
                      <a:moveTo>
                        <a:pt x="0" y="0"/>
                      </a:moveTo>
                      <a:cubicBezTo>
                        <a:pt x="134759" y="-28165"/>
                        <a:pt x="270839" y="50064"/>
                        <a:pt x="442831" y="0"/>
                      </a:cubicBezTo>
                      <a:cubicBezTo>
                        <a:pt x="614823" y="-50064"/>
                        <a:pt x="936698" y="65499"/>
                        <a:pt x="1119045" y="0"/>
                      </a:cubicBezTo>
                      <a:cubicBezTo>
                        <a:pt x="1301392" y="-65499"/>
                        <a:pt x="1502088" y="47135"/>
                        <a:pt x="1873054" y="0"/>
                      </a:cubicBezTo>
                      <a:cubicBezTo>
                        <a:pt x="2244020" y="-47135"/>
                        <a:pt x="2291267" y="7298"/>
                        <a:pt x="2627063" y="0"/>
                      </a:cubicBezTo>
                      <a:cubicBezTo>
                        <a:pt x="2962859" y="-7298"/>
                        <a:pt x="3135353" y="78570"/>
                        <a:pt x="3303277" y="0"/>
                      </a:cubicBezTo>
                      <a:cubicBezTo>
                        <a:pt x="3471201" y="-78570"/>
                        <a:pt x="3623928" y="19051"/>
                        <a:pt x="3901697" y="0"/>
                      </a:cubicBezTo>
                      <a:cubicBezTo>
                        <a:pt x="4179466" y="-19051"/>
                        <a:pt x="4463849" y="36321"/>
                        <a:pt x="4655706" y="0"/>
                      </a:cubicBezTo>
                      <a:cubicBezTo>
                        <a:pt x="4847563" y="-36321"/>
                        <a:pt x="4889117" y="38287"/>
                        <a:pt x="5098536" y="0"/>
                      </a:cubicBezTo>
                      <a:cubicBezTo>
                        <a:pt x="5307955" y="-38287"/>
                        <a:pt x="5386180" y="43420"/>
                        <a:pt x="5619162" y="0"/>
                      </a:cubicBezTo>
                      <a:cubicBezTo>
                        <a:pt x="5852144" y="-43420"/>
                        <a:pt x="5888199" y="45759"/>
                        <a:pt x="6139787" y="0"/>
                      </a:cubicBezTo>
                      <a:cubicBezTo>
                        <a:pt x="6391375" y="-45759"/>
                        <a:pt x="6420389" y="31013"/>
                        <a:pt x="6582617" y="0"/>
                      </a:cubicBezTo>
                      <a:cubicBezTo>
                        <a:pt x="6744845" y="-31013"/>
                        <a:pt x="6935874" y="62664"/>
                        <a:pt x="7181037" y="0"/>
                      </a:cubicBezTo>
                      <a:cubicBezTo>
                        <a:pt x="7426200" y="-62664"/>
                        <a:pt x="7485283" y="53913"/>
                        <a:pt x="7779457" y="0"/>
                      </a:cubicBezTo>
                      <a:cubicBezTo>
                        <a:pt x="7796470" y="120382"/>
                        <a:pt x="7758173" y="283795"/>
                        <a:pt x="7779457" y="406952"/>
                      </a:cubicBezTo>
                      <a:cubicBezTo>
                        <a:pt x="7800741" y="530109"/>
                        <a:pt x="7744856" y="674322"/>
                        <a:pt x="7779457" y="777278"/>
                      </a:cubicBezTo>
                      <a:cubicBezTo>
                        <a:pt x="7814058" y="880234"/>
                        <a:pt x="7739140" y="1095336"/>
                        <a:pt x="7779457" y="1220855"/>
                      </a:cubicBezTo>
                      <a:cubicBezTo>
                        <a:pt x="7481084" y="1291899"/>
                        <a:pt x="7443509" y="1220484"/>
                        <a:pt x="7181037" y="1220855"/>
                      </a:cubicBezTo>
                      <a:cubicBezTo>
                        <a:pt x="6918565" y="1221226"/>
                        <a:pt x="6822805" y="1198251"/>
                        <a:pt x="6660412" y="1220855"/>
                      </a:cubicBezTo>
                      <a:cubicBezTo>
                        <a:pt x="6498019" y="1243459"/>
                        <a:pt x="6164939" y="1215224"/>
                        <a:pt x="5984198" y="1220855"/>
                      </a:cubicBezTo>
                      <a:cubicBezTo>
                        <a:pt x="5803457" y="1226486"/>
                        <a:pt x="5667216" y="1177222"/>
                        <a:pt x="5385778" y="1220855"/>
                      </a:cubicBezTo>
                      <a:cubicBezTo>
                        <a:pt x="5104340" y="1264488"/>
                        <a:pt x="5180489" y="1195336"/>
                        <a:pt x="5020742" y="1220855"/>
                      </a:cubicBezTo>
                      <a:cubicBezTo>
                        <a:pt x="4860995" y="1246374"/>
                        <a:pt x="4514392" y="1192256"/>
                        <a:pt x="4344528" y="1220855"/>
                      </a:cubicBezTo>
                      <a:cubicBezTo>
                        <a:pt x="4174664" y="1249454"/>
                        <a:pt x="3943120" y="1164078"/>
                        <a:pt x="3823902" y="1220855"/>
                      </a:cubicBezTo>
                      <a:cubicBezTo>
                        <a:pt x="3704684" y="1277632"/>
                        <a:pt x="3480741" y="1197266"/>
                        <a:pt x="3225483" y="1220855"/>
                      </a:cubicBezTo>
                      <a:cubicBezTo>
                        <a:pt x="2970225" y="1244444"/>
                        <a:pt x="2811120" y="1190486"/>
                        <a:pt x="2549268" y="1220855"/>
                      </a:cubicBezTo>
                      <a:cubicBezTo>
                        <a:pt x="2287417" y="1251224"/>
                        <a:pt x="2328553" y="1180062"/>
                        <a:pt x="2184232" y="1220855"/>
                      </a:cubicBezTo>
                      <a:cubicBezTo>
                        <a:pt x="2039911" y="1261648"/>
                        <a:pt x="1789060" y="1174011"/>
                        <a:pt x="1585812" y="1220855"/>
                      </a:cubicBezTo>
                      <a:cubicBezTo>
                        <a:pt x="1382564" y="1267699"/>
                        <a:pt x="1199493" y="1201323"/>
                        <a:pt x="909598" y="1220855"/>
                      </a:cubicBezTo>
                      <a:cubicBezTo>
                        <a:pt x="619703" y="1240387"/>
                        <a:pt x="275991" y="1122516"/>
                        <a:pt x="0" y="1220855"/>
                      </a:cubicBezTo>
                      <a:cubicBezTo>
                        <a:pt x="-35791" y="1065506"/>
                        <a:pt x="11676" y="938518"/>
                        <a:pt x="0" y="838320"/>
                      </a:cubicBezTo>
                      <a:cubicBezTo>
                        <a:pt x="-11676" y="738122"/>
                        <a:pt x="21208" y="576034"/>
                        <a:pt x="0" y="406952"/>
                      </a:cubicBezTo>
                      <a:cubicBezTo>
                        <a:pt x="-21208" y="237870"/>
                        <a:pt x="2711" y="105428"/>
                        <a:pt x="0" y="0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FF0066"/>
                  </a:solidFill>
                  <a:prstDash val="lgDash"/>
                  <a:extLst>
                    <a:ext uri="{C807C97D-BFC1-408E-A445-0C87EB9F89A2}">
                      <ask:lineSketchStyleProps xmlns:ask="http://schemas.microsoft.com/office/drawing/2018/sketchyshapes" sd="170926038">
                        <a:prstGeom prst="rect">
                          <a:avLst/>
                        </a:prstGeom>
                        <ask:type>
                          <ask:lineSketchScribble/>
                        </ask:type>
                      </ask:lineSketchStyleProps>
                    </a:ext>
                  </a:extLst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  <a:sym typeface="Arial"/>
                  </a:endParaRPr>
                </a:p>
              </p:txBody>
            </p: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FC9217A-F002-4CBC-34C1-FD13B89B137E}"/>
                  </a:ext>
                </a:extLst>
              </p:cNvPr>
              <p:cNvSpPr txBox="1"/>
              <p:nvPr/>
            </p:nvSpPr>
            <p:spPr>
              <a:xfrm>
                <a:off x="1463556" y="314849"/>
                <a:ext cx="7036315" cy="114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999</a:t>
                </a:r>
              </a:p>
            </p:txBody>
          </p:sp>
        </p:grp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293375" y="2061797"/>
              <a:ext cx="1548518" cy="1548518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1297065" y="3560778"/>
            <a:ext cx="9469757" cy="1548518"/>
            <a:chOff x="1297065" y="3560778"/>
            <a:chExt cx="9469757" cy="1548518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A494FD56-6031-30C1-EBD3-D8BFA61ED704}"/>
                </a:ext>
              </a:extLst>
            </p:cNvPr>
            <p:cNvGrpSpPr/>
            <p:nvPr/>
          </p:nvGrpSpPr>
          <p:grpSpPr>
            <a:xfrm>
              <a:off x="1407464" y="3756476"/>
              <a:ext cx="9359358" cy="1132097"/>
              <a:chOff x="335021" y="23792"/>
              <a:chExt cx="8572280" cy="1553496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469D7A8D-AC90-821C-807E-ACF7EF71BEE4}"/>
                  </a:ext>
                </a:extLst>
              </p:cNvPr>
              <p:cNvGrpSpPr/>
              <p:nvPr/>
            </p:nvGrpSpPr>
            <p:grpSpPr>
              <a:xfrm>
                <a:off x="335021" y="23792"/>
                <a:ext cx="8572280" cy="1553496"/>
                <a:chOff x="335021" y="23792"/>
                <a:chExt cx="8572280" cy="1553496"/>
              </a:xfrm>
            </p:grpSpPr>
            <p:sp>
              <p:nvSpPr>
                <p:cNvPr id="47" name="Google Shape;2105;p47">
                  <a:extLst>
                    <a:ext uri="{FF2B5EF4-FFF2-40B4-BE49-F238E27FC236}">
                      <a16:creationId xmlns:a16="http://schemas.microsoft.com/office/drawing/2014/main" id="{DA3FBF7E-E84E-7E93-863D-5C618E6F7EFA}"/>
                    </a:ext>
                  </a:extLst>
                </p:cNvPr>
                <p:cNvSpPr/>
                <p:nvPr/>
              </p:nvSpPr>
              <p:spPr>
                <a:xfrm>
                  <a:off x="335021" y="23792"/>
                  <a:ext cx="8572280" cy="155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30" h="54969" extrusionOk="0">
                      <a:moveTo>
                        <a:pt x="16727" y="519"/>
                      </a:moveTo>
                      <a:lnTo>
                        <a:pt x="18344" y="540"/>
                      </a:lnTo>
                      <a:lnTo>
                        <a:pt x="17452" y="560"/>
                      </a:lnTo>
                      <a:lnTo>
                        <a:pt x="15856" y="560"/>
                      </a:lnTo>
                      <a:lnTo>
                        <a:pt x="16727" y="519"/>
                      </a:lnTo>
                      <a:close/>
                      <a:moveTo>
                        <a:pt x="1430" y="12810"/>
                      </a:moveTo>
                      <a:lnTo>
                        <a:pt x="1430" y="13432"/>
                      </a:lnTo>
                      <a:lnTo>
                        <a:pt x="1389" y="13225"/>
                      </a:lnTo>
                      <a:lnTo>
                        <a:pt x="1389" y="13142"/>
                      </a:lnTo>
                      <a:lnTo>
                        <a:pt x="1389" y="13038"/>
                      </a:lnTo>
                      <a:lnTo>
                        <a:pt x="1430" y="12810"/>
                      </a:lnTo>
                      <a:close/>
                      <a:moveTo>
                        <a:pt x="1430" y="13556"/>
                      </a:moveTo>
                      <a:lnTo>
                        <a:pt x="1410" y="13971"/>
                      </a:lnTo>
                      <a:lnTo>
                        <a:pt x="1410" y="13888"/>
                      </a:lnTo>
                      <a:lnTo>
                        <a:pt x="1430" y="13556"/>
                      </a:lnTo>
                      <a:close/>
                      <a:moveTo>
                        <a:pt x="30966" y="1"/>
                      </a:moveTo>
                      <a:lnTo>
                        <a:pt x="30303" y="21"/>
                      </a:lnTo>
                      <a:lnTo>
                        <a:pt x="29640" y="63"/>
                      </a:lnTo>
                      <a:lnTo>
                        <a:pt x="29246" y="84"/>
                      </a:lnTo>
                      <a:lnTo>
                        <a:pt x="28355" y="42"/>
                      </a:lnTo>
                      <a:lnTo>
                        <a:pt x="27816" y="21"/>
                      </a:lnTo>
                      <a:lnTo>
                        <a:pt x="26634" y="21"/>
                      </a:lnTo>
                      <a:lnTo>
                        <a:pt x="26013" y="63"/>
                      </a:lnTo>
                      <a:lnTo>
                        <a:pt x="25577" y="104"/>
                      </a:lnTo>
                      <a:lnTo>
                        <a:pt x="25163" y="146"/>
                      </a:lnTo>
                      <a:lnTo>
                        <a:pt x="24976" y="187"/>
                      </a:lnTo>
                      <a:lnTo>
                        <a:pt x="24396" y="229"/>
                      </a:lnTo>
                      <a:lnTo>
                        <a:pt x="23940" y="249"/>
                      </a:lnTo>
                      <a:lnTo>
                        <a:pt x="23214" y="270"/>
                      </a:lnTo>
                      <a:lnTo>
                        <a:pt x="22344" y="249"/>
                      </a:lnTo>
                      <a:lnTo>
                        <a:pt x="21618" y="249"/>
                      </a:lnTo>
                      <a:lnTo>
                        <a:pt x="20872" y="270"/>
                      </a:lnTo>
                      <a:lnTo>
                        <a:pt x="20748" y="229"/>
                      </a:lnTo>
                      <a:lnTo>
                        <a:pt x="20582" y="208"/>
                      </a:lnTo>
                      <a:lnTo>
                        <a:pt x="19421" y="167"/>
                      </a:lnTo>
                      <a:lnTo>
                        <a:pt x="18530" y="146"/>
                      </a:lnTo>
                      <a:lnTo>
                        <a:pt x="18136" y="125"/>
                      </a:lnTo>
                      <a:lnTo>
                        <a:pt x="17722" y="125"/>
                      </a:lnTo>
                      <a:lnTo>
                        <a:pt x="16830" y="167"/>
                      </a:lnTo>
                      <a:lnTo>
                        <a:pt x="14530" y="167"/>
                      </a:lnTo>
                      <a:lnTo>
                        <a:pt x="13929" y="146"/>
                      </a:lnTo>
                      <a:lnTo>
                        <a:pt x="13328" y="167"/>
                      </a:lnTo>
                      <a:lnTo>
                        <a:pt x="11980" y="208"/>
                      </a:lnTo>
                      <a:lnTo>
                        <a:pt x="10239" y="249"/>
                      </a:lnTo>
                      <a:lnTo>
                        <a:pt x="8519" y="249"/>
                      </a:lnTo>
                      <a:lnTo>
                        <a:pt x="7752" y="270"/>
                      </a:lnTo>
                      <a:lnTo>
                        <a:pt x="6964" y="291"/>
                      </a:lnTo>
                      <a:lnTo>
                        <a:pt x="5824" y="291"/>
                      </a:lnTo>
                      <a:lnTo>
                        <a:pt x="4664" y="270"/>
                      </a:lnTo>
                      <a:lnTo>
                        <a:pt x="4021" y="291"/>
                      </a:lnTo>
                      <a:lnTo>
                        <a:pt x="3379" y="332"/>
                      </a:lnTo>
                      <a:lnTo>
                        <a:pt x="2322" y="312"/>
                      </a:lnTo>
                      <a:lnTo>
                        <a:pt x="2177" y="332"/>
                      </a:lnTo>
                      <a:lnTo>
                        <a:pt x="2135" y="332"/>
                      </a:lnTo>
                      <a:lnTo>
                        <a:pt x="2114" y="374"/>
                      </a:lnTo>
                      <a:lnTo>
                        <a:pt x="2135" y="395"/>
                      </a:lnTo>
                      <a:lnTo>
                        <a:pt x="2156" y="395"/>
                      </a:lnTo>
                      <a:lnTo>
                        <a:pt x="2322" y="415"/>
                      </a:lnTo>
                      <a:lnTo>
                        <a:pt x="2715" y="415"/>
                      </a:lnTo>
                      <a:lnTo>
                        <a:pt x="3586" y="436"/>
                      </a:lnTo>
                      <a:lnTo>
                        <a:pt x="4456" y="436"/>
                      </a:lnTo>
                      <a:lnTo>
                        <a:pt x="6115" y="457"/>
                      </a:lnTo>
                      <a:lnTo>
                        <a:pt x="6695" y="477"/>
                      </a:lnTo>
                      <a:lnTo>
                        <a:pt x="7255" y="498"/>
                      </a:lnTo>
                      <a:lnTo>
                        <a:pt x="7690" y="498"/>
                      </a:lnTo>
                      <a:lnTo>
                        <a:pt x="7172" y="519"/>
                      </a:lnTo>
                      <a:lnTo>
                        <a:pt x="6156" y="540"/>
                      </a:lnTo>
                      <a:lnTo>
                        <a:pt x="2881" y="540"/>
                      </a:lnTo>
                      <a:lnTo>
                        <a:pt x="2591" y="581"/>
                      </a:lnTo>
                      <a:lnTo>
                        <a:pt x="2322" y="643"/>
                      </a:lnTo>
                      <a:lnTo>
                        <a:pt x="2094" y="705"/>
                      </a:lnTo>
                      <a:lnTo>
                        <a:pt x="1907" y="788"/>
                      </a:lnTo>
                      <a:lnTo>
                        <a:pt x="1721" y="892"/>
                      </a:lnTo>
                      <a:lnTo>
                        <a:pt x="1575" y="1016"/>
                      </a:lnTo>
                      <a:lnTo>
                        <a:pt x="1451" y="1141"/>
                      </a:lnTo>
                      <a:lnTo>
                        <a:pt x="1347" y="1265"/>
                      </a:lnTo>
                      <a:lnTo>
                        <a:pt x="1265" y="1410"/>
                      </a:lnTo>
                      <a:lnTo>
                        <a:pt x="1202" y="1555"/>
                      </a:lnTo>
                      <a:lnTo>
                        <a:pt x="1140" y="1680"/>
                      </a:lnTo>
                      <a:lnTo>
                        <a:pt x="1099" y="1825"/>
                      </a:lnTo>
                      <a:lnTo>
                        <a:pt x="1078" y="1970"/>
                      </a:lnTo>
                      <a:lnTo>
                        <a:pt x="1057" y="2219"/>
                      </a:lnTo>
                      <a:lnTo>
                        <a:pt x="1057" y="2571"/>
                      </a:lnTo>
                      <a:lnTo>
                        <a:pt x="1037" y="2923"/>
                      </a:lnTo>
                      <a:lnTo>
                        <a:pt x="995" y="3607"/>
                      </a:lnTo>
                      <a:lnTo>
                        <a:pt x="912" y="4084"/>
                      </a:lnTo>
                      <a:lnTo>
                        <a:pt x="891" y="4312"/>
                      </a:lnTo>
                      <a:lnTo>
                        <a:pt x="871" y="4540"/>
                      </a:lnTo>
                      <a:lnTo>
                        <a:pt x="829" y="5535"/>
                      </a:lnTo>
                      <a:lnTo>
                        <a:pt x="809" y="6447"/>
                      </a:lnTo>
                      <a:lnTo>
                        <a:pt x="809" y="6530"/>
                      </a:lnTo>
                      <a:lnTo>
                        <a:pt x="809" y="6550"/>
                      </a:lnTo>
                      <a:lnTo>
                        <a:pt x="829" y="6758"/>
                      </a:lnTo>
                      <a:lnTo>
                        <a:pt x="850" y="6944"/>
                      </a:lnTo>
                      <a:lnTo>
                        <a:pt x="891" y="7089"/>
                      </a:lnTo>
                      <a:lnTo>
                        <a:pt x="912" y="7317"/>
                      </a:lnTo>
                      <a:lnTo>
                        <a:pt x="912" y="7483"/>
                      </a:lnTo>
                      <a:lnTo>
                        <a:pt x="891" y="7670"/>
                      </a:lnTo>
                      <a:lnTo>
                        <a:pt x="829" y="8043"/>
                      </a:lnTo>
                      <a:lnTo>
                        <a:pt x="809" y="8229"/>
                      </a:lnTo>
                      <a:lnTo>
                        <a:pt x="809" y="8416"/>
                      </a:lnTo>
                      <a:lnTo>
                        <a:pt x="850" y="9100"/>
                      </a:lnTo>
                      <a:lnTo>
                        <a:pt x="850" y="9307"/>
                      </a:lnTo>
                      <a:lnTo>
                        <a:pt x="726" y="9929"/>
                      </a:lnTo>
                      <a:lnTo>
                        <a:pt x="581" y="10841"/>
                      </a:lnTo>
                      <a:lnTo>
                        <a:pt x="518" y="11152"/>
                      </a:lnTo>
                      <a:lnTo>
                        <a:pt x="456" y="11483"/>
                      </a:lnTo>
                      <a:lnTo>
                        <a:pt x="456" y="11649"/>
                      </a:lnTo>
                      <a:lnTo>
                        <a:pt x="456" y="11815"/>
                      </a:lnTo>
                      <a:lnTo>
                        <a:pt x="477" y="11981"/>
                      </a:lnTo>
                      <a:lnTo>
                        <a:pt x="518" y="12147"/>
                      </a:lnTo>
                      <a:lnTo>
                        <a:pt x="581" y="12375"/>
                      </a:lnTo>
                      <a:lnTo>
                        <a:pt x="601" y="12582"/>
                      </a:lnTo>
                      <a:lnTo>
                        <a:pt x="581" y="12706"/>
                      </a:lnTo>
                      <a:lnTo>
                        <a:pt x="560" y="12851"/>
                      </a:lnTo>
                      <a:lnTo>
                        <a:pt x="581" y="12997"/>
                      </a:lnTo>
                      <a:lnTo>
                        <a:pt x="601" y="13162"/>
                      </a:lnTo>
                      <a:lnTo>
                        <a:pt x="601" y="13328"/>
                      </a:lnTo>
                      <a:lnTo>
                        <a:pt x="601" y="13411"/>
                      </a:lnTo>
                      <a:lnTo>
                        <a:pt x="560" y="13494"/>
                      </a:lnTo>
                      <a:lnTo>
                        <a:pt x="498" y="13639"/>
                      </a:lnTo>
                      <a:lnTo>
                        <a:pt x="456" y="13805"/>
                      </a:lnTo>
                      <a:lnTo>
                        <a:pt x="456" y="14095"/>
                      </a:lnTo>
                      <a:lnTo>
                        <a:pt x="477" y="14385"/>
                      </a:lnTo>
                      <a:lnTo>
                        <a:pt x="435" y="14758"/>
                      </a:lnTo>
                      <a:lnTo>
                        <a:pt x="353" y="15152"/>
                      </a:lnTo>
                      <a:lnTo>
                        <a:pt x="311" y="15442"/>
                      </a:lnTo>
                      <a:lnTo>
                        <a:pt x="290" y="15774"/>
                      </a:lnTo>
                      <a:lnTo>
                        <a:pt x="228" y="16541"/>
                      </a:lnTo>
                      <a:lnTo>
                        <a:pt x="125" y="17018"/>
                      </a:lnTo>
                      <a:lnTo>
                        <a:pt x="42" y="17349"/>
                      </a:lnTo>
                      <a:lnTo>
                        <a:pt x="21" y="17660"/>
                      </a:lnTo>
                      <a:lnTo>
                        <a:pt x="0" y="18158"/>
                      </a:lnTo>
                      <a:lnTo>
                        <a:pt x="0" y="18655"/>
                      </a:lnTo>
                      <a:lnTo>
                        <a:pt x="21" y="19194"/>
                      </a:lnTo>
                      <a:lnTo>
                        <a:pt x="62" y="19463"/>
                      </a:lnTo>
                      <a:lnTo>
                        <a:pt x="104" y="19733"/>
                      </a:lnTo>
                      <a:lnTo>
                        <a:pt x="166" y="20044"/>
                      </a:lnTo>
                      <a:lnTo>
                        <a:pt x="104" y="20417"/>
                      </a:lnTo>
                      <a:lnTo>
                        <a:pt x="62" y="20769"/>
                      </a:lnTo>
                      <a:lnTo>
                        <a:pt x="21" y="21204"/>
                      </a:lnTo>
                      <a:lnTo>
                        <a:pt x="21" y="21660"/>
                      </a:lnTo>
                      <a:lnTo>
                        <a:pt x="21" y="21909"/>
                      </a:lnTo>
                      <a:lnTo>
                        <a:pt x="42" y="22158"/>
                      </a:lnTo>
                      <a:lnTo>
                        <a:pt x="125" y="22676"/>
                      </a:lnTo>
                      <a:lnTo>
                        <a:pt x="166" y="22863"/>
                      </a:lnTo>
                      <a:lnTo>
                        <a:pt x="207" y="23028"/>
                      </a:lnTo>
                      <a:lnTo>
                        <a:pt x="332" y="23360"/>
                      </a:lnTo>
                      <a:lnTo>
                        <a:pt x="415" y="23505"/>
                      </a:lnTo>
                      <a:lnTo>
                        <a:pt x="498" y="23982"/>
                      </a:lnTo>
                      <a:lnTo>
                        <a:pt x="539" y="24355"/>
                      </a:lnTo>
                      <a:lnTo>
                        <a:pt x="581" y="24935"/>
                      </a:lnTo>
                      <a:lnTo>
                        <a:pt x="581" y="25288"/>
                      </a:lnTo>
                      <a:lnTo>
                        <a:pt x="560" y="25640"/>
                      </a:lnTo>
                      <a:lnTo>
                        <a:pt x="560" y="25951"/>
                      </a:lnTo>
                      <a:lnTo>
                        <a:pt x="560" y="26241"/>
                      </a:lnTo>
                      <a:lnTo>
                        <a:pt x="601" y="26842"/>
                      </a:lnTo>
                      <a:lnTo>
                        <a:pt x="518" y="26946"/>
                      </a:lnTo>
                      <a:lnTo>
                        <a:pt x="498" y="27008"/>
                      </a:lnTo>
                      <a:lnTo>
                        <a:pt x="477" y="27070"/>
                      </a:lnTo>
                      <a:lnTo>
                        <a:pt x="415" y="27547"/>
                      </a:lnTo>
                      <a:lnTo>
                        <a:pt x="373" y="28003"/>
                      </a:lnTo>
                      <a:lnTo>
                        <a:pt x="311" y="28728"/>
                      </a:lnTo>
                      <a:lnTo>
                        <a:pt x="290" y="29060"/>
                      </a:lnTo>
                      <a:lnTo>
                        <a:pt x="270" y="29412"/>
                      </a:lnTo>
                      <a:lnTo>
                        <a:pt x="311" y="29765"/>
                      </a:lnTo>
                      <a:lnTo>
                        <a:pt x="353" y="30117"/>
                      </a:lnTo>
                      <a:lnTo>
                        <a:pt x="373" y="30200"/>
                      </a:lnTo>
                      <a:lnTo>
                        <a:pt x="373" y="30262"/>
                      </a:lnTo>
                      <a:lnTo>
                        <a:pt x="373" y="30946"/>
                      </a:lnTo>
                      <a:lnTo>
                        <a:pt x="373" y="31464"/>
                      </a:lnTo>
                      <a:lnTo>
                        <a:pt x="332" y="31982"/>
                      </a:lnTo>
                      <a:lnTo>
                        <a:pt x="332" y="32459"/>
                      </a:lnTo>
                      <a:lnTo>
                        <a:pt x="353" y="32957"/>
                      </a:lnTo>
                      <a:lnTo>
                        <a:pt x="456" y="34055"/>
                      </a:lnTo>
                      <a:lnTo>
                        <a:pt x="518" y="34760"/>
                      </a:lnTo>
                      <a:lnTo>
                        <a:pt x="539" y="35465"/>
                      </a:lnTo>
                      <a:lnTo>
                        <a:pt x="539" y="36024"/>
                      </a:lnTo>
                      <a:lnTo>
                        <a:pt x="539" y="36356"/>
                      </a:lnTo>
                      <a:lnTo>
                        <a:pt x="539" y="36688"/>
                      </a:lnTo>
                      <a:lnTo>
                        <a:pt x="539" y="36853"/>
                      </a:lnTo>
                      <a:lnTo>
                        <a:pt x="560" y="37144"/>
                      </a:lnTo>
                      <a:lnTo>
                        <a:pt x="581" y="37475"/>
                      </a:lnTo>
                      <a:lnTo>
                        <a:pt x="622" y="37828"/>
                      </a:lnTo>
                      <a:lnTo>
                        <a:pt x="643" y="38118"/>
                      </a:lnTo>
                      <a:lnTo>
                        <a:pt x="643" y="38594"/>
                      </a:lnTo>
                      <a:lnTo>
                        <a:pt x="622" y="39050"/>
                      </a:lnTo>
                      <a:lnTo>
                        <a:pt x="601" y="39486"/>
                      </a:lnTo>
                      <a:lnTo>
                        <a:pt x="601" y="39983"/>
                      </a:lnTo>
                      <a:lnTo>
                        <a:pt x="622" y="40232"/>
                      </a:lnTo>
                      <a:lnTo>
                        <a:pt x="663" y="40501"/>
                      </a:lnTo>
                      <a:lnTo>
                        <a:pt x="705" y="40771"/>
                      </a:lnTo>
                      <a:lnTo>
                        <a:pt x="726" y="41019"/>
                      </a:lnTo>
                      <a:lnTo>
                        <a:pt x="726" y="41517"/>
                      </a:lnTo>
                      <a:lnTo>
                        <a:pt x="705" y="41890"/>
                      </a:lnTo>
                      <a:lnTo>
                        <a:pt x="705" y="41952"/>
                      </a:lnTo>
                      <a:lnTo>
                        <a:pt x="726" y="41994"/>
                      </a:lnTo>
                      <a:lnTo>
                        <a:pt x="767" y="42035"/>
                      </a:lnTo>
                      <a:lnTo>
                        <a:pt x="850" y="42035"/>
                      </a:lnTo>
                      <a:lnTo>
                        <a:pt x="891" y="42014"/>
                      </a:lnTo>
                      <a:lnTo>
                        <a:pt x="912" y="41952"/>
                      </a:lnTo>
                      <a:lnTo>
                        <a:pt x="912" y="41890"/>
                      </a:lnTo>
                      <a:lnTo>
                        <a:pt x="912" y="41558"/>
                      </a:lnTo>
                      <a:lnTo>
                        <a:pt x="954" y="41206"/>
                      </a:lnTo>
                      <a:lnTo>
                        <a:pt x="974" y="40854"/>
                      </a:lnTo>
                      <a:lnTo>
                        <a:pt x="995" y="40667"/>
                      </a:lnTo>
                      <a:lnTo>
                        <a:pt x="995" y="40501"/>
                      </a:lnTo>
                      <a:lnTo>
                        <a:pt x="974" y="40149"/>
                      </a:lnTo>
                      <a:lnTo>
                        <a:pt x="974" y="39465"/>
                      </a:lnTo>
                      <a:lnTo>
                        <a:pt x="995" y="38802"/>
                      </a:lnTo>
                      <a:lnTo>
                        <a:pt x="1078" y="38346"/>
                      </a:lnTo>
                      <a:lnTo>
                        <a:pt x="1099" y="38097"/>
                      </a:lnTo>
                      <a:lnTo>
                        <a:pt x="1119" y="37869"/>
                      </a:lnTo>
                      <a:lnTo>
                        <a:pt x="1140" y="36874"/>
                      </a:lnTo>
                      <a:lnTo>
                        <a:pt x="1182" y="35299"/>
                      </a:lnTo>
                      <a:lnTo>
                        <a:pt x="1182" y="35237"/>
                      </a:lnTo>
                      <a:lnTo>
                        <a:pt x="1306" y="34656"/>
                      </a:lnTo>
                      <a:lnTo>
                        <a:pt x="1347" y="34490"/>
                      </a:lnTo>
                      <a:lnTo>
                        <a:pt x="1347" y="34304"/>
                      </a:lnTo>
                      <a:lnTo>
                        <a:pt x="1368" y="33952"/>
                      </a:lnTo>
                      <a:lnTo>
                        <a:pt x="1347" y="33309"/>
                      </a:lnTo>
                      <a:lnTo>
                        <a:pt x="1327" y="32666"/>
                      </a:lnTo>
                      <a:lnTo>
                        <a:pt x="1285" y="31423"/>
                      </a:lnTo>
                      <a:lnTo>
                        <a:pt x="1244" y="30822"/>
                      </a:lnTo>
                      <a:lnTo>
                        <a:pt x="1182" y="30200"/>
                      </a:lnTo>
                      <a:lnTo>
                        <a:pt x="1182" y="29371"/>
                      </a:lnTo>
                      <a:lnTo>
                        <a:pt x="1223" y="28542"/>
                      </a:lnTo>
                      <a:lnTo>
                        <a:pt x="1223" y="28480"/>
                      </a:lnTo>
                      <a:lnTo>
                        <a:pt x="1285" y="29081"/>
                      </a:lnTo>
                      <a:lnTo>
                        <a:pt x="1347" y="29640"/>
                      </a:lnTo>
                      <a:lnTo>
                        <a:pt x="1451" y="30179"/>
                      </a:lnTo>
                      <a:lnTo>
                        <a:pt x="1513" y="30428"/>
                      </a:lnTo>
                      <a:lnTo>
                        <a:pt x="1596" y="30677"/>
                      </a:lnTo>
                      <a:lnTo>
                        <a:pt x="1555" y="31195"/>
                      </a:lnTo>
                      <a:lnTo>
                        <a:pt x="1534" y="31775"/>
                      </a:lnTo>
                      <a:lnTo>
                        <a:pt x="1534" y="32356"/>
                      </a:lnTo>
                      <a:lnTo>
                        <a:pt x="1575" y="32915"/>
                      </a:lnTo>
                      <a:lnTo>
                        <a:pt x="1555" y="33350"/>
                      </a:lnTo>
                      <a:lnTo>
                        <a:pt x="1555" y="33703"/>
                      </a:lnTo>
                      <a:lnTo>
                        <a:pt x="1575" y="33972"/>
                      </a:lnTo>
                      <a:lnTo>
                        <a:pt x="1596" y="34221"/>
                      </a:lnTo>
                      <a:lnTo>
                        <a:pt x="1638" y="34408"/>
                      </a:lnTo>
                      <a:lnTo>
                        <a:pt x="1679" y="34594"/>
                      </a:lnTo>
                      <a:lnTo>
                        <a:pt x="1783" y="34988"/>
                      </a:lnTo>
                      <a:lnTo>
                        <a:pt x="1783" y="35071"/>
                      </a:lnTo>
                      <a:lnTo>
                        <a:pt x="1721" y="35195"/>
                      </a:lnTo>
                      <a:lnTo>
                        <a:pt x="1679" y="35361"/>
                      </a:lnTo>
                      <a:lnTo>
                        <a:pt x="1658" y="35548"/>
                      </a:lnTo>
                      <a:lnTo>
                        <a:pt x="1638" y="35755"/>
                      </a:lnTo>
                      <a:lnTo>
                        <a:pt x="1596" y="36211"/>
                      </a:lnTo>
                      <a:lnTo>
                        <a:pt x="1617" y="36667"/>
                      </a:lnTo>
                      <a:lnTo>
                        <a:pt x="1596" y="37144"/>
                      </a:lnTo>
                      <a:lnTo>
                        <a:pt x="1575" y="37600"/>
                      </a:lnTo>
                      <a:lnTo>
                        <a:pt x="1596" y="38056"/>
                      </a:lnTo>
                      <a:lnTo>
                        <a:pt x="1638" y="38511"/>
                      </a:lnTo>
                      <a:lnTo>
                        <a:pt x="1638" y="38885"/>
                      </a:lnTo>
                      <a:lnTo>
                        <a:pt x="1638" y="39216"/>
                      </a:lnTo>
                      <a:lnTo>
                        <a:pt x="1596" y="39817"/>
                      </a:lnTo>
                      <a:lnTo>
                        <a:pt x="1596" y="40107"/>
                      </a:lnTo>
                      <a:lnTo>
                        <a:pt x="1617" y="40356"/>
                      </a:lnTo>
                      <a:lnTo>
                        <a:pt x="1638" y="40605"/>
                      </a:lnTo>
                      <a:lnTo>
                        <a:pt x="1679" y="40833"/>
                      </a:lnTo>
                      <a:lnTo>
                        <a:pt x="1783" y="41310"/>
                      </a:lnTo>
                      <a:lnTo>
                        <a:pt x="1783" y="41869"/>
                      </a:lnTo>
                      <a:lnTo>
                        <a:pt x="1741" y="42512"/>
                      </a:lnTo>
                      <a:lnTo>
                        <a:pt x="1721" y="43113"/>
                      </a:lnTo>
                      <a:lnTo>
                        <a:pt x="1721" y="43631"/>
                      </a:lnTo>
                      <a:lnTo>
                        <a:pt x="1700" y="44087"/>
                      </a:lnTo>
                      <a:lnTo>
                        <a:pt x="1575" y="44419"/>
                      </a:lnTo>
                      <a:lnTo>
                        <a:pt x="1534" y="44585"/>
                      </a:lnTo>
                      <a:lnTo>
                        <a:pt x="1493" y="44750"/>
                      </a:lnTo>
                      <a:lnTo>
                        <a:pt x="1430" y="45269"/>
                      </a:lnTo>
                      <a:lnTo>
                        <a:pt x="1368" y="46077"/>
                      </a:lnTo>
                      <a:lnTo>
                        <a:pt x="1347" y="46678"/>
                      </a:lnTo>
                      <a:lnTo>
                        <a:pt x="1368" y="47403"/>
                      </a:lnTo>
                      <a:lnTo>
                        <a:pt x="1410" y="48108"/>
                      </a:lnTo>
                      <a:lnTo>
                        <a:pt x="1430" y="48419"/>
                      </a:lnTo>
                      <a:lnTo>
                        <a:pt x="1493" y="48668"/>
                      </a:lnTo>
                      <a:lnTo>
                        <a:pt x="1430" y="49476"/>
                      </a:lnTo>
                      <a:lnTo>
                        <a:pt x="1410" y="50430"/>
                      </a:lnTo>
                      <a:lnTo>
                        <a:pt x="1410" y="51570"/>
                      </a:lnTo>
                      <a:lnTo>
                        <a:pt x="1430" y="52627"/>
                      </a:lnTo>
                      <a:lnTo>
                        <a:pt x="1451" y="53103"/>
                      </a:lnTo>
                      <a:lnTo>
                        <a:pt x="1493" y="53559"/>
                      </a:lnTo>
                      <a:lnTo>
                        <a:pt x="1534" y="53808"/>
                      </a:lnTo>
                      <a:lnTo>
                        <a:pt x="1575" y="54015"/>
                      </a:lnTo>
                      <a:lnTo>
                        <a:pt x="1638" y="54181"/>
                      </a:lnTo>
                      <a:lnTo>
                        <a:pt x="1700" y="54326"/>
                      </a:lnTo>
                      <a:lnTo>
                        <a:pt x="1783" y="54451"/>
                      </a:lnTo>
                      <a:lnTo>
                        <a:pt x="1845" y="54533"/>
                      </a:lnTo>
                      <a:lnTo>
                        <a:pt x="1928" y="54616"/>
                      </a:lnTo>
                      <a:lnTo>
                        <a:pt x="2031" y="54658"/>
                      </a:lnTo>
                      <a:lnTo>
                        <a:pt x="2135" y="54699"/>
                      </a:lnTo>
                      <a:lnTo>
                        <a:pt x="2239" y="54699"/>
                      </a:lnTo>
                      <a:lnTo>
                        <a:pt x="2446" y="54720"/>
                      </a:lnTo>
                      <a:lnTo>
                        <a:pt x="2943" y="54679"/>
                      </a:lnTo>
                      <a:lnTo>
                        <a:pt x="3959" y="54679"/>
                      </a:lnTo>
                      <a:lnTo>
                        <a:pt x="5679" y="54658"/>
                      </a:lnTo>
                      <a:lnTo>
                        <a:pt x="7358" y="54658"/>
                      </a:lnTo>
                      <a:lnTo>
                        <a:pt x="9389" y="54637"/>
                      </a:lnTo>
                      <a:lnTo>
                        <a:pt x="12063" y="54679"/>
                      </a:lnTo>
                      <a:lnTo>
                        <a:pt x="13431" y="54699"/>
                      </a:lnTo>
                      <a:lnTo>
                        <a:pt x="16478" y="54699"/>
                      </a:lnTo>
                      <a:lnTo>
                        <a:pt x="19028" y="54720"/>
                      </a:lnTo>
                      <a:lnTo>
                        <a:pt x="20333" y="54741"/>
                      </a:lnTo>
                      <a:lnTo>
                        <a:pt x="21722" y="54761"/>
                      </a:lnTo>
                      <a:lnTo>
                        <a:pt x="23131" y="54741"/>
                      </a:lnTo>
                      <a:lnTo>
                        <a:pt x="27194" y="54741"/>
                      </a:lnTo>
                      <a:lnTo>
                        <a:pt x="29453" y="54761"/>
                      </a:lnTo>
                      <a:lnTo>
                        <a:pt x="32023" y="54782"/>
                      </a:lnTo>
                      <a:lnTo>
                        <a:pt x="35008" y="54803"/>
                      </a:lnTo>
                      <a:lnTo>
                        <a:pt x="36335" y="54803"/>
                      </a:lnTo>
                      <a:lnTo>
                        <a:pt x="37247" y="54782"/>
                      </a:lnTo>
                      <a:lnTo>
                        <a:pt x="38076" y="54761"/>
                      </a:lnTo>
                      <a:lnTo>
                        <a:pt x="39216" y="54741"/>
                      </a:lnTo>
                      <a:lnTo>
                        <a:pt x="41910" y="54782"/>
                      </a:lnTo>
                      <a:lnTo>
                        <a:pt x="43796" y="54782"/>
                      </a:lnTo>
                      <a:lnTo>
                        <a:pt x="46532" y="54761"/>
                      </a:lnTo>
                      <a:lnTo>
                        <a:pt x="46947" y="54761"/>
                      </a:lnTo>
                      <a:lnTo>
                        <a:pt x="47320" y="54720"/>
                      </a:lnTo>
                      <a:lnTo>
                        <a:pt x="48045" y="54637"/>
                      </a:lnTo>
                      <a:lnTo>
                        <a:pt x="48398" y="54616"/>
                      </a:lnTo>
                      <a:lnTo>
                        <a:pt x="48771" y="54616"/>
                      </a:lnTo>
                      <a:lnTo>
                        <a:pt x="49185" y="54679"/>
                      </a:lnTo>
                      <a:lnTo>
                        <a:pt x="49413" y="54720"/>
                      </a:lnTo>
                      <a:lnTo>
                        <a:pt x="49662" y="54782"/>
                      </a:lnTo>
                      <a:lnTo>
                        <a:pt x="49911" y="54865"/>
                      </a:lnTo>
                      <a:lnTo>
                        <a:pt x="50201" y="54907"/>
                      </a:lnTo>
                      <a:lnTo>
                        <a:pt x="50491" y="54948"/>
                      </a:lnTo>
                      <a:lnTo>
                        <a:pt x="50781" y="54969"/>
                      </a:lnTo>
                      <a:lnTo>
                        <a:pt x="51092" y="54969"/>
                      </a:lnTo>
                      <a:lnTo>
                        <a:pt x="51403" y="54948"/>
                      </a:lnTo>
                      <a:lnTo>
                        <a:pt x="51714" y="54886"/>
                      </a:lnTo>
                      <a:lnTo>
                        <a:pt x="52004" y="54824"/>
                      </a:lnTo>
                      <a:lnTo>
                        <a:pt x="52274" y="54720"/>
                      </a:lnTo>
                      <a:lnTo>
                        <a:pt x="52543" y="54575"/>
                      </a:lnTo>
                      <a:lnTo>
                        <a:pt x="52771" y="54409"/>
                      </a:lnTo>
                      <a:lnTo>
                        <a:pt x="52978" y="54202"/>
                      </a:lnTo>
                      <a:lnTo>
                        <a:pt x="53061" y="54098"/>
                      </a:lnTo>
                      <a:lnTo>
                        <a:pt x="53144" y="53974"/>
                      </a:lnTo>
                      <a:lnTo>
                        <a:pt x="53206" y="53849"/>
                      </a:lnTo>
                      <a:lnTo>
                        <a:pt x="53268" y="53704"/>
                      </a:lnTo>
                      <a:lnTo>
                        <a:pt x="53310" y="53539"/>
                      </a:lnTo>
                      <a:lnTo>
                        <a:pt x="53331" y="53373"/>
                      </a:lnTo>
                      <a:lnTo>
                        <a:pt x="53351" y="53207"/>
                      </a:lnTo>
                      <a:lnTo>
                        <a:pt x="53372" y="53020"/>
                      </a:lnTo>
                      <a:lnTo>
                        <a:pt x="53351" y="52647"/>
                      </a:lnTo>
                      <a:lnTo>
                        <a:pt x="53393" y="52336"/>
                      </a:lnTo>
                      <a:lnTo>
                        <a:pt x="53414" y="52171"/>
                      </a:lnTo>
                      <a:lnTo>
                        <a:pt x="53393" y="52005"/>
                      </a:lnTo>
                      <a:lnTo>
                        <a:pt x="53372" y="51839"/>
                      </a:lnTo>
                      <a:lnTo>
                        <a:pt x="53372" y="51673"/>
                      </a:lnTo>
                      <a:lnTo>
                        <a:pt x="53372" y="51362"/>
                      </a:lnTo>
                      <a:lnTo>
                        <a:pt x="53393" y="51051"/>
                      </a:lnTo>
                      <a:lnTo>
                        <a:pt x="53393" y="50886"/>
                      </a:lnTo>
                      <a:lnTo>
                        <a:pt x="53434" y="50284"/>
                      </a:lnTo>
                      <a:lnTo>
                        <a:pt x="53517" y="49808"/>
                      </a:lnTo>
                      <a:lnTo>
                        <a:pt x="53538" y="49580"/>
                      </a:lnTo>
                      <a:lnTo>
                        <a:pt x="53559" y="49352"/>
                      </a:lnTo>
                      <a:lnTo>
                        <a:pt x="53600" y="48357"/>
                      </a:lnTo>
                      <a:lnTo>
                        <a:pt x="53621" y="47445"/>
                      </a:lnTo>
                      <a:lnTo>
                        <a:pt x="53621" y="47362"/>
                      </a:lnTo>
                      <a:lnTo>
                        <a:pt x="53621" y="47341"/>
                      </a:lnTo>
                      <a:lnTo>
                        <a:pt x="53600" y="47134"/>
                      </a:lnTo>
                      <a:lnTo>
                        <a:pt x="53579" y="46927"/>
                      </a:lnTo>
                      <a:lnTo>
                        <a:pt x="53538" y="46802"/>
                      </a:lnTo>
                      <a:lnTo>
                        <a:pt x="53517" y="46574"/>
                      </a:lnTo>
                      <a:lnTo>
                        <a:pt x="53517" y="46408"/>
                      </a:lnTo>
                      <a:lnTo>
                        <a:pt x="53538" y="46222"/>
                      </a:lnTo>
                      <a:lnTo>
                        <a:pt x="53600" y="45849"/>
                      </a:lnTo>
                      <a:lnTo>
                        <a:pt x="53621" y="45662"/>
                      </a:lnTo>
                      <a:lnTo>
                        <a:pt x="53621" y="45476"/>
                      </a:lnTo>
                      <a:lnTo>
                        <a:pt x="53579" y="44792"/>
                      </a:lnTo>
                      <a:lnTo>
                        <a:pt x="53579" y="44585"/>
                      </a:lnTo>
                      <a:lnTo>
                        <a:pt x="53704" y="43963"/>
                      </a:lnTo>
                      <a:lnTo>
                        <a:pt x="53849" y="43051"/>
                      </a:lnTo>
                      <a:lnTo>
                        <a:pt x="53911" y="42740"/>
                      </a:lnTo>
                      <a:lnTo>
                        <a:pt x="53973" y="42408"/>
                      </a:lnTo>
                      <a:lnTo>
                        <a:pt x="53973" y="42242"/>
                      </a:lnTo>
                      <a:lnTo>
                        <a:pt x="53973" y="42077"/>
                      </a:lnTo>
                      <a:lnTo>
                        <a:pt x="53952" y="41911"/>
                      </a:lnTo>
                      <a:lnTo>
                        <a:pt x="53911" y="41745"/>
                      </a:lnTo>
                      <a:lnTo>
                        <a:pt x="53849" y="41517"/>
                      </a:lnTo>
                      <a:lnTo>
                        <a:pt x="53828" y="41310"/>
                      </a:lnTo>
                      <a:lnTo>
                        <a:pt x="53849" y="41165"/>
                      </a:lnTo>
                      <a:lnTo>
                        <a:pt x="53870" y="41040"/>
                      </a:lnTo>
                      <a:lnTo>
                        <a:pt x="53849" y="40874"/>
                      </a:lnTo>
                      <a:lnTo>
                        <a:pt x="53828" y="40729"/>
                      </a:lnTo>
                      <a:lnTo>
                        <a:pt x="53828" y="40563"/>
                      </a:lnTo>
                      <a:lnTo>
                        <a:pt x="53828" y="40481"/>
                      </a:lnTo>
                      <a:lnTo>
                        <a:pt x="53870" y="40398"/>
                      </a:lnTo>
                      <a:lnTo>
                        <a:pt x="53932" y="40253"/>
                      </a:lnTo>
                      <a:lnTo>
                        <a:pt x="53973" y="40087"/>
                      </a:lnTo>
                      <a:lnTo>
                        <a:pt x="53973" y="39797"/>
                      </a:lnTo>
                      <a:lnTo>
                        <a:pt x="53952" y="39506"/>
                      </a:lnTo>
                      <a:lnTo>
                        <a:pt x="53994" y="39133"/>
                      </a:lnTo>
                      <a:lnTo>
                        <a:pt x="54077" y="38739"/>
                      </a:lnTo>
                      <a:lnTo>
                        <a:pt x="54118" y="38429"/>
                      </a:lnTo>
                      <a:lnTo>
                        <a:pt x="54139" y="38118"/>
                      </a:lnTo>
                      <a:lnTo>
                        <a:pt x="54201" y="37351"/>
                      </a:lnTo>
                      <a:lnTo>
                        <a:pt x="54305" y="36853"/>
                      </a:lnTo>
                      <a:lnTo>
                        <a:pt x="54388" y="36542"/>
                      </a:lnTo>
                      <a:lnTo>
                        <a:pt x="54408" y="36211"/>
                      </a:lnTo>
                      <a:lnTo>
                        <a:pt x="54429" y="35734"/>
                      </a:lnTo>
                      <a:lnTo>
                        <a:pt x="54429" y="35237"/>
                      </a:lnTo>
                      <a:lnTo>
                        <a:pt x="54408" y="34698"/>
                      </a:lnTo>
                      <a:lnTo>
                        <a:pt x="54367" y="34408"/>
                      </a:lnTo>
                      <a:lnTo>
                        <a:pt x="54326" y="34138"/>
                      </a:lnTo>
                      <a:lnTo>
                        <a:pt x="54263" y="33827"/>
                      </a:lnTo>
                      <a:lnTo>
                        <a:pt x="54326" y="33475"/>
                      </a:lnTo>
                      <a:lnTo>
                        <a:pt x="54367" y="33102"/>
                      </a:lnTo>
                      <a:lnTo>
                        <a:pt x="54408" y="32666"/>
                      </a:lnTo>
                      <a:lnTo>
                        <a:pt x="54429" y="32231"/>
                      </a:lnTo>
                      <a:lnTo>
                        <a:pt x="54408" y="31982"/>
                      </a:lnTo>
                      <a:lnTo>
                        <a:pt x="54388" y="31734"/>
                      </a:lnTo>
                      <a:lnTo>
                        <a:pt x="54305" y="31216"/>
                      </a:lnTo>
                      <a:lnTo>
                        <a:pt x="54263" y="31029"/>
                      </a:lnTo>
                      <a:lnTo>
                        <a:pt x="54222" y="30863"/>
                      </a:lnTo>
                      <a:lnTo>
                        <a:pt x="54098" y="30532"/>
                      </a:lnTo>
                      <a:lnTo>
                        <a:pt x="54015" y="30387"/>
                      </a:lnTo>
                      <a:lnTo>
                        <a:pt x="53952" y="29910"/>
                      </a:lnTo>
                      <a:lnTo>
                        <a:pt x="53890" y="29537"/>
                      </a:lnTo>
                      <a:lnTo>
                        <a:pt x="53849" y="28936"/>
                      </a:lnTo>
                      <a:lnTo>
                        <a:pt x="53849" y="28583"/>
                      </a:lnTo>
                      <a:lnTo>
                        <a:pt x="53870" y="28231"/>
                      </a:lnTo>
                      <a:lnTo>
                        <a:pt x="53870" y="27941"/>
                      </a:lnTo>
                      <a:lnTo>
                        <a:pt x="53870" y="27651"/>
                      </a:lnTo>
                      <a:lnTo>
                        <a:pt x="53828" y="27049"/>
                      </a:lnTo>
                      <a:lnTo>
                        <a:pt x="53911" y="26946"/>
                      </a:lnTo>
                      <a:lnTo>
                        <a:pt x="53932" y="26884"/>
                      </a:lnTo>
                      <a:lnTo>
                        <a:pt x="53952" y="26821"/>
                      </a:lnTo>
                      <a:lnTo>
                        <a:pt x="54015" y="26345"/>
                      </a:lnTo>
                      <a:lnTo>
                        <a:pt x="54056" y="25868"/>
                      </a:lnTo>
                      <a:lnTo>
                        <a:pt x="54118" y="25163"/>
                      </a:lnTo>
                      <a:lnTo>
                        <a:pt x="54139" y="24832"/>
                      </a:lnTo>
                      <a:lnTo>
                        <a:pt x="54160" y="24479"/>
                      </a:lnTo>
                      <a:lnTo>
                        <a:pt x="54118" y="24127"/>
                      </a:lnTo>
                      <a:lnTo>
                        <a:pt x="54077" y="23775"/>
                      </a:lnTo>
                      <a:lnTo>
                        <a:pt x="54056" y="23692"/>
                      </a:lnTo>
                      <a:lnTo>
                        <a:pt x="54056" y="23630"/>
                      </a:lnTo>
                      <a:lnTo>
                        <a:pt x="54056" y="22946"/>
                      </a:lnTo>
                      <a:lnTo>
                        <a:pt x="54077" y="22427"/>
                      </a:lnTo>
                      <a:lnTo>
                        <a:pt x="54098" y="21909"/>
                      </a:lnTo>
                      <a:lnTo>
                        <a:pt x="54098" y="21412"/>
                      </a:lnTo>
                      <a:lnTo>
                        <a:pt x="54098" y="20935"/>
                      </a:lnTo>
                      <a:lnTo>
                        <a:pt x="53973" y="19836"/>
                      </a:lnTo>
                      <a:lnTo>
                        <a:pt x="53911" y="19132"/>
                      </a:lnTo>
                      <a:lnTo>
                        <a:pt x="53890" y="18427"/>
                      </a:lnTo>
                      <a:lnTo>
                        <a:pt x="53890" y="17867"/>
                      </a:lnTo>
                      <a:lnTo>
                        <a:pt x="53890" y="17536"/>
                      </a:lnTo>
                      <a:lnTo>
                        <a:pt x="53890" y="17204"/>
                      </a:lnTo>
                      <a:lnTo>
                        <a:pt x="53890" y="17038"/>
                      </a:lnTo>
                      <a:lnTo>
                        <a:pt x="53870" y="16748"/>
                      </a:lnTo>
                      <a:lnTo>
                        <a:pt x="53849" y="16417"/>
                      </a:lnTo>
                      <a:lnTo>
                        <a:pt x="53807" y="16064"/>
                      </a:lnTo>
                      <a:lnTo>
                        <a:pt x="53787" y="15774"/>
                      </a:lnTo>
                      <a:lnTo>
                        <a:pt x="53787" y="15297"/>
                      </a:lnTo>
                      <a:lnTo>
                        <a:pt x="53807" y="14841"/>
                      </a:lnTo>
                      <a:lnTo>
                        <a:pt x="53828" y="14406"/>
                      </a:lnTo>
                      <a:lnTo>
                        <a:pt x="53828" y="13909"/>
                      </a:lnTo>
                      <a:lnTo>
                        <a:pt x="53807" y="13639"/>
                      </a:lnTo>
                      <a:lnTo>
                        <a:pt x="53766" y="13390"/>
                      </a:lnTo>
                      <a:lnTo>
                        <a:pt x="53724" y="13121"/>
                      </a:lnTo>
                      <a:lnTo>
                        <a:pt x="53704" y="12872"/>
                      </a:lnTo>
                      <a:lnTo>
                        <a:pt x="53704" y="12375"/>
                      </a:lnTo>
                      <a:lnTo>
                        <a:pt x="53724" y="12002"/>
                      </a:lnTo>
                      <a:lnTo>
                        <a:pt x="53724" y="11939"/>
                      </a:lnTo>
                      <a:lnTo>
                        <a:pt x="53704" y="11898"/>
                      </a:lnTo>
                      <a:lnTo>
                        <a:pt x="53662" y="11857"/>
                      </a:lnTo>
                      <a:lnTo>
                        <a:pt x="53621" y="11836"/>
                      </a:lnTo>
                      <a:lnTo>
                        <a:pt x="53579" y="11857"/>
                      </a:lnTo>
                      <a:lnTo>
                        <a:pt x="53538" y="11877"/>
                      </a:lnTo>
                      <a:lnTo>
                        <a:pt x="53517" y="11939"/>
                      </a:lnTo>
                      <a:lnTo>
                        <a:pt x="53517" y="12002"/>
                      </a:lnTo>
                      <a:lnTo>
                        <a:pt x="53517" y="12333"/>
                      </a:lnTo>
                      <a:lnTo>
                        <a:pt x="53476" y="12686"/>
                      </a:lnTo>
                      <a:lnTo>
                        <a:pt x="53455" y="13038"/>
                      </a:lnTo>
                      <a:lnTo>
                        <a:pt x="53434" y="13225"/>
                      </a:lnTo>
                      <a:lnTo>
                        <a:pt x="53434" y="13390"/>
                      </a:lnTo>
                      <a:lnTo>
                        <a:pt x="53455" y="13743"/>
                      </a:lnTo>
                      <a:lnTo>
                        <a:pt x="53455" y="14406"/>
                      </a:lnTo>
                      <a:lnTo>
                        <a:pt x="53434" y="15090"/>
                      </a:lnTo>
                      <a:lnTo>
                        <a:pt x="53351" y="15546"/>
                      </a:lnTo>
                      <a:lnTo>
                        <a:pt x="53331" y="15774"/>
                      </a:lnTo>
                      <a:lnTo>
                        <a:pt x="53310" y="16023"/>
                      </a:lnTo>
                      <a:lnTo>
                        <a:pt x="53289" y="17018"/>
                      </a:lnTo>
                      <a:lnTo>
                        <a:pt x="53289" y="17391"/>
                      </a:lnTo>
                      <a:lnTo>
                        <a:pt x="53268" y="17246"/>
                      </a:lnTo>
                      <a:lnTo>
                        <a:pt x="53248" y="16624"/>
                      </a:lnTo>
                      <a:lnTo>
                        <a:pt x="53227" y="16520"/>
                      </a:lnTo>
                      <a:lnTo>
                        <a:pt x="53248" y="16251"/>
                      </a:lnTo>
                      <a:lnTo>
                        <a:pt x="53248" y="15981"/>
                      </a:lnTo>
                      <a:lnTo>
                        <a:pt x="53268" y="15712"/>
                      </a:lnTo>
                      <a:lnTo>
                        <a:pt x="53268" y="15422"/>
                      </a:lnTo>
                      <a:lnTo>
                        <a:pt x="53227" y="14986"/>
                      </a:lnTo>
                      <a:lnTo>
                        <a:pt x="53186" y="14572"/>
                      </a:lnTo>
                      <a:lnTo>
                        <a:pt x="53144" y="14219"/>
                      </a:lnTo>
                      <a:lnTo>
                        <a:pt x="53123" y="13867"/>
                      </a:lnTo>
                      <a:lnTo>
                        <a:pt x="53144" y="13494"/>
                      </a:lnTo>
                      <a:lnTo>
                        <a:pt x="53186" y="13017"/>
                      </a:lnTo>
                      <a:lnTo>
                        <a:pt x="53165" y="12520"/>
                      </a:lnTo>
                      <a:lnTo>
                        <a:pt x="53206" y="12043"/>
                      </a:lnTo>
                      <a:lnTo>
                        <a:pt x="53206" y="11587"/>
                      </a:lnTo>
                      <a:lnTo>
                        <a:pt x="53186" y="11152"/>
                      </a:lnTo>
                      <a:lnTo>
                        <a:pt x="53144" y="10675"/>
                      </a:lnTo>
                      <a:lnTo>
                        <a:pt x="53165" y="10323"/>
                      </a:lnTo>
                      <a:lnTo>
                        <a:pt x="53165" y="9970"/>
                      </a:lnTo>
                      <a:lnTo>
                        <a:pt x="53186" y="9577"/>
                      </a:lnTo>
                      <a:lnTo>
                        <a:pt x="53186" y="9204"/>
                      </a:lnTo>
                      <a:lnTo>
                        <a:pt x="53186" y="8872"/>
                      </a:lnTo>
                      <a:lnTo>
                        <a:pt x="53144" y="8561"/>
                      </a:lnTo>
                      <a:lnTo>
                        <a:pt x="53082" y="7981"/>
                      </a:lnTo>
                      <a:lnTo>
                        <a:pt x="53040" y="7566"/>
                      </a:lnTo>
                      <a:lnTo>
                        <a:pt x="53040" y="7359"/>
                      </a:lnTo>
                      <a:lnTo>
                        <a:pt x="53061" y="7027"/>
                      </a:lnTo>
                      <a:lnTo>
                        <a:pt x="53082" y="6778"/>
                      </a:lnTo>
                      <a:lnTo>
                        <a:pt x="53103" y="6530"/>
                      </a:lnTo>
                      <a:lnTo>
                        <a:pt x="53103" y="6240"/>
                      </a:lnTo>
                      <a:lnTo>
                        <a:pt x="53082" y="5970"/>
                      </a:lnTo>
                      <a:lnTo>
                        <a:pt x="53103" y="5701"/>
                      </a:lnTo>
                      <a:lnTo>
                        <a:pt x="53144" y="5493"/>
                      </a:lnTo>
                      <a:lnTo>
                        <a:pt x="53227" y="5037"/>
                      </a:lnTo>
                      <a:lnTo>
                        <a:pt x="53268" y="4768"/>
                      </a:lnTo>
                      <a:lnTo>
                        <a:pt x="53289" y="4498"/>
                      </a:lnTo>
                      <a:lnTo>
                        <a:pt x="53310" y="3939"/>
                      </a:lnTo>
                      <a:lnTo>
                        <a:pt x="53414" y="3338"/>
                      </a:lnTo>
                      <a:lnTo>
                        <a:pt x="53434" y="3048"/>
                      </a:lnTo>
                      <a:lnTo>
                        <a:pt x="53455" y="2757"/>
                      </a:lnTo>
                      <a:lnTo>
                        <a:pt x="53455" y="2467"/>
                      </a:lnTo>
                      <a:lnTo>
                        <a:pt x="53455" y="2198"/>
                      </a:lnTo>
                      <a:lnTo>
                        <a:pt x="53414" y="1928"/>
                      </a:lnTo>
                      <a:lnTo>
                        <a:pt x="53372" y="1700"/>
                      </a:lnTo>
                      <a:lnTo>
                        <a:pt x="53310" y="1472"/>
                      </a:lnTo>
                      <a:lnTo>
                        <a:pt x="53227" y="1265"/>
                      </a:lnTo>
                      <a:lnTo>
                        <a:pt x="53123" y="1099"/>
                      </a:lnTo>
                      <a:lnTo>
                        <a:pt x="52999" y="933"/>
                      </a:lnTo>
                      <a:lnTo>
                        <a:pt x="52854" y="830"/>
                      </a:lnTo>
                      <a:lnTo>
                        <a:pt x="52667" y="726"/>
                      </a:lnTo>
                      <a:lnTo>
                        <a:pt x="52460" y="685"/>
                      </a:lnTo>
                      <a:lnTo>
                        <a:pt x="52232" y="664"/>
                      </a:lnTo>
                      <a:lnTo>
                        <a:pt x="51341" y="664"/>
                      </a:lnTo>
                      <a:lnTo>
                        <a:pt x="49703" y="705"/>
                      </a:lnTo>
                      <a:lnTo>
                        <a:pt x="46263" y="747"/>
                      </a:lnTo>
                      <a:lnTo>
                        <a:pt x="44356" y="768"/>
                      </a:lnTo>
                      <a:lnTo>
                        <a:pt x="39920" y="768"/>
                      </a:lnTo>
                      <a:lnTo>
                        <a:pt x="37288" y="726"/>
                      </a:lnTo>
                      <a:lnTo>
                        <a:pt x="36542" y="685"/>
                      </a:lnTo>
                      <a:lnTo>
                        <a:pt x="35733" y="664"/>
                      </a:lnTo>
                      <a:lnTo>
                        <a:pt x="34863" y="643"/>
                      </a:lnTo>
                      <a:lnTo>
                        <a:pt x="36625" y="643"/>
                      </a:lnTo>
                      <a:lnTo>
                        <a:pt x="36873" y="623"/>
                      </a:lnTo>
                      <a:lnTo>
                        <a:pt x="37143" y="643"/>
                      </a:lnTo>
                      <a:lnTo>
                        <a:pt x="37412" y="643"/>
                      </a:lnTo>
                      <a:lnTo>
                        <a:pt x="37661" y="623"/>
                      </a:lnTo>
                      <a:lnTo>
                        <a:pt x="37910" y="623"/>
                      </a:lnTo>
                      <a:lnTo>
                        <a:pt x="38449" y="664"/>
                      </a:lnTo>
                      <a:lnTo>
                        <a:pt x="38988" y="685"/>
                      </a:lnTo>
                      <a:lnTo>
                        <a:pt x="39630" y="705"/>
                      </a:lnTo>
                      <a:lnTo>
                        <a:pt x="40128" y="705"/>
                      </a:lnTo>
                      <a:lnTo>
                        <a:pt x="40625" y="685"/>
                      </a:lnTo>
                      <a:lnTo>
                        <a:pt x="41060" y="664"/>
                      </a:lnTo>
                      <a:lnTo>
                        <a:pt x="41330" y="664"/>
                      </a:lnTo>
                      <a:lnTo>
                        <a:pt x="41889" y="685"/>
                      </a:lnTo>
                      <a:lnTo>
                        <a:pt x="42490" y="685"/>
                      </a:lnTo>
                      <a:lnTo>
                        <a:pt x="43071" y="664"/>
                      </a:lnTo>
                      <a:lnTo>
                        <a:pt x="43589" y="643"/>
                      </a:lnTo>
                      <a:lnTo>
                        <a:pt x="44128" y="643"/>
                      </a:lnTo>
                      <a:lnTo>
                        <a:pt x="44439" y="623"/>
                      </a:lnTo>
                      <a:lnTo>
                        <a:pt x="45268" y="623"/>
                      </a:lnTo>
                      <a:lnTo>
                        <a:pt x="45537" y="643"/>
                      </a:lnTo>
                      <a:lnTo>
                        <a:pt x="50988" y="643"/>
                      </a:lnTo>
                      <a:lnTo>
                        <a:pt x="51610" y="623"/>
                      </a:lnTo>
                      <a:lnTo>
                        <a:pt x="52253" y="602"/>
                      </a:lnTo>
                      <a:lnTo>
                        <a:pt x="53082" y="581"/>
                      </a:lnTo>
                      <a:lnTo>
                        <a:pt x="53227" y="560"/>
                      </a:lnTo>
                      <a:lnTo>
                        <a:pt x="53268" y="560"/>
                      </a:lnTo>
                      <a:lnTo>
                        <a:pt x="53289" y="540"/>
                      </a:lnTo>
                      <a:lnTo>
                        <a:pt x="53268" y="519"/>
                      </a:lnTo>
                      <a:lnTo>
                        <a:pt x="53227" y="519"/>
                      </a:lnTo>
                      <a:lnTo>
                        <a:pt x="53082" y="498"/>
                      </a:lnTo>
                      <a:lnTo>
                        <a:pt x="52688" y="498"/>
                      </a:lnTo>
                      <a:lnTo>
                        <a:pt x="52087" y="457"/>
                      </a:lnTo>
                      <a:lnTo>
                        <a:pt x="51672" y="457"/>
                      </a:lnTo>
                      <a:lnTo>
                        <a:pt x="51258" y="477"/>
                      </a:lnTo>
                      <a:lnTo>
                        <a:pt x="50387" y="457"/>
                      </a:lnTo>
                      <a:lnTo>
                        <a:pt x="49538" y="436"/>
                      </a:lnTo>
                      <a:lnTo>
                        <a:pt x="48957" y="415"/>
                      </a:lnTo>
                      <a:lnTo>
                        <a:pt x="48398" y="395"/>
                      </a:lnTo>
                      <a:lnTo>
                        <a:pt x="47175" y="374"/>
                      </a:lnTo>
                      <a:lnTo>
                        <a:pt x="46035" y="353"/>
                      </a:lnTo>
                      <a:lnTo>
                        <a:pt x="45910" y="353"/>
                      </a:lnTo>
                      <a:lnTo>
                        <a:pt x="45413" y="374"/>
                      </a:lnTo>
                      <a:lnTo>
                        <a:pt x="45247" y="395"/>
                      </a:lnTo>
                      <a:lnTo>
                        <a:pt x="44957" y="415"/>
                      </a:lnTo>
                      <a:lnTo>
                        <a:pt x="44750" y="415"/>
                      </a:lnTo>
                      <a:lnTo>
                        <a:pt x="44542" y="395"/>
                      </a:lnTo>
                      <a:lnTo>
                        <a:pt x="44066" y="374"/>
                      </a:lnTo>
                      <a:lnTo>
                        <a:pt x="42781" y="374"/>
                      </a:lnTo>
                      <a:lnTo>
                        <a:pt x="42511" y="395"/>
                      </a:lnTo>
                      <a:lnTo>
                        <a:pt x="41744" y="332"/>
                      </a:lnTo>
                      <a:lnTo>
                        <a:pt x="40625" y="270"/>
                      </a:lnTo>
                      <a:lnTo>
                        <a:pt x="39817" y="208"/>
                      </a:lnTo>
                      <a:lnTo>
                        <a:pt x="39402" y="208"/>
                      </a:lnTo>
                      <a:lnTo>
                        <a:pt x="39008" y="229"/>
                      </a:lnTo>
                      <a:lnTo>
                        <a:pt x="38718" y="270"/>
                      </a:lnTo>
                      <a:lnTo>
                        <a:pt x="38469" y="270"/>
                      </a:lnTo>
                      <a:lnTo>
                        <a:pt x="38138" y="249"/>
                      </a:lnTo>
                      <a:lnTo>
                        <a:pt x="37951" y="270"/>
                      </a:lnTo>
                      <a:lnTo>
                        <a:pt x="37557" y="270"/>
                      </a:lnTo>
                      <a:lnTo>
                        <a:pt x="37350" y="249"/>
                      </a:lnTo>
                      <a:lnTo>
                        <a:pt x="37164" y="229"/>
                      </a:lnTo>
                      <a:lnTo>
                        <a:pt x="36956" y="208"/>
                      </a:lnTo>
                      <a:lnTo>
                        <a:pt x="35796" y="208"/>
                      </a:lnTo>
                      <a:lnTo>
                        <a:pt x="35298" y="167"/>
                      </a:lnTo>
                      <a:lnTo>
                        <a:pt x="34531" y="125"/>
                      </a:lnTo>
                      <a:lnTo>
                        <a:pt x="33578" y="104"/>
                      </a:lnTo>
                      <a:lnTo>
                        <a:pt x="32977" y="63"/>
                      </a:lnTo>
                      <a:lnTo>
                        <a:pt x="32583" y="21"/>
                      </a:lnTo>
                      <a:lnTo>
                        <a:pt x="32189" y="21"/>
                      </a:lnTo>
                      <a:lnTo>
                        <a:pt x="31588" y="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48" name="Rectangle 88">
                  <a:extLst>
                    <a:ext uri="{FF2B5EF4-FFF2-40B4-BE49-F238E27FC236}">
                      <a16:creationId xmlns:a16="http://schemas.microsoft.com/office/drawing/2014/main" id="{6F8CBEE7-4D51-C2A8-57D9-B137FF524BE2}"/>
                    </a:ext>
                  </a:extLst>
                </p:cNvPr>
                <p:cNvSpPr/>
                <p:nvPr/>
              </p:nvSpPr>
              <p:spPr>
                <a:xfrm>
                  <a:off x="833599" y="227505"/>
                  <a:ext cx="7779457" cy="1220855"/>
                </a:xfrm>
                <a:custGeom>
                  <a:avLst/>
                  <a:gdLst>
                    <a:gd name="connsiteX0" fmla="*/ 0 w 7779457"/>
                    <a:gd name="connsiteY0" fmla="*/ 0 h 1220855"/>
                    <a:gd name="connsiteX1" fmla="*/ 442831 w 7779457"/>
                    <a:gd name="connsiteY1" fmla="*/ 0 h 1220855"/>
                    <a:gd name="connsiteX2" fmla="*/ 1119045 w 7779457"/>
                    <a:gd name="connsiteY2" fmla="*/ 0 h 1220855"/>
                    <a:gd name="connsiteX3" fmla="*/ 1873054 w 7779457"/>
                    <a:gd name="connsiteY3" fmla="*/ 0 h 1220855"/>
                    <a:gd name="connsiteX4" fmla="*/ 2627063 w 7779457"/>
                    <a:gd name="connsiteY4" fmla="*/ 0 h 1220855"/>
                    <a:gd name="connsiteX5" fmla="*/ 3303277 w 7779457"/>
                    <a:gd name="connsiteY5" fmla="*/ 0 h 1220855"/>
                    <a:gd name="connsiteX6" fmla="*/ 3901697 w 7779457"/>
                    <a:gd name="connsiteY6" fmla="*/ 0 h 1220855"/>
                    <a:gd name="connsiteX7" fmla="*/ 4655706 w 7779457"/>
                    <a:gd name="connsiteY7" fmla="*/ 0 h 1220855"/>
                    <a:gd name="connsiteX8" fmla="*/ 5098536 w 7779457"/>
                    <a:gd name="connsiteY8" fmla="*/ 0 h 1220855"/>
                    <a:gd name="connsiteX9" fmla="*/ 5619162 w 7779457"/>
                    <a:gd name="connsiteY9" fmla="*/ 0 h 1220855"/>
                    <a:gd name="connsiteX10" fmla="*/ 6139787 w 7779457"/>
                    <a:gd name="connsiteY10" fmla="*/ 0 h 1220855"/>
                    <a:gd name="connsiteX11" fmla="*/ 6582617 w 7779457"/>
                    <a:gd name="connsiteY11" fmla="*/ 0 h 1220855"/>
                    <a:gd name="connsiteX12" fmla="*/ 7181037 w 7779457"/>
                    <a:gd name="connsiteY12" fmla="*/ 0 h 1220855"/>
                    <a:gd name="connsiteX13" fmla="*/ 7779457 w 7779457"/>
                    <a:gd name="connsiteY13" fmla="*/ 0 h 1220855"/>
                    <a:gd name="connsiteX14" fmla="*/ 7779457 w 7779457"/>
                    <a:gd name="connsiteY14" fmla="*/ 406952 h 1220855"/>
                    <a:gd name="connsiteX15" fmla="*/ 7779457 w 7779457"/>
                    <a:gd name="connsiteY15" fmla="*/ 777278 h 1220855"/>
                    <a:gd name="connsiteX16" fmla="*/ 7779457 w 7779457"/>
                    <a:gd name="connsiteY16" fmla="*/ 1220855 h 1220855"/>
                    <a:gd name="connsiteX17" fmla="*/ 7181037 w 7779457"/>
                    <a:gd name="connsiteY17" fmla="*/ 1220855 h 1220855"/>
                    <a:gd name="connsiteX18" fmla="*/ 6660412 w 7779457"/>
                    <a:gd name="connsiteY18" fmla="*/ 1220855 h 1220855"/>
                    <a:gd name="connsiteX19" fmla="*/ 5984198 w 7779457"/>
                    <a:gd name="connsiteY19" fmla="*/ 1220855 h 1220855"/>
                    <a:gd name="connsiteX20" fmla="*/ 5385778 w 7779457"/>
                    <a:gd name="connsiteY20" fmla="*/ 1220855 h 1220855"/>
                    <a:gd name="connsiteX21" fmla="*/ 5020742 w 7779457"/>
                    <a:gd name="connsiteY21" fmla="*/ 1220855 h 1220855"/>
                    <a:gd name="connsiteX22" fmla="*/ 4344528 w 7779457"/>
                    <a:gd name="connsiteY22" fmla="*/ 1220855 h 1220855"/>
                    <a:gd name="connsiteX23" fmla="*/ 3823902 w 7779457"/>
                    <a:gd name="connsiteY23" fmla="*/ 1220855 h 1220855"/>
                    <a:gd name="connsiteX24" fmla="*/ 3225483 w 7779457"/>
                    <a:gd name="connsiteY24" fmla="*/ 1220855 h 1220855"/>
                    <a:gd name="connsiteX25" fmla="*/ 2549268 w 7779457"/>
                    <a:gd name="connsiteY25" fmla="*/ 1220855 h 1220855"/>
                    <a:gd name="connsiteX26" fmla="*/ 2184232 w 7779457"/>
                    <a:gd name="connsiteY26" fmla="*/ 1220855 h 1220855"/>
                    <a:gd name="connsiteX27" fmla="*/ 1585812 w 7779457"/>
                    <a:gd name="connsiteY27" fmla="*/ 1220855 h 1220855"/>
                    <a:gd name="connsiteX28" fmla="*/ 909598 w 7779457"/>
                    <a:gd name="connsiteY28" fmla="*/ 1220855 h 1220855"/>
                    <a:gd name="connsiteX29" fmla="*/ 0 w 7779457"/>
                    <a:gd name="connsiteY29" fmla="*/ 1220855 h 1220855"/>
                    <a:gd name="connsiteX30" fmla="*/ 0 w 7779457"/>
                    <a:gd name="connsiteY30" fmla="*/ 838320 h 1220855"/>
                    <a:gd name="connsiteX31" fmla="*/ 0 w 7779457"/>
                    <a:gd name="connsiteY31" fmla="*/ 406952 h 1220855"/>
                    <a:gd name="connsiteX32" fmla="*/ 0 w 7779457"/>
                    <a:gd name="connsiteY32" fmla="*/ 0 h 1220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7779457" h="1220855" extrusionOk="0">
                      <a:moveTo>
                        <a:pt x="0" y="0"/>
                      </a:moveTo>
                      <a:cubicBezTo>
                        <a:pt x="134759" y="-28165"/>
                        <a:pt x="270839" y="50064"/>
                        <a:pt x="442831" y="0"/>
                      </a:cubicBezTo>
                      <a:cubicBezTo>
                        <a:pt x="614823" y="-50064"/>
                        <a:pt x="936698" y="65499"/>
                        <a:pt x="1119045" y="0"/>
                      </a:cubicBezTo>
                      <a:cubicBezTo>
                        <a:pt x="1301392" y="-65499"/>
                        <a:pt x="1502088" y="47135"/>
                        <a:pt x="1873054" y="0"/>
                      </a:cubicBezTo>
                      <a:cubicBezTo>
                        <a:pt x="2244020" y="-47135"/>
                        <a:pt x="2291267" y="7298"/>
                        <a:pt x="2627063" y="0"/>
                      </a:cubicBezTo>
                      <a:cubicBezTo>
                        <a:pt x="2962859" y="-7298"/>
                        <a:pt x="3135353" y="78570"/>
                        <a:pt x="3303277" y="0"/>
                      </a:cubicBezTo>
                      <a:cubicBezTo>
                        <a:pt x="3471201" y="-78570"/>
                        <a:pt x="3623928" y="19051"/>
                        <a:pt x="3901697" y="0"/>
                      </a:cubicBezTo>
                      <a:cubicBezTo>
                        <a:pt x="4179466" y="-19051"/>
                        <a:pt x="4463849" y="36321"/>
                        <a:pt x="4655706" y="0"/>
                      </a:cubicBezTo>
                      <a:cubicBezTo>
                        <a:pt x="4847563" y="-36321"/>
                        <a:pt x="4889117" y="38287"/>
                        <a:pt x="5098536" y="0"/>
                      </a:cubicBezTo>
                      <a:cubicBezTo>
                        <a:pt x="5307955" y="-38287"/>
                        <a:pt x="5386180" y="43420"/>
                        <a:pt x="5619162" y="0"/>
                      </a:cubicBezTo>
                      <a:cubicBezTo>
                        <a:pt x="5852144" y="-43420"/>
                        <a:pt x="5888199" y="45759"/>
                        <a:pt x="6139787" y="0"/>
                      </a:cubicBezTo>
                      <a:cubicBezTo>
                        <a:pt x="6391375" y="-45759"/>
                        <a:pt x="6420389" y="31013"/>
                        <a:pt x="6582617" y="0"/>
                      </a:cubicBezTo>
                      <a:cubicBezTo>
                        <a:pt x="6744845" y="-31013"/>
                        <a:pt x="6935874" y="62664"/>
                        <a:pt x="7181037" y="0"/>
                      </a:cubicBezTo>
                      <a:cubicBezTo>
                        <a:pt x="7426200" y="-62664"/>
                        <a:pt x="7485283" y="53913"/>
                        <a:pt x="7779457" y="0"/>
                      </a:cubicBezTo>
                      <a:cubicBezTo>
                        <a:pt x="7796470" y="120382"/>
                        <a:pt x="7758173" y="283795"/>
                        <a:pt x="7779457" y="406952"/>
                      </a:cubicBezTo>
                      <a:cubicBezTo>
                        <a:pt x="7800741" y="530109"/>
                        <a:pt x="7744856" y="674322"/>
                        <a:pt x="7779457" y="777278"/>
                      </a:cubicBezTo>
                      <a:cubicBezTo>
                        <a:pt x="7814058" y="880234"/>
                        <a:pt x="7739140" y="1095336"/>
                        <a:pt x="7779457" y="1220855"/>
                      </a:cubicBezTo>
                      <a:cubicBezTo>
                        <a:pt x="7481084" y="1291899"/>
                        <a:pt x="7443509" y="1220484"/>
                        <a:pt x="7181037" y="1220855"/>
                      </a:cubicBezTo>
                      <a:cubicBezTo>
                        <a:pt x="6918565" y="1221226"/>
                        <a:pt x="6822805" y="1198251"/>
                        <a:pt x="6660412" y="1220855"/>
                      </a:cubicBezTo>
                      <a:cubicBezTo>
                        <a:pt x="6498019" y="1243459"/>
                        <a:pt x="6164939" y="1215224"/>
                        <a:pt x="5984198" y="1220855"/>
                      </a:cubicBezTo>
                      <a:cubicBezTo>
                        <a:pt x="5803457" y="1226486"/>
                        <a:pt x="5667216" y="1177222"/>
                        <a:pt x="5385778" y="1220855"/>
                      </a:cubicBezTo>
                      <a:cubicBezTo>
                        <a:pt x="5104340" y="1264488"/>
                        <a:pt x="5180489" y="1195336"/>
                        <a:pt x="5020742" y="1220855"/>
                      </a:cubicBezTo>
                      <a:cubicBezTo>
                        <a:pt x="4860995" y="1246374"/>
                        <a:pt x="4514392" y="1192256"/>
                        <a:pt x="4344528" y="1220855"/>
                      </a:cubicBezTo>
                      <a:cubicBezTo>
                        <a:pt x="4174664" y="1249454"/>
                        <a:pt x="3943120" y="1164078"/>
                        <a:pt x="3823902" y="1220855"/>
                      </a:cubicBezTo>
                      <a:cubicBezTo>
                        <a:pt x="3704684" y="1277632"/>
                        <a:pt x="3480741" y="1197266"/>
                        <a:pt x="3225483" y="1220855"/>
                      </a:cubicBezTo>
                      <a:cubicBezTo>
                        <a:pt x="2970225" y="1244444"/>
                        <a:pt x="2811120" y="1190486"/>
                        <a:pt x="2549268" y="1220855"/>
                      </a:cubicBezTo>
                      <a:cubicBezTo>
                        <a:pt x="2287417" y="1251224"/>
                        <a:pt x="2328553" y="1180062"/>
                        <a:pt x="2184232" y="1220855"/>
                      </a:cubicBezTo>
                      <a:cubicBezTo>
                        <a:pt x="2039911" y="1261648"/>
                        <a:pt x="1789060" y="1174011"/>
                        <a:pt x="1585812" y="1220855"/>
                      </a:cubicBezTo>
                      <a:cubicBezTo>
                        <a:pt x="1382564" y="1267699"/>
                        <a:pt x="1199493" y="1201323"/>
                        <a:pt x="909598" y="1220855"/>
                      </a:cubicBezTo>
                      <a:cubicBezTo>
                        <a:pt x="619703" y="1240387"/>
                        <a:pt x="275991" y="1122516"/>
                        <a:pt x="0" y="1220855"/>
                      </a:cubicBezTo>
                      <a:cubicBezTo>
                        <a:pt x="-35791" y="1065506"/>
                        <a:pt x="11676" y="938518"/>
                        <a:pt x="0" y="838320"/>
                      </a:cubicBezTo>
                      <a:cubicBezTo>
                        <a:pt x="-11676" y="738122"/>
                        <a:pt x="21208" y="576034"/>
                        <a:pt x="0" y="406952"/>
                      </a:cubicBezTo>
                      <a:cubicBezTo>
                        <a:pt x="-21208" y="237870"/>
                        <a:pt x="2711" y="105428"/>
                        <a:pt x="0" y="0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FF0066"/>
                  </a:solidFill>
                  <a:prstDash val="lgDash"/>
                  <a:extLst>
                    <a:ext uri="{C807C97D-BFC1-408E-A445-0C87EB9F89A2}">
                      <ask:lineSketchStyleProps xmlns:ask="http://schemas.microsoft.com/office/drawing/2018/sketchyshapes" sd="170926038">
                        <a:prstGeom prst="rect">
                          <a:avLst/>
                        </a:prstGeom>
                        <ask:type>
                          <ask:lineSketchScribble/>
                        </ask:type>
                      </ask:lineSketchStyleProps>
                    </a:ext>
                  </a:extLst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  <a:sym typeface="Arial"/>
                  </a:endParaRPr>
                </a:p>
              </p:txBody>
            </p: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FC9217A-F002-4CBC-34C1-FD13B89B137E}"/>
                  </a:ext>
                </a:extLst>
              </p:cNvPr>
              <p:cNvSpPr txBox="1"/>
              <p:nvPr/>
            </p:nvSpPr>
            <p:spPr>
              <a:xfrm>
                <a:off x="1463556" y="314849"/>
                <a:ext cx="7036315" cy="114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123</a:t>
                </a:r>
              </a:p>
            </p:txBody>
          </p:sp>
        </p:grp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297065" y="3560778"/>
              <a:ext cx="1542422" cy="1548518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1203048" y="5034734"/>
            <a:ext cx="9563774" cy="1548518"/>
            <a:chOff x="1203048" y="5034734"/>
            <a:chExt cx="9563774" cy="1548518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494FD56-6031-30C1-EBD3-D8BFA61ED704}"/>
                </a:ext>
              </a:extLst>
            </p:cNvPr>
            <p:cNvGrpSpPr/>
            <p:nvPr/>
          </p:nvGrpSpPr>
          <p:grpSpPr>
            <a:xfrm>
              <a:off x="1407464" y="5252483"/>
              <a:ext cx="9359358" cy="1132097"/>
              <a:chOff x="335021" y="23792"/>
              <a:chExt cx="8572280" cy="1553496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69D7A8D-AC90-821C-807E-ACF7EF71BEE4}"/>
                  </a:ext>
                </a:extLst>
              </p:cNvPr>
              <p:cNvGrpSpPr/>
              <p:nvPr/>
            </p:nvGrpSpPr>
            <p:grpSpPr>
              <a:xfrm>
                <a:off x="335021" y="23792"/>
                <a:ext cx="8572280" cy="1553496"/>
                <a:chOff x="335021" y="23792"/>
                <a:chExt cx="8572280" cy="1553496"/>
              </a:xfrm>
            </p:grpSpPr>
            <p:sp>
              <p:nvSpPr>
                <p:cNvPr id="52" name="Google Shape;2105;p47">
                  <a:extLst>
                    <a:ext uri="{FF2B5EF4-FFF2-40B4-BE49-F238E27FC236}">
                      <a16:creationId xmlns:a16="http://schemas.microsoft.com/office/drawing/2014/main" id="{DA3FBF7E-E84E-7E93-863D-5C618E6F7EFA}"/>
                    </a:ext>
                  </a:extLst>
                </p:cNvPr>
                <p:cNvSpPr/>
                <p:nvPr/>
              </p:nvSpPr>
              <p:spPr>
                <a:xfrm>
                  <a:off x="335021" y="23792"/>
                  <a:ext cx="8572280" cy="155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30" h="54969" extrusionOk="0">
                      <a:moveTo>
                        <a:pt x="16727" y="519"/>
                      </a:moveTo>
                      <a:lnTo>
                        <a:pt x="18344" y="540"/>
                      </a:lnTo>
                      <a:lnTo>
                        <a:pt x="17452" y="560"/>
                      </a:lnTo>
                      <a:lnTo>
                        <a:pt x="15856" y="560"/>
                      </a:lnTo>
                      <a:lnTo>
                        <a:pt x="16727" y="519"/>
                      </a:lnTo>
                      <a:close/>
                      <a:moveTo>
                        <a:pt x="1430" y="12810"/>
                      </a:moveTo>
                      <a:lnTo>
                        <a:pt x="1430" y="13432"/>
                      </a:lnTo>
                      <a:lnTo>
                        <a:pt x="1389" y="13225"/>
                      </a:lnTo>
                      <a:lnTo>
                        <a:pt x="1389" y="13142"/>
                      </a:lnTo>
                      <a:lnTo>
                        <a:pt x="1389" y="13038"/>
                      </a:lnTo>
                      <a:lnTo>
                        <a:pt x="1430" y="12810"/>
                      </a:lnTo>
                      <a:close/>
                      <a:moveTo>
                        <a:pt x="1430" y="13556"/>
                      </a:moveTo>
                      <a:lnTo>
                        <a:pt x="1410" y="13971"/>
                      </a:lnTo>
                      <a:lnTo>
                        <a:pt x="1410" y="13888"/>
                      </a:lnTo>
                      <a:lnTo>
                        <a:pt x="1430" y="13556"/>
                      </a:lnTo>
                      <a:close/>
                      <a:moveTo>
                        <a:pt x="30966" y="1"/>
                      </a:moveTo>
                      <a:lnTo>
                        <a:pt x="30303" y="21"/>
                      </a:lnTo>
                      <a:lnTo>
                        <a:pt x="29640" y="63"/>
                      </a:lnTo>
                      <a:lnTo>
                        <a:pt x="29246" y="84"/>
                      </a:lnTo>
                      <a:lnTo>
                        <a:pt x="28355" y="42"/>
                      </a:lnTo>
                      <a:lnTo>
                        <a:pt x="27816" y="21"/>
                      </a:lnTo>
                      <a:lnTo>
                        <a:pt x="26634" y="21"/>
                      </a:lnTo>
                      <a:lnTo>
                        <a:pt x="26013" y="63"/>
                      </a:lnTo>
                      <a:lnTo>
                        <a:pt x="25577" y="104"/>
                      </a:lnTo>
                      <a:lnTo>
                        <a:pt x="25163" y="146"/>
                      </a:lnTo>
                      <a:lnTo>
                        <a:pt x="24976" y="187"/>
                      </a:lnTo>
                      <a:lnTo>
                        <a:pt x="24396" y="229"/>
                      </a:lnTo>
                      <a:lnTo>
                        <a:pt x="23940" y="249"/>
                      </a:lnTo>
                      <a:lnTo>
                        <a:pt x="23214" y="270"/>
                      </a:lnTo>
                      <a:lnTo>
                        <a:pt x="22344" y="249"/>
                      </a:lnTo>
                      <a:lnTo>
                        <a:pt x="21618" y="249"/>
                      </a:lnTo>
                      <a:lnTo>
                        <a:pt x="20872" y="270"/>
                      </a:lnTo>
                      <a:lnTo>
                        <a:pt x="20748" y="229"/>
                      </a:lnTo>
                      <a:lnTo>
                        <a:pt x="20582" y="208"/>
                      </a:lnTo>
                      <a:lnTo>
                        <a:pt x="19421" y="167"/>
                      </a:lnTo>
                      <a:lnTo>
                        <a:pt x="18530" y="146"/>
                      </a:lnTo>
                      <a:lnTo>
                        <a:pt x="18136" y="125"/>
                      </a:lnTo>
                      <a:lnTo>
                        <a:pt x="17722" y="125"/>
                      </a:lnTo>
                      <a:lnTo>
                        <a:pt x="16830" y="167"/>
                      </a:lnTo>
                      <a:lnTo>
                        <a:pt x="14530" y="167"/>
                      </a:lnTo>
                      <a:lnTo>
                        <a:pt x="13929" y="146"/>
                      </a:lnTo>
                      <a:lnTo>
                        <a:pt x="13328" y="167"/>
                      </a:lnTo>
                      <a:lnTo>
                        <a:pt x="11980" y="208"/>
                      </a:lnTo>
                      <a:lnTo>
                        <a:pt x="10239" y="249"/>
                      </a:lnTo>
                      <a:lnTo>
                        <a:pt x="8519" y="249"/>
                      </a:lnTo>
                      <a:lnTo>
                        <a:pt x="7752" y="270"/>
                      </a:lnTo>
                      <a:lnTo>
                        <a:pt x="6964" y="291"/>
                      </a:lnTo>
                      <a:lnTo>
                        <a:pt x="5824" y="291"/>
                      </a:lnTo>
                      <a:lnTo>
                        <a:pt x="4664" y="270"/>
                      </a:lnTo>
                      <a:lnTo>
                        <a:pt x="4021" y="291"/>
                      </a:lnTo>
                      <a:lnTo>
                        <a:pt x="3379" y="332"/>
                      </a:lnTo>
                      <a:lnTo>
                        <a:pt x="2322" y="312"/>
                      </a:lnTo>
                      <a:lnTo>
                        <a:pt x="2177" y="332"/>
                      </a:lnTo>
                      <a:lnTo>
                        <a:pt x="2135" y="332"/>
                      </a:lnTo>
                      <a:lnTo>
                        <a:pt x="2114" y="374"/>
                      </a:lnTo>
                      <a:lnTo>
                        <a:pt x="2135" y="395"/>
                      </a:lnTo>
                      <a:lnTo>
                        <a:pt x="2156" y="395"/>
                      </a:lnTo>
                      <a:lnTo>
                        <a:pt x="2322" y="415"/>
                      </a:lnTo>
                      <a:lnTo>
                        <a:pt x="2715" y="415"/>
                      </a:lnTo>
                      <a:lnTo>
                        <a:pt x="3586" y="436"/>
                      </a:lnTo>
                      <a:lnTo>
                        <a:pt x="4456" y="436"/>
                      </a:lnTo>
                      <a:lnTo>
                        <a:pt x="6115" y="457"/>
                      </a:lnTo>
                      <a:lnTo>
                        <a:pt x="6695" y="477"/>
                      </a:lnTo>
                      <a:lnTo>
                        <a:pt x="7255" y="498"/>
                      </a:lnTo>
                      <a:lnTo>
                        <a:pt x="7690" y="498"/>
                      </a:lnTo>
                      <a:lnTo>
                        <a:pt x="7172" y="519"/>
                      </a:lnTo>
                      <a:lnTo>
                        <a:pt x="6156" y="540"/>
                      </a:lnTo>
                      <a:lnTo>
                        <a:pt x="2881" y="540"/>
                      </a:lnTo>
                      <a:lnTo>
                        <a:pt x="2591" y="581"/>
                      </a:lnTo>
                      <a:lnTo>
                        <a:pt x="2322" y="643"/>
                      </a:lnTo>
                      <a:lnTo>
                        <a:pt x="2094" y="705"/>
                      </a:lnTo>
                      <a:lnTo>
                        <a:pt x="1907" y="788"/>
                      </a:lnTo>
                      <a:lnTo>
                        <a:pt x="1721" y="892"/>
                      </a:lnTo>
                      <a:lnTo>
                        <a:pt x="1575" y="1016"/>
                      </a:lnTo>
                      <a:lnTo>
                        <a:pt x="1451" y="1141"/>
                      </a:lnTo>
                      <a:lnTo>
                        <a:pt x="1347" y="1265"/>
                      </a:lnTo>
                      <a:lnTo>
                        <a:pt x="1265" y="1410"/>
                      </a:lnTo>
                      <a:lnTo>
                        <a:pt x="1202" y="1555"/>
                      </a:lnTo>
                      <a:lnTo>
                        <a:pt x="1140" y="1680"/>
                      </a:lnTo>
                      <a:lnTo>
                        <a:pt x="1099" y="1825"/>
                      </a:lnTo>
                      <a:lnTo>
                        <a:pt x="1078" y="1970"/>
                      </a:lnTo>
                      <a:lnTo>
                        <a:pt x="1057" y="2219"/>
                      </a:lnTo>
                      <a:lnTo>
                        <a:pt x="1057" y="2571"/>
                      </a:lnTo>
                      <a:lnTo>
                        <a:pt x="1037" y="2923"/>
                      </a:lnTo>
                      <a:lnTo>
                        <a:pt x="995" y="3607"/>
                      </a:lnTo>
                      <a:lnTo>
                        <a:pt x="912" y="4084"/>
                      </a:lnTo>
                      <a:lnTo>
                        <a:pt x="891" y="4312"/>
                      </a:lnTo>
                      <a:lnTo>
                        <a:pt x="871" y="4540"/>
                      </a:lnTo>
                      <a:lnTo>
                        <a:pt x="829" y="5535"/>
                      </a:lnTo>
                      <a:lnTo>
                        <a:pt x="809" y="6447"/>
                      </a:lnTo>
                      <a:lnTo>
                        <a:pt x="809" y="6530"/>
                      </a:lnTo>
                      <a:lnTo>
                        <a:pt x="809" y="6550"/>
                      </a:lnTo>
                      <a:lnTo>
                        <a:pt x="829" y="6758"/>
                      </a:lnTo>
                      <a:lnTo>
                        <a:pt x="850" y="6944"/>
                      </a:lnTo>
                      <a:lnTo>
                        <a:pt x="891" y="7089"/>
                      </a:lnTo>
                      <a:lnTo>
                        <a:pt x="912" y="7317"/>
                      </a:lnTo>
                      <a:lnTo>
                        <a:pt x="912" y="7483"/>
                      </a:lnTo>
                      <a:lnTo>
                        <a:pt x="891" y="7670"/>
                      </a:lnTo>
                      <a:lnTo>
                        <a:pt x="829" y="8043"/>
                      </a:lnTo>
                      <a:lnTo>
                        <a:pt x="809" y="8229"/>
                      </a:lnTo>
                      <a:lnTo>
                        <a:pt x="809" y="8416"/>
                      </a:lnTo>
                      <a:lnTo>
                        <a:pt x="850" y="9100"/>
                      </a:lnTo>
                      <a:lnTo>
                        <a:pt x="850" y="9307"/>
                      </a:lnTo>
                      <a:lnTo>
                        <a:pt x="726" y="9929"/>
                      </a:lnTo>
                      <a:lnTo>
                        <a:pt x="581" y="10841"/>
                      </a:lnTo>
                      <a:lnTo>
                        <a:pt x="518" y="11152"/>
                      </a:lnTo>
                      <a:lnTo>
                        <a:pt x="456" y="11483"/>
                      </a:lnTo>
                      <a:lnTo>
                        <a:pt x="456" y="11649"/>
                      </a:lnTo>
                      <a:lnTo>
                        <a:pt x="456" y="11815"/>
                      </a:lnTo>
                      <a:lnTo>
                        <a:pt x="477" y="11981"/>
                      </a:lnTo>
                      <a:lnTo>
                        <a:pt x="518" y="12147"/>
                      </a:lnTo>
                      <a:lnTo>
                        <a:pt x="581" y="12375"/>
                      </a:lnTo>
                      <a:lnTo>
                        <a:pt x="601" y="12582"/>
                      </a:lnTo>
                      <a:lnTo>
                        <a:pt x="581" y="12706"/>
                      </a:lnTo>
                      <a:lnTo>
                        <a:pt x="560" y="12851"/>
                      </a:lnTo>
                      <a:lnTo>
                        <a:pt x="581" y="12997"/>
                      </a:lnTo>
                      <a:lnTo>
                        <a:pt x="601" y="13162"/>
                      </a:lnTo>
                      <a:lnTo>
                        <a:pt x="601" y="13328"/>
                      </a:lnTo>
                      <a:lnTo>
                        <a:pt x="601" y="13411"/>
                      </a:lnTo>
                      <a:lnTo>
                        <a:pt x="560" y="13494"/>
                      </a:lnTo>
                      <a:lnTo>
                        <a:pt x="498" y="13639"/>
                      </a:lnTo>
                      <a:lnTo>
                        <a:pt x="456" y="13805"/>
                      </a:lnTo>
                      <a:lnTo>
                        <a:pt x="456" y="14095"/>
                      </a:lnTo>
                      <a:lnTo>
                        <a:pt x="477" y="14385"/>
                      </a:lnTo>
                      <a:lnTo>
                        <a:pt x="435" y="14758"/>
                      </a:lnTo>
                      <a:lnTo>
                        <a:pt x="353" y="15152"/>
                      </a:lnTo>
                      <a:lnTo>
                        <a:pt x="311" y="15442"/>
                      </a:lnTo>
                      <a:lnTo>
                        <a:pt x="290" y="15774"/>
                      </a:lnTo>
                      <a:lnTo>
                        <a:pt x="228" y="16541"/>
                      </a:lnTo>
                      <a:lnTo>
                        <a:pt x="125" y="17018"/>
                      </a:lnTo>
                      <a:lnTo>
                        <a:pt x="42" y="17349"/>
                      </a:lnTo>
                      <a:lnTo>
                        <a:pt x="21" y="17660"/>
                      </a:lnTo>
                      <a:lnTo>
                        <a:pt x="0" y="18158"/>
                      </a:lnTo>
                      <a:lnTo>
                        <a:pt x="0" y="18655"/>
                      </a:lnTo>
                      <a:lnTo>
                        <a:pt x="21" y="19194"/>
                      </a:lnTo>
                      <a:lnTo>
                        <a:pt x="62" y="19463"/>
                      </a:lnTo>
                      <a:lnTo>
                        <a:pt x="104" y="19733"/>
                      </a:lnTo>
                      <a:lnTo>
                        <a:pt x="166" y="20044"/>
                      </a:lnTo>
                      <a:lnTo>
                        <a:pt x="104" y="20417"/>
                      </a:lnTo>
                      <a:lnTo>
                        <a:pt x="62" y="20769"/>
                      </a:lnTo>
                      <a:lnTo>
                        <a:pt x="21" y="21204"/>
                      </a:lnTo>
                      <a:lnTo>
                        <a:pt x="21" y="21660"/>
                      </a:lnTo>
                      <a:lnTo>
                        <a:pt x="21" y="21909"/>
                      </a:lnTo>
                      <a:lnTo>
                        <a:pt x="42" y="22158"/>
                      </a:lnTo>
                      <a:lnTo>
                        <a:pt x="125" y="22676"/>
                      </a:lnTo>
                      <a:lnTo>
                        <a:pt x="166" y="22863"/>
                      </a:lnTo>
                      <a:lnTo>
                        <a:pt x="207" y="23028"/>
                      </a:lnTo>
                      <a:lnTo>
                        <a:pt x="332" y="23360"/>
                      </a:lnTo>
                      <a:lnTo>
                        <a:pt x="415" y="23505"/>
                      </a:lnTo>
                      <a:lnTo>
                        <a:pt x="498" y="23982"/>
                      </a:lnTo>
                      <a:lnTo>
                        <a:pt x="539" y="24355"/>
                      </a:lnTo>
                      <a:lnTo>
                        <a:pt x="581" y="24935"/>
                      </a:lnTo>
                      <a:lnTo>
                        <a:pt x="581" y="25288"/>
                      </a:lnTo>
                      <a:lnTo>
                        <a:pt x="560" y="25640"/>
                      </a:lnTo>
                      <a:lnTo>
                        <a:pt x="560" y="25951"/>
                      </a:lnTo>
                      <a:lnTo>
                        <a:pt x="560" y="26241"/>
                      </a:lnTo>
                      <a:lnTo>
                        <a:pt x="601" y="26842"/>
                      </a:lnTo>
                      <a:lnTo>
                        <a:pt x="518" y="26946"/>
                      </a:lnTo>
                      <a:lnTo>
                        <a:pt x="498" y="27008"/>
                      </a:lnTo>
                      <a:lnTo>
                        <a:pt x="477" y="27070"/>
                      </a:lnTo>
                      <a:lnTo>
                        <a:pt x="415" y="27547"/>
                      </a:lnTo>
                      <a:lnTo>
                        <a:pt x="373" y="28003"/>
                      </a:lnTo>
                      <a:lnTo>
                        <a:pt x="311" y="28728"/>
                      </a:lnTo>
                      <a:lnTo>
                        <a:pt x="290" y="29060"/>
                      </a:lnTo>
                      <a:lnTo>
                        <a:pt x="270" y="29412"/>
                      </a:lnTo>
                      <a:lnTo>
                        <a:pt x="311" y="29765"/>
                      </a:lnTo>
                      <a:lnTo>
                        <a:pt x="353" y="30117"/>
                      </a:lnTo>
                      <a:lnTo>
                        <a:pt x="373" y="30200"/>
                      </a:lnTo>
                      <a:lnTo>
                        <a:pt x="373" y="30262"/>
                      </a:lnTo>
                      <a:lnTo>
                        <a:pt x="373" y="30946"/>
                      </a:lnTo>
                      <a:lnTo>
                        <a:pt x="373" y="31464"/>
                      </a:lnTo>
                      <a:lnTo>
                        <a:pt x="332" y="31982"/>
                      </a:lnTo>
                      <a:lnTo>
                        <a:pt x="332" y="32459"/>
                      </a:lnTo>
                      <a:lnTo>
                        <a:pt x="353" y="32957"/>
                      </a:lnTo>
                      <a:lnTo>
                        <a:pt x="456" y="34055"/>
                      </a:lnTo>
                      <a:lnTo>
                        <a:pt x="518" y="34760"/>
                      </a:lnTo>
                      <a:lnTo>
                        <a:pt x="539" y="35465"/>
                      </a:lnTo>
                      <a:lnTo>
                        <a:pt x="539" y="36024"/>
                      </a:lnTo>
                      <a:lnTo>
                        <a:pt x="539" y="36356"/>
                      </a:lnTo>
                      <a:lnTo>
                        <a:pt x="539" y="36688"/>
                      </a:lnTo>
                      <a:lnTo>
                        <a:pt x="539" y="36853"/>
                      </a:lnTo>
                      <a:lnTo>
                        <a:pt x="560" y="37144"/>
                      </a:lnTo>
                      <a:lnTo>
                        <a:pt x="581" y="37475"/>
                      </a:lnTo>
                      <a:lnTo>
                        <a:pt x="622" y="37828"/>
                      </a:lnTo>
                      <a:lnTo>
                        <a:pt x="643" y="38118"/>
                      </a:lnTo>
                      <a:lnTo>
                        <a:pt x="643" y="38594"/>
                      </a:lnTo>
                      <a:lnTo>
                        <a:pt x="622" y="39050"/>
                      </a:lnTo>
                      <a:lnTo>
                        <a:pt x="601" y="39486"/>
                      </a:lnTo>
                      <a:lnTo>
                        <a:pt x="601" y="39983"/>
                      </a:lnTo>
                      <a:lnTo>
                        <a:pt x="622" y="40232"/>
                      </a:lnTo>
                      <a:lnTo>
                        <a:pt x="663" y="40501"/>
                      </a:lnTo>
                      <a:lnTo>
                        <a:pt x="705" y="40771"/>
                      </a:lnTo>
                      <a:lnTo>
                        <a:pt x="726" y="41019"/>
                      </a:lnTo>
                      <a:lnTo>
                        <a:pt x="726" y="41517"/>
                      </a:lnTo>
                      <a:lnTo>
                        <a:pt x="705" y="41890"/>
                      </a:lnTo>
                      <a:lnTo>
                        <a:pt x="705" y="41952"/>
                      </a:lnTo>
                      <a:lnTo>
                        <a:pt x="726" y="41994"/>
                      </a:lnTo>
                      <a:lnTo>
                        <a:pt x="767" y="42035"/>
                      </a:lnTo>
                      <a:lnTo>
                        <a:pt x="850" y="42035"/>
                      </a:lnTo>
                      <a:lnTo>
                        <a:pt x="891" y="42014"/>
                      </a:lnTo>
                      <a:lnTo>
                        <a:pt x="912" y="41952"/>
                      </a:lnTo>
                      <a:lnTo>
                        <a:pt x="912" y="41890"/>
                      </a:lnTo>
                      <a:lnTo>
                        <a:pt x="912" y="41558"/>
                      </a:lnTo>
                      <a:lnTo>
                        <a:pt x="954" y="41206"/>
                      </a:lnTo>
                      <a:lnTo>
                        <a:pt x="974" y="40854"/>
                      </a:lnTo>
                      <a:lnTo>
                        <a:pt x="995" y="40667"/>
                      </a:lnTo>
                      <a:lnTo>
                        <a:pt x="995" y="40501"/>
                      </a:lnTo>
                      <a:lnTo>
                        <a:pt x="974" y="40149"/>
                      </a:lnTo>
                      <a:lnTo>
                        <a:pt x="974" y="39465"/>
                      </a:lnTo>
                      <a:lnTo>
                        <a:pt x="995" y="38802"/>
                      </a:lnTo>
                      <a:lnTo>
                        <a:pt x="1078" y="38346"/>
                      </a:lnTo>
                      <a:lnTo>
                        <a:pt x="1099" y="38097"/>
                      </a:lnTo>
                      <a:lnTo>
                        <a:pt x="1119" y="37869"/>
                      </a:lnTo>
                      <a:lnTo>
                        <a:pt x="1140" y="36874"/>
                      </a:lnTo>
                      <a:lnTo>
                        <a:pt x="1182" y="35299"/>
                      </a:lnTo>
                      <a:lnTo>
                        <a:pt x="1182" y="35237"/>
                      </a:lnTo>
                      <a:lnTo>
                        <a:pt x="1306" y="34656"/>
                      </a:lnTo>
                      <a:lnTo>
                        <a:pt x="1347" y="34490"/>
                      </a:lnTo>
                      <a:lnTo>
                        <a:pt x="1347" y="34304"/>
                      </a:lnTo>
                      <a:lnTo>
                        <a:pt x="1368" y="33952"/>
                      </a:lnTo>
                      <a:lnTo>
                        <a:pt x="1347" y="33309"/>
                      </a:lnTo>
                      <a:lnTo>
                        <a:pt x="1327" y="32666"/>
                      </a:lnTo>
                      <a:lnTo>
                        <a:pt x="1285" y="31423"/>
                      </a:lnTo>
                      <a:lnTo>
                        <a:pt x="1244" y="30822"/>
                      </a:lnTo>
                      <a:lnTo>
                        <a:pt x="1182" y="30200"/>
                      </a:lnTo>
                      <a:lnTo>
                        <a:pt x="1182" y="29371"/>
                      </a:lnTo>
                      <a:lnTo>
                        <a:pt x="1223" y="28542"/>
                      </a:lnTo>
                      <a:lnTo>
                        <a:pt x="1223" y="28480"/>
                      </a:lnTo>
                      <a:lnTo>
                        <a:pt x="1285" y="29081"/>
                      </a:lnTo>
                      <a:lnTo>
                        <a:pt x="1347" y="29640"/>
                      </a:lnTo>
                      <a:lnTo>
                        <a:pt x="1451" y="30179"/>
                      </a:lnTo>
                      <a:lnTo>
                        <a:pt x="1513" y="30428"/>
                      </a:lnTo>
                      <a:lnTo>
                        <a:pt x="1596" y="30677"/>
                      </a:lnTo>
                      <a:lnTo>
                        <a:pt x="1555" y="31195"/>
                      </a:lnTo>
                      <a:lnTo>
                        <a:pt x="1534" y="31775"/>
                      </a:lnTo>
                      <a:lnTo>
                        <a:pt x="1534" y="32356"/>
                      </a:lnTo>
                      <a:lnTo>
                        <a:pt x="1575" y="32915"/>
                      </a:lnTo>
                      <a:lnTo>
                        <a:pt x="1555" y="33350"/>
                      </a:lnTo>
                      <a:lnTo>
                        <a:pt x="1555" y="33703"/>
                      </a:lnTo>
                      <a:lnTo>
                        <a:pt x="1575" y="33972"/>
                      </a:lnTo>
                      <a:lnTo>
                        <a:pt x="1596" y="34221"/>
                      </a:lnTo>
                      <a:lnTo>
                        <a:pt x="1638" y="34408"/>
                      </a:lnTo>
                      <a:lnTo>
                        <a:pt x="1679" y="34594"/>
                      </a:lnTo>
                      <a:lnTo>
                        <a:pt x="1783" y="34988"/>
                      </a:lnTo>
                      <a:lnTo>
                        <a:pt x="1783" y="35071"/>
                      </a:lnTo>
                      <a:lnTo>
                        <a:pt x="1721" y="35195"/>
                      </a:lnTo>
                      <a:lnTo>
                        <a:pt x="1679" y="35361"/>
                      </a:lnTo>
                      <a:lnTo>
                        <a:pt x="1658" y="35548"/>
                      </a:lnTo>
                      <a:lnTo>
                        <a:pt x="1638" y="35755"/>
                      </a:lnTo>
                      <a:lnTo>
                        <a:pt x="1596" y="36211"/>
                      </a:lnTo>
                      <a:lnTo>
                        <a:pt x="1617" y="36667"/>
                      </a:lnTo>
                      <a:lnTo>
                        <a:pt x="1596" y="37144"/>
                      </a:lnTo>
                      <a:lnTo>
                        <a:pt x="1575" y="37600"/>
                      </a:lnTo>
                      <a:lnTo>
                        <a:pt x="1596" y="38056"/>
                      </a:lnTo>
                      <a:lnTo>
                        <a:pt x="1638" y="38511"/>
                      </a:lnTo>
                      <a:lnTo>
                        <a:pt x="1638" y="38885"/>
                      </a:lnTo>
                      <a:lnTo>
                        <a:pt x="1638" y="39216"/>
                      </a:lnTo>
                      <a:lnTo>
                        <a:pt x="1596" y="39817"/>
                      </a:lnTo>
                      <a:lnTo>
                        <a:pt x="1596" y="40107"/>
                      </a:lnTo>
                      <a:lnTo>
                        <a:pt x="1617" y="40356"/>
                      </a:lnTo>
                      <a:lnTo>
                        <a:pt x="1638" y="40605"/>
                      </a:lnTo>
                      <a:lnTo>
                        <a:pt x="1679" y="40833"/>
                      </a:lnTo>
                      <a:lnTo>
                        <a:pt x="1783" y="41310"/>
                      </a:lnTo>
                      <a:lnTo>
                        <a:pt x="1783" y="41869"/>
                      </a:lnTo>
                      <a:lnTo>
                        <a:pt x="1741" y="42512"/>
                      </a:lnTo>
                      <a:lnTo>
                        <a:pt x="1721" y="43113"/>
                      </a:lnTo>
                      <a:lnTo>
                        <a:pt x="1721" y="43631"/>
                      </a:lnTo>
                      <a:lnTo>
                        <a:pt x="1700" y="44087"/>
                      </a:lnTo>
                      <a:lnTo>
                        <a:pt x="1575" y="44419"/>
                      </a:lnTo>
                      <a:lnTo>
                        <a:pt x="1534" y="44585"/>
                      </a:lnTo>
                      <a:lnTo>
                        <a:pt x="1493" y="44750"/>
                      </a:lnTo>
                      <a:lnTo>
                        <a:pt x="1430" y="45269"/>
                      </a:lnTo>
                      <a:lnTo>
                        <a:pt x="1368" y="46077"/>
                      </a:lnTo>
                      <a:lnTo>
                        <a:pt x="1347" y="46678"/>
                      </a:lnTo>
                      <a:lnTo>
                        <a:pt x="1368" y="47403"/>
                      </a:lnTo>
                      <a:lnTo>
                        <a:pt x="1410" y="48108"/>
                      </a:lnTo>
                      <a:lnTo>
                        <a:pt x="1430" y="48419"/>
                      </a:lnTo>
                      <a:lnTo>
                        <a:pt x="1493" y="48668"/>
                      </a:lnTo>
                      <a:lnTo>
                        <a:pt x="1430" y="49476"/>
                      </a:lnTo>
                      <a:lnTo>
                        <a:pt x="1410" y="50430"/>
                      </a:lnTo>
                      <a:lnTo>
                        <a:pt x="1410" y="51570"/>
                      </a:lnTo>
                      <a:lnTo>
                        <a:pt x="1430" y="52627"/>
                      </a:lnTo>
                      <a:lnTo>
                        <a:pt x="1451" y="53103"/>
                      </a:lnTo>
                      <a:lnTo>
                        <a:pt x="1493" y="53559"/>
                      </a:lnTo>
                      <a:lnTo>
                        <a:pt x="1534" y="53808"/>
                      </a:lnTo>
                      <a:lnTo>
                        <a:pt x="1575" y="54015"/>
                      </a:lnTo>
                      <a:lnTo>
                        <a:pt x="1638" y="54181"/>
                      </a:lnTo>
                      <a:lnTo>
                        <a:pt x="1700" y="54326"/>
                      </a:lnTo>
                      <a:lnTo>
                        <a:pt x="1783" y="54451"/>
                      </a:lnTo>
                      <a:lnTo>
                        <a:pt x="1845" y="54533"/>
                      </a:lnTo>
                      <a:lnTo>
                        <a:pt x="1928" y="54616"/>
                      </a:lnTo>
                      <a:lnTo>
                        <a:pt x="2031" y="54658"/>
                      </a:lnTo>
                      <a:lnTo>
                        <a:pt x="2135" y="54699"/>
                      </a:lnTo>
                      <a:lnTo>
                        <a:pt x="2239" y="54699"/>
                      </a:lnTo>
                      <a:lnTo>
                        <a:pt x="2446" y="54720"/>
                      </a:lnTo>
                      <a:lnTo>
                        <a:pt x="2943" y="54679"/>
                      </a:lnTo>
                      <a:lnTo>
                        <a:pt x="3959" y="54679"/>
                      </a:lnTo>
                      <a:lnTo>
                        <a:pt x="5679" y="54658"/>
                      </a:lnTo>
                      <a:lnTo>
                        <a:pt x="7358" y="54658"/>
                      </a:lnTo>
                      <a:lnTo>
                        <a:pt x="9389" y="54637"/>
                      </a:lnTo>
                      <a:lnTo>
                        <a:pt x="12063" y="54679"/>
                      </a:lnTo>
                      <a:lnTo>
                        <a:pt x="13431" y="54699"/>
                      </a:lnTo>
                      <a:lnTo>
                        <a:pt x="16478" y="54699"/>
                      </a:lnTo>
                      <a:lnTo>
                        <a:pt x="19028" y="54720"/>
                      </a:lnTo>
                      <a:lnTo>
                        <a:pt x="20333" y="54741"/>
                      </a:lnTo>
                      <a:lnTo>
                        <a:pt x="21722" y="54761"/>
                      </a:lnTo>
                      <a:lnTo>
                        <a:pt x="23131" y="54741"/>
                      </a:lnTo>
                      <a:lnTo>
                        <a:pt x="27194" y="54741"/>
                      </a:lnTo>
                      <a:lnTo>
                        <a:pt x="29453" y="54761"/>
                      </a:lnTo>
                      <a:lnTo>
                        <a:pt x="32023" y="54782"/>
                      </a:lnTo>
                      <a:lnTo>
                        <a:pt x="35008" y="54803"/>
                      </a:lnTo>
                      <a:lnTo>
                        <a:pt x="36335" y="54803"/>
                      </a:lnTo>
                      <a:lnTo>
                        <a:pt x="37247" y="54782"/>
                      </a:lnTo>
                      <a:lnTo>
                        <a:pt x="38076" y="54761"/>
                      </a:lnTo>
                      <a:lnTo>
                        <a:pt x="39216" y="54741"/>
                      </a:lnTo>
                      <a:lnTo>
                        <a:pt x="41910" y="54782"/>
                      </a:lnTo>
                      <a:lnTo>
                        <a:pt x="43796" y="54782"/>
                      </a:lnTo>
                      <a:lnTo>
                        <a:pt x="46532" y="54761"/>
                      </a:lnTo>
                      <a:lnTo>
                        <a:pt x="46947" y="54761"/>
                      </a:lnTo>
                      <a:lnTo>
                        <a:pt x="47320" y="54720"/>
                      </a:lnTo>
                      <a:lnTo>
                        <a:pt x="48045" y="54637"/>
                      </a:lnTo>
                      <a:lnTo>
                        <a:pt x="48398" y="54616"/>
                      </a:lnTo>
                      <a:lnTo>
                        <a:pt x="48771" y="54616"/>
                      </a:lnTo>
                      <a:lnTo>
                        <a:pt x="49185" y="54679"/>
                      </a:lnTo>
                      <a:lnTo>
                        <a:pt x="49413" y="54720"/>
                      </a:lnTo>
                      <a:lnTo>
                        <a:pt x="49662" y="54782"/>
                      </a:lnTo>
                      <a:lnTo>
                        <a:pt x="49911" y="54865"/>
                      </a:lnTo>
                      <a:lnTo>
                        <a:pt x="50201" y="54907"/>
                      </a:lnTo>
                      <a:lnTo>
                        <a:pt x="50491" y="54948"/>
                      </a:lnTo>
                      <a:lnTo>
                        <a:pt x="50781" y="54969"/>
                      </a:lnTo>
                      <a:lnTo>
                        <a:pt x="51092" y="54969"/>
                      </a:lnTo>
                      <a:lnTo>
                        <a:pt x="51403" y="54948"/>
                      </a:lnTo>
                      <a:lnTo>
                        <a:pt x="51714" y="54886"/>
                      </a:lnTo>
                      <a:lnTo>
                        <a:pt x="52004" y="54824"/>
                      </a:lnTo>
                      <a:lnTo>
                        <a:pt x="52274" y="54720"/>
                      </a:lnTo>
                      <a:lnTo>
                        <a:pt x="52543" y="54575"/>
                      </a:lnTo>
                      <a:lnTo>
                        <a:pt x="52771" y="54409"/>
                      </a:lnTo>
                      <a:lnTo>
                        <a:pt x="52978" y="54202"/>
                      </a:lnTo>
                      <a:lnTo>
                        <a:pt x="53061" y="54098"/>
                      </a:lnTo>
                      <a:lnTo>
                        <a:pt x="53144" y="53974"/>
                      </a:lnTo>
                      <a:lnTo>
                        <a:pt x="53206" y="53849"/>
                      </a:lnTo>
                      <a:lnTo>
                        <a:pt x="53268" y="53704"/>
                      </a:lnTo>
                      <a:lnTo>
                        <a:pt x="53310" y="53539"/>
                      </a:lnTo>
                      <a:lnTo>
                        <a:pt x="53331" y="53373"/>
                      </a:lnTo>
                      <a:lnTo>
                        <a:pt x="53351" y="53207"/>
                      </a:lnTo>
                      <a:lnTo>
                        <a:pt x="53372" y="53020"/>
                      </a:lnTo>
                      <a:lnTo>
                        <a:pt x="53351" y="52647"/>
                      </a:lnTo>
                      <a:lnTo>
                        <a:pt x="53393" y="52336"/>
                      </a:lnTo>
                      <a:lnTo>
                        <a:pt x="53414" y="52171"/>
                      </a:lnTo>
                      <a:lnTo>
                        <a:pt x="53393" y="52005"/>
                      </a:lnTo>
                      <a:lnTo>
                        <a:pt x="53372" y="51839"/>
                      </a:lnTo>
                      <a:lnTo>
                        <a:pt x="53372" y="51673"/>
                      </a:lnTo>
                      <a:lnTo>
                        <a:pt x="53372" y="51362"/>
                      </a:lnTo>
                      <a:lnTo>
                        <a:pt x="53393" y="51051"/>
                      </a:lnTo>
                      <a:lnTo>
                        <a:pt x="53393" y="50886"/>
                      </a:lnTo>
                      <a:lnTo>
                        <a:pt x="53434" y="50284"/>
                      </a:lnTo>
                      <a:lnTo>
                        <a:pt x="53517" y="49808"/>
                      </a:lnTo>
                      <a:lnTo>
                        <a:pt x="53538" y="49580"/>
                      </a:lnTo>
                      <a:lnTo>
                        <a:pt x="53559" y="49352"/>
                      </a:lnTo>
                      <a:lnTo>
                        <a:pt x="53600" y="48357"/>
                      </a:lnTo>
                      <a:lnTo>
                        <a:pt x="53621" y="47445"/>
                      </a:lnTo>
                      <a:lnTo>
                        <a:pt x="53621" y="47362"/>
                      </a:lnTo>
                      <a:lnTo>
                        <a:pt x="53621" y="47341"/>
                      </a:lnTo>
                      <a:lnTo>
                        <a:pt x="53600" y="47134"/>
                      </a:lnTo>
                      <a:lnTo>
                        <a:pt x="53579" y="46927"/>
                      </a:lnTo>
                      <a:lnTo>
                        <a:pt x="53538" y="46802"/>
                      </a:lnTo>
                      <a:lnTo>
                        <a:pt x="53517" y="46574"/>
                      </a:lnTo>
                      <a:lnTo>
                        <a:pt x="53517" y="46408"/>
                      </a:lnTo>
                      <a:lnTo>
                        <a:pt x="53538" y="46222"/>
                      </a:lnTo>
                      <a:lnTo>
                        <a:pt x="53600" y="45849"/>
                      </a:lnTo>
                      <a:lnTo>
                        <a:pt x="53621" y="45662"/>
                      </a:lnTo>
                      <a:lnTo>
                        <a:pt x="53621" y="45476"/>
                      </a:lnTo>
                      <a:lnTo>
                        <a:pt x="53579" y="44792"/>
                      </a:lnTo>
                      <a:lnTo>
                        <a:pt x="53579" y="44585"/>
                      </a:lnTo>
                      <a:lnTo>
                        <a:pt x="53704" y="43963"/>
                      </a:lnTo>
                      <a:lnTo>
                        <a:pt x="53849" y="43051"/>
                      </a:lnTo>
                      <a:lnTo>
                        <a:pt x="53911" y="42740"/>
                      </a:lnTo>
                      <a:lnTo>
                        <a:pt x="53973" y="42408"/>
                      </a:lnTo>
                      <a:lnTo>
                        <a:pt x="53973" y="42242"/>
                      </a:lnTo>
                      <a:lnTo>
                        <a:pt x="53973" y="42077"/>
                      </a:lnTo>
                      <a:lnTo>
                        <a:pt x="53952" y="41911"/>
                      </a:lnTo>
                      <a:lnTo>
                        <a:pt x="53911" y="41745"/>
                      </a:lnTo>
                      <a:lnTo>
                        <a:pt x="53849" y="41517"/>
                      </a:lnTo>
                      <a:lnTo>
                        <a:pt x="53828" y="41310"/>
                      </a:lnTo>
                      <a:lnTo>
                        <a:pt x="53849" y="41165"/>
                      </a:lnTo>
                      <a:lnTo>
                        <a:pt x="53870" y="41040"/>
                      </a:lnTo>
                      <a:lnTo>
                        <a:pt x="53849" y="40874"/>
                      </a:lnTo>
                      <a:lnTo>
                        <a:pt x="53828" y="40729"/>
                      </a:lnTo>
                      <a:lnTo>
                        <a:pt x="53828" y="40563"/>
                      </a:lnTo>
                      <a:lnTo>
                        <a:pt x="53828" y="40481"/>
                      </a:lnTo>
                      <a:lnTo>
                        <a:pt x="53870" y="40398"/>
                      </a:lnTo>
                      <a:lnTo>
                        <a:pt x="53932" y="40253"/>
                      </a:lnTo>
                      <a:lnTo>
                        <a:pt x="53973" y="40087"/>
                      </a:lnTo>
                      <a:lnTo>
                        <a:pt x="53973" y="39797"/>
                      </a:lnTo>
                      <a:lnTo>
                        <a:pt x="53952" y="39506"/>
                      </a:lnTo>
                      <a:lnTo>
                        <a:pt x="53994" y="39133"/>
                      </a:lnTo>
                      <a:lnTo>
                        <a:pt x="54077" y="38739"/>
                      </a:lnTo>
                      <a:lnTo>
                        <a:pt x="54118" y="38429"/>
                      </a:lnTo>
                      <a:lnTo>
                        <a:pt x="54139" y="38118"/>
                      </a:lnTo>
                      <a:lnTo>
                        <a:pt x="54201" y="37351"/>
                      </a:lnTo>
                      <a:lnTo>
                        <a:pt x="54305" y="36853"/>
                      </a:lnTo>
                      <a:lnTo>
                        <a:pt x="54388" y="36542"/>
                      </a:lnTo>
                      <a:lnTo>
                        <a:pt x="54408" y="36211"/>
                      </a:lnTo>
                      <a:lnTo>
                        <a:pt x="54429" y="35734"/>
                      </a:lnTo>
                      <a:lnTo>
                        <a:pt x="54429" y="35237"/>
                      </a:lnTo>
                      <a:lnTo>
                        <a:pt x="54408" y="34698"/>
                      </a:lnTo>
                      <a:lnTo>
                        <a:pt x="54367" y="34408"/>
                      </a:lnTo>
                      <a:lnTo>
                        <a:pt x="54326" y="34138"/>
                      </a:lnTo>
                      <a:lnTo>
                        <a:pt x="54263" y="33827"/>
                      </a:lnTo>
                      <a:lnTo>
                        <a:pt x="54326" y="33475"/>
                      </a:lnTo>
                      <a:lnTo>
                        <a:pt x="54367" y="33102"/>
                      </a:lnTo>
                      <a:lnTo>
                        <a:pt x="54408" y="32666"/>
                      </a:lnTo>
                      <a:lnTo>
                        <a:pt x="54429" y="32231"/>
                      </a:lnTo>
                      <a:lnTo>
                        <a:pt x="54408" y="31982"/>
                      </a:lnTo>
                      <a:lnTo>
                        <a:pt x="54388" y="31734"/>
                      </a:lnTo>
                      <a:lnTo>
                        <a:pt x="54305" y="31216"/>
                      </a:lnTo>
                      <a:lnTo>
                        <a:pt x="54263" y="31029"/>
                      </a:lnTo>
                      <a:lnTo>
                        <a:pt x="54222" y="30863"/>
                      </a:lnTo>
                      <a:lnTo>
                        <a:pt x="54098" y="30532"/>
                      </a:lnTo>
                      <a:lnTo>
                        <a:pt x="54015" y="30387"/>
                      </a:lnTo>
                      <a:lnTo>
                        <a:pt x="53952" y="29910"/>
                      </a:lnTo>
                      <a:lnTo>
                        <a:pt x="53890" y="29537"/>
                      </a:lnTo>
                      <a:lnTo>
                        <a:pt x="53849" y="28936"/>
                      </a:lnTo>
                      <a:lnTo>
                        <a:pt x="53849" y="28583"/>
                      </a:lnTo>
                      <a:lnTo>
                        <a:pt x="53870" y="28231"/>
                      </a:lnTo>
                      <a:lnTo>
                        <a:pt x="53870" y="27941"/>
                      </a:lnTo>
                      <a:lnTo>
                        <a:pt x="53870" y="27651"/>
                      </a:lnTo>
                      <a:lnTo>
                        <a:pt x="53828" y="27049"/>
                      </a:lnTo>
                      <a:lnTo>
                        <a:pt x="53911" y="26946"/>
                      </a:lnTo>
                      <a:lnTo>
                        <a:pt x="53932" y="26884"/>
                      </a:lnTo>
                      <a:lnTo>
                        <a:pt x="53952" y="26821"/>
                      </a:lnTo>
                      <a:lnTo>
                        <a:pt x="54015" y="26345"/>
                      </a:lnTo>
                      <a:lnTo>
                        <a:pt x="54056" y="25868"/>
                      </a:lnTo>
                      <a:lnTo>
                        <a:pt x="54118" y="25163"/>
                      </a:lnTo>
                      <a:lnTo>
                        <a:pt x="54139" y="24832"/>
                      </a:lnTo>
                      <a:lnTo>
                        <a:pt x="54160" y="24479"/>
                      </a:lnTo>
                      <a:lnTo>
                        <a:pt x="54118" y="24127"/>
                      </a:lnTo>
                      <a:lnTo>
                        <a:pt x="54077" y="23775"/>
                      </a:lnTo>
                      <a:lnTo>
                        <a:pt x="54056" y="23692"/>
                      </a:lnTo>
                      <a:lnTo>
                        <a:pt x="54056" y="23630"/>
                      </a:lnTo>
                      <a:lnTo>
                        <a:pt x="54056" y="22946"/>
                      </a:lnTo>
                      <a:lnTo>
                        <a:pt x="54077" y="22427"/>
                      </a:lnTo>
                      <a:lnTo>
                        <a:pt x="54098" y="21909"/>
                      </a:lnTo>
                      <a:lnTo>
                        <a:pt x="54098" y="21412"/>
                      </a:lnTo>
                      <a:lnTo>
                        <a:pt x="54098" y="20935"/>
                      </a:lnTo>
                      <a:lnTo>
                        <a:pt x="53973" y="19836"/>
                      </a:lnTo>
                      <a:lnTo>
                        <a:pt x="53911" y="19132"/>
                      </a:lnTo>
                      <a:lnTo>
                        <a:pt x="53890" y="18427"/>
                      </a:lnTo>
                      <a:lnTo>
                        <a:pt x="53890" y="17867"/>
                      </a:lnTo>
                      <a:lnTo>
                        <a:pt x="53890" y="17536"/>
                      </a:lnTo>
                      <a:lnTo>
                        <a:pt x="53890" y="17204"/>
                      </a:lnTo>
                      <a:lnTo>
                        <a:pt x="53890" y="17038"/>
                      </a:lnTo>
                      <a:lnTo>
                        <a:pt x="53870" y="16748"/>
                      </a:lnTo>
                      <a:lnTo>
                        <a:pt x="53849" y="16417"/>
                      </a:lnTo>
                      <a:lnTo>
                        <a:pt x="53807" y="16064"/>
                      </a:lnTo>
                      <a:lnTo>
                        <a:pt x="53787" y="15774"/>
                      </a:lnTo>
                      <a:lnTo>
                        <a:pt x="53787" y="15297"/>
                      </a:lnTo>
                      <a:lnTo>
                        <a:pt x="53807" y="14841"/>
                      </a:lnTo>
                      <a:lnTo>
                        <a:pt x="53828" y="14406"/>
                      </a:lnTo>
                      <a:lnTo>
                        <a:pt x="53828" y="13909"/>
                      </a:lnTo>
                      <a:lnTo>
                        <a:pt x="53807" y="13639"/>
                      </a:lnTo>
                      <a:lnTo>
                        <a:pt x="53766" y="13390"/>
                      </a:lnTo>
                      <a:lnTo>
                        <a:pt x="53724" y="13121"/>
                      </a:lnTo>
                      <a:lnTo>
                        <a:pt x="53704" y="12872"/>
                      </a:lnTo>
                      <a:lnTo>
                        <a:pt x="53704" y="12375"/>
                      </a:lnTo>
                      <a:lnTo>
                        <a:pt x="53724" y="12002"/>
                      </a:lnTo>
                      <a:lnTo>
                        <a:pt x="53724" y="11939"/>
                      </a:lnTo>
                      <a:lnTo>
                        <a:pt x="53704" y="11898"/>
                      </a:lnTo>
                      <a:lnTo>
                        <a:pt x="53662" y="11857"/>
                      </a:lnTo>
                      <a:lnTo>
                        <a:pt x="53621" y="11836"/>
                      </a:lnTo>
                      <a:lnTo>
                        <a:pt x="53579" y="11857"/>
                      </a:lnTo>
                      <a:lnTo>
                        <a:pt x="53538" y="11877"/>
                      </a:lnTo>
                      <a:lnTo>
                        <a:pt x="53517" y="11939"/>
                      </a:lnTo>
                      <a:lnTo>
                        <a:pt x="53517" y="12002"/>
                      </a:lnTo>
                      <a:lnTo>
                        <a:pt x="53517" y="12333"/>
                      </a:lnTo>
                      <a:lnTo>
                        <a:pt x="53476" y="12686"/>
                      </a:lnTo>
                      <a:lnTo>
                        <a:pt x="53455" y="13038"/>
                      </a:lnTo>
                      <a:lnTo>
                        <a:pt x="53434" y="13225"/>
                      </a:lnTo>
                      <a:lnTo>
                        <a:pt x="53434" y="13390"/>
                      </a:lnTo>
                      <a:lnTo>
                        <a:pt x="53455" y="13743"/>
                      </a:lnTo>
                      <a:lnTo>
                        <a:pt x="53455" y="14406"/>
                      </a:lnTo>
                      <a:lnTo>
                        <a:pt x="53434" y="15090"/>
                      </a:lnTo>
                      <a:lnTo>
                        <a:pt x="53351" y="15546"/>
                      </a:lnTo>
                      <a:lnTo>
                        <a:pt x="53331" y="15774"/>
                      </a:lnTo>
                      <a:lnTo>
                        <a:pt x="53310" y="16023"/>
                      </a:lnTo>
                      <a:lnTo>
                        <a:pt x="53289" y="17018"/>
                      </a:lnTo>
                      <a:lnTo>
                        <a:pt x="53289" y="17391"/>
                      </a:lnTo>
                      <a:lnTo>
                        <a:pt x="53268" y="17246"/>
                      </a:lnTo>
                      <a:lnTo>
                        <a:pt x="53248" y="16624"/>
                      </a:lnTo>
                      <a:lnTo>
                        <a:pt x="53227" y="16520"/>
                      </a:lnTo>
                      <a:lnTo>
                        <a:pt x="53248" y="16251"/>
                      </a:lnTo>
                      <a:lnTo>
                        <a:pt x="53248" y="15981"/>
                      </a:lnTo>
                      <a:lnTo>
                        <a:pt x="53268" y="15712"/>
                      </a:lnTo>
                      <a:lnTo>
                        <a:pt x="53268" y="15422"/>
                      </a:lnTo>
                      <a:lnTo>
                        <a:pt x="53227" y="14986"/>
                      </a:lnTo>
                      <a:lnTo>
                        <a:pt x="53186" y="14572"/>
                      </a:lnTo>
                      <a:lnTo>
                        <a:pt x="53144" y="14219"/>
                      </a:lnTo>
                      <a:lnTo>
                        <a:pt x="53123" y="13867"/>
                      </a:lnTo>
                      <a:lnTo>
                        <a:pt x="53144" y="13494"/>
                      </a:lnTo>
                      <a:lnTo>
                        <a:pt x="53186" y="13017"/>
                      </a:lnTo>
                      <a:lnTo>
                        <a:pt x="53165" y="12520"/>
                      </a:lnTo>
                      <a:lnTo>
                        <a:pt x="53206" y="12043"/>
                      </a:lnTo>
                      <a:lnTo>
                        <a:pt x="53206" y="11587"/>
                      </a:lnTo>
                      <a:lnTo>
                        <a:pt x="53186" y="11152"/>
                      </a:lnTo>
                      <a:lnTo>
                        <a:pt x="53144" y="10675"/>
                      </a:lnTo>
                      <a:lnTo>
                        <a:pt x="53165" y="10323"/>
                      </a:lnTo>
                      <a:lnTo>
                        <a:pt x="53165" y="9970"/>
                      </a:lnTo>
                      <a:lnTo>
                        <a:pt x="53186" y="9577"/>
                      </a:lnTo>
                      <a:lnTo>
                        <a:pt x="53186" y="9204"/>
                      </a:lnTo>
                      <a:lnTo>
                        <a:pt x="53186" y="8872"/>
                      </a:lnTo>
                      <a:lnTo>
                        <a:pt x="53144" y="8561"/>
                      </a:lnTo>
                      <a:lnTo>
                        <a:pt x="53082" y="7981"/>
                      </a:lnTo>
                      <a:lnTo>
                        <a:pt x="53040" y="7566"/>
                      </a:lnTo>
                      <a:lnTo>
                        <a:pt x="53040" y="7359"/>
                      </a:lnTo>
                      <a:lnTo>
                        <a:pt x="53061" y="7027"/>
                      </a:lnTo>
                      <a:lnTo>
                        <a:pt x="53082" y="6778"/>
                      </a:lnTo>
                      <a:lnTo>
                        <a:pt x="53103" y="6530"/>
                      </a:lnTo>
                      <a:lnTo>
                        <a:pt x="53103" y="6240"/>
                      </a:lnTo>
                      <a:lnTo>
                        <a:pt x="53082" y="5970"/>
                      </a:lnTo>
                      <a:lnTo>
                        <a:pt x="53103" y="5701"/>
                      </a:lnTo>
                      <a:lnTo>
                        <a:pt x="53144" y="5493"/>
                      </a:lnTo>
                      <a:lnTo>
                        <a:pt x="53227" y="5037"/>
                      </a:lnTo>
                      <a:lnTo>
                        <a:pt x="53268" y="4768"/>
                      </a:lnTo>
                      <a:lnTo>
                        <a:pt x="53289" y="4498"/>
                      </a:lnTo>
                      <a:lnTo>
                        <a:pt x="53310" y="3939"/>
                      </a:lnTo>
                      <a:lnTo>
                        <a:pt x="53414" y="3338"/>
                      </a:lnTo>
                      <a:lnTo>
                        <a:pt x="53434" y="3048"/>
                      </a:lnTo>
                      <a:lnTo>
                        <a:pt x="53455" y="2757"/>
                      </a:lnTo>
                      <a:lnTo>
                        <a:pt x="53455" y="2467"/>
                      </a:lnTo>
                      <a:lnTo>
                        <a:pt x="53455" y="2198"/>
                      </a:lnTo>
                      <a:lnTo>
                        <a:pt x="53414" y="1928"/>
                      </a:lnTo>
                      <a:lnTo>
                        <a:pt x="53372" y="1700"/>
                      </a:lnTo>
                      <a:lnTo>
                        <a:pt x="53310" y="1472"/>
                      </a:lnTo>
                      <a:lnTo>
                        <a:pt x="53227" y="1265"/>
                      </a:lnTo>
                      <a:lnTo>
                        <a:pt x="53123" y="1099"/>
                      </a:lnTo>
                      <a:lnTo>
                        <a:pt x="52999" y="933"/>
                      </a:lnTo>
                      <a:lnTo>
                        <a:pt x="52854" y="830"/>
                      </a:lnTo>
                      <a:lnTo>
                        <a:pt x="52667" y="726"/>
                      </a:lnTo>
                      <a:lnTo>
                        <a:pt x="52460" y="685"/>
                      </a:lnTo>
                      <a:lnTo>
                        <a:pt x="52232" y="664"/>
                      </a:lnTo>
                      <a:lnTo>
                        <a:pt x="51341" y="664"/>
                      </a:lnTo>
                      <a:lnTo>
                        <a:pt x="49703" y="705"/>
                      </a:lnTo>
                      <a:lnTo>
                        <a:pt x="46263" y="747"/>
                      </a:lnTo>
                      <a:lnTo>
                        <a:pt x="44356" y="768"/>
                      </a:lnTo>
                      <a:lnTo>
                        <a:pt x="39920" y="768"/>
                      </a:lnTo>
                      <a:lnTo>
                        <a:pt x="37288" y="726"/>
                      </a:lnTo>
                      <a:lnTo>
                        <a:pt x="36542" y="685"/>
                      </a:lnTo>
                      <a:lnTo>
                        <a:pt x="35733" y="664"/>
                      </a:lnTo>
                      <a:lnTo>
                        <a:pt x="34863" y="643"/>
                      </a:lnTo>
                      <a:lnTo>
                        <a:pt x="36625" y="643"/>
                      </a:lnTo>
                      <a:lnTo>
                        <a:pt x="36873" y="623"/>
                      </a:lnTo>
                      <a:lnTo>
                        <a:pt x="37143" y="643"/>
                      </a:lnTo>
                      <a:lnTo>
                        <a:pt x="37412" y="643"/>
                      </a:lnTo>
                      <a:lnTo>
                        <a:pt x="37661" y="623"/>
                      </a:lnTo>
                      <a:lnTo>
                        <a:pt x="37910" y="623"/>
                      </a:lnTo>
                      <a:lnTo>
                        <a:pt x="38449" y="664"/>
                      </a:lnTo>
                      <a:lnTo>
                        <a:pt x="38988" y="685"/>
                      </a:lnTo>
                      <a:lnTo>
                        <a:pt x="39630" y="705"/>
                      </a:lnTo>
                      <a:lnTo>
                        <a:pt x="40128" y="705"/>
                      </a:lnTo>
                      <a:lnTo>
                        <a:pt x="40625" y="685"/>
                      </a:lnTo>
                      <a:lnTo>
                        <a:pt x="41060" y="664"/>
                      </a:lnTo>
                      <a:lnTo>
                        <a:pt x="41330" y="664"/>
                      </a:lnTo>
                      <a:lnTo>
                        <a:pt x="41889" y="685"/>
                      </a:lnTo>
                      <a:lnTo>
                        <a:pt x="42490" y="685"/>
                      </a:lnTo>
                      <a:lnTo>
                        <a:pt x="43071" y="664"/>
                      </a:lnTo>
                      <a:lnTo>
                        <a:pt x="43589" y="643"/>
                      </a:lnTo>
                      <a:lnTo>
                        <a:pt x="44128" y="643"/>
                      </a:lnTo>
                      <a:lnTo>
                        <a:pt x="44439" y="623"/>
                      </a:lnTo>
                      <a:lnTo>
                        <a:pt x="45268" y="623"/>
                      </a:lnTo>
                      <a:lnTo>
                        <a:pt x="45537" y="643"/>
                      </a:lnTo>
                      <a:lnTo>
                        <a:pt x="50988" y="643"/>
                      </a:lnTo>
                      <a:lnTo>
                        <a:pt x="51610" y="623"/>
                      </a:lnTo>
                      <a:lnTo>
                        <a:pt x="52253" y="602"/>
                      </a:lnTo>
                      <a:lnTo>
                        <a:pt x="53082" y="581"/>
                      </a:lnTo>
                      <a:lnTo>
                        <a:pt x="53227" y="560"/>
                      </a:lnTo>
                      <a:lnTo>
                        <a:pt x="53268" y="560"/>
                      </a:lnTo>
                      <a:lnTo>
                        <a:pt x="53289" y="540"/>
                      </a:lnTo>
                      <a:lnTo>
                        <a:pt x="53268" y="519"/>
                      </a:lnTo>
                      <a:lnTo>
                        <a:pt x="53227" y="519"/>
                      </a:lnTo>
                      <a:lnTo>
                        <a:pt x="53082" y="498"/>
                      </a:lnTo>
                      <a:lnTo>
                        <a:pt x="52688" y="498"/>
                      </a:lnTo>
                      <a:lnTo>
                        <a:pt x="52087" y="457"/>
                      </a:lnTo>
                      <a:lnTo>
                        <a:pt x="51672" y="457"/>
                      </a:lnTo>
                      <a:lnTo>
                        <a:pt x="51258" y="477"/>
                      </a:lnTo>
                      <a:lnTo>
                        <a:pt x="50387" y="457"/>
                      </a:lnTo>
                      <a:lnTo>
                        <a:pt x="49538" y="436"/>
                      </a:lnTo>
                      <a:lnTo>
                        <a:pt x="48957" y="415"/>
                      </a:lnTo>
                      <a:lnTo>
                        <a:pt x="48398" y="395"/>
                      </a:lnTo>
                      <a:lnTo>
                        <a:pt x="47175" y="374"/>
                      </a:lnTo>
                      <a:lnTo>
                        <a:pt x="46035" y="353"/>
                      </a:lnTo>
                      <a:lnTo>
                        <a:pt x="45910" y="353"/>
                      </a:lnTo>
                      <a:lnTo>
                        <a:pt x="45413" y="374"/>
                      </a:lnTo>
                      <a:lnTo>
                        <a:pt x="45247" y="395"/>
                      </a:lnTo>
                      <a:lnTo>
                        <a:pt x="44957" y="415"/>
                      </a:lnTo>
                      <a:lnTo>
                        <a:pt x="44750" y="415"/>
                      </a:lnTo>
                      <a:lnTo>
                        <a:pt x="44542" y="395"/>
                      </a:lnTo>
                      <a:lnTo>
                        <a:pt x="44066" y="374"/>
                      </a:lnTo>
                      <a:lnTo>
                        <a:pt x="42781" y="374"/>
                      </a:lnTo>
                      <a:lnTo>
                        <a:pt x="42511" y="395"/>
                      </a:lnTo>
                      <a:lnTo>
                        <a:pt x="41744" y="332"/>
                      </a:lnTo>
                      <a:lnTo>
                        <a:pt x="40625" y="270"/>
                      </a:lnTo>
                      <a:lnTo>
                        <a:pt x="39817" y="208"/>
                      </a:lnTo>
                      <a:lnTo>
                        <a:pt x="39402" y="208"/>
                      </a:lnTo>
                      <a:lnTo>
                        <a:pt x="39008" y="229"/>
                      </a:lnTo>
                      <a:lnTo>
                        <a:pt x="38718" y="270"/>
                      </a:lnTo>
                      <a:lnTo>
                        <a:pt x="38469" y="270"/>
                      </a:lnTo>
                      <a:lnTo>
                        <a:pt x="38138" y="249"/>
                      </a:lnTo>
                      <a:lnTo>
                        <a:pt x="37951" y="270"/>
                      </a:lnTo>
                      <a:lnTo>
                        <a:pt x="37557" y="270"/>
                      </a:lnTo>
                      <a:lnTo>
                        <a:pt x="37350" y="249"/>
                      </a:lnTo>
                      <a:lnTo>
                        <a:pt x="37164" y="229"/>
                      </a:lnTo>
                      <a:lnTo>
                        <a:pt x="36956" y="208"/>
                      </a:lnTo>
                      <a:lnTo>
                        <a:pt x="35796" y="208"/>
                      </a:lnTo>
                      <a:lnTo>
                        <a:pt x="35298" y="167"/>
                      </a:lnTo>
                      <a:lnTo>
                        <a:pt x="34531" y="125"/>
                      </a:lnTo>
                      <a:lnTo>
                        <a:pt x="33578" y="104"/>
                      </a:lnTo>
                      <a:lnTo>
                        <a:pt x="32977" y="63"/>
                      </a:lnTo>
                      <a:lnTo>
                        <a:pt x="32583" y="21"/>
                      </a:lnTo>
                      <a:lnTo>
                        <a:pt x="32189" y="21"/>
                      </a:lnTo>
                      <a:lnTo>
                        <a:pt x="31588" y="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53" name="Rectangle 88">
                  <a:extLst>
                    <a:ext uri="{FF2B5EF4-FFF2-40B4-BE49-F238E27FC236}">
                      <a16:creationId xmlns:a16="http://schemas.microsoft.com/office/drawing/2014/main" id="{6F8CBEE7-4D51-C2A8-57D9-B137FF524BE2}"/>
                    </a:ext>
                  </a:extLst>
                </p:cNvPr>
                <p:cNvSpPr/>
                <p:nvPr/>
              </p:nvSpPr>
              <p:spPr>
                <a:xfrm>
                  <a:off x="833599" y="227505"/>
                  <a:ext cx="7779457" cy="1220855"/>
                </a:xfrm>
                <a:custGeom>
                  <a:avLst/>
                  <a:gdLst>
                    <a:gd name="connsiteX0" fmla="*/ 0 w 7779457"/>
                    <a:gd name="connsiteY0" fmla="*/ 0 h 1220855"/>
                    <a:gd name="connsiteX1" fmla="*/ 442831 w 7779457"/>
                    <a:gd name="connsiteY1" fmla="*/ 0 h 1220855"/>
                    <a:gd name="connsiteX2" fmla="*/ 1119045 w 7779457"/>
                    <a:gd name="connsiteY2" fmla="*/ 0 h 1220855"/>
                    <a:gd name="connsiteX3" fmla="*/ 1873054 w 7779457"/>
                    <a:gd name="connsiteY3" fmla="*/ 0 h 1220855"/>
                    <a:gd name="connsiteX4" fmla="*/ 2627063 w 7779457"/>
                    <a:gd name="connsiteY4" fmla="*/ 0 h 1220855"/>
                    <a:gd name="connsiteX5" fmla="*/ 3303277 w 7779457"/>
                    <a:gd name="connsiteY5" fmla="*/ 0 h 1220855"/>
                    <a:gd name="connsiteX6" fmla="*/ 3901697 w 7779457"/>
                    <a:gd name="connsiteY6" fmla="*/ 0 h 1220855"/>
                    <a:gd name="connsiteX7" fmla="*/ 4655706 w 7779457"/>
                    <a:gd name="connsiteY7" fmla="*/ 0 h 1220855"/>
                    <a:gd name="connsiteX8" fmla="*/ 5098536 w 7779457"/>
                    <a:gd name="connsiteY8" fmla="*/ 0 h 1220855"/>
                    <a:gd name="connsiteX9" fmla="*/ 5619162 w 7779457"/>
                    <a:gd name="connsiteY9" fmla="*/ 0 h 1220855"/>
                    <a:gd name="connsiteX10" fmla="*/ 6139787 w 7779457"/>
                    <a:gd name="connsiteY10" fmla="*/ 0 h 1220855"/>
                    <a:gd name="connsiteX11" fmla="*/ 6582617 w 7779457"/>
                    <a:gd name="connsiteY11" fmla="*/ 0 h 1220855"/>
                    <a:gd name="connsiteX12" fmla="*/ 7181037 w 7779457"/>
                    <a:gd name="connsiteY12" fmla="*/ 0 h 1220855"/>
                    <a:gd name="connsiteX13" fmla="*/ 7779457 w 7779457"/>
                    <a:gd name="connsiteY13" fmla="*/ 0 h 1220855"/>
                    <a:gd name="connsiteX14" fmla="*/ 7779457 w 7779457"/>
                    <a:gd name="connsiteY14" fmla="*/ 406952 h 1220855"/>
                    <a:gd name="connsiteX15" fmla="*/ 7779457 w 7779457"/>
                    <a:gd name="connsiteY15" fmla="*/ 777278 h 1220855"/>
                    <a:gd name="connsiteX16" fmla="*/ 7779457 w 7779457"/>
                    <a:gd name="connsiteY16" fmla="*/ 1220855 h 1220855"/>
                    <a:gd name="connsiteX17" fmla="*/ 7181037 w 7779457"/>
                    <a:gd name="connsiteY17" fmla="*/ 1220855 h 1220855"/>
                    <a:gd name="connsiteX18" fmla="*/ 6660412 w 7779457"/>
                    <a:gd name="connsiteY18" fmla="*/ 1220855 h 1220855"/>
                    <a:gd name="connsiteX19" fmla="*/ 5984198 w 7779457"/>
                    <a:gd name="connsiteY19" fmla="*/ 1220855 h 1220855"/>
                    <a:gd name="connsiteX20" fmla="*/ 5385778 w 7779457"/>
                    <a:gd name="connsiteY20" fmla="*/ 1220855 h 1220855"/>
                    <a:gd name="connsiteX21" fmla="*/ 5020742 w 7779457"/>
                    <a:gd name="connsiteY21" fmla="*/ 1220855 h 1220855"/>
                    <a:gd name="connsiteX22" fmla="*/ 4344528 w 7779457"/>
                    <a:gd name="connsiteY22" fmla="*/ 1220855 h 1220855"/>
                    <a:gd name="connsiteX23" fmla="*/ 3823902 w 7779457"/>
                    <a:gd name="connsiteY23" fmla="*/ 1220855 h 1220855"/>
                    <a:gd name="connsiteX24" fmla="*/ 3225483 w 7779457"/>
                    <a:gd name="connsiteY24" fmla="*/ 1220855 h 1220855"/>
                    <a:gd name="connsiteX25" fmla="*/ 2549268 w 7779457"/>
                    <a:gd name="connsiteY25" fmla="*/ 1220855 h 1220855"/>
                    <a:gd name="connsiteX26" fmla="*/ 2184232 w 7779457"/>
                    <a:gd name="connsiteY26" fmla="*/ 1220855 h 1220855"/>
                    <a:gd name="connsiteX27" fmla="*/ 1585812 w 7779457"/>
                    <a:gd name="connsiteY27" fmla="*/ 1220855 h 1220855"/>
                    <a:gd name="connsiteX28" fmla="*/ 909598 w 7779457"/>
                    <a:gd name="connsiteY28" fmla="*/ 1220855 h 1220855"/>
                    <a:gd name="connsiteX29" fmla="*/ 0 w 7779457"/>
                    <a:gd name="connsiteY29" fmla="*/ 1220855 h 1220855"/>
                    <a:gd name="connsiteX30" fmla="*/ 0 w 7779457"/>
                    <a:gd name="connsiteY30" fmla="*/ 838320 h 1220855"/>
                    <a:gd name="connsiteX31" fmla="*/ 0 w 7779457"/>
                    <a:gd name="connsiteY31" fmla="*/ 406952 h 1220855"/>
                    <a:gd name="connsiteX32" fmla="*/ 0 w 7779457"/>
                    <a:gd name="connsiteY32" fmla="*/ 0 h 1220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7779457" h="1220855" extrusionOk="0">
                      <a:moveTo>
                        <a:pt x="0" y="0"/>
                      </a:moveTo>
                      <a:cubicBezTo>
                        <a:pt x="134759" y="-28165"/>
                        <a:pt x="270839" y="50064"/>
                        <a:pt x="442831" y="0"/>
                      </a:cubicBezTo>
                      <a:cubicBezTo>
                        <a:pt x="614823" y="-50064"/>
                        <a:pt x="936698" y="65499"/>
                        <a:pt x="1119045" y="0"/>
                      </a:cubicBezTo>
                      <a:cubicBezTo>
                        <a:pt x="1301392" y="-65499"/>
                        <a:pt x="1502088" y="47135"/>
                        <a:pt x="1873054" y="0"/>
                      </a:cubicBezTo>
                      <a:cubicBezTo>
                        <a:pt x="2244020" y="-47135"/>
                        <a:pt x="2291267" y="7298"/>
                        <a:pt x="2627063" y="0"/>
                      </a:cubicBezTo>
                      <a:cubicBezTo>
                        <a:pt x="2962859" y="-7298"/>
                        <a:pt x="3135353" y="78570"/>
                        <a:pt x="3303277" y="0"/>
                      </a:cubicBezTo>
                      <a:cubicBezTo>
                        <a:pt x="3471201" y="-78570"/>
                        <a:pt x="3623928" y="19051"/>
                        <a:pt x="3901697" y="0"/>
                      </a:cubicBezTo>
                      <a:cubicBezTo>
                        <a:pt x="4179466" y="-19051"/>
                        <a:pt x="4463849" y="36321"/>
                        <a:pt x="4655706" y="0"/>
                      </a:cubicBezTo>
                      <a:cubicBezTo>
                        <a:pt x="4847563" y="-36321"/>
                        <a:pt x="4889117" y="38287"/>
                        <a:pt x="5098536" y="0"/>
                      </a:cubicBezTo>
                      <a:cubicBezTo>
                        <a:pt x="5307955" y="-38287"/>
                        <a:pt x="5386180" y="43420"/>
                        <a:pt x="5619162" y="0"/>
                      </a:cubicBezTo>
                      <a:cubicBezTo>
                        <a:pt x="5852144" y="-43420"/>
                        <a:pt x="5888199" y="45759"/>
                        <a:pt x="6139787" y="0"/>
                      </a:cubicBezTo>
                      <a:cubicBezTo>
                        <a:pt x="6391375" y="-45759"/>
                        <a:pt x="6420389" y="31013"/>
                        <a:pt x="6582617" y="0"/>
                      </a:cubicBezTo>
                      <a:cubicBezTo>
                        <a:pt x="6744845" y="-31013"/>
                        <a:pt x="6935874" y="62664"/>
                        <a:pt x="7181037" y="0"/>
                      </a:cubicBezTo>
                      <a:cubicBezTo>
                        <a:pt x="7426200" y="-62664"/>
                        <a:pt x="7485283" y="53913"/>
                        <a:pt x="7779457" y="0"/>
                      </a:cubicBezTo>
                      <a:cubicBezTo>
                        <a:pt x="7796470" y="120382"/>
                        <a:pt x="7758173" y="283795"/>
                        <a:pt x="7779457" y="406952"/>
                      </a:cubicBezTo>
                      <a:cubicBezTo>
                        <a:pt x="7800741" y="530109"/>
                        <a:pt x="7744856" y="674322"/>
                        <a:pt x="7779457" y="777278"/>
                      </a:cubicBezTo>
                      <a:cubicBezTo>
                        <a:pt x="7814058" y="880234"/>
                        <a:pt x="7739140" y="1095336"/>
                        <a:pt x="7779457" y="1220855"/>
                      </a:cubicBezTo>
                      <a:cubicBezTo>
                        <a:pt x="7481084" y="1291899"/>
                        <a:pt x="7443509" y="1220484"/>
                        <a:pt x="7181037" y="1220855"/>
                      </a:cubicBezTo>
                      <a:cubicBezTo>
                        <a:pt x="6918565" y="1221226"/>
                        <a:pt x="6822805" y="1198251"/>
                        <a:pt x="6660412" y="1220855"/>
                      </a:cubicBezTo>
                      <a:cubicBezTo>
                        <a:pt x="6498019" y="1243459"/>
                        <a:pt x="6164939" y="1215224"/>
                        <a:pt x="5984198" y="1220855"/>
                      </a:cubicBezTo>
                      <a:cubicBezTo>
                        <a:pt x="5803457" y="1226486"/>
                        <a:pt x="5667216" y="1177222"/>
                        <a:pt x="5385778" y="1220855"/>
                      </a:cubicBezTo>
                      <a:cubicBezTo>
                        <a:pt x="5104340" y="1264488"/>
                        <a:pt x="5180489" y="1195336"/>
                        <a:pt x="5020742" y="1220855"/>
                      </a:cubicBezTo>
                      <a:cubicBezTo>
                        <a:pt x="4860995" y="1246374"/>
                        <a:pt x="4514392" y="1192256"/>
                        <a:pt x="4344528" y="1220855"/>
                      </a:cubicBezTo>
                      <a:cubicBezTo>
                        <a:pt x="4174664" y="1249454"/>
                        <a:pt x="3943120" y="1164078"/>
                        <a:pt x="3823902" y="1220855"/>
                      </a:cubicBezTo>
                      <a:cubicBezTo>
                        <a:pt x="3704684" y="1277632"/>
                        <a:pt x="3480741" y="1197266"/>
                        <a:pt x="3225483" y="1220855"/>
                      </a:cubicBezTo>
                      <a:cubicBezTo>
                        <a:pt x="2970225" y="1244444"/>
                        <a:pt x="2811120" y="1190486"/>
                        <a:pt x="2549268" y="1220855"/>
                      </a:cubicBezTo>
                      <a:cubicBezTo>
                        <a:pt x="2287417" y="1251224"/>
                        <a:pt x="2328553" y="1180062"/>
                        <a:pt x="2184232" y="1220855"/>
                      </a:cubicBezTo>
                      <a:cubicBezTo>
                        <a:pt x="2039911" y="1261648"/>
                        <a:pt x="1789060" y="1174011"/>
                        <a:pt x="1585812" y="1220855"/>
                      </a:cubicBezTo>
                      <a:cubicBezTo>
                        <a:pt x="1382564" y="1267699"/>
                        <a:pt x="1199493" y="1201323"/>
                        <a:pt x="909598" y="1220855"/>
                      </a:cubicBezTo>
                      <a:cubicBezTo>
                        <a:pt x="619703" y="1240387"/>
                        <a:pt x="275991" y="1122516"/>
                        <a:pt x="0" y="1220855"/>
                      </a:cubicBezTo>
                      <a:cubicBezTo>
                        <a:pt x="-35791" y="1065506"/>
                        <a:pt x="11676" y="938518"/>
                        <a:pt x="0" y="838320"/>
                      </a:cubicBezTo>
                      <a:cubicBezTo>
                        <a:pt x="-11676" y="738122"/>
                        <a:pt x="21208" y="576034"/>
                        <a:pt x="0" y="406952"/>
                      </a:cubicBezTo>
                      <a:cubicBezTo>
                        <a:pt x="-21208" y="237870"/>
                        <a:pt x="2711" y="105428"/>
                        <a:pt x="0" y="0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FF0066"/>
                  </a:solidFill>
                  <a:prstDash val="lgDash"/>
                  <a:extLst>
                    <a:ext uri="{C807C97D-BFC1-408E-A445-0C87EB9F89A2}">
                      <ask:lineSketchStyleProps xmlns:ask="http://schemas.microsoft.com/office/drawing/2018/sketchyshapes" sd="170926038">
                        <a:prstGeom prst="rect">
                          <a:avLst/>
                        </a:prstGeom>
                        <ask:type>
                          <ask:lineSketchScribble/>
                        </ask:type>
                      </ask:lineSketchStyleProps>
                    </a:ext>
                  </a:extLst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  <a:sym typeface="Arial"/>
                  </a:endParaRPr>
                </a:p>
              </p:txBody>
            </p:sp>
          </p:grp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FC9217A-F002-4CBC-34C1-FD13B89B137E}"/>
                  </a:ext>
                </a:extLst>
              </p:cNvPr>
              <p:cNvSpPr txBox="1"/>
              <p:nvPr/>
            </p:nvSpPr>
            <p:spPr>
              <a:xfrm>
                <a:off x="1463556" y="314849"/>
                <a:ext cx="7036315" cy="114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472</a:t>
                </a:r>
              </a:p>
            </p:txBody>
          </p:sp>
        </p:grp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203048" y="5034734"/>
              <a:ext cx="1548518" cy="1548518"/>
            </a:xfrm>
            <a:prstGeom prst="rect">
              <a:avLst/>
            </a:prstGeom>
          </p:spPr>
        </p:pic>
      </p:grpSp>
      <p:sp>
        <p:nvSpPr>
          <p:cNvPr id="62" name="Heart 61">
            <a:extLst>
              <a:ext uri="{FF2B5EF4-FFF2-40B4-BE49-F238E27FC236}">
                <a16:creationId xmlns:a16="http://schemas.microsoft.com/office/drawing/2014/main" id="{94A1073B-8735-C9FD-82B4-5134F8259DE3}"/>
              </a:ext>
            </a:extLst>
          </p:cNvPr>
          <p:cNvSpPr/>
          <p:nvPr/>
        </p:nvSpPr>
        <p:spPr>
          <a:xfrm>
            <a:off x="10125576" y="2282154"/>
            <a:ext cx="1322281" cy="1103068"/>
          </a:xfrm>
          <a:prstGeom prst="hear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  <a:sym typeface="Arial"/>
            </a:endParaRPr>
          </a:p>
        </p:txBody>
      </p:sp>
      <p:sp>
        <p:nvSpPr>
          <p:cNvPr id="64" name="Multiplication Sign 196">
            <a:extLst>
              <a:ext uri="{FF2B5EF4-FFF2-40B4-BE49-F238E27FC236}">
                <a16:creationId xmlns:a16="http://schemas.microsoft.com/office/drawing/2014/main" id="{D554B4FB-F835-8BE1-744C-2F706F204CC5}"/>
              </a:ext>
            </a:extLst>
          </p:cNvPr>
          <p:cNvSpPr/>
          <p:nvPr/>
        </p:nvSpPr>
        <p:spPr>
          <a:xfrm>
            <a:off x="9979225" y="3568621"/>
            <a:ext cx="1736176" cy="1540675"/>
          </a:xfrm>
          <a:prstGeom prst="mathMultiply">
            <a:avLst/>
          </a:prstGeom>
          <a:solidFill>
            <a:srgbClr val="FF000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  <a:sym typeface="Arial"/>
            </a:endParaRPr>
          </a:p>
        </p:txBody>
      </p:sp>
      <p:sp>
        <p:nvSpPr>
          <p:cNvPr id="65" name="Multiplication Sign 196">
            <a:extLst>
              <a:ext uri="{FF2B5EF4-FFF2-40B4-BE49-F238E27FC236}">
                <a16:creationId xmlns:a16="http://schemas.microsoft.com/office/drawing/2014/main" id="{D554B4FB-F835-8BE1-744C-2F706F204CC5}"/>
              </a:ext>
            </a:extLst>
          </p:cNvPr>
          <p:cNvSpPr/>
          <p:nvPr/>
        </p:nvSpPr>
        <p:spPr>
          <a:xfrm>
            <a:off x="9998096" y="5207521"/>
            <a:ext cx="1736176" cy="1540675"/>
          </a:xfrm>
          <a:prstGeom prst="mathMultiply">
            <a:avLst/>
          </a:prstGeom>
          <a:solidFill>
            <a:srgbClr val="FF000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  <a:sym typeface="Arial"/>
            </a:endParaRPr>
          </a:p>
        </p:txBody>
      </p:sp>
      <p:sp>
        <p:nvSpPr>
          <p:cNvPr id="54" name="Arrow: Right 1">
            <a:hlinkClick r:id="rId19" action="ppaction://hlinksldjump"/>
            <a:extLst>
              <a:ext uri="{FF2B5EF4-FFF2-40B4-BE49-F238E27FC236}">
                <a16:creationId xmlns:a16="http://schemas.microsoft.com/office/drawing/2014/main" id="{40625038-9545-18A0-B1C3-39D06836A690}"/>
              </a:ext>
            </a:extLst>
          </p:cNvPr>
          <p:cNvSpPr/>
          <p:nvPr/>
        </p:nvSpPr>
        <p:spPr>
          <a:xfrm rot="10800000">
            <a:off x="298557" y="6020977"/>
            <a:ext cx="741119" cy="64500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667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11022E-16 L 0.1556 0.00301 " pathEditMode="relative" rAng="0" ptsTypes="AA">
                                      <p:cBhvr>
                                        <p:cTn id="9" dur="5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3" y="13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0.09752 0 " pathEditMode="relative" rAng="0" ptsTypes="AA">
                                      <p:cBhvr>
                                        <p:cTn id="14" dur="59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7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-0.04922 0.00509 " pathEditMode="relative" rAng="0" ptsTypes="AA">
                                      <p:cBhvr>
                                        <p:cTn id="19" dur="59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1" y="25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22222E-6 L -0.04922 0.00509 " pathEditMode="relative" rAng="0" ptsTypes="AA">
                                      <p:cBhvr>
                                        <p:cTn id="28" dur="59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1" y="255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7 L -0.04922 0.00509 " pathEditMode="relative" rAng="0" ptsTypes="AA">
                                      <p:cBhvr>
                                        <p:cTn id="33" dur="59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1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"/>
                </p:tgtEl>
              </p:cMediaNode>
            </p:audi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6" dur="1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1" dur="1" fill="hold"/>
                                        <p:tgtEl>
                                          <p:spTgt spid="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9" dur="1" fill="hold"/>
                                        <p:tgtEl>
                                          <p:spTgt spid="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62" grpId="0" animBg="1"/>
      <p:bldP spid="64" grpId="0" animBg="1"/>
      <p:bldP spid="6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r="407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AD07F7E-1C9F-4475-982E-E2A483C791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69" y="5441865"/>
            <a:ext cx="1546334" cy="154633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2A715F77-DF64-4201-81F3-12F1FF45A95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037" y="5885778"/>
            <a:ext cx="835331" cy="83533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181037B-11BE-4180-A779-4A1E5628F0C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222" y="5168544"/>
            <a:ext cx="1498600" cy="14986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D51F806-0E00-4876-A434-3E441792124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636" y="5581222"/>
            <a:ext cx="1406977" cy="140697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2A715F77-DF64-4201-81F3-12F1FF45A95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549" y="-262777"/>
            <a:ext cx="1509054" cy="150905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A715F77-DF64-4201-81F3-12F1FF45A95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222" y="-286374"/>
            <a:ext cx="1665125" cy="166512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568413" y="71646"/>
            <a:ext cx="11429706" cy="1913908"/>
            <a:chOff x="568413" y="71646"/>
            <a:chExt cx="11429706" cy="1913908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494FD56-6031-30C1-EBD3-D8BFA61ED704}"/>
                </a:ext>
              </a:extLst>
            </p:cNvPr>
            <p:cNvGrpSpPr/>
            <p:nvPr/>
          </p:nvGrpSpPr>
          <p:grpSpPr>
            <a:xfrm>
              <a:off x="568413" y="114653"/>
              <a:ext cx="11429706" cy="1870901"/>
              <a:chOff x="335021" y="23792"/>
              <a:chExt cx="8572280" cy="1553496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469D7A8D-AC90-821C-807E-ACF7EF71BEE4}"/>
                  </a:ext>
                </a:extLst>
              </p:cNvPr>
              <p:cNvGrpSpPr/>
              <p:nvPr/>
            </p:nvGrpSpPr>
            <p:grpSpPr>
              <a:xfrm>
                <a:off x="335021" y="23792"/>
                <a:ext cx="8572280" cy="1553496"/>
                <a:chOff x="335021" y="23792"/>
                <a:chExt cx="8572280" cy="1553496"/>
              </a:xfrm>
            </p:grpSpPr>
            <p:sp>
              <p:nvSpPr>
                <p:cNvPr id="24" name="Google Shape;2105;p47">
                  <a:extLst>
                    <a:ext uri="{FF2B5EF4-FFF2-40B4-BE49-F238E27FC236}">
                      <a16:creationId xmlns:a16="http://schemas.microsoft.com/office/drawing/2014/main" id="{DA3FBF7E-E84E-7E93-863D-5C618E6F7EFA}"/>
                    </a:ext>
                  </a:extLst>
                </p:cNvPr>
                <p:cNvSpPr/>
                <p:nvPr/>
              </p:nvSpPr>
              <p:spPr>
                <a:xfrm>
                  <a:off x="335021" y="23792"/>
                  <a:ext cx="8572280" cy="155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30" h="54969" extrusionOk="0">
                      <a:moveTo>
                        <a:pt x="16727" y="519"/>
                      </a:moveTo>
                      <a:lnTo>
                        <a:pt x="18344" y="540"/>
                      </a:lnTo>
                      <a:lnTo>
                        <a:pt x="17452" y="560"/>
                      </a:lnTo>
                      <a:lnTo>
                        <a:pt x="15856" y="560"/>
                      </a:lnTo>
                      <a:lnTo>
                        <a:pt x="16727" y="519"/>
                      </a:lnTo>
                      <a:close/>
                      <a:moveTo>
                        <a:pt x="1430" y="12810"/>
                      </a:moveTo>
                      <a:lnTo>
                        <a:pt x="1430" y="13432"/>
                      </a:lnTo>
                      <a:lnTo>
                        <a:pt x="1389" y="13225"/>
                      </a:lnTo>
                      <a:lnTo>
                        <a:pt x="1389" y="13142"/>
                      </a:lnTo>
                      <a:lnTo>
                        <a:pt x="1389" y="13038"/>
                      </a:lnTo>
                      <a:lnTo>
                        <a:pt x="1430" y="12810"/>
                      </a:lnTo>
                      <a:close/>
                      <a:moveTo>
                        <a:pt x="1430" y="13556"/>
                      </a:moveTo>
                      <a:lnTo>
                        <a:pt x="1410" y="13971"/>
                      </a:lnTo>
                      <a:lnTo>
                        <a:pt x="1410" y="13888"/>
                      </a:lnTo>
                      <a:lnTo>
                        <a:pt x="1430" y="13556"/>
                      </a:lnTo>
                      <a:close/>
                      <a:moveTo>
                        <a:pt x="30966" y="1"/>
                      </a:moveTo>
                      <a:lnTo>
                        <a:pt x="30303" y="21"/>
                      </a:lnTo>
                      <a:lnTo>
                        <a:pt x="29640" y="63"/>
                      </a:lnTo>
                      <a:lnTo>
                        <a:pt x="29246" y="84"/>
                      </a:lnTo>
                      <a:lnTo>
                        <a:pt x="28355" y="42"/>
                      </a:lnTo>
                      <a:lnTo>
                        <a:pt x="27816" y="21"/>
                      </a:lnTo>
                      <a:lnTo>
                        <a:pt x="26634" y="21"/>
                      </a:lnTo>
                      <a:lnTo>
                        <a:pt x="26013" y="63"/>
                      </a:lnTo>
                      <a:lnTo>
                        <a:pt x="25577" y="104"/>
                      </a:lnTo>
                      <a:lnTo>
                        <a:pt x="25163" y="146"/>
                      </a:lnTo>
                      <a:lnTo>
                        <a:pt x="24976" y="187"/>
                      </a:lnTo>
                      <a:lnTo>
                        <a:pt x="24396" y="229"/>
                      </a:lnTo>
                      <a:lnTo>
                        <a:pt x="23940" y="249"/>
                      </a:lnTo>
                      <a:lnTo>
                        <a:pt x="23214" y="270"/>
                      </a:lnTo>
                      <a:lnTo>
                        <a:pt x="22344" y="249"/>
                      </a:lnTo>
                      <a:lnTo>
                        <a:pt x="21618" y="249"/>
                      </a:lnTo>
                      <a:lnTo>
                        <a:pt x="20872" y="270"/>
                      </a:lnTo>
                      <a:lnTo>
                        <a:pt x="20748" y="229"/>
                      </a:lnTo>
                      <a:lnTo>
                        <a:pt x="20582" y="208"/>
                      </a:lnTo>
                      <a:lnTo>
                        <a:pt x="19421" y="167"/>
                      </a:lnTo>
                      <a:lnTo>
                        <a:pt x="18530" y="146"/>
                      </a:lnTo>
                      <a:lnTo>
                        <a:pt x="18136" y="125"/>
                      </a:lnTo>
                      <a:lnTo>
                        <a:pt x="17722" y="125"/>
                      </a:lnTo>
                      <a:lnTo>
                        <a:pt x="16830" y="167"/>
                      </a:lnTo>
                      <a:lnTo>
                        <a:pt x="14530" y="167"/>
                      </a:lnTo>
                      <a:lnTo>
                        <a:pt x="13929" y="146"/>
                      </a:lnTo>
                      <a:lnTo>
                        <a:pt x="13328" y="167"/>
                      </a:lnTo>
                      <a:lnTo>
                        <a:pt x="11980" y="208"/>
                      </a:lnTo>
                      <a:lnTo>
                        <a:pt x="10239" y="249"/>
                      </a:lnTo>
                      <a:lnTo>
                        <a:pt x="8519" y="249"/>
                      </a:lnTo>
                      <a:lnTo>
                        <a:pt x="7752" y="270"/>
                      </a:lnTo>
                      <a:lnTo>
                        <a:pt x="6964" y="291"/>
                      </a:lnTo>
                      <a:lnTo>
                        <a:pt x="5824" y="291"/>
                      </a:lnTo>
                      <a:lnTo>
                        <a:pt x="4664" y="270"/>
                      </a:lnTo>
                      <a:lnTo>
                        <a:pt x="4021" y="291"/>
                      </a:lnTo>
                      <a:lnTo>
                        <a:pt x="3379" y="332"/>
                      </a:lnTo>
                      <a:lnTo>
                        <a:pt x="2322" y="312"/>
                      </a:lnTo>
                      <a:lnTo>
                        <a:pt x="2177" y="332"/>
                      </a:lnTo>
                      <a:lnTo>
                        <a:pt x="2135" y="332"/>
                      </a:lnTo>
                      <a:lnTo>
                        <a:pt x="2114" y="374"/>
                      </a:lnTo>
                      <a:lnTo>
                        <a:pt x="2135" y="395"/>
                      </a:lnTo>
                      <a:lnTo>
                        <a:pt x="2156" y="395"/>
                      </a:lnTo>
                      <a:lnTo>
                        <a:pt x="2322" y="415"/>
                      </a:lnTo>
                      <a:lnTo>
                        <a:pt x="2715" y="415"/>
                      </a:lnTo>
                      <a:lnTo>
                        <a:pt x="3586" y="436"/>
                      </a:lnTo>
                      <a:lnTo>
                        <a:pt x="4456" y="436"/>
                      </a:lnTo>
                      <a:lnTo>
                        <a:pt x="6115" y="457"/>
                      </a:lnTo>
                      <a:lnTo>
                        <a:pt x="6695" y="477"/>
                      </a:lnTo>
                      <a:lnTo>
                        <a:pt x="7255" y="498"/>
                      </a:lnTo>
                      <a:lnTo>
                        <a:pt x="7690" y="498"/>
                      </a:lnTo>
                      <a:lnTo>
                        <a:pt x="7172" y="519"/>
                      </a:lnTo>
                      <a:lnTo>
                        <a:pt x="6156" y="540"/>
                      </a:lnTo>
                      <a:lnTo>
                        <a:pt x="2881" y="540"/>
                      </a:lnTo>
                      <a:lnTo>
                        <a:pt x="2591" y="581"/>
                      </a:lnTo>
                      <a:lnTo>
                        <a:pt x="2322" y="643"/>
                      </a:lnTo>
                      <a:lnTo>
                        <a:pt x="2094" y="705"/>
                      </a:lnTo>
                      <a:lnTo>
                        <a:pt x="1907" y="788"/>
                      </a:lnTo>
                      <a:lnTo>
                        <a:pt x="1721" y="892"/>
                      </a:lnTo>
                      <a:lnTo>
                        <a:pt x="1575" y="1016"/>
                      </a:lnTo>
                      <a:lnTo>
                        <a:pt x="1451" y="1141"/>
                      </a:lnTo>
                      <a:lnTo>
                        <a:pt x="1347" y="1265"/>
                      </a:lnTo>
                      <a:lnTo>
                        <a:pt x="1265" y="1410"/>
                      </a:lnTo>
                      <a:lnTo>
                        <a:pt x="1202" y="1555"/>
                      </a:lnTo>
                      <a:lnTo>
                        <a:pt x="1140" y="1680"/>
                      </a:lnTo>
                      <a:lnTo>
                        <a:pt x="1099" y="1825"/>
                      </a:lnTo>
                      <a:lnTo>
                        <a:pt x="1078" y="1970"/>
                      </a:lnTo>
                      <a:lnTo>
                        <a:pt x="1057" y="2219"/>
                      </a:lnTo>
                      <a:lnTo>
                        <a:pt x="1057" y="2571"/>
                      </a:lnTo>
                      <a:lnTo>
                        <a:pt x="1037" y="2923"/>
                      </a:lnTo>
                      <a:lnTo>
                        <a:pt x="995" y="3607"/>
                      </a:lnTo>
                      <a:lnTo>
                        <a:pt x="912" y="4084"/>
                      </a:lnTo>
                      <a:lnTo>
                        <a:pt x="891" y="4312"/>
                      </a:lnTo>
                      <a:lnTo>
                        <a:pt x="871" y="4540"/>
                      </a:lnTo>
                      <a:lnTo>
                        <a:pt x="829" y="5535"/>
                      </a:lnTo>
                      <a:lnTo>
                        <a:pt x="809" y="6447"/>
                      </a:lnTo>
                      <a:lnTo>
                        <a:pt x="809" y="6530"/>
                      </a:lnTo>
                      <a:lnTo>
                        <a:pt x="809" y="6550"/>
                      </a:lnTo>
                      <a:lnTo>
                        <a:pt x="829" y="6758"/>
                      </a:lnTo>
                      <a:lnTo>
                        <a:pt x="850" y="6944"/>
                      </a:lnTo>
                      <a:lnTo>
                        <a:pt x="891" y="7089"/>
                      </a:lnTo>
                      <a:lnTo>
                        <a:pt x="912" y="7317"/>
                      </a:lnTo>
                      <a:lnTo>
                        <a:pt x="912" y="7483"/>
                      </a:lnTo>
                      <a:lnTo>
                        <a:pt x="891" y="7670"/>
                      </a:lnTo>
                      <a:lnTo>
                        <a:pt x="829" y="8043"/>
                      </a:lnTo>
                      <a:lnTo>
                        <a:pt x="809" y="8229"/>
                      </a:lnTo>
                      <a:lnTo>
                        <a:pt x="809" y="8416"/>
                      </a:lnTo>
                      <a:lnTo>
                        <a:pt x="850" y="9100"/>
                      </a:lnTo>
                      <a:lnTo>
                        <a:pt x="850" y="9307"/>
                      </a:lnTo>
                      <a:lnTo>
                        <a:pt x="726" y="9929"/>
                      </a:lnTo>
                      <a:lnTo>
                        <a:pt x="581" y="10841"/>
                      </a:lnTo>
                      <a:lnTo>
                        <a:pt x="518" y="11152"/>
                      </a:lnTo>
                      <a:lnTo>
                        <a:pt x="456" y="11483"/>
                      </a:lnTo>
                      <a:lnTo>
                        <a:pt x="456" y="11649"/>
                      </a:lnTo>
                      <a:lnTo>
                        <a:pt x="456" y="11815"/>
                      </a:lnTo>
                      <a:lnTo>
                        <a:pt x="477" y="11981"/>
                      </a:lnTo>
                      <a:lnTo>
                        <a:pt x="518" y="12147"/>
                      </a:lnTo>
                      <a:lnTo>
                        <a:pt x="581" y="12375"/>
                      </a:lnTo>
                      <a:lnTo>
                        <a:pt x="601" y="12582"/>
                      </a:lnTo>
                      <a:lnTo>
                        <a:pt x="581" y="12706"/>
                      </a:lnTo>
                      <a:lnTo>
                        <a:pt x="560" y="12851"/>
                      </a:lnTo>
                      <a:lnTo>
                        <a:pt x="581" y="12997"/>
                      </a:lnTo>
                      <a:lnTo>
                        <a:pt x="601" y="13162"/>
                      </a:lnTo>
                      <a:lnTo>
                        <a:pt x="601" y="13328"/>
                      </a:lnTo>
                      <a:lnTo>
                        <a:pt x="601" y="13411"/>
                      </a:lnTo>
                      <a:lnTo>
                        <a:pt x="560" y="13494"/>
                      </a:lnTo>
                      <a:lnTo>
                        <a:pt x="498" y="13639"/>
                      </a:lnTo>
                      <a:lnTo>
                        <a:pt x="456" y="13805"/>
                      </a:lnTo>
                      <a:lnTo>
                        <a:pt x="456" y="14095"/>
                      </a:lnTo>
                      <a:lnTo>
                        <a:pt x="477" y="14385"/>
                      </a:lnTo>
                      <a:lnTo>
                        <a:pt x="435" y="14758"/>
                      </a:lnTo>
                      <a:lnTo>
                        <a:pt x="353" y="15152"/>
                      </a:lnTo>
                      <a:lnTo>
                        <a:pt x="311" y="15442"/>
                      </a:lnTo>
                      <a:lnTo>
                        <a:pt x="290" y="15774"/>
                      </a:lnTo>
                      <a:lnTo>
                        <a:pt x="228" y="16541"/>
                      </a:lnTo>
                      <a:lnTo>
                        <a:pt x="125" y="17018"/>
                      </a:lnTo>
                      <a:lnTo>
                        <a:pt x="42" y="17349"/>
                      </a:lnTo>
                      <a:lnTo>
                        <a:pt x="21" y="17660"/>
                      </a:lnTo>
                      <a:lnTo>
                        <a:pt x="0" y="18158"/>
                      </a:lnTo>
                      <a:lnTo>
                        <a:pt x="0" y="18655"/>
                      </a:lnTo>
                      <a:lnTo>
                        <a:pt x="21" y="19194"/>
                      </a:lnTo>
                      <a:lnTo>
                        <a:pt x="62" y="19463"/>
                      </a:lnTo>
                      <a:lnTo>
                        <a:pt x="104" y="19733"/>
                      </a:lnTo>
                      <a:lnTo>
                        <a:pt x="166" y="20044"/>
                      </a:lnTo>
                      <a:lnTo>
                        <a:pt x="104" y="20417"/>
                      </a:lnTo>
                      <a:lnTo>
                        <a:pt x="62" y="20769"/>
                      </a:lnTo>
                      <a:lnTo>
                        <a:pt x="21" y="21204"/>
                      </a:lnTo>
                      <a:lnTo>
                        <a:pt x="21" y="21660"/>
                      </a:lnTo>
                      <a:lnTo>
                        <a:pt x="21" y="21909"/>
                      </a:lnTo>
                      <a:lnTo>
                        <a:pt x="42" y="22158"/>
                      </a:lnTo>
                      <a:lnTo>
                        <a:pt x="125" y="22676"/>
                      </a:lnTo>
                      <a:lnTo>
                        <a:pt x="166" y="22863"/>
                      </a:lnTo>
                      <a:lnTo>
                        <a:pt x="207" y="23028"/>
                      </a:lnTo>
                      <a:lnTo>
                        <a:pt x="332" y="23360"/>
                      </a:lnTo>
                      <a:lnTo>
                        <a:pt x="415" y="23505"/>
                      </a:lnTo>
                      <a:lnTo>
                        <a:pt x="498" y="23982"/>
                      </a:lnTo>
                      <a:lnTo>
                        <a:pt x="539" y="24355"/>
                      </a:lnTo>
                      <a:lnTo>
                        <a:pt x="581" y="24935"/>
                      </a:lnTo>
                      <a:lnTo>
                        <a:pt x="581" y="25288"/>
                      </a:lnTo>
                      <a:lnTo>
                        <a:pt x="560" y="25640"/>
                      </a:lnTo>
                      <a:lnTo>
                        <a:pt x="560" y="25951"/>
                      </a:lnTo>
                      <a:lnTo>
                        <a:pt x="560" y="26241"/>
                      </a:lnTo>
                      <a:lnTo>
                        <a:pt x="601" y="26842"/>
                      </a:lnTo>
                      <a:lnTo>
                        <a:pt x="518" y="26946"/>
                      </a:lnTo>
                      <a:lnTo>
                        <a:pt x="498" y="27008"/>
                      </a:lnTo>
                      <a:lnTo>
                        <a:pt x="477" y="27070"/>
                      </a:lnTo>
                      <a:lnTo>
                        <a:pt x="415" y="27547"/>
                      </a:lnTo>
                      <a:lnTo>
                        <a:pt x="373" y="28003"/>
                      </a:lnTo>
                      <a:lnTo>
                        <a:pt x="311" y="28728"/>
                      </a:lnTo>
                      <a:lnTo>
                        <a:pt x="290" y="29060"/>
                      </a:lnTo>
                      <a:lnTo>
                        <a:pt x="270" y="29412"/>
                      </a:lnTo>
                      <a:lnTo>
                        <a:pt x="311" y="29765"/>
                      </a:lnTo>
                      <a:lnTo>
                        <a:pt x="353" y="30117"/>
                      </a:lnTo>
                      <a:lnTo>
                        <a:pt x="373" y="30200"/>
                      </a:lnTo>
                      <a:lnTo>
                        <a:pt x="373" y="30262"/>
                      </a:lnTo>
                      <a:lnTo>
                        <a:pt x="373" y="30946"/>
                      </a:lnTo>
                      <a:lnTo>
                        <a:pt x="373" y="31464"/>
                      </a:lnTo>
                      <a:lnTo>
                        <a:pt x="332" y="31982"/>
                      </a:lnTo>
                      <a:lnTo>
                        <a:pt x="332" y="32459"/>
                      </a:lnTo>
                      <a:lnTo>
                        <a:pt x="353" y="32957"/>
                      </a:lnTo>
                      <a:lnTo>
                        <a:pt x="456" y="34055"/>
                      </a:lnTo>
                      <a:lnTo>
                        <a:pt x="518" y="34760"/>
                      </a:lnTo>
                      <a:lnTo>
                        <a:pt x="539" y="35465"/>
                      </a:lnTo>
                      <a:lnTo>
                        <a:pt x="539" y="36024"/>
                      </a:lnTo>
                      <a:lnTo>
                        <a:pt x="539" y="36356"/>
                      </a:lnTo>
                      <a:lnTo>
                        <a:pt x="539" y="36688"/>
                      </a:lnTo>
                      <a:lnTo>
                        <a:pt x="539" y="36853"/>
                      </a:lnTo>
                      <a:lnTo>
                        <a:pt x="560" y="37144"/>
                      </a:lnTo>
                      <a:lnTo>
                        <a:pt x="581" y="37475"/>
                      </a:lnTo>
                      <a:lnTo>
                        <a:pt x="622" y="37828"/>
                      </a:lnTo>
                      <a:lnTo>
                        <a:pt x="643" y="38118"/>
                      </a:lnTo>
                      <a:lnTo>
                        <a:pt x="643" y="38594"/>
                      </a:lnTo>
                      <a:lnTo>
                        <a:pt x="622" y="39050"/>
                      </a:lnTo>
                      <a:lnTo>
                        <a:pt x="601" y="39486"/>
                      </a:lnTo>
                      <a:lnTo>
                        <a:pt x="601" y="39983"/>
                      </a:lnTo>
                      <a:lnTo>
                        <a:pt x="622" y="40232"/>
                      </a:lnTo>
                      <a:lnTo>
                        <a:pt x="663" y="40501"/>
                      </a:lnTo>
                      <a:lnTo>
                        <a:pt x="705" y="40771"/>
                      </a:lnTo>
                      <a:lnTo>
                        <a:pt x="726" y="41019"/>
                      </a:lnTo>
                      <a:lnTo>
                        <a:pt x="726" y="41517"/>
                      </a:lnTo>
                      <a:lnTo>
                        <a:pt x="705" y="41890"/>
                      </a:lnTo>
                      <a:lnTo>
                        <a:pt x="705" y="41952"/>
                      </a:lnTo>
                      <a:lnTo>
                        <a:pt x="726" y="41994"/>
                      </a:lnTo>
                      <a:lnTo>
                        <a:pt x="767" y="42035"/>
                      </a:lnTo>
                      <a:lnTo>
                        <a:pt x="850" y="42035"/>
                      </a:lnTo>
                      <a:lnTo>
                        <a:pt x="891" y="42014"/>
                      </a:lnTo>
                      <a:lnTo>
                        <a:pt x="912" y="41952"/>
                      </a:lnTo>
                      <a:lnTo>
                        <a:pt x="912" y="41890"/>
                      </a:lnTo>
                      <a:lnTo>
                        <a:pt x="912" y="41558"/>
                      </a:lnTo>
                      <a:lnTo>
                        <a:pt x="954" y="41206"/>
                      </a:lnTo>
                      <a:lnTo>
                        <a:pt x="974" y="40854"/>
                      </a:lnTo>
                      <a:lnTo>
                        <a:pt x="995" y="40667"/>
                      </a:lnTo>
                      <a:lnTo>
                        <a:pt x="995" y="40501"/>
                      </a:lnTo>
                      <a:lnTo>
                        <a:pt x="974" y="40149"/>
                      </a:lnTo>
                      <a:lnTo>
                        <a:pt x="974" y="39465"/>
                      </a:lnTo>
                      <a:lnTo>
                        <a:pt x="995" y="38802"/>
                      </a:lnTo>
                      <a:lnTo>
                        <a:pt x="1078" y="38346"/>
                      </a:lnTo>
                      <a:lnTo>
                        <a:pt x="1099" y="38097"/>
                      </a:lnTo>
                      <a:lnTo>
                        <a:pt x="1119" y="37869"/>
                      </a:lnTo>
                      <a:lnTo>
                        <a:pt x="1140" y="36874"/>
                      </a:lnTo>
                      <a:lnTo>
                        <a:pt x="1182" y="35299"/>
                      </a:lnTo>
                      <a:lnTo>
                        <a:pt x="1182" y="35237"/>
                      </a:lnTo>
                      <a:lnTo>
                        <a:pt x="1306" y="34656"/>
                      </a:lnTo>
                      <a:lnTo>
                        <a:pt x="1347" y="34490"/>
                      </a:lnTo>
                      <a:lnTo>
                        <a:pt x="1347" y="34304"/>
                      </a:lnTo>
                      <a:lnTo>
                        <a:pt x="1368" y="33952"/>
                      </a:lnTo>
                      <a:lnTo>
                        <a:pt x="1347" y="33309"/>
                      </a:lnTo>
                      <a:lnTo>
                        <a:pt x="1327" y="32666"/>
                      </a:lnTo>
                      <a:lnTo>
                        <a:pt x="1285" y="31423"/>
                      </a:lnTo>
                      <a:lnTo>
                        <a:pt x="1244" y="30822"/>
                      </a:lnTo>
                      <a:lnTo>
                        <a:pt x="1182" y="30200"/>
                      </a:lnTo>
                      <a:lnTo>
                        <a:pt x="1182" y="29371"/>
                      </a:lnTo>
                      <a:lnTo>
                        <a:pt x="1223" y="28542"/>
                      </a:lnTo>
                      <a:lnTo>
                        <a:pt x="1223" y="28480"/>
                      </a:lnTo>
                      <a:lnTo>
                        <a:pt x="1285" y="29081"/>
                      </a:lnTo>
                      <a:lnTo>
                        <a:pt x="1347" y="29640"/>
                      </a:lnTo>
                      <a:lnTo>
                        <a:pt x="1451" y="30179"/>
                      </a:lnTo>
                      <a:lnTo>
                        <a:pt x="1513" y="30428"/>
                      </a:lnTo>
                      <a:lnTo>
                        <a:pt x="1596" y="30677"/>
                      </a:lnTo>
                      <a:lnTo>
                        <a:pt x="1555" y="31195"/>
                      </a:lnTo>
                      <a:lnTo>
                        <a:pt x="1534" y="31775"/>
                      </a:lnTo>
                      <a:lnTo>
                        <a:pt x="1534" y="32356"/>
                      </a:lnTo>
                      <a:lnTo>
                        <a:pt x="1575" y="32915"/>
                      </a:lnTo>
                      <a:lnTo>
                        <a:pt x="1555" y="33350"/>
                      </a:lnTo>
                      <a:lnTo>
                        <a:pt x="1555" y="33703"/>
                      </a:lnTo>
                      <a:lnTo>
                        <a:pt x="1575" y="33972"/>
                      </a:lnTo>
                      <a:lnTo>
                        <a:pt x="1596" y="34221"/>
                      </a:lnTo>
                      <a:lnTo>
                        <a:pt x="1638" y="34408"/>
                      </a:lnTo>
                      <a:lnTo>
                        <a:pt x="1679" y="34594"/>
                      </a:lnTo>
                      <a:lnTo>
                        <a:pt x="1783" y="34988"/>
                      </a:lnTo>
                      <a:lnTo>
                        <a:pt x="1783" y="35071"/>
                      </a:lnTo>
                      <a:lnTo>
                        <a:pt x="1721" y="35195"/>
                      </a:lnTo>
                      <a:lnTo>
                        <a:pt x="1679" y="35361"/>
                      </a:lnTo>
                      <a:lnTo>
                        <a:pt x="1658" y="35548"/>
                      </a:lnTo>
                      <a:lnTo>
                        <a:pt x="1638" y="35755"/>
                      </a:lnTo>
                      <a:lnTo>
                        <a:pt x="1596" y="36211"/>
                      </a:lnTo>
                      <a:lnTo>
                        <a:pt x="1617" y="36667"/>
                      </a:lnTo>
                      <a:lnTo>
                        <a:pt x="1596" y="37144"/>
                      </a:lnTo>
                      <a:lnTo>
                        <a:pt x="1575" y="37600"/>
                      </a:lnTo>
                      <a:lnTo>
                        <a:pt x="1596" y="38056"/>
                      </a:lnTo>
                      <a:lnTo>
                        <a:pt x="1638" y="38511"/>
                      </a:lnTo>
                      <a:lnTo>
                        <a:pt x="1638" y="38885"/>
                      </a:lnTo>
                      <a:lnTo>
                        <a:pt x="1638" y="39216"/>
                      </a:lnTo>
                      <a:lnTo>
                        <a:pt x="1596" y="39817"/>
                      </a:lnTo>
                      <a:lnTo>
                        <a:pt x="1596" y="40107"/>
                      </a:lnTo>
                      <a:lnTo>
                        <a:pt x="1617" y="40356"/>
                      </a:lnTo>
                      <a:lnTo>
                        <a:pt x="1638" y="40605"/>
                      </a:lnTo>
                      <a:lnTo>
                        <a:pt x="1679" y="40833"/>
                      </a:lnTo>
                      <a:lnTo>
                        <a:pt x="1783" y="41310"/>
                      </a:lnTo>
                      <a:lnTo>
                        <a:pt x="1783" y="41869"/>
                      </a:lnTo>
                      <a:lnTo>
                        <a:pt x="1741" y="42512"/>
                      </a:lnTo>
                      <a:lnTo>
                        <a:pt x="1721" y="43113"/>
                      </a:lnTo>
                      <a:lnTo>
                        <a:pt x="1721" y="43631"/>
                      </a:lnTo>
                      <a:lnTo>
                        <a:pt x="1700" y="44087"/>
                      </a:lnTo>
                      <a:lnTo>
                        <a:pt x="1575" y="44419"/>
                      </a:lnTo>
                      <a:lnTo>
                        <a:pt x="1534" y="44585"/>
                      </a:lnTo>
                      <a:lnTo>
                        <a:pt x="1493" y="44750"/>
                      </a:lnTo>
                      <a:lnTo>
                        <a:pt x="1430" y="45269"/>
                      </a:lnTo>
                      <a:lnTo>
                        <a:pt x="1368" y="46077"/>
                      </a:lnTo>
                      <a:lnTo>
                        <a:pt x="1347" y="46678"/>
                      </a:lnTo>
                      <a:lnTo>
                        <a:pt x="1368" y="47403"/>
                      </a:lnTo>
                      <a:lnTo>
                        <a:pt x="1410" y="48108"/>
                      </a:lnTo>
                      <a:lnTo>
                        <a:pt x="1430" y="48419"/>
                      </a:lnTo>
                      <a:lnTo>
                        <a:pt x="1493" y="48668"/>
                      </a:lnTo>
                      <a:lnTo>
                        <a:pt x="1430" y="49476"/>
                      </a:lnTo>
                      <a:lnTo>
                        <a:pt x="1410" y="50430"/>
                      </a:lnTo>
                      <a:lnTo>
                        <a:pt x="1410" y="51570"/>
                      </a:lnTo>
                      <a:lnTo>
                        <a:pt x="1430" y="52627"/>
                      </a:lnTo>
                      <a:lnTo>
                        <a:pt x="1451" y="53103"/>
                      </a:lnTo>
                      <a:lnTo>
                        <a:pt x="1493" y="53559"/>
                      </a:lnTo>
                      <a:lnTo>
                        <a:pt x="1534" y="53808"/>
                      </a:lnTo>
                      <a:lnTo>
                        <a:pt x="1575" y="54015"/>
                      </a:lnTo>
                      <a:lnTo>
                        <a:pt x="1638" y="54181"/>
                      </a:lnTo>
                      <a:lnTo>
                        <a:pt x="1700" y="54326"/>
                      </a:lnTo>
                      <a:lnTo>
                        <a:pt x="1783" y="54451"/>
                      </a:lnTo>
                      <a:lnTo>
                        <a:pt x="1845" y="54533"/>
                      </a:lnTo>
                      <a:lnTo>
                        <a:pt x="1928" y="54616"/>
                      </a:lnTo>
                      <a:lnTo>
                        <a:pt x="2031" y="54658"/>
                      </a:lnTo>
                      <a:lnTo>
                        <a:pt x="2135" y="54699"/>
                      </a:lnTo>
                      <a:lnTo>
                        <a:pt x="2239" y="54699"/>
                      </a:lnTo>
                      <a:lnTo>
                        <a:pt x="2446" y="54720"/>
                      </a:lnTo>
                      <a:lnTo>
                        <a:pt x="2943" y="54679"/>
                      </a:lnTo>
                      <a:lnTo>
                        <a:pt x="3959" y="54679"/>
                      </a:lnTo>
                      <a:lnTo>
                        <a:pt x="5679" y="54658"/>
                      </a:lnTo>
                      <a:lnTo>
                        <a:pt x="7358" y="54658"/>
                      </a:lnTo>
                      <a:lnTo>
                        <a:pt x="9389" y="54637"/>
                      </a:lnTo>
                      <a:lnTo>
                        <a:pt x="12063" y="54679"/>
                      </a:lnTo>
                      <a:lnTo>
                        <a:pt x="13431" y="54699"/>
                      </a:lnTo>
                      <a:lnTo>
                        <a:pt x="16478" y="54699"/>
                      </a:lnTo>
                      <a:lnTo>
                        <a:pt x="19028" y="54720"/>
                      </a:lnTo>
                      <a:lnTo>
                        <a:pt x="20333" y="54741"/>
                      </a:lnTo>
                      <a:lnTo>
                        <a:pt x="21722" y="54761"/>
                      </a:lnTo>
                      <a:lnTo>
                        <a:pt x="23131" y="54741"/>
                      </a:lnTo>
                      <a:lnTo>
                        <a:pt x="27194" y="54741"/>
                      </a:lnTo>
                      <a:lnTo>
                        <a:pt x="29453" y="54761"/>
                      </a:lnTo>
                      <a:lnTo>
                        <a:pt x="32023" y="54782"/>
                      </a:lnTo>
                      <a:lnTo>
                        <a:pt x="35008" y="54803"/>
                      </a:lnTo>
                      <a:lnTo>
                        <a:pt x="36335" y="54803"/>
                      </a:lnTo>
                      <a:lnTo>
                        <a:pt x="37247" y="54782"/>
                      </a:lnTo>
                      <a:lnTo>
                        <a:pt x="38076" y="54761"/>
                      </a:lnTo>
                      <a:lnTo>
                        <a:pt x="39216" y="54741"/>
                      </a:lnTo>
                      <a:lnTo>
                        <a:pt x="41910" y="54782"/>
                      </a:lnTo>
                      <a:lnTo>
                        <a:pt x="43796" y="54782"/>
                      </a:lnTo>
                      <a:lnTo>
                        <a:pt x="46532" y="54761"/>
                      </a:lnTo>
                      <a:lnTo>
                        <a:pt x="46947" y="54761"/>
                      </a:lnTo>
                      <a:lnTo>
                        <a:pt x="47320" y="54720"/>
                      </a:lnTo>
                      <a:lnTo>
                        <a:pt x="48045" y="54637"/>
                      </a:lnTo>
                      <a:lnTo>
                        <a:pt x="48398" y="54616"/>
                      </a:lnTo>
                      <a:lnTo>
                        <a:pt x="48771" y="54616"/>
                      </a:lnTo>
                      <a:lnTo>
                        <a:pt x="49185" y="54679"/>
                      </a:lnTo>
                      <a:lnTo>
                        <a:pt x="49413" y="54720"/>
                      </a:lnTo>
                      <a:lnTo>
                        <a:pt x="49662" y="54782"/>
                      </a:lnTo>
                      <a:lnTo>
                        <a:pt x="49911" y="54865"/>
                      </a:lnTo>
                      <a:lnTo>
                        <a:pt x="50201" y="54907"/>
                      </a:lnTo>
                      <a:lnTo>
                        <a:pt x="50491" y="54948"/>
                      </a:lnTo>
                      <a:lnTo>
                        <a:pt x="50781" y="54969"/>
                      </a:lnTo>
                      <a:lnTo>
                        <a:pt x="51092" y="54969"/>
                      </a:lnTo>
                      <a:lnTo>
                        <a:pt x="51403" y="54948"/>
                      </a:lnTo>
                      <a:lnTo>
                        <a:pt x="51714" y="54886"/>
                      </a:lnTo>
                      <a:lnTo>
                        <a:pt x="52004" y="54824"/>
                      </a:lnTo>
                      <a:lnTo>
                        <a:pt x="52274" y="54720"/>
                      </a:lnTo>
                      <a:lnTo>
                        <a:pt x="52543" y="54575"/>
                      </a:lnTo>
                      <a:lnTo>
                        <a:pt x="52771" y="54409"/>
                      </a:lnTo>
                      <a:lnTo>
                        <a:pt x="52978" y="54202"/>
                      </a:lnTo>
                      <a:lnTo>
                        <a:pt x="53061" y="54098"/>
                      </a:lnTo>
                      <a:lnTo>
                        <a:pt x="53144" y="53974"/>
                      </a:lnTo>
                      <a:lnTo>
                        <a:pt x="53206" y="53849"/>
                      </a:lnTo>
                      <a:lnTo>
                        <a:pt x="53268" y="53704"/>
                      </a:lnTo>
                      <a:lnTo>
                        <a:pt x="53310" y="53539"/>
                      </a:lnTo>
                      <a:lnTo>
                        <a:pt x="53331" y="53373"/>
                      </a:lnTo>
                      <a:lnTo>
                        <a:pt x="53351" y="53207"/>
                      </a:lnTo>
                      <a:lnTo>
                        <a:pt x="53372" y="53020"/>
                      </a:lnTo>
                      <a:lnTo>
                        <a:pt x="53351" y="52647"/>
                      </a:lnTo>
                      <a:lnTo>
                        <a:pt x="53393" y="52336"/>
                      </a:lnTo>
                      <a:lnTo>
                        <a:pt x="53414" y="52171"/>
                      </a:lnTo>
                      <a:lnTo>
                        <a:pt x="53393" y="52005"/>
                      </a:lnTo>
                      <a:lnTo>
                        <a:pt x="53372" y="51839"/>
                      </a:lnTo>
                      <a:lnTo>
                        <a:pt x="53372" y="51673"/>
                      </a:lnTo>
                      <a:lnTo>
                        <a:pt x="53372" y="51362"/>
                      </a:lnTo>
                      <a:lnTo>
                        <a:pt x="53393" y="51051"/>
                      </a:lnTo>
                      <a:lnTo>
                        <a:pt x="53393" y="50886"/>
                      </a:lnTo>
                      <a:lnTo>
                        <a:pt x="53434" y="50284"/>
                      </a:lnTo>
                      <a:lnTo>
                        <a:pt x="53517" y="49808"/>
                      </a:lnTo>
                      <a:lnTo>
                        <a:pt x="53538" y="49580"/>
                      </a:lnTo>
                      <a:lnTo>
                        <a:pt x="53559" y="49352"/>
                      </a:lnTo>
                      <a:lnTo>
                        <a:pt x="53600" y="48357"/>
                      </a:lnTo>
                      <a:lnTo>
                        <a:pt x="53621" y="47445"/>
                      </a:lnTo>
                      <a:lnTo>
                        <a:pt x="53621" y="47362"/>
                      </a:lnTo>
                      <a:lnTo>
                        <a:pt x="53621" y="47341"/>
                      </a:lnTo>
                      <a:lnTo>
                        <a:pt x="53600" y="47134"/>
                      </a:lnTo>
                      <a:lnTo>
                        <a:pt x="53579" y="46927"/>
                      </a:lnTo>
                      <a:lnTo>
                        <a:pt x="53538" y="46802"/>
                      </a:lnTo>
                      <a:lnTo>
                        <a:pt x="53517" y="46574"/>
                      </a:lnTo>
                      <a:lnTo>
                        <a:pt x="53517" y="46408"/>
                      </a:lnTo>
                      <a:lnTo>
                        <a:pt x="53538" y="46222"/>
                      </a:lnTo>
                      <a:lnTo>
                        <a:pt x="53600" y="45849"/>
                      </a:lnTo>
                      <a:lnTo>
                        <a:pt x="53621" y="45662"/>
                      </a:lnTo>
                      <a:lnTo>
                        <a:pt x="53621" y="45476"/>
                      </a:lnTo>
                      <a:lnTo>
                        <a:pt x="53579" y="44792"/>
                      </a:lnTo>
                      <a:lnTo>
                        <a:pt x="53579" y="44585"/>
                      </a:lnTo>
                      <a:lnTo>
                        <a:pt x="53704" y="43963"/>
                      </a:lnTo>
                      <a:lnTo>
                        <a:pt x="53849" y="43051"/>
                      </a:lnTo>
                      <a:lnTo>
                        <a:pt x="53911" y="42740"/>
                      </a:lnTo>
                      <a:lnTo>
                        <a:pt x="53973" y="42408"/>
                      </a:lnTo>
                      <a:lnTo>
                        <a:pt x="53973" y="42242"/>
                      </a:lnTo>
                      <a:lnTo>
                        <a:pt x="53973" y="42077"/>
                      </a:lnTo>
                      <a:lnTo>
                        <a:pt x="53952" y="41911"/>
                      </a:lnTo>
                      <a:lnTo>
                        <a:pt x="53911" y="41745"/>
                      </a:lnTo>
                      <a:lnTo>
                        <a:pt x="53849" y="41517"/>
                      </a:lnTo>
                      <a:lnTo>
                        <a:pt x="53828" y="41310"/>
                      </a:lnTo>
                      <a:lnTo>
                        <a:pt x="53849" y="41165"/>
                      </a:lnTo>
                      <a:lnTo>
                        <a:pt x="53870" y="41040"/>
                      </a:lnTo>
                      <a:lnTo>
                        <a:pt x="53849" y="40874"/>
                      </a:lnTo>
                      <a:lnTo>
                        <a:pt x="53828" y="40729"/>
                      </a:lnTo>
                      <a:lnTo>
                        <a:pt x="53828" y="40563"/>
                      </a:lnTo>
                      <a:lnTo>
                        <a:pt x="53828" y="40481"/>
                      </a:lnTo>
                      <a:lnTo>
                        <a:pt x="53870" y="40398"/>
                      </a:lnTo>
                      <a:lnTo>
                        <a:pt x="53932" y="40253"/>
                      </a:lnTo>
                      <a:lnTo>
                        <a:pt x="53973" y="40087"/>
                      </a:lnTo>
                      <a:lnTo>
                        <a:pt x="53973" y="39797"/>
                      </a:lnTo>
                      <a:lnTo>
                        <a:pt x="53952" y="39506"/>
                      </a:lnTo>
                      <a:lnTo>
                        <a:pt x="53994" y="39133"/>
                      </a:lnTo>
                      <a:lnTo>
                        <a:pt x="54077" y="38739"/>
                      </a:lnTo>
                      <a:lnTo>
                        <a:pt x="54118" y="38429"/>
                      </a:lnTo>
                      <a:lnTo>
                        <a:pt x="54139" y="38118"/>
                      </a:lnTo>
                      <a:lnTo>
                        <a:pt x="54201" y="37351"/>
                      </a:lnTo>
                      <a:lnTo>
                        <a:pt x="54305" y="36853"/>
                      </a:lnTo>
                      <a:lnTo>
                        <a:pt x="54388" y="36542"/>
                      </a:lnTo>
                      <a:lnTo>
                        <a:pt x="54408" y="36211"/>
                      </a:lnTo>
                      <a:lnTo>
                        <a:pt x="54429" y="35734"/>
                      </a:lnTo>
                      <a:lnTo>
                        <a:pt x="54429" y="35237"/>
                      </a:lnTo>
                      <a:lnTo>
                        <a:pt x="54408" y="34698"/>
                      </a:lnTo>
                      <a:lnTo>
                        <a:pt x="54367" y="34408"/>
                      </a:lnTo>
                      <a:lnTo>
                        <a:pt x="54326" y="34138"/>
                      </a:lnTo>
                      <a:lnTo>
                        <a:pt x="54263" y="33827"/>
                      </a:lnTo>
                      <a:lnTo>
                        <a:pt x="54326" y="33475"/>
                      </a:lnTo>
                      <a:lnTo>
                        <a:pt x="54367" y="33102"/>
                      </a:lnTo>
                      <a:lnTo>
                        <a:pt x="54408" y="32666"/>
                      </a:lnTo>
                      <a:lnTo>
                        <a:pt x="54429" y="32231"/>
                      </a:lnTo>
                      <a:lnTo>
                        <a:pt x="54408" y="31982"/>
                      </a:lnTo>
                      <a:lnTo>
                        <a:pt x="54388" y="31734"/>
                      </a:lnTo>
                      <a:lnTo>
                        <a:pt x="54305" y="31216"/>
                      </a:lnTo>
                      <a:lnTo>
                        <a:pt x="54263" y="31029"/>
                      </a:lnTo>
                      <a:lnTo>
                        <a:pt x="54222" y="30863"/>
                      </a:lnTo>
                      <a:lnTo>
                        <a:pt x="54098" y="30532"/>
                      </a:lnTo>
                      <a:lnTo>
                        <a:pt x="54015" y="30387"/>
                      </a:lnTo>
                      <a:lnTo>
                        <a:pt x="53952" y="29910"/>
                      </a:lnTo>
                      <a:lnTo>
                        <a:pt x="53890" y="29537"/>
                      </a:lnTo>
                      <a:lnTo>
                        <a:pt x="53849" y="28936"/>
                      </a:lnTo>
                      <a:lnTo>
                        <a:pt x="53849" y="28583"/>
                      </a:lnTo>
                      <a:lnTo>
                        <a:pt x="53870" y="28231"/>
                      </a:lnTo>
                      <a:lnTo>
                        <a:pt x="53870" y="27941"/>
                      </a:lnTo>
                      <a:lnTo>
                        <a:pt x="53870" y="27651"/>
                      </a:lnTo>
                      <a:lnTo>
                        <a:pt x="53828" y="27049"/>
                      </a:lnTo>
                      <a:lnTo>
                        <a:pt x="53911" y="26946"/>
                      </a:lnTo>
                      <a:lnTo>
                        <a:pt x="53932" y="26884"/>
                      </a:lnTo>
                      <a:lnTo>
                        <a:pt x="53952" y="26821"/>
                      </a:lnTo>
                      <a:lnTo>
                        <a:pt x="54015" y="26345"/>
                      </a:lnTo>
                      <a:lnTo>
                        <a:pt x="54056" y="25868"/>
                      </a:lnTo>
                      <a:lnTo>
                        <a:pt x="54118" y="25163"/>
                      </a:lnTo>
                      <a:lnTo>
                        <a:pt x="54139" y="24832"/>
                      </a:lnTo>
                      <a:lnTo>
                        <a:pt x="54160" y="24479"/>
                      </a:lnTo>
                      <a:lnTo>
                        <a:pt x="54118" y="24127"/>
                      </a:lnTo>
                      <a:lnTo>
                        <a:pt x="54077" y="23775"/>
                      </a:lnTo>
                      <a:lnTo>
                        <a:pt x="54056" y="23692"/>
                      </a:lnTo>
                      <a:lnTo>
                        <a:pt x="54056" y="23630"/>
                      </a:lnTo>
                      <a:lnTo>
                        <a:pt x="54056" y="22946"/>
                      </a:lnTo>
                      <a:lnTo>
                        <a:pt x="54077" y="22427"/>
                      </a:lnTo>
                      <a:lnTo>
                        <a:pt x="54098" y="21909"/>
                      </a:lnTo>
                      <a:lnTo>
                        <a:pt x="54098" y="21412"/>
                      </a:lnTo>
                      <a:lnTo>
                        <a:pt x="54098" y="20935"/>
                      </a:lnTo>
                      <a:lnTo>
                        <a:pt x="53973" y="19836"/>
                      </a:lnTo>
                      <a:lnTo>
                        <a:pt x="53911" y="19132"/>
                      </a:lnTo>
                      <a:lnTo>
                        <a:pt x="53890" y="18427"/>
                      </a:lnTo>
                      <a:lnTo>
                        <a:pt x="53890" y="17867"/>
                      </a:lnTo>
                      <a:lnTo>
                        <a:pt x="53890" y="17536"/>
                      </a:lnTo>
                      <a:lnTo>
                        <a:pt x="53890" y="17204"/>
                      </a:lnTo>
                      <a:lnTo>
                        <a:pt x="53890" y="17038"/>
                      </a:lnTo>
                      <a:lnTo>
                        <a:pt x="53870" y="16748"/>
                      </a:lnTo>
                      <a:lnTo>
                        <a:pt x="53849" y="16417"/>
                      </a:lnTo>
                      <a:lnTo>
                        <a:pt x="53807" y="16064"/>
                      </a:lnTo>
                      <a:lnTo>
                        <a:pt x="53787" y="15774"/>
                      </a:lnTo>
                      <a:lnTo>
                        <a:pt x="53787" y="15297"/>
                      </a:lnTo>
                      <a:lnTo>
                        <a:pt x="53807" y="14841"/>
                      </a:lnTo>
                      <a:lnTo>
                        <a:pt x="53828" y="14406"/>
                      </a:lnTo>
                      <a:lnTo>
                        <a:pt x="53828" y="13909"/>
                      </a:lnTo>
                      <a:lnTo>
                        <a:pt x="53807" y="13639"/>
                      </a:lnTo>
                      <a:lnTo>
                        <a:pt x="53766" y="13390"/>
                      </a:lnTo>
                      <a:lnTo>
                        <a:pt x="53724" y="13121"/>
                      </a:lnTo>
                      <a:lnTo>
                        <a:pt x="53704" y="12872"/>
                      </a:lnTo>
                      <a:lnTo>
                        <a:pt x="53704" y="12375"/>
                      </a:lnTo>
                      <a:lnTo>
                        <a:pt x="53724" y="12002"/>
                      </a:lnTo>
                      <a:lnTo>
                        <a:pt x="53724" y="11939"/>
                      </a:lnTo>
                      <a:lnTo>
                        <a:pt x="53704" y="11898"/>
                      </a:lnTo>
                      <a:lnTo>
                        <a:pt x="53662" y="11857"/>
                      </a:lnTo>
                      <a:lnTo>
                        <a:pt x="53621" y="11836"/>
                      </a:lnTo>
                      <a:lnTo>
                        <a:pt x="53579" y="11857"/>
                      </a:lnTo>
                      <a:lnTo>
                        <a:pt x="53538" y="11877"/>
                      </a:lnTo>
                      <a:lnTo>
                        <a:pt x="53517" y="11939"/>
                      </a:lnTo>
                      <a:lnTo>
                        <a:pt x="53517" y="12002"/>
                      </a:lnTo>
                      <a:lnTo>
                        <a:pt x="53517" y="12333"/>
                      </a:lnTo>
                      <a:lnTo>
                        <a:pt x="53476" y="12686"/>
                      </a:lnTo>
                      <a:lnTo>
                        <a:pt x="53455" y="13038"/>
                      </a:lnTo>
                      <a:lnTo>
                        <a:pt x="53434" y="13225"/>
                      </a:lnTo>
                      <a:lnTo>
                        <a:pt x="53434" y="13390"/>
                      </a:lnTo>
                      <a:lnTo>
                        <a:pt x="53455" y="13743"/>
                      </a:lnTo>
                      <a:lnTo>
                        <a:pt x="53455" y="14406"/>
                      </a:lnTo>
                      <a:lnTo>
                        <a:pt x="53434" y="15090"/>
                      </a:lnTo>
                      <a:lnTo>
                        <a:pt x="53351" y="15546"/>
                      </a:lnTo>
                      <a:lnTo>
                        <a:pt x="53331" y="15774"/>
                      </a:lnTo>
                      <a:lnTo>
                        <a:pt x="53310" y="16023"/>
                      </a:lnTo>
                      <a:lnTo>
                        <a:pt x="53289" y="17018"/>
                      </a:lnTo>
                      <a:lnTo>
                        <a:pt x="53289" y="17391"/>
                      </a:lnTo>
                      <a:lnTo>
                        <a:pt x="53268" y="17246"/>
                      </a:lnTo>
                      <a:lnTo>
                        <a:pt x="53248" y="16624"/>
                      </a:lnTo>
                      <a:lnTo>
                        <a:pt x="53227" y="16520"/>
                      </a:lnTo>
                      <a:lnTo>
                        <a:pt x="53248" y="16251"/>
                      </a:lnTo>
                      <a:lnTo>
                        <a:pt x="53248" y="15981"/>
                      </a:lnTo>
                      <a:lnTo>
                        <a:pt x="53268" y="15712"/>
                      </a:lnTo>
                      <a:lnTo>
                        <a:pt x="53268" y="15422"/>
                      </a:lnTo>
                      <a:lnTo>
                        <a:pt x="53227" y="14986"/>
                      </a:lnTo>
                      <a:lnTo>
                        <a:pt x="53186" y="14572"/>
                      </a:lnTo>
                      <a:lnTo>
                        <a:pt x="53144" y="14219"/>
                      </a:lnTo>
                      <a:lnTo>
                        <a:pt x="53123" y="13867"/>
                      </a:lnTo>
                      <a:lnTo>
                        <a:pt x="53144" y="13494"/>
                      </a:lnTo>
                      <a:lnTo>
                        <a:pt x="53186" y="13017"/>
                      </a:lnTo>
                      <a:lnTo>
                        <a:pt x="53165" y="12520"/>
                      </a:lnTo>
                      <a:lnTo>
                        <a:pt x="53206" y="12043"/>
                      </a:lnTo>
                      <a:lnTo>
                        <a:pt x="53206" y="11587"/>
                      </a:lnTo>
                      <a:lnTo>
                        <a:pt x="53186" y="11152"/>
                      </a:lnTo>
                      <a:lnTo>
                        <a:pt x="53144" y="10675"/>
                      </a:lnTo>
                      <a:lnTo>
                        <a:pt x="53165" y="10323"/>
                      </a:lnTo>
                      <a:lnTo>
                        <a:pt x="53165" y="9970"/>
                      </a:lnTo>
                      <a:lnTo>
                        <a:pt x="53186" y="9577"/>
                      </a:lnTo>
                      <a:lnTo>
                        <a:pt x="53186" y="9204"/>
                      </a:lnTo>
                      <a:lnTo>
                        <a:pt x="53186" y="8872"/>
                      </a:lnTo>
                      <a:lnTo>
                        <a:pt x="53144" y="8561"/>
                      </a:lnTo>
                      <a:lnTo>
                        <a:pt x="53082" y="7981"/>
                      </a:lnTo>
                      <a:lnTo>
                        <a:pt x="53040" y="7566"/>
                      </a:lnTo>
                      <a:lnTo>
                        <a:pt x="53040" y="7359"/>
                      </a:lnTo>
                      <a:lnTo>
                        <a:pt x="53061" y="7027"/>
                      </a:lnTo>
                      <a:lnTo>
                        <a:pt x="53082" y="6778"/>
                      </a:lnTo>
                      <a:lnTo>
                        <a:pt x="53103" y="6530"/>
                      </a:lnTo>
                      <a:lnTo>
                        <a:pt x="53103" y="6240"/>
                      </a:lnTo>
                      <a:lnTo>
                        <a:pt x="53082" y="5970"/>
                      </a:lnTo>
                      <a:lnTo>
                        <a:pt x="53103" y="5701"/>
                      </a:lnTo>
                      <a:lnTo>
                        <a:pt x="53144" y="5493"/>
                      </a:lnTo>
                      <a:lnTo>
                        <a:pt x="53227" y="5037"/>
                      </a:lnTo>
                      <a:lnTo>
                        <a:pt x="53268" y="4768"/>
                      </a:lnTo>
                      <a:lnTo>
                        <a:pt x="53289" y="4498"/>
                      </a:lnTo>
                      <a:lnTo>
                        <a:pt x="53310" y="3939"/>
                      </a:lnTo>
                      <a:lnTo>
                        <a:pt x="53414" y="3338"/>
                      </a:lnTo>
                      <a:lnTo>
                        <a:pt x="53434" y="3048"/>
                      </a:lnTo>
                      <a:lnTo>
                        <a:pt x="53455" y="2757"/>
                      </a:lnTo>
                      <a:lnTo>
                        <a:pt x="53455" y="2467"/>
                      </a:lnTo>
                      <a:lnTo>
                        <a:pt x="53455" y="2198"/>
                      </a:lnTo>
                      <a:lnTo>
                        <a:pt x="53414" y="1928"/>
                      </a:lnTo>
                      <a:lnTo>
                        <a:pt x="53372" y="1700"/>
                      </a:lnTo>
                      <a:lnTo>
                        <a:pt x="53310" y="1472"/>
                      </a:lnTo>
                      <a:lnTo>
                        <a:pt x="53227" y="1265"/>
                      </a:lnTo>
                      <a:lnTo>
                        <a:pt x="53123" y="1099"/>
                      </a:lnTo>
                      <a:lnTo>
                        <a:pt x="52999" y="933"/>
                      </a:lnTo>
                      <a:lnTo>
                        <a:pt x="52854" y="830"/>
                      </a:lnTo>
                      <a:lnTo>
                        <a:pt x="52667" y="726"/>
                      </a:lnTo>
                      <a:lnTo>
                        <a:pt x="52460" y="685"/>
                      </a:lnTo>
                      <a:lnTo>
                        <a:pt x="52232" y="664"/>
                      </a:lnTo>
                      <a:lnTo>
                        <a:pt x="51341" y="664"/>
                      </a:lnTo>
                      <a:lnTo>
                        <a:pt x="49703" y="705"/>
                      </a:lnTo>
                      <a:lnTo>
                        <a:pt x="46263" y="747"/>
                      </a:lnTo>
                      <a:lnTo>
                        <a:pt x="44356" y="768"/>
                      </a:lnTo>
                      <a:lnTo>
                        <a:pt x="39920" y="768"/>
                      </a:lnTo>
                      <a:lnTo>
                        <a:pt x="37288" y="726"/>
                      </a:lnTo>
                      <a:lnTo>
                        <a:pt x="36542" y="685"/>
                      </a:lnTo>
                      <a:lnTo>
                        <a:pt x="35733" y="664"/>
                      </a:lnTo>
                      <a:lnTo>
                        <a:pt x="34863" y="643"/>
                      </a:lnTo>
                      <a:lnTo>
                        <a:pt x="36625" y="643"/>
                      </a:lnTo>
                      <a:lnTo>
                        <a:pt x="36873" y="623"/>
                      </a:lnTo>
                      <a:lnTo>
                        <a:pt x="37143" y="643"/>
                      </a:lnTo>
                      <a:lnTo>
                        <a:pt x="37412" y="643"/>
                      </a:lnTo>
                      <a:lnTo>
                        <a:pt x="37661" y="623"/>
                      </a:lnTo>
                      <a:lnTo>
                        <a:pt x="37910" y="623"/>
                      </a:lnTo>
                      <a:lnTo>
                        <a:pt x="38449" y="664"/>
                      </a:lnTo>
                      <a:lnTo>
                        <a:pt x="38988" y="685"/>
                      </a:lnTo>
                      <a:lnTo>
                        <a:pt x="39630" y="705"/>
                      </a:lnTo>
                      <a:lnTo>
                        <a:pt x="40128" y="705"/>
                      </a:lnTo>
                      <a:lnTo>
                        <a:pt x="40625" y="685"/>
                      </a:lnTo>
                      <a:lnTo>
                        <a:pt x="41060" y="664"/>
                      </a:lnTo>
                      <a:lnTo>
                        <a:pt x="41330" y="664"/>
                      </a:lnTo>
                      <a:lnTo>
                        <a:pt x="41889" y="685"/>
                      </a:lnTo>
                      <a:lnTo>
                        <a:pt x="42490" y="685"/>
                      </a:lnTo>
                      <a:lnTo>
                        <a:pt x="43071" y="664"/>
                      </a:lnTo>
                      <a:lnTo>
                        <a:pt x="43589" y="643"/>
                      </a:lnTo>
                      <a:lnTo>
                        <a:pt x="44128" y="643"/>
                      </a:lnTo>
                      <a:lnTo>
                        <a:pt x="44439" y="623"/>
                      </a:lnTo>
                      <a:lnTo>
                        <a:pt x="45268" y="623"/>
                      </a:lnTo>
                      <a:lnTo>
                        <a:pt x="45537" y="643"/>
                      </a:lnTo>
                      <a:lnTo>
                        <a:pt x="50988" y="643"/>
                      </a:lnTo>
                      <a:lnTo>
                        <a:pt x="51610" y="623"/>
                      </a:lnTo>
                      <a:lnTo>
                        <a:pt x="52253" y="602"/>
                      </a:lnTo>
                      <a:lnTo>
                        <a:pt x="53082" y="581"/>
                      </a:lnTo>
                      <a:lnTo>
                        <a:pt x="53227" y="560"/>
                      </a:lnTo>
                      <a:lnTo>
                        <a:pt x="53268" y="560"/>
                      </a:lnTo>
                      <a:lnTo>
                        <a:pt x="53289" y="540"/>
                      </a:lnTo>
                      <a:lnTo>
                        <a:pt x="53268" y="519"/>
                      </a:lnTo>
                      <a:lnTo>
                        <a:pt x="53227" y="519"/>
                      </a:lnTo>
                      <a:lnTo>
                        <a:pt x="53082" y="498"/>
                      </a:lnTo>
                      <a:lnTo>
                        <a:pt x="52688" y="498"/>
                      </a:lnTo>
                      <a:lnTo>
                        <a:pt x="52087" y="457"/>
                      </a:lnTo>
                      <a:lnTo>
                        <a:pt x="51672" y="457"/>
                      </a:lnTo>
                      <a:lnTo>
                        <a:pt x="51258" y="477"/>
                      </a:lnTo>
                      <a:lnTo>
                        <a:pt x="50387" y="457"/>
                      </a:lnTo>
                      <a:lnTo>
                        <a:pt x="49538" y="436"/>
                      </a:lnTo>
                      <a:lnTo>
                        <a:pt x="48957" y="415"/>
                      </a:lnTo>
                      <a:lnTo>
                        <a:pt x="48398" y="395"/>
                      </a:lnTo>
                      <a:lnTo>
                        <a:pt x="47175" y="374"/>
                      </a:lnTo>
                      <a:lnTo>
                        <a:pt x="46035" y="353"/>
                      </a:lnTo>
                      <a:lnTo>
                        <a:pt x="45910" y="353"/>
                      </a:lnTo>
                      <a:lnTo>
                        <a:pt x="45413" y="374"/>
                      </a:lnTo>
                      <a:lnTo>
                        <a:pt x="45247" y="395"/>
                      </a:lnTo>
                      <a:lnTo>
                        <a:pt x="44957" y="415"/>
                      </a:lnTo>
                      <a:lnTo>
                        <a:pt x="44750" y="415"/>
                      </a:lnTo>
                      <a:lnTo>
                        <a:pt x="44542" y="395"/>
                      </a:lnTo>
                      <a:lnTo>
                        <a:pt x="44066" y="374"/>
                      </a:lnTo>
                      <a:lnTo>
                        <a:pt x="42781" y="374"/>
                      </a:lnTo>
                      <a:lnTo>
                        <a:pt x="42511" y="395"/>
                      </a:lnTo>
                      <a:lnTo>
                        <a:pt x="41744" y="332"/>
                      </a:lnTo>
                      <a:lnTo>
                        <a:pt x="40625" y="270"/>
                      </a:lnTo>
                      <a:lnTo>
                        <a:pt x="39817" y="208"/>
                      </a:lnTo>
                      <a:lnTo>
                        <a:pt x="39402" y="208"/>
                      </a:lnTo>
                      <a:lnTo>
                        <a:pt x="39008" y="229"/>
                      </a:lnTo>
                      <a:lnTo>
                        <a:pt x="38718" y="270"/>
                      </a:lnTo>
                      <a:lnTo>
                        <a:pt x="38469" y="270"/>
                      </a:lnTo>
                      <a:lnTo>
                        <a:pt x="38138" y="249"/>
                      </a:lnTo>
                      <a:lnTo>
                        <a:pt x="37951" y="270"/>
                      </a:lnTo>
                      <a:lnTo>
                        <a:pt x="37557" y="270"/>
                      </a:lnTo>
                      <a:lnTo>
                        <a:pt x="37350" y="249"/>
                      </a:lnTo>
                      <a:lnTo>
                        <a:pt x="37164" y="229"/>
                      </a:lnTo>
                      <a:lnTo>
                        <a:pt x="36956" y="208"/>
                      </a:lnTo>
                      <a:lnTo>
                        <a:pt x="35796" y="208"/>
                      </a:lnTo>
                      <a:lnTo>
                        <a:pt x="35298" y="167"/>
                      </a:lnTo>
                      <a:lnTo>
                        <a:pt x="34531" y="125"/>
                      </a:lnTo>
                      <a:lnTo>
                        <a:pt x="33578" y="104"/>
                      </a:lnTo>
                      <a:lnTo>
                        <a:pt x="32977" y="63"/>
                      </a:lnTo>
                      <a:lnTo>
                        <a:pt x="32583" y="21"/>
                      </a:lnTo>
                      <a:lnTo>
                        <a:pt x="32189" y="21"/>
                      </a:lnTo>
                      <a:lnTo>
                        <a:pt x="31588" y="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25" name="Rectangle 88">
                  <a:extLst>
                    <a:ext uri="{FF2B5EF4-FFF2-40B4-BE49-F238E27FC236}">
                      <a16:creationId xmlns:a16="http://schemas.microsoft.com/office/drawing/2014/main" id="{6F8CBEE7-4D51-C2A8-57D9-B137FF524BE2}"/>
                    </a:ext>
                  </a:extLst>
                </p:cNvPr>
                <p:cNvSpPr/>
                <p:nvPr/>
              </p:nvSpPr>
              <p:spPr>
                <a:xfrm>
                  <a:off x="792772" y="227505"/>
                  <a:ext cx="7820286" cy="1220855"/>
                </a:xfrm>
                <a:custGeom>
                  <a:avLst/>
                  <a:gdLst>
                    <a:gd name="connsiteX0" fmla="*/ 0 w 7820286"/>
                    <a:gd name="connsiteY0" fmla="*/ 0 h 1220855"/>
                    <a:gd name="connsiteX1" fmla="*/ 402186 w 7820286"/>
                    <a:gd name="connsiteY1" fmla="*/ 0 h 1220855"/>
                    <a:gd name="connsiteX2" fmla="*/ 1038981 w 7820286"/>
                    <a:gd name="connsiteY2" fmla="*/ 0 h 1220855"/>
                    <a:gd name="connsiteX3" fmla="*/ 1753978 w 7820286"/>
                    <a:gd name="connsiteY3" fmla="*/ 0 h 1220855"/>
                    <a:gd name="connsiteX4" fmla="*/ 2468976 w 7820286"/>
                    <a:gd name="connsiteY4" fmla="*/ 0 h 1220855"/>
                    <a:gd name="connsiteX5" fmla="*/ 3105771 w 7820286"/>
                    <a:gd name="connsiteY5" fmla="*/ 0 h 1220855"/>
                    <a:gd name="connsiteX6" fmla="*/ 3664363 w 7820286"/>
                    <a:gd name="connsiteY6" fmla="*/ 0 h 1220855"/>
                    <a:gd name="connsiteX7" fmla="*/ 4379360 w 7820286"/>
                    <a:gd name="connsiteY7" fmla="*/ 0 h 1220855"/>
                    <a:gd name="connsiteX8" fmla="*/ 4781546 w 7820286"/>
                    <a:gd name="connsiteY8" fmla="*/ 0 h 1220855"/>
                    <a:gd name="connsiteX9" fmla="*/ 5261935 w 7820286"/>
                    <a:gd name="connsiteY9" fmla="*/ 0 h 1220855"/>
                    <a:gd name="connsiteX10" fmla="*/ 5742324 w 7820286"/>
                    <a:gd name="connsiteY10" fmla="*/ 0 h 1220855"/>
                    <a:gd name="connsiteX11" fmla="*/ 6144510 w 7820286"/>
                    <a:gd name="connsiteY11" fmla="*/ 0 h 1220855"/>
                    <a:gd name="connsiteX12" fmla="*/ 6703102 w 7820286"/>
                    <a:gd name="connsiteY12" fmla="*/ 0 h 1220855"/>
                    <a:gd name="connsiteX13" fmla="*/ 7105288 w 7820286"/>
                    <a:gd name="connsiteY13" fmla="*/ 0 h 1220855"/>
                    <a:gd name="connsiteX14" fmla="*/ 7820286 w 7820286"/>
                    <a:gd name="connsiteY14" fmla="*/ 0 h 1220855"/>
                    <a:gd name="connsiteX15" fmla="*/ 7820286 w 7820286"/>
                    <a:gd name="connsiteY15" fmla="*/ 419160 h 1220855"/>
                    <a:gd name="connsiteX16" fmla="*/ 7820286 w 7820286"/>
                    <a:gd name="connsiteY16" fmla="*/ 826112 h 1220855"/>
                    <a:gd name="connsiteX17" fmla="*/ 7820286 w 7820286"/>
                    <a:gd name="connsiteY17" fmla="*/ 1220855 h 1220855"/>
                    <a:gd name="connsiteX18" fmla="*/ 7496303 w 7820286"/>
                    <a:gd name="connsiteY18" fmla="*/ 1220855 h 1220855"/>
                    <a:gd name="connsiteX19" fmla="*/ 6859508 w 7820286"/>
                    <a:gd name="connsiteY19" fmla="*/ 1220855 h 1220855"/>
                    <a:gd name="connsiteX20" fmla="*/ 6300916 w 7820286"/>
                    <a:gd name="connsiteY20" fmla="*/ 1220855 h 1220855"/>
                    <a:gd name="connsiteX21" fmla="*/ 5976933 w 7820286"/>
                    <a:gd name="connsiteY21" fmla="*/ 1220855 h 1220855"/>
                    <a:gd name="connsiteX22" fmla="*/ 5340138 w 7820286"/>
                    <a:gd name="connsiteY22" fmla="*/ 1220855 h 1220855"/>
                    <a:gd name="connsiteX23" fmla="*/ 4859749 w 7820286"/>
                    <a:gd name="connsiteY23" fmla="*/ 1220855 h 1220855"/>
                    <a:gd name="connsiteX24" fmla="*/ 4301157 w 7820286"/>
                    <a:gd name="connsiteY24" fmla="*/ 1220855 h 1220855"/>
                    <a:gd name="connsiteX25" fmla="*/ 3664363 w 7820286"/>
                    <a:gd name="connsiteY25" fmla="*/ 1220855 h 1220855"/>
                    <a:gd name="connsiteX26" fmla="*/ 3340379 w 7820286"/>
                    <a:gd name="connsiteY26" fmla="*/ 1220855 h 1220855"/>
                    <a:gd name="connsiteX27" fmla="*/ 2781787 w 7820286"/>
                    <a:gd name="connsiteY27" fmla="*/ 1220855 h 1220855"/>
                    <a:gd name="connsiteX28" fmla="*/ 2144993 w 7820286"/>
                    <a:gd name="connsiteY28" fmla="*/ 1220855 h 1220855"/>
                    <a:gd name="connsiteX29" fmla="*/ 1508198 w 7820286"/>
                    <a:gd name="connsiteY29" fmla="*/ 1220855 h 1220855"/>
                    <a:gd name="connsiteX30" fmla="*/ 1106012 w 7820286"/>
                    <a:gd name="connsiteY30" fmla="*/ 1220855 h 1220855"/>
                    <a:gd name="connsiteX31" fmla="*/ 625623 w 7820286"/>
                    <a:gd name="connsiteY31" fmla="*/ 1220855 h 1220855"/>
                    <a:gd name="connsiteX32" fmla="*/ 0 w 7820286"/>
                    <a:gd name="connsiteY32" fmla="*/ 1220855 h 1220855"/>
                    <a:gd name="connsiteX33" fmla="*/ 0 w 7820286"/>
                    <a:gd name="connsiteY33" fmla="*/ 838320 h 1220855"/>
                    <a:gd name="connsiteX34" fmla="*/ 0 w 7820286"/>
                    <a:gd name="connsiteY34" fmla="*/ 443577 h 1220855"/>
                    <a:gd name="connsiteX35" fmla="*/ 0 w 7820286"/>
                    <a:gd name="connsiteY35" fmla="*/ 0 h 1220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7820286" h="1220855" extrusionOk="0">
                      <a:moveTo>
                        <a:pt x="0" y="0"/>
                      </a:moveTo>
                      <a:cubicBezTo>
                        <a:pt x="195189" y="-37728"/>
                        <a:pt x="257781" y="10052"/>
                        <a:pt x="402186" y="0"/>
                      </a:cubicBezTo>
                      <a:cubicBezTo>
                        <a:pt x="546591" y="-10052"/>
                        <a:pt x="761480" y="73439"/>
                        <a:pt x="1038981" y="0"/>
                      </a:cubicBezTo>
                      <a:cubicBezTo>
                        <a:pt x="1316483" y="-73439"/>
                        <a:pt x="1454275" y="85170"/>
                        <a:pt x="1753978" y="0"/>
                      </a:cubicBezTo>
                      <a:cubicBezTo>
                        <a:pt x="2053681" y="-85170"/>
                        <a:pt x="2118023" y="55986"/>
                        <a:pt x="2468976" y="0"/>
                      </a:cubicBezTo>
                      <a:cubicBezTo>
                        <a:pt x="2819929" y="-55986"/>
                        <a:pt x="2803204" y="68099"/>
                        <a:pt x="3105771" y="0"/>
                      </a:cubicBezTo>
                      <a:cubicBezTo>
                        <a:pt x="3408338" y="-68099"/>
                        <a:pt x="3541553" y="24818"/>
                        <a:pt x="3664363" y="0"/>
                      </a:cubicBezTo>
                      <a:cubicBezTo>
                        <a:pt x="3787173" y="-24818"/>
                        <a:pt x="4154897" y="41261"/>
                        <a:pt x="4379360" y="0"/>
                      </a:cubicBezTo>
                      <a:cubicBezTo>
                        <a:pt x="4603823" y="-41261"/>
                        <a:pt x="4637397" y="6901"/>
                        <a:pt x="4781546" y="0"/>
                      </a:cubicBezTo>
                      <a:cubicBezTo>
                        <a:pt x="4925695" y="-6901"/>
                        <a:pt x="5125934" y="24321"/>
                        <a:pt x="5261935" y="0"/>
                      </a:cubicBezTo>
                      <a:cubicBezTo>
                        <a:pt x="5397936" y="-24321"/>
                        <a:pt x="5567626" y="29507"/>
                        <a:pt x="5742324" y="0"/>
                      </a:cubicBezTo>
                      <a:cubicBezTo>
                        <a:pt x="5917022" y="-29507"/>
                        <a:pt x="6024942" y="17886"/>
                        <a:pt x="6144510" y="0"/>
                      </a:cubicBezTo>
                      <a:cubicBezTo>
                        <a:pt x="6264078" y="-17886"/>
                        <a:pt x="6497444" y="14440"/>
                        <a:pt x="6703102" y="0"/>
                      </a:cubicBezTo>
                      <a:cubicBezTo>
                        <a:pt x="6908760" y="-14440"/>
                        <a:pt x="6937555" y="4382"/>
                        <a:pt x="7105288" y="0"/>
                      </a:cubicBezTo>
                      <a:cubicBezTo>
                        <a:pt x="7273021" y="-4382"/>
                        <a:pt x="7545312" y="16366"/>
                        <a:pt x="7820286" y="0"/>
                      </a:cubicBezTo>
                      <a:cubicBezTo>
                        <a:pt x="7860277" y="108811"/>
                        <a:pt x="7815435" y="288938"/>
                        <a:pt x="7820286" y="419160"/>
                      </a:cubicBezTo>
                      <a:cubicBezTo>
                        <a:pt x="7825137" y="549382"/>
                        <a:pt x="7790737" y="665384"/>
                        <a:pt x="7820286" y="826112"/>
                      </a:cubicBezTo>
                      <a:cubicBezTo>
                        <a:pt x="7849835" y="986840"/>
                        <a:pt x="7798534" y="1121083"/>
                        <a:pt x="7820286" y="1220855"/>
                      </a:cubicBezTo>
                      <a:cubicBezTo>
                        <a:pt x="7740461" y="1253812"/>
                        <a:pt x="7587273" y="1197609"/>
                        <a:pt x="7496303" y="1220855"/>
                      </a:cubicBezTo>
                      <a:cubicBezTo>
                        <a:pt x="7405333" y="1244101"/>
                        <a:pt x="7155009" y="1185026"/>
                        <a:pt x="6859508" y="1220855"/>
                      </a:cubicBezTo>
                      <a:cubicBezTo>
                        <a:pt x="6564007" y="1256684"/>
                        <a:pt x="6424084" y="1199206"/>
                        <a:pt x="6300916" y="1220855"/>
                      </a:cubicBezTo>
                      <a:cubicBezTo>
                        <a:pt x="6177748" y="1242504"/>
                        <a:pt x="6109554" y="1199198"/>
                        <a:pt x="5976933" y="1220855"/>
                      </a:cubicBezTo>
                      <a:cubicBezTo>
                        <a:pt x="5844312" y="1242512"/>
                        <a:pt x="5586636" y="1181987"/>
                        <a:pt x="5340138" y="1220855"/>
                      </a:cubicBezTo>
                      <a:cubicBezTo>
                        <a:pt x="5093640" y="1259723"/>
                        <a:pt x="4972767" y="1215337"/>
                        <a:pt x="4859749" y="1220855"/>
                      </a:cubicBezTo>
                      <a:cubicBezTo>
                        <a:pt x="4746731" y="1226373"/>
                        <a:pt x="4537937" y="1212860"/>
                        <a:pt x="4301157" y="1220855"/>
                      </a:cubicBezTo>
                      <a:cubicBezTo>
                        <a:pt x="4064377" y="1228850"/>
                        <a:pt x="3966069" y="1183022"/>
                        <a:pt x="3664363" y="1220855"/>
                      </a:cubicBezTo>
                      <a:cubicBezTo>
                        <a:pt x="3362657" y="1258688"/>
                        <a:pt x="3481641" y="1196146"/>
                        <a:pt x="3340379" y="1220855"/>
                      </a:cubicBezTo>
                      <a:cubicBezTo>
                        <a:pt x="3199117" y="1245564"/>
                        <a:pt x="2994095" y="1189774"/>
                        <a:pt x="2781787" y="1220855"/>
                      </a:cubicBezTo>
                      <a:cubicBezTo>
                        <a:pt x="2569479" y="1251936"/>
                        <a:pt x="2410850" y="1160875"/>
                        <a:pt x="2144993" y="1220855"/>
                      </a:cubicBezTo>
                      <a:cubicBezTo>
                        <a:pt x="1879136" y="1280835"/>
                        <a:pt x="1770222" y="1218544"/>
                        <a:pt x="1508198" y="1220855"/>
                      </a:cubicBezTo>
                      <a:cubicBezTo>
                        <a:pt x="1246175" y="1223166"/>
                        <a:pt x="1211092" y="1176539"/>
                        <a:pt x="1106012" y="1220855"/>
                      </a:cubicBezTo>
                      <a:cubicBezTo>
                        <a:pt x="1000932" y="1265171"/>
                        <a:pt x="856675" y="1185225"/>
                        <a:pt x="625623" y="1220855"/>
                      </a:cubicBezTo>
                      <a:cubicBezTo>
                        <a:pt x="394571" y="1256485"/>
                        <a:pt x="222375" y="1208581"/>
                        <a:pt x="0" y="1220855"/>
                      </a:cubicBezTo>
                      <a:cubicBezTo>
                        <a:pt x="-8994" y="1085904"/>
                        <a:pt x="45552" y="934075"/>
                        <a:pt x="0" y="838320"/>
                      </a:cubicBezTo>
                      <a:cubicBezTo>
                        <a:pt x="-45552" y="742565"/>
                        <a:pt x="26812" y="601619"/>
                        <a:pt x="0" y="443577"/>
                      </a:cubicBezTo>
                      <a:cubicBezTo>
                        <a:pt x="-26812" y="285535"/>
                        <a:pt x="17140" y="156374"/>
                        <a:pt x="0" y="0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00B050"/>
                  </a:solidFill>
                  <a:prstDash val="lgDash"/>
                  <a:extLst>
                    <a:ext uri="{C807C97D-BFC1-408E-A445-0C87EB9F89A2}">
                      <ask:lineSketchStyleProps xmlns:ask="http://schemas.microsoft.com/office/drawing/2018/sketchyshapes" sd="170926038">
                        <a:prstGeom prst="rect">
                          <a:avLst/>
                        </a:prstGeom>
                        <ask:type>
                          <ask:lineSketchScribble/>
                        </ask:type>
                      </ask:lineSketchStyleProps>
                    </a:ext>
                  </a:extLst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  <a:sym typeface="Arial"/>
                  </a:endParaRP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FC9217A-F002-4CBC-34C1-FD13B89B137E}"/>
                  </a:ext>
                </a:extLst>
              </p:cNvPr>
              <p:cNvSpPr txBox="1"/>
              <p:nvPr/>
            </p:nvSpPr>
            <p:spPr>
              <a:xfrm>
                <a:off x="1606585" y="292206"/>
                <a:ext cx="7036315" cy="6900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So </a:t>
                </a:r>
                <a:r>
                  <a:rPr kumimoji="0" lang="en-US" sz="48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sánh</a:t>
                </a:r>
                <a:r>
                  <a:rPr kumimoji="0" lang="en-US" sz="4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: 2389 + 8 ... 8 + 2398</a:t>
                </a:r>
              </a:p>
            </p:txBody>
          </p:sp>
        </p:grpSp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468" y="71646"/>
              <a:ext cx="1435160" cy="1810424"/>
            </a:xfrm>
            <a:prstGeom prst="rect">
              <a:avLst/>
            </a:prstGeom>
          </p:spPr>
        </p:pic>
      </p:grpSp>
      <p:pic>
        <p:nvPicPr>
          <p:cNvPr id="71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2813D9A4-D7D3-958B-E6BD-D8DAAD2D43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553557" y="5252483"/>
            <a:ext cx="1455841" cy="1455841"/>
          </a:xfrm>
          <a:prstGeom prst="rect">
            <a:avLst/>
          </a:prstGeom>
        </p:spPr>
      </p:pic>
      <p:pic>
        <p:nvPicPr>
          <p:cNvPr id="72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BC2AAE38-CC93-FE96-25F0-6429DDA64F5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587593" y="3370999"/>
            <a:ext cx="1245280" cy="1245280"/>
          </a:xfrm>
          <a:prstGeom prst="rect">
            <a:avLst/>
          </a:prstGeom>
        </p:spPr>
      </p:pic>
      <p:pic>
        <p:nvPicPr>
          <p:cNvPr id="73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BC2AAE38-CC93-FE96-25F0-6429DDA64F5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585807" y="1608487"/>
            <a:ext cx="1245280" cy="124528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407464" y="1995940"/>
            <a:ext cx="9359358" cy="1396626"/>
            <a:chOff x="1407464" y="1995940"/>
            <a:chExt cx="9359358" cy="1396626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494FD56-6031-30C1-EBD3-D8BFA61ED704}"/>
                </a:ext>
              </a:extLst>
            </p:cNvPr>
            <p:cNvGrpSpPr/>
            <p:nvPr/>
          </p:nvGrpSpPr>
          <p:grpSpPr>
            <a:xfrm>
              <a:off x="1407464" y="2260469"/>
              <a:ext cx="9359358" cy="1132097"/>
              <a:chOff x="335021" y="23792"/>
              <a:chExt cx="8572280" cy="1553496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469D7A8D-AC90-821C-807E-ACF7EF71BEE4}"/>
                  </a:ext>
                </a:extLst>
              </p:cNvPr>
              <p:cNvGrpSpPr/>
              <p:nvPr/>
            </p:nvGrpSpPr>
            <p:grpSpPr>
              <a:xfrm>
                <a:off x="335021" y="23792"/>
                <a:ext cx="8572280" cy="1553496"/>
                <a:chOff x="335021" y="23792"/>
                <a:chExt cx="8572280" cy="1553496"/>
              </a:xfrm>
            </p:grpSpPr>
            <p:sp>
              <p:nvSpPr>
                <p:cNvPr id="42" name="Google Shape;2105;p47">
                  <a:extLst>
                    <a:ext uri="{FF2B5EF4-FFF2-40B4-BE49-F238E27FC236}">
                      <a16:creationId xmlns:a16="http://schemas.microsoft.com/office/drawing/2014/main" id="{DA3FBF7E-E84E-7E93-863D-5C618E6F7EFA}"/>
                    </a:ext>
                  </a:extLst>
                </p:cNvPr>
                <p:cNvSpPr/>
                <p:nvPr/>
              </p:nvSpPr>
              <p:spPr>
                <a:xfrm>
                  <a:off x="335021" y="23792"/>
                  <a:ext cx="8572280" cy="155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30" h="54969" extrusionOk="0">
                      <a:moveTo>
                        <a:pt x="16727" y="519"/>
                      </a:moveTo>
                      <a:lnTo>
                        <a:pt x="18344" y="540"/>
                      </a:lnTo>
                      <a:lnTo>
                        <a:pt x="17452" y="560"/>
                      </a:lnTo>
                      <a:lnTo>
                        <a:pt x="15856" y="560"/>
                      </a:lnTo>
                      <a:lnTo>
                        <a:pt x="16727" y="519"/>
                      </a:lnTo>
                      <a:close/>
                      <a:moveTo>
                        <a:pt x="1430" y="12810"/>
                      </a:moveTo>
                      <a:lnTo>
                        <a:pt x="1430" y="13432"/>
                      </a:lnTo>
                      <a:lnTo>
                        <a:pt x="1389" y="13225"/>
                      </a:lnTo>
                      <a:lnTo>
                        <a:pt x="1389" y="13142"/>
                      </a:lnTo>
                      <a:lnTo>
                        <a:pt x="1389" y="13038"/>
                      </a:lnTo>
                      <a:lnTo>
                        <a:pt x="1430" y="12810"/>
                      </a:lnTo>
                      <a:close/>
                      <a:moveTo>
                        <a:pt x="1430" y="13556"/>
                      </a:moveTo>
                      <a:lnTo>
                        <a:pt x="1410" y="13971"/>
                      </a:lnTo>
                      <a:lnTo>
                        <a:pt x="1410" y="13888"/>
                      </a:lnTo>
                      <a:lnTo>
                        <a:pt x="1430" y="13556"/>
                      </a:lnTo>
                      <a:close/>
                      <a:moveTo>
                        <a:pt x="30966" y="1"/>
                      </a:moveTo>
                      <a:lnTo>
                        <a:pt x="30303" y="21"/>
                      </a:lnTo>
                      <a:lnTo>
                        <a:pt x="29640" y="63"/>
                      </a:lnTo>
                      <a:lnTo>
                        <a:pt x="29246" y="84"/>
                      </a:lnTo>
                      <a:lnTo>
                        <a:pt x="28355" y="42"/>
                      </a:lnTo>
                      <a:lnTo>
                        <a:pt x="27816" y="21"/>
                      </a:lnTo>
                      <a:lnTo>
                        <a:pt x="26634" y="21"/>
                      </a:lnTo>
                      <a:lnTo>
                        <a:pt x="26013" y="63"/>
                      </a:lnTo>
                      <a:lnTo>
                        <a:pt x="25577" y="104"/>
                      </a:lnTo>
                      <a:lnTo>
                        <a:pt x="25163" y="146"/>
                      </a:lnTo>
                      <a:lnTo>
                        <a:pt x="24976" y="187"/>
                      </a:lnTo>
                      <a:lnTo>
                        <a:pt x="24396" y="229"/>
                      </a:lnTo>
                      <a:lnTo>
                        <a:pt x="23940" y="249"/>
                      </a:lnTo>
                      <a:lnTo>
                        <a:pt x="23214" y="270"/>
                      </a:lnTo>
                      <a:lnTo>
                        <a:pt x="22344" y="249"/>
                      </a:lnTo>
                      <a:lnTo>
                        <a:pt x="21618" y="249"/>
                      </a:lnTo>
                      <a:lnTo>
                        <a:pt x="20872" y="270"/>
                      </a:lnTo>
                      <a:lnTo>
                        <a:pt x="20748" y="229"/>
                      </a:lnTo>
                      <a:lnTo>
                        <a:pt x="20582" y="208"/>
                      </a:lnTo>
                      <a:lnTo>
                        <a:pt x="19421" y="167"/>
                      </a:lnTo>
                      <a:lnTo>
                        <a:pt x="18530" y="146"/>
                      </a:lnTo>
                      <a:lnTo>
                        <a:pt x="18136" y="125"/>
                      </a:lnTo>
                      <a:lnTo>
                        <a:pt x="17722" y="125"/>
                      </a:lnTo>
                      <a:lnTo>
                        <a:pt x="16830" y="167"/>
                      </a:lnTo>
                      <a:lnTo>
                        <a:pt x="14530" y="167"/>
                      </a:lnTo>
                      <a:lnTo>
                        <a:pt x="13929" y="146"/>
                      </a:lnTo>
                      <a:lnTo>
                        <a:pt x="13328" y="167"/>
                      </a:lnTo>
                      <a:lnTo>
                        <a:pt x="11980" y="208"/>
                      </a:lnTo>
                      <a:lnTo>
                        <a:pt x="10239" y="249"/>
                      </a:lnTo>
                      <a:lnTo>
                        <a:pt x="8519" y="249"/>
                      </a:lnTo>
                      <a:lnTo>
                        <a:pt x="7752" y="270"/>
                      </a:lnTo>
                      <a:lnTo>
                        <a:pt x="6964" y="291"/>
                      </a:lnTo>
                      <a:lnTo>
                        <a:pt x="5824" y="291"/>
                      </a:lnTo>
                      <a:lnTo>
                        <a:pt x="4664" y="270"/>
                      </a:lnTo>
                      <a:lnTo>
                        <a:pt x="4021" y="291"/>
                      </a:lnTo>
                      <a:lnTo>
                        <a:pt x="3379" y="332"/>
                      </a:lnTo>
                      <a:lnTo>
                        <a:pt x="2322" y="312"/>
                      </a:lnTo>
                      <a:lnTo>
                        <a:pt x="2177" y="332"/>
                      </a:lnTo>
                      <a:lnTo>
                        <a:pt x="2135" y="332"/>
                      </a:lnTo>
                      <a:lnTo>
                        <a:pt x="2114" y="374"/>
                      </a:lnTo>
                      <a:lnTo>
                        <a:pt x="2135" y="395"/>
                      </a:lnTo>
                      <a:lnTo>
                        <a:pt x="2156" y="395"/>
                      </a:lnTo>
                      <a:lnTo>
                        <a:pt x="2322" y="415"/>
                      </a:lnTo>
                      <a:lnTo>
                        <a:pt x="2715" y="415"/>
                      </a:lnTo>
                      <a:lnTo>
                        <a:pt x="3586" y="436"/>
                      </a:lnTo>
                      <a:lnTo>
                        <a:pt x="4456" y="436"/>
                      </a:lnTo>
                      <a:lnTo>
                        <a:pt x="6115" y="457"/>
                      </a:lnTo>
                      <a:lnTo>
                        <a:pt x="6695" y="477"/>
                      </a:lnTo>
                      <a:lnTo>
                        <a:pt x="7255" y="498"/>
                      </a:lnTo>
                      <a:lnTo>
                        <a:pt x="7690" y="498"/>
                      </a:lnTo>
                      <a:lnTo>
                        <a:pt x="7172" y="519"/>
                      </a:lnTo>
                      <a:lnTo>
                        <a:pt x="6156" y="540"/>
                      </a:lnTo>
                      <a:lnTo>
                        <a:pt x="2881" y="540"/>
                      </a:lnTo>
                      <a:lnTo>
                        <a:pt x="2591" y="581"/>
                      </a:lnTo>
                      <a:lnTo>
                        <a:pt x="2322" y="643"/>
                      </a:lnTo>
                      <a:lnTo>
                        <a:pt x="2094" y="705"/>
                      </a:lnTo>
                      <a:lnTo>
                        <a:pt x="1907" y="788"/>
                      </a:lnTo>
                      <a:lnTo>
                        <a:pt x="1721" y="892"/>
                      </a:lnTo>
                      <a:lnTo>
                        <a:pt x="1575" y="1016"/>
                      </a:lnTo>
                      <a:lnTo>
                        <a:pt x="1451" y="1141"/>
                      </a:lnTo>
                      <a:lnTo>
                        <a:pt x="1347" y="1265"/>
                      </a:lnTo>
                      <a:lnTo>
                        <a:pt x="1265" y="1410"/>
                      </a:lnTo>
                      <a:lnTo>
                        <a:pt x="1202" y="1555"/>
                      </a:lnTo>
                      <a:lnTo>
                        <a:pt x="1140" y="1680"/>
                      </a:lnTo>
                      <a:lnTo>
                        <a:pt x="1099" y="1825"/>
                      </a:lnTo>
                      <a:lnTo>
                        <a:pt x="1078" y="1970"/>
                      </a:lnTo>
                      <a:lnTo>
                        <a:pt x="1057" y="2219"/>
                      </a:lnTo>
                      <a:lnTo>
                        <a:pt x="1057" y="2571"/>
                      </a:lnTo>
                      <a:lnTo>
                        <a:pt x="1037" y="2923"/>
                      </a:lnTo>
                      <a:lnTo>
                        <a:pt x="995" y="3607"/>
                      </a:lnTo>
                      <a:lnTo>
                        <a:pt x="912" y="4084"/>
                      </a:lnTo>
                      <a:lnTo>
                        <a:pt x="891" y="4312"/>
                      </a:lnTo>
                      <a:lnTo>
                        <a:pt x="871" y="4540"/>
                      </a:lnTo>
                      <a:lnTo>
                        <a:pt x="829" y="5535"/>
                      </a:lnTo>
                      <a:lnTo>
                        <a:pt x="809" y="6447"/>
                      </a:lnTo>
                      <a:lnTo>
                        <a:pt x="809" y="6530"/>
                      </a:lnTo>
                      <a:lnTo>
                        <a:pt x="809" y="6550"/>
                      </a:lnTo>
                      <a:lnTo>
                        <a:pt x="829" y="6758"/>
                      </a:lnTo>
                      <a:lnTo>
                        <a:pt x="850" y="6944"/>
                      </a:lnTo>
                      <a:lnTo>
                        <a:pt x="891" y="7089"/>
                      </a:lnTo>
                      <a:lnTo>
                        <a:pt x="912" y="7317"/>
                      </a:lnTo>
                      <a:lnTo>
                        <a:pt x="912" y="7483"/>
                      </a:lnTo>
                      <a:lnTo>
                        <a:pt x="891" y="7670"/>
                      </a:lnTo>
                      <a:lnTo>
                        <a:pt x="829" y="8043"/>
                      </a:lnTo>
                      <a:lnTo>
                        <a:pt x="809" y="8229"/>
                      </a:lnTo>
                      <a:lnTo>
                        <a:pt x="809" y="8416"/>
                      </a:lnTo>
                      <a:lnTo>
                        <a:pt x="850" y="9100"/>
                      </a:lnTo>
                      <a:lnTo>
                        <a:pt x="850" y="9307"/>
                      </a:lnTo>
                      <a:lnTo>
                        <a:pt x="726" y="9929"/>
                      </a:lnTo>
                      <a:lnTo>
                        <a:pt x="581" y="10841"/>
                      </a:lnTo>
                      <a:lnTo>
                        <a:pt x="518" y="11152"/>
                      </a:lnTo>
                      <a:lnTo>
                        <a:pt x="456" y="11483"/>
                      </a:lnTo>
                      <a:lnTo>
                        <a:pt x="456" y="11649"/>
                      </a:lnTo>
                      <a:lnTo>
                        <a:pt x="456" y="11815"/>
                      </a:lnTo>
                      <a:lnTo>
                        <a:pt x="477" y="11981"/>
                      </a:lnTo>
                      <a:lnTo>
                        <a:pt x="518" y="12147"/>
                      </a:lnTo>
                      <a:lnTo>
                        <a:pt x="581" y="12375"/>
                      </a:lnTo>
                      <a:lnTo>
                        <a:pt x="601" y="12582"/>
                      </a:lnTo>
                      <a:lnTo>
                        <a:pt x="581" y="12706"/>
                      </a:lnTo>
                      <a:lnTo>
                        <a:pt x="560" y="12851"/>
                      </a:lnTo>
                      <a:lnTo>
                        <a:pt x="581" y="12997"/>
                      </a:lnTo>
                      <a:lnTo>
                        <a:pt x="601" y="13162"/>
                      </a:lnTo>
                      <a:lnTo>
                        <a:pt x="601" y="13328"/>
                      </a:lnTo>
                      <a:lnTo>
                        <a:pt x="601" y="13411"/>
                      </a:lnTo>
                      <a:lnTo>
                        <a:pt x="560" y="13494"/>
                      </a:lnTo>
                      <a:lnTo>
                        <a:pt x="498" y="13639"/>
                      </a:lnTo>
                      <a:lnTo>
                        <a:pt x="456" y="13805"/>
                      </a:lnTo>
                      <a:lnTo>
                        <a:pt x="456" y="14095"/>
                      </a:lnTo>
                      <a:lnTo>
                        <a:pt x="477" y="14385"/>
                      </a:lnTo>
                      <a:lnTo>
                        <a:pt x="435" y="14758"/>
                      </a:lnTo>
                      <a:lnTo>
                        <a:pt x="353" y="15152"/>
                      </a:lnTo>
                      <a:lnTo>
                        <a:pt x="311" y="15442"/>
                      </a:lnTo>
                      <a:lnTo>
                        <a:pt x="290" y="15774"/>
                      </a:lnTo>
                      <a:lnTo>
                        <a:pt x="228" y="16541"/>
                      </a:lnTo>
                      <a:lnTo>
                        <a:pt x="125" y="17018"/>
                      </a:lnTo>
                      <a:lnTo>
                        <a:pt x="42" y="17349"/>
                      </a:lnTo>
                      <a:lnTo>
                        <a:pt x="21" y="17660"/>
                      </a:lnTo>
                      <a:lnTo>
                        <a:pt x="0" y="18158"/>
                      </a:lnTo>
                      <a:lnTo>
                        <a:pt x="0" y="18655"/>
                      </a:lnTo>
                      <a:lnTo>
                        <a:pt x="21" y="19194"/>
                      </a:lnTo>
                      <a:lnTo>
                        <a:pt x="62" y="19463"/>
                      </a:lnTo>
                      <a:lnTo>
                        <a:pt x="104" y="19733"/>
                      </a:lnTo>
                      <a:lnTo>
                        <a:pt x="166" y="20044"/>
                      </a:lnTo>
                      <a:lnTo>
                        <a:pt x="104" y="20417"/>
                      </a:lnTo>
                      <a:lnTo>
                        <a:pt x="62" y="20769"/>
                      </a:lnTo>
                      <a:lnTo>
                        <a:pt x="21" y="21204"/>
                      </a:lnTo>
                      <a:lnTo>
                        <a:pt x="21" y="21660"/>
                      </a:lnTo>
                      <a:lnTo>
                        <a:pt x="21" y="21909"/>
                      </a:lnTo>
                      <a:lnTo>
                        <a:pt x="42" y="22158"/>
                      </a:lnTo>
                      <a:lnTo>
                        <a:pt x="125" y="22676"/>
                      </a:lnTo>
                      <a:lnTo>
                        <a:pt x="166" y="22863"/>
                      </a:lnTo>
                      <a:lnTo>
                        <a:pt x="207" y="23028"/>
                      </a:lnTo>
                      <a:lnTo>
                        <a:pt x="332" y="23360"/>
                      </a:lnTo>
                      <a:lnTo>
                        <a:pt x="415" y="23505"/>
                      </a:lnTo>
                      <a:lnTo>
                        <a:pt x="498" y="23982"/>
                      </a:lnTo>
                      <a:lnTo>
                        <a:pt x="539" y="24355"/>
                      </a:lnTo>
                      <a:lnTo>
                        <a:pt x="581" y="24935"/>
                      </a:lnTo>
                      <a:lnTo>
                        <a:pt x="581" y="25288"/>
                      </a:lnTo>
                      <a:lnTo>
                        <a:pt x="560" y="25640"/>
                      </a:lnTo>
                      <a:lnTo>
                        <a:pt x="560" y="25951"/>
                      </a:lnTo>
                      <a:lnTo>
                        <a:pt x="560" y="26241"/>
                      </a:lnTo>
                      <a:lnTo>
                        <a:pt x="601" y="26842"/>
                      </a:lnTo>
                      <a:lnTo>
                        <a:pt x="518" y="26946"/>
                      </a:lnTo>
                      <a:lnTo>
                        <a:pt x="498" y="27008"/>
                      </a:lnTo>
                      <a:lnTo>
                        <a:pt x="477" y="27070"/>
                      </a:lnTo>
                      <a:lnTo>
                        <a:pt x="415" y="27547"/>
                      </a:lnTo>
                      <a:lnTo>
                        <a:pt x="373" y="28003"/>
                      </a:lnTo>
                      <a:lnTo>
                        <a:pt x="311" y="28728"/>
                      </a:lnTo>
                      <a:lnTo>
                        <a:pt x="290" y="29060"/>
                      </a:lnTo>
                      <a:lnTo>
                        <a:pt x="270" y="29412"/>
                      </a:lnTo>
                      <a:lnTo>
                        <a:pt x="311" y="29765"/>
                      </a:lnTo>
                      <a:lnTo>
                        <a:pt x="353" y="30117"/>
                      </a:lnTo>
                      <a:lnTo>
                        <a:pt x="373" y="30200"/>
                      </a:lnTo>
                      <a:lnTo>
                        <a:pt x="373" y="30262"/>
                      </a:lnTo>
                      <a:lnTo>
                        <a:pt x="373" y="30946"/>
                      </a:lnTo>
                      <a:lnTo>
                        <a:pt x="373" y="31464"/>
                      </a:lnTo>
                      <a:lnTo>
                        <a:pt x="332" y="31982"/>
                      </a:lnTo>
                      <a:lnTo>
                        <a:pt x="332" y="32459"/>
                      </a:lnTo>
                      <a:lnTo>
                        <a:pt x="353" y="32957"/>
                      </a:lnTo>
                      <a:lnTo>
                        <a:pt x="456" y="34055"/>
                      </a:lnTo>
                      <a:lnTo>
                        <a:pt x="518" y="34760"/>
                      </a:lnTo>
                      <a:lnTo>
                        <a:pt x="539" y="35465"/>
                      </a:lnTo>
                      <a:lnTo>
                        <a:pt x="539" y="36024"/>
                      </a:lnTo>
                      <a:lnTo>
                        <a:pt x="539" y="36356"/>
                      </a:lnTo>
                      <a:lnTo>
                        <a:pt x="539" y="36688"/>
                      </a:lnTo>
                      <a:lnTo>
                        <a:pt x="539" y="36853"/>
                      </a:lnTo>
                      <a:lnTo>
                        <a:pt x="560" y="37144"/>
                      </a:lnTo>
                      <a:lnTo>
                        <a:pt x="581" y="37475"/>
                      </a:lnTo>
                      <a:lnTo>
                        <a:pt x="622" y="37828"/>
                      </a:lnTo>
                      <a:lnTo>
                        <a:pt x="643" y="38118"/>
                      </a:lnTo>
                      <a:lnTo>
                        <a:pt x="643" y="38594"/>
                      </a:lnTo>
                      <a:lnTo>
                        <a:pt x="622" y="39050"/>
                      </a:lnTo>
                      <a:lnTo>
                        <a:pt x="601" y="39486"/>
                      </a:lnTo>
                      <a:lnTo>
                        <a:pt x="601" y="39983"/>
                      </a:lnTo>
                      <a:lnTo>
                        <a:pt x="622" y="40232"/>
                      </a:lnTo>
                      <a:lnTo>
                        <a:pt x="663" y="40501"/>
                      </a:lnTo>
                      <a:lnTo>
                        <a:pt x="705" y="40771"/>
                      </a:lnTo>
                      <a:lnTo>
                        <a:pt x="726" y="41019"/>
                      </a:lnTo>
                      <a:lnTo>
                        <a:pt x="726" y="41517"/>
                      </a:lnTo>
                      <a:lnTo>
                        <a:pt x="705" y="41890"/>
                      </a:lnTo>
                      <a:lnTo>
                        <a:pt x="705" y="41952"/>
                      </a:lnTo>
                      <a:lnTo>
                        <a:pt x="726" y="41994"/>
                      </a:lnTo>
                      <a:lnTo>
                        <a:pt x="767" y="42035"/>
                      </a:lnTo>
                      <a:lnTo>
                        <a:pt x="850" y="42035"/>
                      </a:lnTo>
                      <a:lnTo>
                        <a:pt x="891" y="42014"/>
                      </a:lnTo>
                      <a:lnTo>
                        <a:pt x="912" y="41952"/>
                      </a:lnTo>
                      <a:lnTo>
                        <a:pt x="912" y="41890"/>
                      </a:lnTo>
                      <a:lnTo>
                        <a:pt x="912" y="41558"/>
                      </a:lnTo>
                      <a:lnTo>
                        <a:pt x="954" y="41206"/>
                      </a:lnTo>
                      <a:lnTo>
                        <a:pt x="974" y="40854"/>
                      </a:lnTo>
                      <a:lnTo>
                        <a:pt x="995" y="40667"/>
                      </a:lnTo>
                      <a:lnTo>
                        <a:pt x="995" y="40501"/>
                      </a:lnTo>
                      <a:lnTo>
                        <a:pt x="974" y="40149"/>
                      </a:lnTo>
                      <a:lnTo>
                        <a:pt x="974" y="39465"/>
                      </a:lnTo>
                      <a:lnTo>
                        <a:pt x="995" y="38802"/>
                      </a:lnTo>
                      <a:lnTo>
                        <a:pt x="1078" y="38346"/>
                      </a:lnTo>
                      <a:lnTo>
                        <a:pt x="1099" y="38097"/>
                      </a:lnTo>
                      <a:lnTo>
                        <a:pt x="1119" y="37869"/>
                      </a:lnTo>
                      <a:lnTo>
                        <a:pt x="1140" y="36874"/>
                      </a:lnTo>
                      <a:lnTo>
                        <a:pt x="1182" y="35299"/>
                      </a:lnTo>
                      <a:lnTo>
                        <a:pt x="1182" y="35237"/>
                      </a:lnTo>
                      <a:lnTo>
                        <a:pt x="1306" y="34656"/>
                      </a:lnTo>
                      <a:lnTo>
                        <a:pt x="1347" y="34490"/>
                      </a:lnTo>
                      <a:lnTo>
                        <a:pt x="1347" y="34304"/>
                      </a:lnTo>
                      <a:lnTo>
                        <a:pt x="1368" y="33952"/>
                      </a:lnTo>
                      <a:lnTo>
                        <a:pt x="1347" y="33309"/>
                      </a:lnTo>
                      <a:lnTo>
                        <a:pt x="1327" y="32666"/>
                      </a:lnTo>
                      <a:lnTo>
                        <a:pt x="1285" y="31423"/>
                      </a:lnTo>
                      <a:lnTo>
                        <a:pt x="1244" y="30822"/>
                      </a:lnTo>
                      <a:lnTo>
                        <a:pt x="1182" y="30200"/>
                      </a:lnTo>
                      <a:lnTo>
                        <a:pt x="1182" y="29371"/>
                      </a:lnTo>
                      <a:lnTo>
                        <a:pt x="1223" y="28542"/>
                      </a:lnTo>
                      <a:lnTo>
                        <a:pt x="1223" y="28480"/>
                      </a:lnTo>
                      <a:lnTo>
                        <a:pt x="1285" y="29081"/>
                      </a:lnTo>
                      <a:lnTo>
                        <a:pt x="1347" y="29640"/>
                      </a:lnTo>
                      <a:lnTo>
                        <a:pt x="1451" y="30179"/>
                      </a:lnTo>
                      <a:lnTo>
                        <a:pt x="1513" y="30428"/>
                      </a:lnTo>
                      <a:lnTo>
                        <a:pt x="1596" y="30677"/>
                      </a:lnTo>
                      <a:lnTo>
                        <a:pt x="1555" y="31195"/>
                      </a:lnTo>
                      <a:lnTo>
                        <a:pt x="1534" y="31775"/>
                      </a:lnTo>
                      <a:lnTo>
                        <a:pt x="1534" y="32356"/>
                      </a:lnTo>
                      <a:lnTo>
                        <a:pt x="1575" y="32915"/>
                      </a:lnTo>
                      <a:lnTo>
                        <a:pt x="1555" y="33350"/>
                      </a:lnTo>
                      <a:lnTo>
                        <a:pt x="1555" y="33703"/>
                      </a:lnTo>
                      <a:lnTo>
                        <a:pt x="1575" y="33972"/>
                      </a:lnTo>
                      <a:lnTo>
                        <a:pt x="1596" y="34221"/>
                      </a:lnTo>
                      <a:lnTo>
                        <a:pt x="1638" y="34408"/>
                      </a:lnTo>
                      <a:lnTo>
                        <a:pt x="1679" y="34594"/>
                      </a:lnTo>
                      <a:lnTo>
                        <a:pt x="1783" y="34988"/>
                      </a:lnTo>
                      <a:lnTo>
                        <a:pt x="1783" y="35071"/>
                      </a:lnTo>
                      <a:lnTo>
                        <a:pt x="1721" y="35195"/>
                      </a:lnTo>
                      <a:lnTo>
                        <a:pt x="1679" y="35361"/>
                      </a:lnTo>
                      <a:lnTo>
                        <a:pt x="1658" y="35548"/>
                      </a:lnTo>
                      <a:lnTo>
                        <a:pt x="1638" y="35755"/>
                      </a:lnTo>
                      <a:lnTo>
                        <a:pt x="1596" y="36211"/>
                      </a:lnTo>
                      <a:lnTo>
                        <a:pt x="1617" y="36667"/>
                      </a:lnTo>
                      <a:lnTo>
                        <a:pt x="1596" y="37144"/>
                      </a:lnTo>
                      <a:lnTo>
                        <a:pt x="1575" y="37600"/>
                      </a:lnTo>
                      <a:lnTo>
                        <a:pt x="1596" y="38056"/>
                      </a:lnTo>
                      <a:lnTo>
                        <a:pt x="1638" y="38511"/>
                      </a:lnTo>
                      <a:lnTo>
                        <a:pt x="1638" y="38885"/>
                      </a:lnTo>
                      <a:lnTo>
                        <a:pt x="1638" y="39216"/>
                      </a:lnTo>
                      <a:lnTo>
                        <a:pt x="1596" y="39817"/>
                      </a:lnTo>
                      <a:lnTo>
                        <a:pt x="1596" y="40107"/>
                      </a:lnTo>
                      <a:lnTo>
                        <a:pt x="1617" y="40356"/>
                      </a:lnTo>
                      <a:lnTo>
                        <a:pt x="1638" y="40605"/>
                      </a:lnTo>
                      <a:lnTo>
                        <a:pt x="1679" y="40833"/>
                      </a:lnTo>
                      <a:lnTo>
                        <a:pt x="1783" y="41310"/>
                      </a:lnTo>
                      <a:lnTo>
                        <a:pt x="1783" y="41869"/>
                      </a:lnTo>
                      <a:lnTo>
                        <a:pt x="1741" y="42512"/>
                      </a:lnTo>
                      <a:lnTo>
                        <a:pt x="1721" y="43113"/>
                      </a:lnTo>
                      <a:lnTo>
                        <a:pt x="1721" y="43631"/>
                      </a:lnTo>
                      <a:lnTo>
                        <a:pt x="1700" y="44087"/>
                      </a:lnTo>
                      <a:lnTo>
                        <a:pt x="1575" y="44419"/>
                      </a:lnTo>
                      <a:lnTo>
                        <a:pt x="1534" y="44585"/>
                      </a:lnTo>
                      <a:lnTo>
                        <a:pt x="1493" y="44750"/>
                      </a:lnTo>
                      <a:lnTo>
                        <a:pt x="1430" y="45269"/>
                      </a:lnTo>
                      <a:lnTo>
                        <a:pt x="1368" y="46077"/>
                      </a:lnTo>
                      <a:lnTo>
                        <a:pt x="1347" y="46678"/>
                      </a:lnTo>
                      <a:lnTo>
                        <a:pt x="1368" y="47403"/>
                      </a:lnTo>
                      <a:lnTo>
                        <a:pt x="1410" y="48108"/>
                      </a:lnTo>
                      <a:lnTo>
                        <a:pt x="1430" y="48419"/>
                      </a:lnTo>
                      <a:lnTo>
                        <a:pt x="1493" y="48668"/>
                      </a:lnTo>
                      <a:lnTo>
                        <a:pt x="1430" y="49476"/>
                      </a:lnTo>
                      <a:lnTo>
                        <a:pt x="1410" y="50430"/>
                      </a:lnTo>
                      <a:lnTo>
                        <a:pt x="1410" y="51570"/>
                      </a:lnTo>
                      <a:lnTo>
                        <a:pt x="1430" y="52627"/>
                      </a:lnTo>
                      <a:lnTo>
                        <a:pt x="1451" y="53103"/>
                      </a:lnTo>
                      <a:lnTo>
                        <a:pt x="1493" y="53559"/>
                      </a:lnTo>
                      <a:lnTo>
                        <a:pt x="1534" y="53808"/>
                      </a:lnTo>
                      <a:lnTo>
                        <a:pt x="1575" y="54015"/>
                      </a:lnTo>
                      <a:lnTo>
                        <a:pt x="1638" y="54181"/>
                      </a:lnTo>
                      <a:lnTo>
                        <a:pt x="1700" y="54326"/>
                      </a:lnTo>
                      <a:lnTo>
                        <a:pt x="1783" y="54451"/>
                      </a:lnTo>
                      <a:lnTo>
                        <a:pt x="1845" y="54533"/>
                      </a:lnTo>
                      <a:lnTo>
                        <a:pt x="1928" y="54616"/>
                      </a:lnTo>
                      <a:lnTo>
                        <a:pt x="2031" y="54658"/>
                      </a:lnTo>
                      <a:lnTo>
                        <a:pt x="2135" y="54699"/>
                      </a:lnTo>
                      <a:lnTo>
                        <a:pt x="2239" y="54699"/>
                      </a:lnTo>
                      <a:lnTo>
                        <a:pt x="2446" y="54720"/>
                      </a:lnTo>
                      <a:lnTo>
                        <a:pt x="2943" y="54679"/>
                      </a:lnTo>
                      <a:lnTo>
                        <a:pt x="3959" y="54679"/>
                      </a:lnTo>
                      <a:lnTo>
                        <a:pt x="5679" y="54658"/>
                      </a:lnTo>
                      <a:lnTo>
                        <a:pt x="7358" y="54658"/>
                      </a:lnTo>
                      <a:lnTo>
                        <a:pt x="9389" y="54637"/>
                      </a:lnTo>
                      <a:lnTo>
                        <a:pt x="12063" y="54679"/>
                      </a:lnTo>
                      <a:lnTo>
                        <a:pt x="13431" y="54699"/>
                      </a:lnTo>
                      <a:lnTo>
                        <a:pt x="16478" y="54699"/>
                      </a:lnTo>
                      <a:lnTo>
                        <a:pt x="19028" y="54720"/>
                      </a:lnTo>
                      <a:lnTo>
                        <a:pt x="20333" y="54741"/>
                      </a:lnTo>
                      <a:lnTo>
                        <a:pt x="21722" y="54761"/>
                      </a:lnTo>
                      <a:lnTo>
                        <a:pt x="23131" y="54741"/>
                      </a:lnTo>
                      <a:lnTo>
                        <a:pt x="27194" y="54741"/>
                      </a:lnTo>
                      <a:lnTo>
                        <a:pt x="29453" y="54761"/>
                      </a:lnTo>
                      <a:lnTo>
                        <a:pt x="32023" y="54782"/>
                      </a:lnTo>
                      <a:lnTo>
                        <a:pt x="35008" y="54803"/>
                      </a:lnTo>
                      <a:lnTo>
                        <a:pt x="36335" y="54803"/>
                      </a:lnTo>
                      <a:lnTo>
                        <a:pt x="37247" y="54782"/>
                      </a:lnTo>
                      <a:lnTo>
                        <a:pt x="38076" y="54761"/>
                      </a:lnTo>
                      <a:lnTo>
                        <a:pt x="39216" y="54741"/>
                      </a:lnTo>
                      <a:lnTo>
                        <a:pt x="41910" y="54782"/>
                      </a:lnTo>
                      <a:lnTo>
                        <a:pt x="43796" y="54782"/>
                      </a:lnTo>
                      <a:lnTo>
                        <a:pt x="46532" y="54761"/>
                      </a:lnTo>
                      <a:lnTo>
                        <a:pt x="46947" y="54761"/>
                      </a:lnTo>
                      <a:lnTo>
                        <a:pt x="47320" y="54720"/>
                      </a:lnTo>
                      <a:lnTo>
                        <a:pt x="48045" y="54637"/>
                      </a:lnTo>
                      <a:lnTo>
                        <a:pt x="48398" y="54616"/>
                      </a:lnTo>
                      <a:lnTo>
                        <a:pt x="48771" y="54616"/>
                      </a:lnTo>
                      <a:lnTo>
                        <a:pt x="49185" y="54679"/>
                      </a:lnTo>
                      <a:lnTo>
                        <a:pt x="49413" y="54720"/>
                      </a:lnTo>
                      <a:lnTo>
                        <a:pt x="49662" y="54782"/>
                      </a:lnTo>
                      <a:lnTo>
                        <a:pt x="49911" y="54865"/>
                      </a:lnTo>
                      <a:lnTo>
                        <a:pt x="50201" y="54907"/>
                      </a:lnTo>
                      <a:lnTo>
                        <a:pt x="50491" y="54948"/>
                      </a:lnTo>
                      <a:lnTo>
                        <a:pt x="50781" y="54969"/>
                      </a:lnTo>
                      <a:lnTo>
                        <a:pt x="51092" y="54969"/>
                      </a:lnTo>
                      <a:lnTo>
                        <a:pt x="51403" y="54948"/>
                      </a:lnTo>
                      <a:lnTo>
                        <a:pt x="51714" y="54886"/>
                      </a:lnTo>
                      <a:lnTo>
                        <a:pt x="52004" y="54824"/>
                      </a:lnTo>
                      <a:lnTo>
                        <a:pt x="52274" y="54720"/>
                      </a:lnTo>
                      <a:lnTo>
                        <a:pt x="52543" y="54575"/>
                      </a:lnTo>
                      <a:lnTo>
                        <a:pt x="52771" y="54409"/>
                      </a:lnTo>
                      <a:lnTo>
                        <a:pt x="52978" y="54202"/>
                      </a:lnTo>
                      <a:lnTo>
                        <a:pt x="53061" y="54098"/>
                      </a:lnTo>
                      <a:lnTo>
                        <a:pt x="53144" y="53974"/>
                      </a:lnTo>
                      <a:lnTo>
                        <a:pt x="53206" y="53849"/>
                      </a:lnTo>
                      <a:lnTo>
                        <a:pt x="53268" y="53704"/>
                      </a:lnTo>
                      <a:lnTo>
                        <a:pt x="53310" y="53539"/>
                      </a:lnTo>
                      <a:lnTo>
                        <a:pt x="53331" y="53373"/>
                      </a:lnTo>
                      <a:lnTo>
                        <a:pt x="53351" y="53207"/>
                      </a:lnTo>
                      <a:lnTo>
                        <a:pt x="53372" y="53020"/>
                      </a:lnTo>
                      <a:lnTo>
                        <a:pt x="53351" y="52647"/>
                      </a:lnTo>
                      <a:lnTo>
                        <a:pt x="53393" y="52336"/>
                      </a:lnTo>
                      <a:lnTo>
                        <a:pt x="53414" y="52171"/>
                      </a:lnTo>
                      <a:lnTo>
                        <a:pt x="53393" y="52005"/>
                      </a:lnTo>
                      <a:lnTo>
                        <a:pt x="53372" y="51839"/>
                      </a:lnTo>
                      <a:lnTo>
                        <a:pt x="53372" y="51673"/>
                      </a:lnTo>
                      <a:lnTo>
                        <a:pt x="53372" y="51362"/>
                      </a:lnTo>
                      <a:lnTo>
                        <a:pt x="53393" y="51051"/>
                      </a:lnTo>
                      <a:lnTo>
                        <a:pt x="53393" y="50886"/>
                      </a:lnTo>
                      <a:lnTo>
                        <a:pt x="53434" y="50284"/>
                      </a:lnTo>
                      <a:lnTo>
                        <a:pt x="53517" y="49808"/>
                      </a:lnTo>
                      <a:lnTo>
                        <a:pt x="53538" y="49580"/>
                      </a:lnTo>
                      <a:lnTo>
                        <a:pt x="53559" y="49352"/>
                      </a:lnTo>
                      <a:lnTo>
                        <a:pt x="53600" y="48357"/>
                      </a:lnTo>
                      <a:lnTo>
                        <a:pt x="53621" y="47445"/>
                      </a:lnTo>
                      <a:lnTo>
                        <a:pt x="53621" y="47362"/>
                      </a:lnTo>
                      <a:lnTo>
                        <a:pt x="53621" y="47341"/>
                      </a:lnTo>
                      <a:lnTo>
                        <a:pt x="53600" y="47134"/>
                      </a:lnTo>
                      <a:lnTo>
                        <a:pt x="53579" y="46927"/>
                      </a:lnTo>
                      <a:lnTo>
                        <a:pt x="53538" y="46802"/>
                      </a:lnTo>
                      <a:lnTo>
                        <a:pt x="53517" y="46574"/>
                      </a:lnTo>
                      <a:lnTo>
                        <a:pt x="53517" y="46408"/>
                      </a:lnTo>
                      <a:lnTo>
                        <a:pt x="53538" y="46222"/>
                      </a:lnTo>
                      <a:lnTo>
                        <a:pt x="53600" y="45849"/>
                      </a:lnTo>
                      <a:lnTo>
                        <a:pt x="53621" y="45662"/>
                      </a:lnTo>
                      <a:lnTo>
                        <a:pt x="53621" y="45476"/>
                      </a:lnTo>
                      <a:lnTo>
                        <a:pt x="53579" y="44792"/>
                      </a:lnTo>
                      <a:lnTo>
                        <a:pt x="53579" y="44585"/>
                      </a:lnTo>
                      <a:lnTo>
                        <a:pt x="53704" y="43963"/>
                      </a:lnTo>
                      <a:lnTo>
                        <a:pt x="53849" y="43051"/>
                      </a:lnTo>
                      <a:lnTo>
                        <a:pt x="53911" y="42740"/>
                      </a:lnTo>
                      <a:lnTo>
                        <a:pt x="53973" y="42408"/>
                      </a:lnTo>
                      <a:lnTo>
                        <a:pt x="53973" y="42242"/>
                      </a:lnTo>
                      <a:lnTo>
                        <a:pt x="53973" y="42077"/>
                      </a:lnTo>
                      <a:lnTo>
                        <a:pt x="53952" y="41911"/>
                      </a:lnTo>
                      <a:lnTo>
                        <a:pt x="53911" y="41745"/>
                      </a:lnTo>
                      <a:lnTo>
                        <a:pt x="53849" y="41517"/>
                      </a:lnTo>
                      <a:lnTo>
                        <a:pt x="53828" y="41310"/>
                      </a:lnTo>
                      <a:lnTo>
                        <a:pt x="53849" y="41165"/>
                      </a:lnTo>
                      <a:lnTo>
                        <a:pt x="53870" y="41040"/>
                      </a:lnTo>
                      <a:lnTo>
                        <a:pt x="53849" y="40874"/>
                      </a:lnTo>
                      <a:lnTo>
                        <a:pt x="53828" y="40729"/>
                      </a:lnTo>
                      <a:lnTo>
                        <a:pt x="53828" y="40563"/>
                      </a:lnTo>
                      <a:lnTo>
                        <a:pt x="53828" y="40481"/>
                      </a:lnTo>
                      <a:lnTo>
                        <a:pt x="53870" y="40398"/>
                      </a:lnTo>
                      <a:lnTo>
                        <a:pt x="53932" y="40253"/>
                      </a:lnTo>
                      <a:lnTo>
                        <a:pt x="53973" y="40087"/>
                      </a:lnTo>
                      <a:lnTo>
                        <a:pt x="53973" y="39797"/>
                      </a:lnTo>
                      <a:lnTo>
                        <a:pt x="53952" y="39506"/>
                      </a:lnTo>
                      <a:lnTo>
                        <a:pt x="53994" y="39133"/>
                      </a:lnTo>
                      <a:lnTo>
                        <a:pt x="54077" y="38739"/>
                      </a:lnTo>
                      <a:lnTo>
                        <a:pt x="54118" y="38429"/>
                      </a:lnTo>
                      <a:lnTo>
                        <a:pt x="54139" y="38118"/>
                      </a:lnTo>
                      <a:lnTo>
                        <a:pt x="54201" y="37351"/>
                      </a:lnTo>
                      <a:lnTo>
                        <a:pt x="54305" y="36853"/>
                      </a:lnTo>
                      <a:lnTo>
                        <a:pt x="54388" y="36542"/>
                      </a:lnTo>
                      <a:lnTo>
                        <a:pt x="54408" y="36211"/>
                      </a:lnTo>
                      <a:lnTo>
                        <a:pt x="54429" y="35734"/>
                      </a:lnTo>
                      <a:lnTo>
                        <a:pt x="54429" y="35237"/>
                      </a:lnTo>
                      <a:lnTo>
                        <a:pt x="54408" y="34698"/>
                      </a:lnTo>
                      <a:lnTo>
                        <a:pt x="54367" y="34408"/>
                      </a:lnTo>
                      <a:lnTo>
                        <a:pt x="54326" y="34138"/>
                      </a:lnTo>
                      <a:lnTo>
                        <a:pt x="54263" y="33827"/>
                      </a:lnTo>
                      <a:lnTo>
                        <a:pt x="54326" y="33475"/>
                      </a:lnTo>
                      <a:lnTo>
                        <a:pt x="54367" y="33102"/>
                      </a:lnTo>
                      <a:lnTo>
                        <a:pt x="54408" y="32666"/>
                      </a:lnTo>
                      <a:lnTo>
                        <a:pt x="54429" y="32231"/>
                      </a:lnTo>
                      <a:lnTo>
                        <a:pt x="54408" y="31982"/>
                      </a:lnTo>
                      <a:lnTo>
                        <a:pt x="54388" y="31734"/>
                      </a:lnTo>
                      <a:lnTo>
                        <a:pt x="54305" y="31216"/>
                      </a:lnTo>
                      <a:lnTo>
                        <a:pt x="54263" y="31029"/>
                      </a:lnTo>
                      <a:lnTo>
                        <a:pt x="54222" y="30863"/>
                      </a:lnTo>
                      <a:lnTo>
                        <a:pt x="54098" y="30532"/>
                      </a:lnTo>
                      <a:lnTo>
                        <a:pt x="54015" y="30387"/>
                      </a:lnTo>
                      <a:lnTo>
                        <a:pt x="53952" y="29910"/>
                      </a:lnTo>
                      <a:lnTo>
                        <a:pt x="53890" y="29537"/>
                      </a:lnTo>
                      <a:lnTo>
                        <a:pt x="53849" y="28936"/>
                      </a:lnTo>
                      <a:lnTo>
                        <a:pt x="53849" y="28583"/>
                      </a:lnTo>
                      <a:lnTo>
                        <a:pt x="53870" y="28231"/>
                      </a:lnTo>
                      <a:lnTo>
                        <a:pt x="53870" y="27941"/>
                      </a:lnTo>
                      <a:lnTo>
                        <a:pt x="53870" y="27651"/>
                      </a:lnTo>
                      <a:lnTo>
                        <a:pt x="53828" y="27049"/>
                      </a:lnTo>
                      <a:lnTo>
                        <a:pt x="53911" y="26946"/>
                      </a:lnTo>
                      <a:lnTo>
                        <a:pt x="53932" y="26884"/>
                      </a:lnTo>
                      <a:lnTo>
                        <a:pt x="53952" y="26821"/>
                      </a:lnTo>
                      <a:lnTo>
                        <a:pt x="54015" y="26345"/>
                      </a:lnTo>
                      <a:lnTo>
                        <a:pt x="54056" y="25868"/>
                      </a:lnTo>
                      <a:lnTo>
                        <a:pt x="54118" y="25163"/>
                      </a:lnTo>
                      <a:lnTo>
                        <a:pt x="54139" y="24832"/>
                      </a:lnTo>
                      <a:lnTo>
                        <a:pt x="54160" y="24479"/>
                      </a:lnTo>
                      <a:lnTo>
                        <a:pt x="54118" y="24127"/>
                      </a:lnTo>
                      <a:lnTo>
                        <a:pt x="54077" y="23775"/>
                      </a:lnTo>
                      <a:lnTo>
                        <a:pt x="54056" y="23692"/>
                      </a:lnTo>
                      <a:lnTo>
                        <a:pt x="54056" y="23630"/>
                      </a:lnTo>
                      <a:lnTo>
                        <a:pt x="54056" y="22946"/>
                      </a:lnTo>
                      <a:lnTo>
                        <a:pt x="54077" y="22427"/>
                      </a:lnTo>
                      <a:lnTo>
                        <a:pt x="54098" y="21909"/>
                      </a:lnTo>
                      <a:lnTo>
                        <a:pt x="54098" y="21412"/>
                      </a:lnTo>
                      <a:lnTo>
                        <a:pt x="54098" y="20935"/>
                      </a:lnTo>
                      <a:lnTo>
                        <a:pt x="53973" y="19836"/>
                      </a:lnTo>
                      <a:lnTo>
                        <a:pt x="53911" y="19132"/>
                      </a:lnTo>
                      <a:lnTo>
                        <a:pt x="53890" y="18427"/>
                      </a:lnTo>
                      <a:lnTo>
                        <a:pt x="53890" y="17867"/>
                      </a:lnTo>
                      <a:lnTo>
                        <a:pt x="53890" y="17536"/>
                      </a:lnTo>
                      <a:lnTo>
                        <a:pt x="53890" y="17204"/>
                      </a:lnTo>
                      <a:lnTo>
                        <a:pt x="53890" y="17038"/>
                      </a:lnTo>
                      <a:lnTo>
                        <a:pt x="53870" y="16748"/>
                      </a:lnTo>
                      <a:lnTo>
                        <a:pt x="53849" y="16417"/>
                      </a:lnTo>
                      <a:lnTo>
                        <a:pt x="53807" y="16064"/>
                      </a:lnTo>
                      <a:lnTo>
                        <a:pt x="53787" y="15774"/>
                      </a:lnTo>
                      <a:lnTo>
                        <a:pt x="53787" y="15297"/>
                      </a:lnTo>
                      <a:lnTo>
                        <a:pt x="53807" y="14841"/>
                      </a:lnTo>
                      <a:lnTo>
                        <a:pt x="53828" y="14406"/>
                      </a:lnTo>
                      <a:lnTo>
                        <a:pt x="53828" y="13909"/>
                      </a:lnTo>
                      <a:lnTo>
                        <a:pt x="53807" y="13639"/>
                      </a:lnTo>
                      <a:lnTo>
                        <a:pt x="53766" y="13390"/>
                      </a:lnTo>
                      <a:lnTo>
                        <a:pt x="53724" y="13121"/>
                      </a:lnTo>
                      <a:lnTo>
                        <a:pt x="53704" y="12872"/>
                      </a:lnTo>
                      <a:lnTo>
                        <a:pt x="53704" y="12375"/>
                      </a:lnTo>
                      <a:lnTo>
                        <a:pt x="53724" y="12002"/>
                      </a:lnTo>
                      <a:lnTo>
                        <a:pt x="53724" y="11939"/>
                      </a:lnTo>
                      <a:lnTo>
                        <a:pt x="53704" y="11898"/>
                      </a:lnTo>
                      <a:lnTo>
                        <a:pt x="53662" y="11857"/>
                      </a:lnTo>
                      <a:lnTo>
                        <a:pt x="53621" y="11836"/>
                      </a:lnTo>
                      <a:lnTo>
                        <a:pt x="53579" y="11857"/>
                      </a:lnTo>
                      <a:lnTo>
                        <a:pt x="53538" y="11877"/>
                      </a:lnTo>
                      <a:lnTo>
                        <a:pt x="53517" y="11939"/>
                      </a:lnTo>
                      <a:lnTo>
                        <a:pt x="53517" y="12002"/>
                      </a:lnTo>
                      <a:lnTo>
                        <a:pt x="53517" y="12333"/>
                      </a:lnTo>
                      <a:lnTo>
                        <a:pt x="53476" y="12686"/>
                      </a:lnTo>
                      <a:lnTo>
                        <a:pt x="53455" y="13038"/>
                      </a:lnTo>
                      <a:lnTo>
                        <a:pt x="53434" y="13225"/>
                      </a:lnTo>
                      <a:lnTo>
                        <a:pt x="53434" y="13390"/>
                      </a:lnTo>
                      <a:lnTo>
                        <a:pt x="53455" y="13743"/>
                      </a:lnTo>
                      <a:lnTo>
                        <a:pt x="53455" y="14406"/>
                      </a:lnTo>
                      <a:lnTo>
                        <a:pt x="53434" y="15090"/>
                      </a:lnTo>
                      <a:lnTo>
                        <a:pt x="53351" y="15546"/>
                      </a:lnTo>
                      <a:lnTo>
                        <a:pt x="53331" y="15774"/>
                      </a:lnTo>
                      <a:lnTo>
                        <a:pt x="53310" y="16023"/>
                      </a:lnTo>
                      <a:lnTo>
                        <a:pt x="53289" y="17018"/>
                      </a:lnTo>
                      <a:lnTo>
                        <a:pt x="53289" y="17391"/>
                      </a:lnTo>
                      <a:lnTo>
                        <a:pt x="53268" y="17246"/>
                      </a:lnTo>
                      <a:lnTo>
                        <a:pt x="53248" y="16624"/>
                      </a:lnTo>
                      <a:lnTo>
                        <a:pt x="53227" y="16520"/>
                      </a:lnTo>
                      <a:lnTo>
                        <a:pt x="53248" y="16251"/>
                      </a:lnTo>
                      <a:lnTo>
                        <a:pt x="53248" y="15981"/>
                      </a:lnTo>
                      <a:lnTo>
                        <a:pt x="53268" y="15712"/>
                      </a:lnTo>
                      <a:lnTo>
                        <a:pt x="53268" y="15422"/>
                      </a:lnTo>
                      <a:lnTo>
                        <a:pt x="53227" y="14986"/>
                      </a:lnTo>
                      <a:lnTo>
                        <a:pt x="53186" y="14572"/>
                      </a:lnTo>
                      <a:lnTo>
                        <a:pt x="53144" y="14219"/>
                      </a:lnTo>
                      <a:lnTo>
                        <a:pt x="53123" y="13867"/>
                      </a:lnTo>
                      <a:lnTo>
                        <a:pt x="53144" y="13494"/>
                      </a:lnTo>
                      <a:lnTo>
                        <a:pt x="53186" y="13017"/>
                      </a:lnTo>
                      <a:lnTo>
                        <a:pt x="53165" y="12520"/>
                      </a:lnTo>
                      <a:lnTo>
                        <a:pt x="53206" y="12043"/>
                      </a:lnTo>
                      <a:lnTo>
                        <a:pt x="53206" y="11587"/>
                      </a:lnTo>
                      <a:lnTo>
                        <a:pt x="53186" y="11152"/>
                      </a:lnTo>
                      <a:lnTo>
                        <a:pt x="53144" y="10675"/>
                      </a:lnTo>
                      <a:lnTo>
                        <a:pt x="53165" y="10323"/>
                      </a:lnTo>
                      <a:lnTo>
                        <a:pt x="53165" y="9970"/>
                      </a:lnTo>
                      <a:lnTo>
                        <a:pt x="53186" y="9577"/>
                      </a:lnTo>
                      <a:lnTo>
                        <a:pt x="53186" y="9204"/>
                      </a:lnTo>
                      <a:lnTo>
                        <a:pt x="53186" y="8872"/>
                      </a:lnTo>
                      <a:lnTo>
                        <a:pt x="53144" y="8561"/>
                      </a:lnTo>
                      <a:lnTo>
                        <a:pt x="53082" y="7981"/>
                      </a:lnTo>
                      <a:lnTo>
                        <a:pt x="53040" y="7566"/>
                      </a:lnTo>
                      <a:lnTo>
                        <a:pt x="53040" y="7359"/>
                      </a:lnTo>
                      <a:lnTo>
                        <a:pt x="53061" y="7027"/>
                      </a:lnTo>
                      <a:lnTo>
                        <a:pt x="53082" y="6778"/>
                      </a:lnTo>
                      <a:lnTo>
                        <a:pt x="53103" y="6530"/>
                      </a:lnTo>
                      <a:lnTo>
                        <a:pt x="53103" y="6240"/>
                      </a:lnTo>
                      <a:lnTo>
                        <a:pt x="53082" y="5970"/>
                      </a:lnTo>
                      <a:lnTo>
                        <a:pt x="53103" y="5701"/>
                      </a:lnTo>
                      <a:lnTo>
                        <a:pt x="53144" y="5493"/>
                      </a:lnTo>
                      <a:lnTo>
                        <a:pt x="53227" y="5037"/>
                      </a:lnTo>
                      <a:lnTo>
                        <a:pt x="53268" y="4768"/>
                      </a:lnTo>
                      <a:lnTo>
                        <a:pt x="53289" y="4498"/>
                      </a:lnTo>
                      <a:lnTo>
                        <a:pt x="53310" y="3939"/>
                      </a:lnTo>
                      <a:lnTo>
                        <a:pt x="53414" y="3338"/>
                      </a:lnTo>
                      <a:lnTo>
                        <a:pt x="53434" y="3048"/>
                      </a:lnTo>
                      <a:lnTo>
                        <a:pt x="53455" y="2757"/>
                      </a:lnTo>
                      <a:lnTo>
                        <a:pt x="53455" y="2467"/>
                      </a:lnTo>
                      <a:lnTo>
                        <a:pt x="53455" y="2198"/>
                      </a:lnTo>
                      <a:lnTo>
                        <a:pt x="53414" y="1928"/>
                      </a:lnTo>
                      <a:lnTo>
                        <a:pt x="53372" y="1700"/>
                      </a:lnTo>
                      <a:lnTo>
                        <a:pt x="53310" y="1472"/>
                      </a:lnTo>
                      <a:lnTo>
                        <a:pt x="53227" y="1265"/>
                      </a:lnTo>
                      <a:lnTo>
                        <a:pt x="53123" y="1099"/>
                      </a:lnTo>
                      <a:lnTo>
                        <a:pt x="52999" y="933"/>
                      </a:lnTo>
                      <a:lnTo>
                        <a:pt x="52854" y="830"/>
                      </a:lnTo>
                      <a:lnTo>
                        <a:pt x="52667" y="726"/>
                      </a:lnTo>
                      <a:lnTo>
                        <a:pt x="52460" y="685"/>
                      </a:lnTo>
                      <a:lnTo>
                        <a:pt x="52232" y="664"/>
                      </a:lnTo>
                      <a:lnTo>
                        <a:pt x="51341" y="664"/>
                      </a:lnTo>
                      <a:lnTo>
                        <a:pt x="49703" y="705"/>
                      </a:lnTo>
                      <a:lnTo>
                        <a:pt x="46263" y="747"/>
                      </a:lnTo>
                      <a:lnTo>
                        <a:pt x="44356" y="768"/>
                      </a:lnTo>
                      <a:lnTo>
                        <a:pt x="39920" y="768"/>
                      </a:lnTo>
                      <a:lnTo>
                        <a:pt x="37288" y="726"/>
                      </a:lnTo>
                      <a:lnTo>
                        <a:pt x="36542" y="685"/>
                      </a:lnTo>
                      <a:lnTo>
                        <a:pt x="35733" y="664"/>
                      </a:lnTo>
                      <a:lnTo>
                        <a:pt x="34863" y="643"/>
                      </a:lnTo>
                      <a:lnTo>
                        <a:pt x="36625" y="643"/>
                      </a:lnTo>
                      <a:lnTo>
                        <a:pt x="36873" y="623"/>
                      </a:lnTo>
                      <a:lnTo>
                        <a:pt x="37143" y="643"/>
                      </a:lnTo>
                      <a:lnTo>
                        <a:pt x="37412" y="643"/>
                      </a:lnTo>
                      <a:lnTo>
                        <a:pt x="37661" y="623"/>
                      </a:lnTo>
                      <a:lnTo>
                        <a:pt x="37910" y="623"/>
                      </a:lnTo>
                      <a:lnTo>
                        <a:pt x="38449" y="664"/>
                      </a:lnTo>
                      <a:lnTo>
                        <a:pt x="38988" y="685"/>
                      </a:lnTo>
                      <a:lnTo>
                        <a:pt x="39630" y="705"/>
                      </a:lnTo>
                      <a:lnTo>
                        <a:pt x="40128" y="705"/>
                      </a:lnTo>
                      <a:lnTo>
                        <a:pt x="40625" y="685"/>
                      </a:lnTo>
                      <a:lnTo>
                        <a:pt x="41060" y="664"/>
                      </a:lnTo>
                      <a:lnTo>
                        <a:pt x="41330" y="664"/>
                      </a:lnTo>
                      <a:lnTo>
                        <a:pt x="41889" y="685"/>
                      </a:lnTo>
                      <a:lnTo>
                        <a:pt x="42490" y="685"/>
                      </a:lnTo>
                      <a:lnTo>
                        <a:pt x="43071" y="664"/>
                      </a:lnTo>
                      <a:lnTo>
                        <a:pt x="43589" y="643"/>
                      </a:lnTo>
                      <a:lnTo>
                        <a:pt x="44128" y="643"/>
                      </a:lnTo>
                      <a:lnTo>
                        <a:pt x="44439" y="623"/>
                      </a:lnTo>
                      <a:lnTo>
                        <a:pt x="45268" y="623"/>
                      </a:lnTo>
                      <a:lnTo>
                        <a:pt x="45537" y="643"/>
                      </a:lnTo>
                      <a:lnTo>
                        <a:pt x="50988" y="643"/>
                      </a:lnTo>
                      <a:lnTo>
                        <a:pt x="51610" y="623"/>
                      </a:lnTo>
                      <a:lnTo>
                        <a:pt x="52253" y="602"/>
                      </a:lnTo>
                      <a:lnTo>
                        <a:pt x="53082" y="581"/>
                      </a:lnTo>
                      <a:lnTo>
                        <a:pt x="53227" y="560"/>
                      </a:lnTo>
                      <a:lnTo>
                        <a:pt x="53268" y="560"/>
                      </a:lnTo>
                      <a:lnTo>
                        <a:pt x="53289" y="540"/>
                      </a:lnTo>
                      <a:lnTo>
                        <a:pt x="53268" y="519"/>
                      </a:lnTo>
                      <a:lnTo>
                        <a:pt x="53227" y="519"/>
                      </a:lnTo>
                      <a:lnTo>
                        <a:pt x="53082" y="498"/>
                      </a:lnTo>
                      <a:lnTo>
                        <a:pt x="52688" y="498"/>
                      </a:lnTo>
                      <a:lnTo>
                        <a:pt x="52087" y="457"/>
                      </a:lnTo>
                      <a:lnTo>
                        <a:pt x="51672" y="457"/>
                      </a:lnTo>
                      <a:lnTo>
                        <a:pt x="51258" y="477"/>
                      </a:lnTo>
                      <a:lnTo>
                        <a:pt x="50387" y="457"/>
                      </a:lnTo>
                      <a:lnTo>
                        <a:pt x="49538" y="436"/>
                      </a:lnTo>
                      <a:lnTo>
                        <a:pt x="48957" y="415"/>
                      </a:lnTo>
                      <a:lnTo>
                        <a:pt x="48398" y="395"/>
                      </a:lnTo>
                      <a:lnTo>
                        <a:pt x="47175" y="374"/>
                      </a:lnTo>
                      <a:lnTo>
                        <a:pt x="46035" y="353"/>
                      </a:lnTo>
                      <a:lnTo>
                        <a:pt x="45910" y="353"/>
                      </a:lnTo>
                      <a:lnTo>
                        <a:pt x="45413" y="374"/>
                      </a:lnTo>
                      <a:lnTo>
                        <a:pt x="45247" y="395"/>
                      </a:lnTo>
                      <a:lnTo>
                        <a:pt x="44957" y="415"/>
                      </a:lnTo>
                      <a:lnTo>
                        <a:pt x="44750" y="415"/>
                      </a:lnTo>
                      <a:lnTo>
                        <a:pt x="44542" y="395"/>
                      </a:lnTo>
                      <a:lnTo>
                        <a:pt x="44066" y="374"/>
                      </a:lnTo>
                      <a:lnTo>
                        <a:pt x="42781" y="374"/>
                      </a:lnTo>
                      <a:lnTo>
                        <a:pt x="42511" y="395"/>
                      </a:lnTo>
                      <a:lnTo>
                        <a:pt x="41744" y="332"/>
                      </a:lnTo>
                      <a:lnTo>
                        <a:pt x="40625" y="270"/>
                      </a:lnTo>
                      <a:lnTo>
                        <a:pt x="39817" y="208"/>
                      </a:lnTo>
                      <a:lnTo>
                        <a:pt x="39402" y="208"/>
                      </a:lnTo>
                      <a:lnTo>
                        <a:pt x="39008" y="229"/>
                      </a:lnTo>
                      <a:lnTo>
                        <a:pt x="38718" y="270"/>
                      </a:lnTo>
                      <a:lnTo>
                        <a:pt x="38469" y="270"/>
                      </a:lnTo>
                      <a:lnTo>
                        <a:pt x="38138" y="249"/>
                      </a:lnTo>
                      <a:lnTo>
                        <a:pt x="37951" y="270"/>
                      </a:lnTo>
                      <a:lnTo>
                        <a:pt x="37557" y="270"/>
                      </a:lnTo>
                      <a:lnTo>
                        <a:pt x="37350" y="249"/>
                      </a:lnTo>
                      <a:lnTo>
                        <a:pt x="37164" y="229"/>
                      </a:lnTo>
                      <a:lnTo>
                        <a:pt x="36956" y="208"/>
                      </a:lnTo>
                      <a:lnTo>
                        <a:pt x="35796" y="208"/>
                      </a:lnTo>
                      <a:lnTo>
                        <a:pt x="35298" y="167"/>
                      </a:lnTo>
                      <a:lnTo>
                        <a:pt x="34531" y="125"/>
                      </a:lnTo>
                      <a:lnTo>
                        <a:pt x="33578" y="104"/>
                      </a:lnTo>
                      <a:lnTo>
                        <a:pt x="32977" y="63"/>
                      </a:lnTo>
                      <a:lnTo>
                        <a:pt x="32583" y="21"/>
                      </a:lnTo>
                      <a:lnTo>
                        <a:pt x="32189" y="21"/>
                      </a:lnTo>
                      <a:lnTo>
                        <a:pt x="31588" y="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43" name="Rectangle 88">
                  <a:extLst>
                    <a:ext uri="{FF2B5EF4-FFF2-40B4-BE49-F238E27FC236}">
                      <a16:creationId xmlns:a16="http://schemas.microsoft.com/office/drawing/2014/main" id="{6F8CBEE7-4D51-C2A8-57D9-B137FF524BE2}"/>
                    </a:ext>
                  </a:extLst>
                </p:cNvPr>
                <p:cNvSpPr/>
                <p:nvPr/>
              </p:nvSpPr>
              <p:spPr>
                <a:xfrm>
                  <a:off x="833599" y="227505"/>
                  <a:ext cx="7779457" cy="1220855"/>
                </a:xfrm>
                <a:custGeom>
                  <a:avLst/>
                  <a:gdLst>
                    <a:gd name="connsiteX0" fmla="*/ 0 w 7779457"/>
                    <a:gd name="connsiteY0" fmla="*/ 0 h 1220855"/>
                    <a:gd name="connsiteX1" fmla="*/ 442831 w 7779457"/>
                    <a:gd name="connsiteY1" fmla="*/ 0 h 1220855"/>
                    <a:gd name="connsiteX2" fmla="*/ 1119045 w 7779457"/>
                    <a:gd name="connsiteY2" fmla="*/ 0 h 1220855"/>
                    <a:gd name="connsiteX3" fmla="*/ 1873054 w 7779457"/>
                    <a:gd name="connsiteY3" fmla="*/ 0 h 1220855"/>
                    <a:gd name="connsiteX4" fmla="*/ 2627063 w 7779457"/>
                    <a:gd name="connsiteY4" fmla="*/ 0 h 1220855"/>
                    <a:gd name="connsiteX5" fmla="*/ 3303277 w 7779457"/>
                    <a:gd name="connsiteY5" fmla="*/ 0 h 1220855"/>
                    <a:gd name="connsiteX6" fmla="*/ 3901697 w 7779457"/>
                    <a:gd name="connsiteY6" fmla="*/ 0 h 1220855"/>
                    <a:gd name="connsiteX7" fmla="*/ 4655706 w 7779457"/>
                    <a:gd name="connsiteY7" fmla="*/ 0 h 1220855"/>
                    <a:gd name="connsiteX8" fmla="*/ 5098536 w 7779457"/>
                    <a:gd name="connsiteY8" fmla="*/ 0 h 1220855"/>
                    <a:gd name="connsiteX9" fmla="*/ 5619162 w 7779457"/>
                    <a:gd name="connsiteY9" fmla="*/ 0 h 1220855"/>
                    <a:gd name="connsiteX10" fmla="*/ 6139787 w 7779457"/>
                    <a:gd name="connsiteY10" fmla="*/ 0 h 1220855"/>
                    <a:gd name="connsiteX11" fmla="*/ 6582617 w 7779457"/>
                    <a:gd name="connsiteY11" fmla="*/ 0 h 1220855"/>
                    <a:gd name="connsiteX12" fmla="*/ 7181037 w 7779457"/>
                    <a:gd name="connsiteY12" fmla="*/ 0 h 1220855"/>
                    <a:gd name="connsiteX13" fmla="*/ 7779457 w 7779457"/>
                    <a:gd name="connsiteY13" fmla="*/ 0 h 1220855"/>
                    <a:gd name="connsiteX14" fmla="*/ 7779457 w 7779457"/>
                    <a:gd name="connsiteY14" fmla="*/ 406952 h 1220855"/>
                    <a:gd name="connsiteX15" fmla="*/ 7779457 w 7779457"/>
                    <a:gd name="connsiteY15" fmla="*/ 777278 h 1220855"/>
                    <a:gd name="connsiteX16" fmla="*/ 7779457 w 7779457"/>
                    <a:gd name="connsiteY16" fmla="*/ 1220855 h 1220855"/>
                    <a:gd name="connsiteX17" fmla="*/ 7181037 w 7779457"/>
                    <a:gd name="connsiteY17" fmla="*/ 1220855 h 1220855"/>
                    <a:gd name="connsiteX18" fmla="*/ 6660412 w 7779457"/>
                    <a:gd name="connsiteY18" fmla="*/ 1220855 h 1220855"/>
                    <a:gd name="connsiteX19" fmla="*/ 5984198 w 7779457"/>
                    <a:gd name="connsiteY19" fmla="*/ 1220855 h 1220855"/>
                    <a:gd name="connsiteX20" fmla="*/ 5385778 w 7779457"/>
                    <a:gd name="connsiteY20" fmla="*/ 1220855 h 1220855"/>
                    <a:gd name="connsiteX21" fmla="*/ 5020742 w 7779457"/>
                    <a:gd name="connsiteY21" fmla="*/ 1220855 h 1220855"/>
                    <a:gd name="connsiteX22" fmla="*/ 4344528 w 7779457"/>
                    <a:gd name="connsiteY22" fmla="*/ 1220855 h 1220855"/>
                    <a:gd name="connsiteX23" fmla="*/ 3823902 w 7779457"/>
                    <a:gd name="connsiteY23" fmla="*/ 1220855 h 1220855"/>
                    <a:gd name="connsiteX24" fmla="*/ 3225483 w 7779457"/>
                    <a:gd name="connsiteY24" fmla="*/ 1220855 h 1220855"/>
                    <a:gd name="connsiteX25" fmla="*/ 2549268 w 7779457"/>
                    <a:gd name="connsiteY25" fmla="*/ 1220855 h 1220855"/>
                    <a:gd name="connsiteX26" fmla="*/ 2184232 w 7779457"/>
                    <a:gd name="connsiteY26" fmla="*/ 1220855 h 1220855"/>
                    <a:gd name="connsiteX27" fmla="*/ 1585812 w 7779457"/>
                    <a:gd name="connsiteY27" fmla="*/ 1220855 h 1220855"/>
                    <a:gd name="connsiteX28" fmla="*/ 909598 w 7779457"/>
                    <a:gd name="connsiteY28" fmla="*/ 1220855 h 1220855"/>
                    <a:gd name="connsiteX29" fmla="*/ 0 w 7779457"/>
                    <a:gd name="connsiteY29" fmla="*/ 1220855 h 1220855"/>
                    <a:gd name="connsiteX30" fmla="*/ 0 w 7779457"/>
                    <a:gd name="connsiteY30" fmla="*/ 838320 h 1220855"/>
                    <a:gd name="connsiteX31" fmla="*/ 0 w 7779457"/>
                    <a:gd name="connsiteY31" fmla="*/ 406952 h 1220855"/>
                    <a:gd name="connsiteX32" fmla="*/ 0 w 7779457"/>
                    <a:gd name="connsiteY32" fmla="*/ 0 h 1220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7779457" h="1220855" extrusionOk="0">
                      <a:moveTo>
                        <a:pt x="0" y="0"/>
                      </a:moveTo>
                      <a:cubicBezTo>
                        <a:pt x="134759" y="-28165"/>
                        <a:pt x="270839" y="50064"/>
                        <a:pt x="442831" y="0"/>
                      </a:cubicBezTo>
                      <a:cubicBezTo>
                        <a:pt x="614823" y="-50064"/>
                        <a:pt x="936698" y="65499"/>
                        <a:pt x="1119045" y="0"/>
                      </a:cubicBezTo>
                      <a:cubicBezTo>
                        <a:pt x="1301392" y="-65499"/>
                        <a:pt x="1502088" y="47135"/>
                        <a:pt x="1873054" y="0"/>
                      </a:cubicBezTo>
                      <a:cubicBezTo>
                        <a:pt x="2244020" y="-47135"/>
                        <a:pt x="2291267" y="7298"/>
                        <a:pt x="2627063" y="0"/>
                      </a:cubicBezTo>
                      <a:cubicBezTo>
                        <a:pt x="2962859" y="-7298"/>
                        <a:pt x="3135353" y="78570"/>
                        <a:pt x="3303277" y="0"/>
                      </a:cubicBezTo>
                      <a:cubicBezTo>
                        <a:pt x="3471201" y="-78570"/>
                        <a:pt x="3623928" y="19051"/>
                        <a:pt x="3901697" y="0"/>
                      </a:cubicBezTo>
                      <a:cubicBezTo>
                        <a:pt x="4179466" y="-19051"/>
                        <a:pt x="4463849" y="36321"/>
                        <a:pt x="4655706" y="0"/>
                      </a:cubicBezTo>
                      <a:cubicBezTo>
                        <a:pt x="4847563" y="-36321"/>
                        <a:pt x="4889117" y="38287"/>
                        <a:pt x="5098536" y="0"/>
                      </a:cubicBezTo>
                      <a:cubicBezTo>
                        <a:pt x="5307955" y="-38287"/>
                        <a:pt x="5386180" y="43420"/>
                        <a:pt x="5619162" y="0"/>
                      </a:cubicBezTo>
                      <a:cubicBezTo>
                        <a:pt x="5852144" y="-43420"/>
                        <a:pt x="5888199" y="45759"/>
                        <a:pt x="6139787" y="0"/>
                      </a:cubicBezTo>
                      <a:cubicBezTo>
                        <a:pt x="6391375" y="-45759"/>
                        <a:pt x="6420389" y="31013"/>
                        <a:pt x="6582617" y="0"/>
                      </a:cubicBezTo>
                      <a:cubicBezTo>
                        <a:pt x="6744845" y="-31013"/>
                        <a:pt x="6935874" y="62664"/>
                        <a:pt x="7181037" y="0"/>
                      </a:cubicBezTo>
                      <a:cubicBezTo>
                        <a:pt x="7426200" y="-62664"/>
                        <a:pt x="7485283" y="53913"/>
                        <a:pt x="7779457" y="0"/>
                      </a:cubicBezTo>
                      <a:cubicBezTo>
                        <a:pt x="7796470" y="120382"/>
                        <a:pt x="7758173" y="283795"/>
                        <a:pt x="7779457" y="406952"/>
                      </a:cubicBezTo>
                      <a:cubicBezTo>
                        <a:pt x="7800741" y="530109"/>
                        <a:pt x="7744856" y="674322"/>
                        <a:pt x="7779457" y="777278"/>
                      </a:cubicBezTo>
                      <a:cubicBezTo>
                        <a:pt x="7814058" y="880234"/>
                        <a:pt x="7739140" y="1095336"/>
                        <a:pt x="7779457" y="1220855"/>
                      </a:cubicBezTo>
                      <a:cubicBezTo>
                        <a:pt x="7481084" y="1291899"/>
                        <a:pt x="7443509" y="1220484"/>
                        <a:pt x="7181037" y="1220855"/>
                      </a:cubicBezTo>
                      <a:cubicBezTo>
                        <a:pt x="6918565" y="1221226"/>
                        <a:pt x="6822805" y="1198251"/>
                        <a:pt x="6660412" y="1220855"/>
                      </a:cubicBezTo>
                      <a:cubicBezTo>
                        <a:pt x="6498019" y="1243459"/>
                        <a:pt x="6164939" y="1215224"/>
                        <a:pt x="5984198" y="1220855"/>
                      </a:cubicBezTo>
                      <a:cubicBezTo>
                        <a:pt x="5803457" y="1226486"/>
                        <a:pt x="5667216" y="1177222"/>
                        <a:pt x="5385778" y="1220855"/>
                      </a:cubicBezTo>
                      <a:cubicBezTo>
                        <a:pt x="5104340" y="1264488"/>
                        <a:pt x="5180489" y="1195336"/>
                        <a:pt x="5020742" y="1220855"/>
                      </a:cubicBezTo>
                      <a:cubicBezTo>
                        <a:pt x="4860995" y="1246374"/>
                        <a:pt x="4514392" y="1192256"/>
                        <a:pt x="4344528" y="1220855"/>
                      </a:cubicBezTo>
                      <a:cubicBezTo>
                        <a:pt x="4174664" y="1249454"/>
                        <a:pt x="3943120" y="1164078"/>
                        <a:pt x="3823902" y="1220855"/>
                      </a:cubicBezTo>
                      <a:cubicBezTo>
                        <a:pt x="3704684" y="1277632"/>
                        <a:pt x="3480741" y="1197266"/>
                        <a:pt x="3225483" y="1220855"/>
                      </a:cubicBezTo>
                      <a:cubicBezTo>
                        <a:pt x="2970225" y="1244444"/>
                        <a:pt x="2811120" y="1190486"/>
                        <a:pt x="2549268" y="1220855"/>
                      </a:cubicBezTo>
                      <a:cubicBezTo>
                        <a:pt x="2287417" y="1251224"/>
                        <a:pt x="2328553" y="1180062"/>
                        <a:pt x="2184232" y="1220855"/>
                      </a:cubicBezTo>
                      <a:cubicBezTo>
                        <a:pt x="2039911" y="1261648"/>
                        <a:pt x="1789060" y="1174011"/>
                        <a:pt x="1585812" y="1220855"/>
                      </a:cubicBezTo>
                      <a:cubicBezTo>
                        <a:pt x="1382564" y="1267699"/>
                        <a:pt x="1199493" y="1201323"/>
                        <a:pt x="909598" y="1220855"/>
                      </a:cubicBezTo>
                      <a:cubicBezTo>
                        <a:pt x="619703" y="1240387"/>
                        <a:pt x="275991" y="1122516"/>
                        <a:pt x="0" y="1220855"/>
                      </a:cubicBezTo>
                      <a:cubicBezTo>
                        <a:pt x="-35791" y="1065506"/>
                        <a:pt x="11676" y="938518"/>
                        <a:pt x="0" y="838320"/>
                      </a:cubicBezTo>
                      <a:cubicBezTo>
                        <a:pt x="-11676" y="738122"/>
                        <a:pt x="21208" y="576034"/>
                        <a:pt x="0" y="406952"/>
                      </a:cubicBezTo>
                      <a:cubicBezTo>
                        <a:pt x="-21208" y="237870"/>
                        <a:pt x="2711" y="105428"/>
                        <a:pt x="0" y="0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00B050"/>
                  </a:solidFill>
                  <a:prstDash val="lgDash"/>
                  <a:extLst>
                    <a:ext uri="{C807C97D-BFC1-408E-A445-0C87EB9F89A2}">
                      <ask:lineSketchStyleProps xmlns:ask="http://schemas.microsoft.com/office/drawing/2018/sketchyshapes" sd="170926038">
                        <a:prstGeom prst="rect">
                          <a:avLst/>
                        </a:prstGeom>
                        <ask:type>
                          <ask:lineSketchScribble/>
                        </ask:type>
                      </ask:lineSketchStyleProps>
                    </a:ext>
                  </a:extLst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  <a:sym typeface="Arial"/>
                  </a:endParaRPr>
                </a:p>
              </p:txBody>
            </p: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FC9217A-F002-4CBC-34C1-FD13B89B137E}"/>
                  </a:ext>
                </a:extLst>
              </p:cNvPr>
              <p:cNvSpPr txBox="1"/>
              <p:nvPr/>
            </p:nvSpPr>
            <p:spPr>
              <a:xfrm>
                <a:off x="1463556" y="314849"/>
                <a:ext cx="7036315" cy="114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=</a:t>
                </a:r>
              </a:p>
            </p:txBody>
          </p:sp>
        </p:grp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802967" y="1995940"/>
              <a:ext cx="1030313" cy="1304657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1407464" y="3522619"/>
            <a:ext cx="9359358" cy="1365954"/>
            <a:chOff x="1407464" y="3522619"/>
            <a:chExt cx="9359358" cy="1365954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A494FD56-6031-30C1-EBD3-D8BFA61ED704}"/>
                </a:ext>
              </a:extLst>
            </p:cNvPr>
            <p:cNvGrpSpPr/>
            <p:nvPr/>
          </p:nvGrpSpPr>
          <p:grpSpPr>
            <a:xfrm>
              <a:off x="1407464" y="3756476"/>
              <a:ext cx="9359358" cy="1132097"/>
              <a:chOff x="335021" y="23792"/>
              <a:chExt cx="8572280" cy="1553496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469D7A8D-AC90-821C-807E-ACF7EF71BEE4}"/>
                  </a:ext>
                </a:extLst>
              </p:cNvPr>
              <p:cNvGrpSpPr/>
              <p:nvPr/>
            </p:nvGrpSpPr>
            <p:grpSpPr>
              <a:xfrm>
                <a:off x="335021" y="23792"/>
                <a:ext cx="8572280" cy="1553496"/>
                <a:chOff x="335021" y="23792"/>
                <a:chExt cx="8572280" cy="1553496"/>
              </a:xfrm>
            </p:grpSpPr>
            <p:sp>
              <p:nvSpPr>
                <p:cNvPr id="47" name="Google Shape;2105;p47">
                  <a:extLst>
                    <a:ext uri="{FF2B5EF4-FFF2-40B4-BE49-F238E27FC236}">
                      <a16:creationId xmlns:a16="http://schemas.microsoft.com/office/drawing/2014/main" id="{DA3FBF7E-E84E-7E93-863D-5C618E6F7EFA}"/>
                    </a:ext>
                  </a:extLst>
                </p:cNvPr>
                <p:cNvSpPr/>
                <p:nvPr/>
              </p:nvSpPr>
              <p:spPr>
                <a:xfrm>
                  <a:off x="335021" y="23792"/>
                  <a:ext cx="8572280" cy="155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30" h="54969" extrusionOk="0">
                      <a:moveTo>
                        <a:pt x="16727" y="519"/>
                      </a:moveTo>
                      <a:lnTo>
                        <a:pt x="18344" y="540"/>
                      </a:lnTo>
                      <a:lnTo>
                        <a:pt x="17452" y="560"/>
                      </a:lnTo>
                      <a:lnTo>
                        <a:pt x="15856" y="560"/>
                      </a:lnTo>
                      <a:lnTo>
                        <a:pt x="16727" y="519"/>
                      </a:lnTo>
                      <a:close/>
                      <a:moveTo>
                        <a:pt x="1430" y="12810"/>
                      </a:moveTo>
                      <a:lnTo>
                        <a:pt x="1430" y="13432"/>
                      </a:lnTo>
                      <a:lnTo>
                        <a:pt x="1389" y="13225"/>
                      </a:lnTo>
                      <a:lnTo>
                        <a:pt x="1389" y="13142"/>
                      </a:lnTo>
                      <a:lnTo>
                        <a:pt x="1389" y="13038"/>
                      </a:lnTo>
                      <a:lnTo>
                        <a:pt x="1430" y="12810"/>
                      </a:lnTo>
                      <a:close/>
                      <a:moveTo>
                        <a:pt x="1430" y="13556"/>
                      </a:moveTo>
                      <a:lnTo>
                        <a:pt x="1410" y="13971"/>
                      </a:lnTo>
                      <a:lnTo>
                        <a:pt x="1410" y="13888"/>
                      </a:lnTo>
                      <a:lnTo>
                        <a:pt x="1430" y="13556"/>
                      </a:lnTo>
                      <a:close/>
                      <a:moveTo>
                        <a:pt x="30966" y="1"/>
                      </a:moveTo>
                      <a:lnTo>
                        <a:pt x="30303" y="21"/>
                      </a:lnTo>
                      <a:lnTo>
                        <a:pt x="29640" y="63"/>
                      </a:lnTo>
                      <a:lnTo>
                        <a:pt x="29246" y="84"/>
                      </a:lnTo>
                      <a:lnTo>
                        <a:pt x="28355" y="42"/>
                      </a:lnTo>
                      <a:lnTo>
                        <a:pt x="27816" y="21"/>
                      </a:lnTo>
                      <a:lnTo>
                        <a:pt x="26634" y="21"/>
                      </a:lnTo>
                      <a:lnTo>
                        <a:pt x="26013" y="63"/>
                      </a:lnTo>
                      <a:lnTo>
                        <a:pt x="25577" y="104"/>
                      </a:lnTo>
                      <a:lnTo>
                        <a:pt x="25163" y="146"/>
                      </a:lnTo>
                      <a:lnTo>
                        <a:pt x="24976" y="187"/>
                      </a:lnTo>
                      <a:lnTo>
                        <a:pt x="24396" y="229"/>
                      </a:lnTo>
                      <a:lnTo>
                        <a:pt x="23940" y="249"/>
                      </a:lnTo>
                      <a:lnTo>
                        <a:pt x="23214" y="270"/>
                      </a:lnTo>
                      <a:lnTo>
                        <a:pt x="22344" y="249"/>
                      </a:lnTo>
                      <a:lnTo>
                        <a:pt x="21618" y="249"/>
                      </a:lnTo>
                      <a:lnTo>
                        <a:pt x="20872" y="270"/>
                      </a:lnTo>
                      <a:lnTo>
                        <a:pt x="20748" y="229"/>
                      </a:lnTo>
                      <a:lnTo>
                        <a:pt x="20582" y="208"/>
                      </a:lnTo>
                      <a:lnTo>
                        <a:pt x="19421" y="167"/>
                      </a:lnTo>
                      <a:lnTo>
                        <a:pt x="18530" y="146"/>
                      </a:lnTo>
                      <a:lnTo>
                        <a:pt x="18136" y="125"/>
                      </a:lnTo>
                      <a:lnTo>
                        <a:pt x="17722" y="125"/>
                      </a:lnTo>
                      <a:lnTo>
                        <a:pt x="16830" y="167"/>
                      </a:lnTo>
                      <a:lnTo>
                        <a:pt x="14530" y="167"/>
                      </a:lnTo>
                      <a:lnTo>
                        <a:pt x="13929" y="146"/>
                      </a:lnTo>
                      <a:lnTo>
                        <a:pt x="13328" y="167"/>
                      </a:lnTo>
                      <a:lnTo>
                        <a:pt x="11980" y="208"/>
                      </a:lnTo>
                      <a:lnTo>
                        <a:pt x="10239" y="249"/>
                      </a:lnTo>
                      <a:lnTo>
                        <a:pt x="8519" y="249"/>
                      </a:lnTo>
                      <a:lnTo>
                        <a:pt x="7752" y="270"/>
                      </a:lnTo>
                      <a:lnTo>
                        <a:pt x="6964" y="291"/>
                      </a:lnTo>
                      <a:lnTo>
                        <a:pt x="5824" y="291"/>
                      </a:lnTo>
                      <a:lnTo>
                        <a:pt x="4664" y="270"/>
                      </a:lnTo>
                      <a:lnTo>
                        <a:pt x="4021" y="291"/>
                      </a:lnTo>
                      <a:lnTo>
                        <a:pt x="3379" y="332"/>
                      </a:lnTo>
                      <a:lnTo>
                        <a:pt x="2322" y="312"/>
                      </a:lnTo>
                      <a:lnTo>
                        <a:pt x="2177" y="332"/>
                      </a:lnTo>
                      <a:lnTo>
                        <a:pt x="2135" y="332"/>
                      </a:lnTo>
                      <a:lnTo>
                        <a:pt x="2114" y="374"/>
                      </a:lnTo>
                      <a:lnTo>
                        <a:pt x="2135" y="395"/>
                      </a:lnTo>
                      <a:lnTo>
                        <a:pt x="2156" y="395"/>
                      </a:lnTo>
                      <a:lnTo>
                        <a:pt x="2322" y="415"/>
                      </a:lnTo>
                      <a:lnTo>
                        <a:pt x="2715" y="415"/>
                      </a:lnTo>
                      <a:lnTo>
                        <a:pt x="3586" y="436"/>
                      </a:lnTo>
                      <a:lnTo>
                        <a:pt x="4456" y="436"/>
                      </a:lnTo>
                      <a:lnTo>
                        <a:pt x="6115" y="457"/>
                      </a:lnTo>
                      <a:lnTo>
                        <a:pt x="6695" y="477"/>
                      </a:lnTo>
                      <a:lnTo>
                        <a:pt x="7255" y="498"/>
                      </a:lnTo>
                      <a:lnTo>
                        <a:pt x="7690" y="498"/>
                      </a:lnTo>
                      <a:lnTo>
                        <a:pt x="7172" y="519"/>
                      </a:lnTo>
                      <a:lnTo>
                        <a:pt x="6156" y="540"/>
                      </a:lnTo>
                      <a:lnTo>
                        <a:pt x="2881" y="540"/>
                      </a:lnTo>
                      <a:lnTo>
                        <a:pt x="2591" y="581"/>
                      </a:lnTo>
                      <a:lnTo>
                        <a:pt x="2322" y="643"/>
                      </a:lnTo>
                      <a:lnTo>
                        <a:pt x="2094" y="705"/>
                      </a:lnTo>
                      <a:lnTo>
                        <a:pt x="1907" y="788"/>
                      </a:lnTo>
                      <a:lnTo>
                        <a:pt x="1721" y="892"/>
                      </a:lnTo>
                      <a:lnTo>
                        <a:pt x="1575" y="1016"/>
                      </a:lnTo>
                      <a:lnTo>
                        <a:pt x="1451" y="1141"/>
                      </a:lnTo>
                      <a:lnTo>
                        <a:pt x="1347" y="1265"/>
                      </a:lnTo>
                      <a:lnTo>
                        <a:pt x="1265" y="1410"/>
                      </a:lnTo>
                      <a:lnTo>
                        <a:pt x="1202" y="1555"/>
                      </a:lnTo>
                      <a:lnTo>
                        <a:pt x="1140" y="1680"/>
                      </a:lnTo>
                      <a:lnTo>
                        <a:pt x="1099" y="1825"/>
                      </a:lnTo>
                      <a:lnTo>
                        <a:pt x="1078" y="1970"/>
                      </a:lnTo>
                      <a:lnTo>
                        <a:pt x="1057" y="2219"/>
                      </a:lnTo>
                      <a:lnTo>
                        <a:pt x="1057" y="2571"/>
                      </a:lnTo>
                      <a:lnTo>
                        <a:pt x="1037" y="2923"/>
                      </a:lnTo>
                      <a:lnTo>
                        <a:pt x="995" y="3607"/>
                      </a:lnTo>
                      <a:lnTo>
                        <a:pt x="912" y="4084"/>
                      </a:lnTo>
                      <a:lnTo>
                        <a:pt x="891" y="4312"/>
                      </a:lnTo>
                      <a:lnTo>
                        <a:pt x="871" y="4540"/>
                      </a:lnTo>
                      <a:lnTo>
                        <a:pt x="829" y="5535"/>
                      </a:lnTo>
                      <a:lnTo>
                        <a:pt x="809" y="6447"/>
                      </a:lnTo>
                      <a:lnTo>
                        <a:pt x="809" y="6530"/>
                      </a:lnTo>
                      <a:lnTo>
                        <a:pt x="809" y="6550"/>
                      </a:lnTo>
                      <a:lnTo>
                        <a:pt x="829" y="6758"/>
                      </a:lnTo>
                      <a:lnTo>
                        <a:pt x="850" y="6944"/>
                      </a:lnTo>
                      <a:lnTo>
                        <a:pt x="891" y="7089"/>
                      </a:lnTo>
                      <a:lnTo>
                        <a:pt x="912" y="7317"/>
                      </a:lnTo>
                      <a:lnTo>
                        <a:pt x="912" y="7483"/>
                      </a:lnTo>
                      <a:lnTo>
                        <a:pt x="891" y="7670"/>
                      </a:lnTo>
                      <a:lnTo>
                        <a:pt x="829" y="8043"/>
                      </a:lnTo>
                      <a:lnTo>
                        <a:pt x="809" y="8229"/>
                      </a:lnTo>
                      <a:lnTo>
                        <a:pt x="809" y="8416"/>
                      </a:lnTo>
                      <a:lnTo>
                        <a:pt x="850" y="9100"/>
                      </a:lnTo>
                      <a:lnTo>
                        <a:pt x="850" y="9307"/>
                      </a:lnTo>
                      <a:lnTo>
                        <a:pt x="726" y="9929"/>
                      </a:lnTo>
                      <a:lnTo>
                        <a:pt x="581" y="10841"/>
                      </a:lnTo>
                      <a:lnTo>
                        <a:pt x="518" y="11152"/>
                      </a:lnTo>
                      <a:lnTo>
                        <a:pt x="456" y="11483"/>
                      </a:lnTo>
                      <a:lnTo>
                        <a:pt x="456" y="11649"/>
                      </a:lnTo>
                      <a:lnTo>
                        <a:pt x="456" y="11815"/>
                      </a:lnTo>
                      <a:lnTo>
                        <a:pt x="477" y="11981"/>
                      </a:lnTo>
                      <a:lnTo>
                        <a:pt x="518" y="12147"/>
                      </a:lnTo>
                      <a:lnTo>
                        <a:pt x="581" y="12375"/>
                      </a:lnTo>
                      <a:lnTo>
                        <a:pt x="601" y="12582"/>
                      </a:lnTo>
                      <a:lnTo>
                        <a:pt x="581" y="12706"/>
                      </a:lnTo>
                      <a:lnTo>
                        <a:pt x="560" y="12851"/>
                      </a:lnTo>
                      <a:lnTo>
                        <a:pt x="581" y="12997"/>
                      </a:lnTo>
                      <a:lnTo>
                        <a:pt x="601" y="13162"/>
                      </a:lnTo>
                      <a:lnTo>
                        <a:pt x="601" y="13328"/>
                      </a:lnTo>
                      <a:lnTo>
                        <a:pt x="601" y="13411"/>
                      </a:lnTo>
                      <a:lnTo>
                        <a:pt x="560" y="13494"/>
                      </a:lnTo>
                      <a:lnTo>
                        <a:pt x="498" y="13639"/>
                      </a:lnTo>
                      <a:lnTo>
                        <a:pt x="456" y="13805"/>
                      </a:lnTo>
                      <a:lnTo>
                        <a:pt x="456" y="14095"/>
                      </a:lnTo>
                      <a:lnTo>
                        <a:pt x="477" y="14385"/>
                      </a:lnTo>
                      <a:lnTo>
                        <a:pt x="435" y="14758"/>
                      </a:lnTo>
                      <a:lnTo>
                        <a:pt x="353" y="15152"/>
                      </a:lnTo>
                      <a:lnTo>
                        <a:pt x="311" y="15442"/>
                      </a:lnTo>
                      <a:lnTo>
                        <a:pt x="290" y="15774"/>
                      </a:lnTo>
                      <a:lnTo>
                        <a:pt x="228" y="16541"/>
                      </a:lnTo>
                      <a:lnTo>
                        <a:pt x="125" y="17018"/>
                      </a:lnTo>
                      <a:lnTo>
                        <a:pt x="42" y="17349"/>
                      </a:lnTo>
                      <a:lnTo>
                        <a:pt x="21" y="17660"/>
                      </a:lnTo>
                      <a:lnTo>
                        <a:pt x="0" y="18158"/>
                      </a:lnTo>
                      <a:lnTo>
                        <a:pt x="0" y="18655"/>
                      </a:lnTo>
                      <a:lnTo>
                        <a:pt x="21" y="19194"/>
                      </a:lnTo>
                      <a:lnTo>
                        <a:pt x="62" y="19463"/>
                      </a:lnTo>
                      <a:lnTo>
                        <a:pt x="104" y="19733"/>
                      </a:lnTo>
                      <a:lnTo>
                        <a:pt x="166" y="20044"/>
                      </a:lnTo>
                      <a:lnTo>
                        <a:pt x="104" y="20417"/>
                      </a:lnTo>
                      <a:lnTo>
                        <a:pt x="62" y="20769"/>
                      </a:lnTo>
                      <a:lnTo>
                        <a:pt x="21" y="21204"/>
                      </a:lnTo>
                      <a:lnTo>
                        <a:pt x="21" y="21660"/>
                      </a:lnTo>
                      <a:lnTo>
                        <a:pt x="21" y="21909"/>
                      </a:lnTo>
                      <a:lnTo>
                        <a:pt x="42" y="22158"/>
                      </a:lnTo>
                      <a:lnTo>
                        <a:pt x="125" y="22676"/>
                      </a:lnTo>
                      <a:lnTo>
                        <a:pt x="166" y="22863"/>
                      </a:lnTo>
                      <a:lnTo>
                        <a:pt x="207" y="23028"/>
                      </a:lnTo>
                      <a:lnTo>
                        <a:pt x="332" y="23360"/>
                      </a:lnTo>
                      <a:lnTo>
                        <a:pt x="415" y="23505"/>
                      </a:lnTo>
                      <a:lnTo>
                        <a:pt x="498" y="23982"/>
                      </a:lnTo>
                      <a:lnTo>
                        <a:pt x="539" y="24355"/>
                      </a:lnTo>
                      <a:lnTo>
                        <a:pt x="581" y="24935"/>
                      </a:lnTo>
                      <a:lnTo>
                        <a:pt x="581" y="25288"/>
                      </a:lnTo>
                      <a:lnTo>
                        <a:pt x="560" y="25640"/>
                      </a:lnTo>
                      <a:lnTo>
                        <a:pt x="560" y="25951"/>
                      </a:lnTo>
                      <a:lnTo>
                        <a:pt x="560" y="26241"/>
                      </a:lnTo>
                      <a:lnTo>
                        <a:pt x="601" y="26842"/>
                      </a:lnTo>
                      <a:lnTo>
                        <a:pt x="518" y="26946"/>
                      </a:lnTo>
                      <a:lnTo>
                        <a:pt x="498" y="27008"/>
                      </a:lnTo>
                      <a:lnTo>
                        <a:pt x="477" y="27070"/>
                      </a:lnTo>
                      <a:lnTo>
                        <a:pt x="415" y="27547"/>
                      </a:lnTo>
                      <a:lnTo>
                        <a:pt x="373" y="28003"/>
                      </a:lnTo>
                      <a:lnTo>
                        <a:pt x="311" y="28728"/>
                      </a:lnTo>
                      <a:lnTo>
                        <a:pt x="290" y="29060"/>
                      </a:lnTo>
                      <a:lnTo>
                        <a:pt x="270" y="29412"/>
                      </a:lnTo>
                      <a:lnTo>
                        <a:pt x="311" y="29765"/>
                      </a:lnTo>
                      <a:lnTo>
                        <a:pt x="353" y="30117"/>
                      </a:lnTo>
                      <a:lnTo>
                        <a:pt x="373" y="30200"/>
                      </a:lnTo>
                      <a:lnTo>
                        <a:pt x="373" y="30262"/>
                      </a:lnTo>
                      <a:lnTo>
                        <a:pt x="373" y="30946"/>
                      </a:lnTo>
                      <a:lnTo>
                        <a:pt x="373" y="31464"/>
                      </a:lnTo>
                      <a:lnTo>
                        <a:pt x="332" y="31982"/>
                      </a:lnTo>
                      <a:lnTo>
                        <a:pt x="332" y="32459"/>
                      </a:lnTo>
                      <a:lnTo>
                        <a:pt x="353" y="32957"/>
                      </a:lnTo>
                      <a:lnTo>
                        <a:pt x="456" y="34055"/>
                      </a:lnTo>
                      <a:lnTo>
                        <a:pt x="518" y="34760"/>
                      </a:lnTo>
                      <a:lnTo>
                        <a:pt x="539" y="35465"/>
                      </a:lnTo>
                      <a:lnTo>
                        <a:pt x="539" y="36024"/>
                      </a:lnTo>
                      <a:lnTo>
                        <a:pt x="539" y="36356"/>
                      </a:lnTo>
                      <a:lnTo>
                        <a:pt x="539" y="36688"/>
                      </a:lnTo>
                      <a:lnTo>
                        <a:pt x="539" y="36853"/>
                      </a:lnTo>
                      <a:lnTo>
                        <a:pt x="560" y="37144"/>
                      </a:lnTo>
                      <a:lnTo>
                        <a:pt x="581" y="37475"/>
                      </a:lnTo>
                      <a:lnTo>
                        <a:pt x="622" y="37828"/>
                      </a:lnTo>
                      <a:lnTo>
                        <a:pt x="643" y="38118"/>
                      </a:lnTo>
                      <a:lnTo>
                        <a:pt x="643" y="38594"/>
                      </a:lnTo>
                      <a:lnTo>
                        <a:pt x="622" y="39050"/>
                      </a:lnTo>
                      <a:lnTo>
                        <a:pt x="601" y="39486"/>
                      </a:lnTo>
                      <a:lnTo>
                        <a:pt x="601" y="39983"/>
                      </a:lnTo>
                      <a:lnTo>
                        <a:pt x="622" y="40232"/>
                      </a:lnTo>
                      <a:lnTo>
                        <a:pt x="663" y="40501"/>
                      </a:lnTo>
                      <a:lnTo>
                        <a:pt x="705" y="40771"/>
                      </a:lnTo>
                      <a:lnTo>
                        <a:pt x="726" y="41019"/>
                      </a:lnTo>
                      <a:lnTo>
                        <a:pt x="726" y="41517"/>
                      </a:lnTo>
                      <a:lnTo>
                        <a:pt x="705" y="41890"/>
                      </a:lnTo>
                      <a:lnTo>
                        <a:pt x="705" y="41952"/>
                      </a:lnTo>
                      <a:lnTo>
                        <a:pt x="726" y="41994"/>
                      </a:lnTo>
                      <a:lnTo>
                        <a:pt x="767" y="42035"/>
                      </a:lnTo>
                      <a:lnTo>
                        <a:pt x="850" y="42035"/>
                      </a:lnTo>
                      <a:lnTo>
                        <a:pt x="891" y="42014"/>
                      </a:lnTo>
                      <a:lnTo>
                        <a:pt x="912" y="41952"/>
                      </a:lnTo>
                      <a:lnTo>
                        <a:pt x="912" y="41890"/>
                      </a:lnTo>
                      <a:lnTo>
                        <a:pt x="912" y="41558"/>
                      </a:lnTo>
                      <a:lnTo>
                        <a:pt x="954" y="41206"/>
                      </a:lnTo>
                      <a:lnTo>
                        <a:pt x="974" y="40854"/>
                      </a:lnTo>
                      <a:lnTo>
                        <a:pt x="995" y="40667"/>
                      </a:lnTo>
                      <a:lnTo>
                        <a:pt x="995" y="40501"/>
                      </a:lnTo>
                      <a:lnTo>
                        <a:pt x="974" y="40149"/>
                      </a:lnTo>
                      <a:lnTo>
                        <a:pt x="974" y="39465"/>
                      </a:lnTo>
                      <a:lnTo>
                        <a:pt x="995" y="38802"/>
                      </a:lnTo>
                      <a:lnTo>
                        <a:pt x="1078" y="38346"/>
                      </a:lnTo>
                      <a:lnTo>
                        <a:pt x="1099" y="38097"/>
                      </a:lnTo>
                      <a:lnTo>
                        <a:pt x="1119" y="37869"/>
                      </a:lnTo>
                      <a:lnTo>
                        <a:pt x="1140" y="36874"/>
                      </a:lnTo>
                      <a:lnTo>
                        <a:pt x="1182" y="35299"/>
                      </a:lnTo>
                      <a:lnTo>
                        <a:pt x="1182" y="35237"/>
                      </a:lnTo>
                      <a:lnTo>
                        <a:pt x="1306" y="34656"/>
                      </a:lnTo>
                      <a:lnTo>
                        <a:pt x="1347" y="34490"/>
                      </a:lnTo>
                      <a:lnTo>
                        <a:pt x="1347" y="34304"/>
                      </a:lnTo>
                      <a:lnTo>
                        <a:pt x="1368" y="33952"/>
                      </a:lnTo>
                      <a:lnTo>
                        <a:pt x="1347" y="33309"/>
                      </a:lnTo>
                      <a:lnTo>
                        <a:pt x="1327" y="32666"/>
                      </a:lnTo>
                      <a:lnTo>
                        <a:pt x="1285" y="31423"/>
                      </a:lnTo>
                      <a:lnTo>
                        <a:pt x="1244" y="30822"/>
                      </a:lnTo>
                      <a:lnTo>
                        <a:pt x="1182" y="30200"/>
                      </a:lnTo>
                      <a:lnTo>
                        <a:pt x="1182" y="29371"/>
                      </a:lnTo>
                      <a:lnTo>
                        <a:pt x="1223" y="28542"/>
                      </a:lnTo>
                      <a:lnTo>
                        <a:pt x="1223" y="28480"/>
                      </a:lnTo>
                      <a:lnTo>
                        <a:pt x="1285" y="29081"/>
                      </a:lnTo>
                      <a:lnTo>
                        <a:pt x="1347" y="29640"/>
                      </a:lnTo>
                      <a:lnTo>
                        <a:pt x="1451" y="30179"/>
                      </a:lnTo>
                      <a:lnTo>
                        <a:pt x="1513" y="30428"/>
                      </a:lnTo>
                      <a:lnTo>
                        <a:pt x="1596" y="30677"/>
                      </a:lnTo>
                      <a:lnTo>
                        <a:pt x="1555" y="31195"/>
                      </a:lnTo>
                      <a:lnTo>
                        <a:pt x="1534" y="31775"/>
                      </a:lnTo>
                      <a:lnTo>
                        <a:pt x="1534" y="32356"/>
                      </a:lnTo>
                      <a:lnTo>
                        <a:pt x="1575" y="32915"/>
                      </a:lnTo>
                      <a:lnTo>
                        <a:pt x="1555" y="33350"/>
                      </a:lnTo>
                      <a:lnTo>
                        <a:pt x="1555" y="33703"/>
                      </a:lnTo>
                      <a:lnTo>
                        <a:pt x="1575" y="33972"/>
                      </a:lnTo>
                      <a:lnTo>
                        <a:pt x="1596" y="34221"/>
                      </a:lnTo>
                      <a:lnTo>
                        <a:pt x="1638" y="34408"/>
                      </a:lnTo>
                      <a:lnTo>
                        <a:pt x="1679" y="34594"/>
                      </a:lnTo>
                      <a:lnTo>
                        <a:pt x="1783" y="34988"/>
                      </a:lnTo>
                      <a:lnTo>
                        <a:pt x="1783" y="35071"/>
                      </a:lnTo>
                      <a:lnTo>
                        <a:pt x="1721" y="35195"/>
                      </a:lnTo>
                      <a:lnTo>
                        <a:pt x="1679" y="35361"/>
                      </a:lnTo>
                      <a:lnTo>
                        <a:pt x="1658" y="35548"/>
                      </a:lnTo>
                      <a:lnTo>
                        <a:pt x="1638" y="35755"/>
                      </a:lnTo>
                      <a:lnTo>
                        <a:pt x="1596" y="36211"/>
                      </a:lnTo>
                      <a:lnTo>
                        <a:pt x="1617" y="36667"/>
                      </a:lnTo>
                      <a:lnTo>
                        <a:pt x="1596" y="37144"/>
                      </a:lnTo>
                      <a:lnTo>
                        <a:pt x="1575" y="37600"/>
                      </a:lnTo>
                      <a:lnTo>
                        <a:pt x="1596" y="38056"/>
                      </a:lnTo>
                      <a:lnTo>
                        <a:pt x="1638" y="38511"/>
                      </a:lnTo>
                      <a:lnTo>
                        <a:pt x="1638" y="38885"/>
                      </a:lnTo>
                      <a:lnTo>
                        <a:pt x="1638" y="39216"/>
                      </a:lnTo>
                      <a:lnTo>
                        <a:pt x="1596" y="39817"/>
                      </a:lnTo>
                      <a:lnTo>
                        <a:pt x="1596" y="40107"/>
                      </a:lnTo>
                      <a:lnTo>
                        <a:pt x="1617" y="40356"/>
                      </a:lnTo>
                      <a:lnTo>
                        <a:pt x="1638" y="40605"/>
                      </a:lnTo>
                      <a:lnTo>
                        <a:pt x="1679" y="40833"/>
                      </a:lnTo>
                      <a:lnTo>
                        <a:pt x="1783" y="41310"/>
                      </a:lnTo>
                      <a:lnTo>
                        <a:pt x="1783" y="41869"/>
                      </a:lnTo>
                      <a:lnTo>
                        <a:pt x="1741" y="42512"/>
                      </a:lnTo>
                      <a:lnTo>
                        <a:pt x="1721" y="43113"/>
                      </a:lnTo>
                      <a:lnTo>
                        <a:pt x="1721" y="43631"/>
                      </a:lnTo>
                      <a:lnTo>
                        <a:pt x="1700" y="44087"/>
                      </a:lnTo>
                      <a:lnTo>
                        <a:pt x="1575" y="44419"/>
                      </a:lnTo>
                      <a:lnTo>
                        <a:pt x="1534" y="44585"/>
                      </a:lnTo>
                      <a:lnTo>
                        <a:pt x="1493" y="44750"/>
                      </a:lnTo>
                      <a:lnTo>
                        <a:pt x="1430" y="45269"/>
                      </a:lnTo>
                      <a:lnTo>
                        <a:pt x="1368" y="46077"/>
                      </a:lnTo>
                      <a:lnTo>
                        <a:pt x="1347" y="46678"/>
                      </a:lnTo>
                      <a:lnTo>
                        <a:pt x="1368" y="47403"/>
                      </a:lnTo>
                      <a:lnTo>
                        <a:pt x="1410" y="48108"/>
                      </a:lnTo>
                      <a:lnTo>
                        <a:pt x="1430" y="48419"/>
                      </a:lnTo>
                      <a:lnTo>
                        <a:pt x="1493" y="48668"/>
                      </a:lnTo>
                      <a:lnTo>
                        <a:pt x="1430" y="49476"/>
                      </a:lnTo>
                      <a:lnTo>
                        <a:pt x="1410" y="50430"/>
                      </a:lnTo>
                      <a:lnTo>
                        <a:pt x="1410" y="51570"/>
                      </a:lnTo>
                      <a:lnTo>
                        <a:pt x="1430" y="52627"/>
                      </a:lnTo>
                      <a:lnTo>
                        <a:pt x="1451" y="53103"/>
                      </a:lnTo>
                      <a:lnTo>
                        <a:pt x="1493" y="53559"/>
                      </a:lnTo>
                      <a:lnTo>
                        <a:pt x="1534" y="53808"/>
                      </a:lnTo>
                      <a:lnTo>
                        <a:pt x="1575" y="54015"/>
                      </a:lnTo>
                      <a:lnTo>
                        <a:pt x="1638" y="54181"/>
                      </a:lnTo>
                      <a:lnTo>
                        <a:pt x="1700" y="54326"/>
                      </a:lnTo>
                      <a:lnTo>
                        <a:pt x="1783" y="54451"/>
                      </a:lnTo>
                      <a:lnTo>
                        <a:pt x="1845" y="54533"/>
                      </a:lnTo>
                      <a:lnTo>
                        <a:pt x="1928" y="54616"/>
                      </a:lnTo>
                      <a:lnTo>
                        <a:pt x="2031" y="54658"/>
                      </a:lnTo>
                      <a:lnTo>
                        <a:pt x="2135" y="54699"/>
                      </a:lnTo>
                      <a:lnTo>
                        <a:pt x="2239" y="54699"/>
                      </a:lnTo>
                      <a:lnTo>
                        <a:pt x="2446" y="54720"/>
                      </a:lnTo>
                      <a:lnTo>
                        <a:pt x="2943" y="54679"/>
                      </a:lnTo>
                      <a:lnTo>
                        <a:pt x="3959" y="54679"/>
                      </a:lnTo>
                      <a:lnTo>
                        <a:pt x="5679" y="54658"/>
                      </a:lnTo>
                      <a:lnTo>
                        <a:pt x="7358" y="54658"/>
                      </a:lnTo>
                      <a:lnTo>
                        <a:pt x="9389" y="54637"/>
                      </a:lnTo>
                      <a:lnTo>
                        <a:pt x="12063" y="54679"/>
                      </a:lnTo>
                      <a:lnTo>
                        <a:pt x="13431" y="54699"/>
                      </a:lnTo>
                      <a:lnTo>
                        <a:pt x="16478" y="54699"/>
                      </a:lnTo>
                      <a:lnTo>
                        <a:pt x="19028" y="54720"/>
                      </a:lnTo>
                      <a:lnTo>
                        <a:pt x="20333" y="54741"/>
                      </a:lnTo>
                      <a:lnTo>
                        <a:pt x="21722" y="54761"/>
                      </a:lnTo>
                      <a:lnTo>
                        <a:pt x="23131" y="54741"/>
                      </a:lnTo>
                      <a:lnTo>
                        <a:pt x="27194" y="54741"/>
                      </a:lnTo>
                      <a:lnTo>
                        <a:pt x="29453" y="54761"/>
                      </a:lnTo>
                      <a:lnTo>
                        <a:pt x="32023" y="54782"/>
                      </a:lnTo>
                      <a:lnTo>
                        <a:pt x="35008" y="54803"/>
                      </a:lnTo>
                      <a:lnTo>
                        <a:pt x="36335" y="54803"/>
                      </a:lnTo>
                      <a:lnTo>
                        <a:pt x="37247" y="54782"/>
                      </a:lnTo>
                      <a:lnTo>
                        <a:pt x="38076" y="54761"/>
                      </a:lnTo>
                      <a:lnTo>
                        <a:pt x="39216" y="54741"/>
                      </a:lnTo>
                      <a:lnTo>
                        <a:pt x="41910" y="54782"/>
                      </a:lnTo>
                      <a:lnTo>
                        <a:pt x="43796" y="54782"/>
                      </a:lnTo>
                      <a:lnTo>
                        <a:pt x="46532" y="54761"/>
                      </a:lnTo>
                      <a:lnTo>
                        <a:pt x="46947" y="54761"/>
                      </a:lnTo>
                      <a:lnTo>
                        <a:pt x="47320" y="54720"/>
                      </a:lnTo>
                      <a:lnTo>
                        <a:pt x="48045" y="54637"/>
                      </a:lnTo>
                      <a:lnTo>
                        <a:pt x="48398" y="54616"/>
                      </a:lnTo>
                      <a:lnTo>
                        <a:pt x="48771" y="54616"/>
                      </a:lnTo>
                      <a:lnTo>
                        <a:pt x="49185" y="54679"/>
                      </a:lnTo>
                      <a:lnTo>
                        <a:pt x="49413" y="54720"/>
                      </a:lnTo>
                      <a:lnTo>
                        <a:pt x="49662" y="54782"/>
                      </a:lnTo>
                      <a:lnTo>
                        <a:pt x="49911" y="54865"/>
                      </a:lnTo>
                      <a:lnTo>
                        <a:pt x="50201" y="54907"/>
                      </a:lnTo>
                      <a:lnTo>
                        <a:pt x="50491" y="54948"/>
                      </a:lnTo>
                      <a:lnTo>
                        <a:pt x="50781" y="54969"/>
                      </a:lnTo>
                      <a:lnTo>
                        <a:pt x="51092" y="54969"/>
                      </a:lnTo>
                      <a:lnTo>
                        <a:pt x="51403" y="54948"/>
                      </a:lnTo>
                      <a:lnTo>
                        <a:pt x="51714" y="54886"/>
                      </a:lnTo>
                      <a:lnTo>
                        <a:pt x="52004" y="54824"/>
                      </a:lnTo>
                      <a:lnTo>
                        <a:pt x="52274" y="54720"/>
                      </a:lnTo>
                      <a:lnTo>
                        <a:pt x="52543" y="54575"/>
                      </a:lnTo>
                      <a:lnTo>
                        <a:pt x="52771" y="54409"/>
                      </a:lnTo>
                      <a:lnTo>
                        <a:pt x="52978" y="54202"/>
                      </a:lnTo>
                      <a:lnTo>
                        <a:pt x="53061" y="54098"/>
                      </a:lnTo>
                      <a:lnTo>
                        <a:pt x="53144" y="53974"/>
                      </a:lnTo>
                      <a:lnTo>
                        <a:pt x="53206" y="53849"/>
                      </a:lnTo>
                      <a:lnTo>
                        <a:pt x="53268" y="53704"/>
                      </a:lnTo>
                      <a:lnTo>
                        <a:pt x="53310" y="53539"/>
                      </a:lnTo>
                      <a:lnTo>
                        <a:pt x="53331" y="53373"/>
                      </a:lnTo>
                      <a:lnTo>
                        <a:pt x="53351" y="53207"/>
                      </a:lnTo>
                      <a:lnTo>
                        <a:pt x="53372" y="53020"/>
                      </a:lnTo>
                      <a:lnTo>
                        <a:pt x="53351" y="52647"/>
                      </a:lnTo>
                      <a:lnTo>
                        <a:pt x="53393" y="52336"/>
                      </a:lnTo>
                      <a:lnTo>
                        <a:pt x="53414" y="52171"/>
                      </a:lnTo>
                      <a:lnTo>
                        <a:pt x="53393" y="52005"/>
                      </a:lnTo>
                      <a:lnTo>
                        <a:pt x="53372" y="51839"/>
                      </a:lnTo>
                      <a:lnTo>
                        <a:pt x="53372" y="51673"/>
                      </a:lnTo>
                      <a:lnTo>
                        <a:pt x="53372" y="51362"/>
                      </a:lnTo>
                      <a:lnTo>
                        <a:pt x="53393" y="51051"/>
                      </a:lnTo>
                      <a:lnTo>
                        <a:pt x="53393" y="50886"/>
                      </a:lnTo>
                      <a:lnTo>
                        <a:pt x="53434" y="50284"/>
                      </a:lnTo>
                      <a:lnTo>
                        <a:pt x="53517" y="49808"/>
                      </a:lnTo>
                      <a:lnTo>
                        <a:pt x="53538" y="49580"/>
                      </a:lnTo>
                      <a:lnTo>
                        <a:pt x="53559" y="49352"/>
                      </a:lnTo>
                      <a:lnTo>
                        <a:pt x="53600" y="48357"/>
                      </a:lnTo>
                      <a:lnTo>
                        <a:pt x="53621" y="47445"/>
                      </a:lnTo>
                      <a:lnTo>
                        <a:pt x="53621" y="47362"/>
                      </a:lnTo>
                      <a:lnTo>
                        <a:pt x="53621" y="47341"/>
                      </a:lnTo>
                      <a:lnTo>
                        <a:pt x="53600" y="47134"/>
                      </a:lnTo>
                      <a:lnTo>
                        <a:pt x="53579" y="46927"/>
                      </a:lnTo>
                      <a:lnTo>
                        <a:pt x="53538" y="46802"/>
                      </a:lnTo>
                      <a:lnTo>
                        <a:pt x="53517" y="46574"/>
                      </a:lnTo>
                      <a:lnTo>
                        <a:pt x="53517" y="46408"/>
                      </a:lnTo>
                      <a:lnTo>
                        <a:pt x="53538" y="46222"/>
                      </a:lnTo>
                      <a:lnTo>
                        <a:pt x="53600" y="45849"/>
                      </a:lnTo>
                      <a:lnTo>
                        <a:pt x="53621" y="45662"/>
                      </a:lnTo>
                      <a:lnTo>
                        <a:pt x="53621" y="45476"/>
                      </a:lnTo>
                      <a:lnTo>
                        <a:pt x="53579" y="44792"/>
                      </a:lnTo>
                      <a:lnTo>
                        <a:pt x="53579" y="44585"/>
                      </a:lnTo>
                      <a:lnTo>
                        <a:pt x="53704" y="43963"/>
                      </a:lnTo>
                      <a:lnTo>
                        <a:pt x="53849" y="43051"/>
                      </a:lnTo>
                      <a:lnTo>
                        <a:pt x="53911" y="42740"/>
                      </a:lnTo>
                      <a:lnTo>
                        <a:pt x="53973" y="42408"/>
                      </a:lnTo>
                      <a:lnTo>
                        <a:pt x="53973" y="42242"/>
                      </a:lnTo>
                      <a:lnTo>
                        <a:pt x="53973" y="42077"/>
                      </a:lnTo>
                      <a:lnTo>
                        <a:pt x="53952" y="41911"/>
                      </a:lnTo>
                      <a:lnTo>
                        <a:pt x="53911" y="41745"/>
                      </a:lnTo>
                      <a:lnTo>
                        <a:pt x="53849" y="41517"/>
                      </a:lnTo>
                      <a:lnTo>
                        <a:pt x="53828" y="41310"/>
                      </a:lnTo>
                      <a:lnTo>
                        <a:pt x="53849" y="41165"/>
                      </a:lnTo>
                      <a:lnTo>
                        <a:pt x="53870" y="41040"/>
                      </a:lnTo>
                      <a:lnTo>
                        <a:pt x="53849" y="40874"/>
                      </a:lnTo>
                      <a:lnTo>
                        <a:pt x="53828" y="40729"/>
                      </a:lnTo>
                      <a:lnTo>
                        <a:pt x="53828" y="40563"/>
                      </a:lnTo>
                      <a:lnTo>
                        <a:pt x="53828" y="40481"/>
                      </a:lnTo>
                      <a:lnTo>
                        <a:pt x="53870" y="40398"/>
                      </a:lnTo>
                      <a:lnTo>
                        <a:pt x="53932" y="40253"/>
                      </a:lnTo>
                      <a:lnTo>
                        <a:pt x="53973" y="40087"/>
                      </a:lnTo>
                      <a:lnTo>
                        <a:pt x="53973" y="39797"/>
                      </a:lnTo>
                      <a:lnTo>
                        <a:pt x="53952" y="39506"/>
                      </a:lnTo>
                      <a:lnTo>
                        <a:pt x="53994" y="39133"/>
                      </a:lnTo>
                      <a:lnTo>
                        <a:pt x="54077" y="38739"/>
                      </a:lnTo>
                      <a:lnTo>
                        <a:pt x="54118" y="38429"/>
                      </a:lnTo>
                      <a:lnTo>
                        <a:pt x="54139" y="38118"/>
                      </a:lnTo>
                      <a:lnTo>
                        <a:pt x="54201" y="37351"/>
                      </a:lnTo>
                      <a:lnTo>
                        <a:pt x="54305" y="36853"/>
                      </a:lnTo>
                      <a:lnTo>
                        <a:pt x="54388" y="36542"/>
                      </a:lnTo>
                      <a:lnTo>
                        <a:pt x="54408" y="36211"/>
                      </a:lnTo>
                      <a:lnTo>
                        <a:pt x="54429" y="35734"/>
                      </a:lnTo>
                      <a:lnTo>
                        <a:pt x="54429" y="35237"/>
                      </a:lnTo>
                      <a:lnTo>
                        <a:pt x="54408" y="34698"/>
                      </a:lnTo>
                      <a:lnTo>
                        <a:pt x="54367" y="34408"/>
                      </a:lnTo>
                      <a:lnTo>
                        <a:pt x="54326" y="34138"/>
                      </a:lnTo>
                      <a:lnTo>
                        <a:pt x="54263" y="33827"/>
                      </a:lnTo>
                      <a:lnTo>
                        <a:pt x="54326" y="33475"/>
                      </a:lnTo>
                      <a:lnTo>
                        <a:pt x="54367" y="33102"/>
                      </a:lnTo>
                      <a:lnTo>
                        <a:pt x="54408" y="32666"/>
                      </a:lnTo>
                      <a:lnTo>
                        <a:pt x="54429" y="32231"/>
                      </a:lnTo>
                      <a:lnTo>
                        <a:pt x="54408" y="31982"/>
                      </a:lnTo>
                      <a:lnTo>
                        <a:pt x="54388" y="31734"/>
                      </a:lnTo>
                      <a:lnTo>
                        <a:pt x="54305" y="31216"/>
                      </a:lnTo>
                      <a:lnTo>
                        <a:pt x="54263" y="31029"/>
                      </a:lnTo>
                      <a:lnTo>
                        <a:pt x="54222" y="30863"/>
                      </a:lnTo>
                      <a:lnTo>
                        <a:pt x="54098" y="30532"/>
                      </a:lnTo>
                      <a:lnTo>
                        <a:pt x="54015" y="30387"/>
                      </a:lnTo>
                      <a:lnTo>
                        <a:pt x="53952" y="29910"/>
                      </a:lnTo>
                      <a:lnTo>
                        <a:pt x="53890" y="29537"/>
                      </a:lnTo>
                      <a:lnTo>
                        <a:pt x="53849" y="28936"/>
                      </a:lnTo>
                      <a:lnTo>
                        <a:pt x="53849" y="28583"/>
                      </a:lnTo>
                      <a:lnTo>
                        <a:pt x="53870" y="28231"/>
                      </a:lnTo>
                      <a:lnTo>
                        <a:pt x="53870" y="27941"/>
                      </a:lnTo>
                      <a:lnTo>
                        <a:pt x="53870" y="27651"/>
                      </a:lnTo>
                      <a:lnTo>
                        <a:pt x="53828" y="27049"/>
                      </a:lnTo>
                      <a:lnTo>
                        <a:pt x="53911" y="26946"/>
                      </a:lnTo>
                      <a:lnTo>
                        <a:pt x="53932" y="26884"/>
                      </a:lnTo>
                      <a:lnTo>
                        <a:pt x="53952" y="26821"/>
                      </a:lnTo>
                      <a:lnTo>
                        <a:pt x="54015" y="26345"/>
                      </a:lnTo>
                      <a:lnTo>
                        <a:pt x="54056" y="25868"/>
                      </a:lnTo>
                      <a:lnTo>
                        <a:pt x="54118" y="25163"/>
                      </a:lnTo>
                      <a:lnTo>
                        <a:pt x="54139" y="24832"/>
                      </a:lnTo>
                      <a:lnTo>
                        <a:pt x="54160" y="24479"/>
                      </a:lnTo>
                      <a:lnTo>
                        <a:pt x="54118" y="24127"/>
                      </a:lnTo>
                      <a:lnTo>
                        <a:pt x="54077" y="23775"/>
                      </a:lnTo>
                      <a:lnTo>
                        <a:pt x="54056" y="23692"/>
                      </a:lnTo>
                      <a:lnTo>
                        <a:pt x="54056" y="23630"/>
                      </a:lnTo>
                      <a:lnTo>
                        <a:pt x="54056" y="22946"/>
                      </a:lnTo>
                      <a:lnTo>
                        <a:pt x="54077" y="22427"/>
                      </a:lnTo>
                      <a:lnTo>
                        <a:pt x="54098" y="21909"/>
                      </a:lnTo>
                      <a:lnTo>
                        <a:pt x="54098" y="21412"/>
                      </a:lnTo>
                      <a:lnTo>
                        <a:pt x="54098" y="20935"/>
                      </a:lnTo>
                      <a:lnTo>
                        <a:pt x="53973" y="19836"/>
                      </a:lnTo>
                      <a:lnTo>
                        <a:pt x="53911" y="19132"/>
                      </a:lnTo>
                      <a:lnTo>
                        <a:pt x="53890" y="18427"/>
                      </a:lnTo>
                      <a:lnTo>
                        <a:pt x="53890" y="17867"/>
                      </a:lnTo>
                      <a:lnTo>
                        <a:pt x="53890" y="17536"/>
                      </a:lnTo>
                      <a:lnTo>
                        <a:pt x="53890" y="17204"/>
                      </a:lnTo>
                      <a:lnTo>
                        <a:pt x="53890" y="17038"/>
                      </a:lnTo>
                      <a:lnTo>
                        <a:pt x="53870" y="16748"/>
                      </a:lnTo>
                      <a:lnTo>
                        <a:pt x="53849" y="16417"/>
                      </a:lnTo>
                      <a:lnTo>
                        <a:pt x="53807" y="16064"/>
                      </a:lnTo>
                      <a:lnTo>
                        <a:pt x="53787" y="15774"/>
                      </a:lnTo>
                      <a:lnTo>
                        <a:pt x="53787" y="15297"/>
                      </a:lnTo>
                      <a:lnTo>
                        <a:pt x="53807" y="14841"/>
                      </a:lnTo>
                      <a:lnTo>
                        <a:pt x="53828" y="14406"/>
                      </a:lnTo>
                      <a:lnTo>
                        <a:pt x="53828" y="13909"/>
                      </a:lnTo>
                      <a:lnTo>
                        <a:pt x="53807" y="13639"/>
                      </a:lnTo>
                      <a:lnTo>
                        <a:pt x="53766" y="13390"/>
                      </a:lnTo>
                      <a:lnTo>
                        <a:pt x="53724" y="13121"/>
                      </a:lnTo>
                      <a:lnTo>
                        <a:pt x="53704" y="12872"/>
                      </a:lnTo>
                      <a:lnTo>
                        <a:pt x="53704" y="12375"/>
                      </a:lnTo>
                      <a:lnTo>
                        <a:pt x="53724" y="12002"/>
                      </a:lnTo>
                      <a:lnTo>
                        <a:pt x="53724" y="11939"/>
                      </a:lnTo>
                      <a:lnTo>
                        <a:pt x="53704" y="11898"/>
                      </a:lnTo>
                      <a:lnTo>
                        <a:pt x="53662" y="11857"/>
                      </a:lnTo>
                      <a:lnTo>
                        <a:pt x="53621" y="11836"/>
                      </a:lnTo>
                      <a:lnTo>
                        <a:pt x="53579" y="11857"/>
                      </a:lnTo>
                      <a:lnTo>
                        <a:pt x="53538" y="11877"/>
                      </a:lnTo>
                      <a:lnTo>
                        <a:pt x="53517" y="11939"/>
                      </a:lnTo>
                      <a:lnTo>
                        <a:pt x="53517" y="12002"/>
                      </a:lnTo>
                      <a:lnTo>
                        <a:pt x="53517" y="12333"/>
                      </a:lnTo>
                      <a:lnTo>
                        <a:pt x="53476" y="12686"/>
                      </a:lnTo>
                      <a:lnTo>
                        <a:pt x="53455" y="13038"/>
                      </a:lnTo>
                      <a:lnTo>
                        <a:pt x="53434" y="13225"/>
                      </a:lnTo>
                      <a:lnTo>
                        <a:pt x="53434" y="13390"/>
                      </a:lnTo>
                      <a:lnTo>
                        <a:pt x="53455" y="13743"/>
                      </a:lnTo>
                      <a:lnTo>
                        <a:pt x="53455" y="14406"/>
                      </a:lnTo>
                      <a:lnTo>
                        <a:pt x="53434" y="15090"/>
                      </a:lnTo>
                      <a:lnTo>
                        <a:pt x="53351" y="15546"/>
                      </a:lnTo>
                      <a:lnTo>
                        <a:pt x="53331" y="15774"/>
                      </a:lnTo>
                      <a:lnTo>
                        <a:pt x="53310" y="16023"/>
                      </a:lnTo>
                      <a:lnTo>
                        <a:pt x="53289" y="17018"/>
                      </a:lnTo>
                      <a:lnTo>
                        <a:pt x="53289" y="17391"/>
                      </a:lnTo>
                      <a:lnTo>
                        <a:pt x="53268" y="17246"/>
                      </a:lnTo>
                      <a:lnTo>
                        <a:pt x="53248" y="16624"/>
                      </a:lnTo>
                      <a:lnTo>
                        <a:pt x="53227" y="16520"/>
                      </a:lnTo>
                      <a:lnTo>
                        <a:pt x="53248" y="16251"/>
                      </a:lnTo>
                      <a:lnTo>
                        <a:pt x="53248" y="15981"/>
                      </a:lnTo>
                      <a:lnTo>
                        <a:pt x="53268" y="15712"/>
                      </a:lnTo>
                      <a:lnTo>
                        <a:pt x="53268" y="15422"/>
                      </a:lnTo>
                      <a:lnTo>
                        <a:pt x="53227" y="14986"/>
                      </a:lnTo>
                      <a:lnTo>
                        <a:pt x="53186" y="14572"/>
                      </a:lnTo>
                      <a:lnTo>
                        <a:pt x="53144" y="14219"/>
                      </a:lnTo>
                      <a:lnTo>
                        <a:pt x="53123" y="13867"/>
                      </a:lnTo>
                      <a:lnTo>
                        <a:pt x="53144" y="13494"/>
                      </a:lnTo>
                      <a:lnTo>
                        <a:pt x="53186" y="13017"/>
                      </a:lnTo>
                      <a:lnTo>
                        <a:pt x="53165" y="12520"/>
                      </a:lnTo>
                      <a:lnTo>
                        <a:pt x="53206" y="12043"/>
                      </a:lnTo>
                      <a:lnTo>
                        <a:pt x="53206" y="11587"/>
                      </a:lnTo>
                      <a:lnTo>
                        <a:pt x="53186" y="11152"/>
                      </a:lnTo>
                      <a:lnTo>
                        <a:pt x="53144" y="10675"/>
                      </a:lnTo>
                      <a:lnTo>
                        <a:pt x="53165" y="10323"/>
                      </a:lnTo>
                      <a:lnTo>
                        <a:pt x="53165" y="9970"/>
                      </a:lnTo>
                      <a:lnTo>
                        <a:pt x="53186" y="9577"/>
                      </a:lnTo>
                      <a:lnTo>
                        <a:pt x="53186" y="9204"/>
                      </a:lnTo>
                      <a:lnTo>
                        <a:pt x="53186" y="8872"/>
                      </a:lnTo>
                      <a:lnTo>
                        <a:pt x="53144" y="8561"/>
                      </a:lnTo>
                      <a:lnTo>
                        <a:pt x="53082" y="7981"/>
                      </a:lnTo>
                      <a:lnTo>
                        <a:pt x="53040" y="7566"/>
                      </a:lnTo>
                      <a:lnTo>
                        <a:pt x="53040" y="7359"/>
                      </a:lnTo>
                      <a:lnTo>
                        <a:pt x="53061" y="7027"/>
                      </a:lnTo>
                      <a:lnTo>
                        <a:pt x="53082" y="6778"/>
                      </a:lnTo>
                      <a:lnTo>
                        <a:pt x="53103" y="6530"/>
                      </a:lnTo>
                      <a:lnTo>
                        <a:pt x="53103" y="6240"/>
                      </a:lnTo>
                      <a:lnTo>
                        <a:pt x="53082" y="5970"/>
                      </a:lnTo>
                      <a:lnTo>
                        <a:pt x="53103" y="5701"/>
                      </a:lnTo>
                      <a:lnTo>
                        <a:pt x="53144" y="5493"/>
                      </a:lnTo>
                      <a:lnTo>
                        <a:pt x="53227" y="5037"/>
                      </a:lnTo>
                      <a:lnTo>
                        <a:pt x="53268" y="4768"/>
                      </a:lnTo>
                      <a:lnTo>
                        <a:pt x="53289" y="4498"/>
                      </a:lnTo>
                      <a:lnTo>
                        <a:pt x="53310" y="3939"/>
                      </a:lnTo>
                      <a:lnTo>
                        <a:pt x="53414" y="3338"/>
                      </a:lnTo>
                      <a:lnTo>
                        <a:pt x="53434" y="3048"/>
                      </a:lnTo>
                      <a:lnTo>
                        <a:pt x="53455" y="2757"/>
                      </a:lnTo>
                      <a:lnTo>
                        <a:pt x="53455" y="2467"/>
                      </a:lnTo>
                      <a:lnTo>
                        <a:pt x="53455" y="2198"/>
                      </a:lnTo>
                      <a:lnTo>
                        <a:pt x="53414" y="1928"/>
                      </a:lnTo>
                      <a:lnTo>
                        <a:pt x="53372" y="1700"/>
                      </a:lnTo>
                      <a:lnTo>
                        <a:pt x="53310" y="1472"/>
                      </a:lnTo>
                      <a:lnTo>
                        <a:pt x="53227" y="1265"/>
                      </a:lnTo>
                      <a:lnTo>
                        <a:pt x="53123" y="1099"/>
                      </a:lnTo>
                      <a:lnTo>
                        <a:pt x="52999" y="933"/>
                      </a:lnTo>
                      <a:lnTo>
                        <a:pt x="52854" y="830"/>
                      </a:lnTo>
                      <a:lnTo>
                        <a:pt x="52667" y="726"/>
                      </a:lnTo>
                      <a:lnTo>
                        <a:pt x="52460" y="685"/>
                      </a:lnTo>
                      <a:lnTo>
                        <a:pt x="52232" y="664"/>
                      </a:lnTo>
                      <a:lnTo>
                        <a:pt x="51341" y="664"/>
                      </a:lnTo>
                      <a:lnTo>
                        <a:pt x="49703" y="705"/>
                      </a:lnTo>
                      <a:lnTo>
                        <a:pt x="46263" y="747"/>
                      </a:lnTo>
                      <a:lnTo>
                        <a:pt x="44356" y="768"/>
                      </a:lnTo>
                      <a:lnTo>
                        <a:pt x="39920" y="768"/>
                      </a:lnTo>
                      <a:lnTo>
                        <a:pt x="37288" y="726"/>
                      </a:lnTo>
                      <a:lnTo>
                        <a:pt x="36542" y="685"/>
                      </a:lnTo>
                      <a:lnTo>
                        <a:pt x="35733" y="664"/>
                      </a:lnTo>
                      <a:lnTo>
                        <a:pt x="34863" y="643"/>
                      </a:lnTo>
                      <a:lnTo>
                        <a:pt x="36625" y="643"/>
                      </a:lnTo>
                      <a:lnTo>
                        <a:pt x="36873" y="623"/>
                      </a:lnTo>
                      <a:lnTo>
                        <a:pt x="37143" y="643"/>
                      </a:lnTo>
                      <a:lnTo>
                        <a:pt x="37412" y="643"/>
                      </a:lnTo>
                      <a:lnTo>
                        <a:pt x="37661" y="623"/>
                      </a:lnTo>
                      <a:lnTo>
                        <a:pt x="37910" y="623"/>
                      </a:lnTo>
                      <a:lnTo>
                        <a:pt x="38449" y="664"/>
                      </a:lnTo>
                      <a:lnTo>
                        <a:pt x="38988" y="685"/>
                      </a:lnTo>
                      <a:lnTo>
                        <a:pt x="39630" y="705"/>
                      </a:lnTo>
                      <a:lnTo>
                        <a:pt x="40128" y="705"/>
                      </a:lnTo>
                      <a:lnTo>
                        <a:pt x="40625" y="685"/>
                      </a:lnTo>
                      <a:lnTo>
                        <a:pt x="41060" y="664"/>
                      </a:lnTo>
                      <a:lnTo>
                        <a:pt x="41330" y="664"/>
                      </a:lnTo>
                      <a:lnTo>
                        <a:pt x="41889" y="685"/>
                      </a:lnTo>
                      <a:lnTo>
                        <a:pt x="42490" y="685"/>
                      </a:lnTo>
                      <a:lnTo>
                        <a:pt x="43071" y="664"/>
                      </a:lnTo>
                      <a:lnTo>
                        <a:pt x="43589" y="643"/>
                      </a:lnTo>
                      <a:lnTo>
                        <a:pt x="44128" y="643"/>
                      </a:lnTo>
                      <a:lnTo>
                        <a:pt x="44439" y="623"/>
                      </a:lnTo>
                      <a:lnTo>
                        <a:pt x="45268" y="623"/>
                      </a:lnTo>
                      <a:lnTo>
                        <a:pt x="45537" y="643"/>
                      </a:lnTo>
                      <a:lnTo>
                        <a:pt x="50988" y="643"/>
                      </a:lnTo>
                      <a:lnTo>
                        <a:pt x="51610" y="623"/>
                      </a:lnTo>
                      <a:lnTo>
                        <a:pt x="52253" y="602"/>
                      </a:lnTo>
                      <a:lnTo>
                        <a:pt x="53082" y="581"/>
                      </a:lnTo>
                      <a:lnTo>
                        <a:pt x="53227" y="560"/>
                      </a:lnTo>
                      <a:lnTo>
                        <a:pt x="53268" y="560"/>
                      </a:lnTo>
                      <a:lnTo>
                        <a:pt x="53289" y="540"/>
                      </a:lnTo>
                      <a:lnTo>
                        <a:pt x="53268" y="519"/>
                      </a:lnTo>
                      <a:lnTo>
                        <a:pt x="53227" y="519"/>
                      </a:lnTo>
                      <a:lnTo>
                        <a:pt x="53082" y="498"/>
                      </a:lnTo>
                      <a:lnTo>
                        <a:pt x="52688" y="498"/>
                      </a:lnTo>
                      <a:lnTo>
                        <a:pt x="52087" y="457"/>
                      </a:lnTo>
                      <a:lnTo>
                        <a:pt x="51672" y="457"/>
                      </a:lnTo>
                      <a:lnTo>
                        <a:pt x="51258" y="477"/>
                      </a:lnTo>
                      <a:lnTo>
                        <a:pt x="50387" y="457"/>
                      </a:lnTo>
                      <a:lnTo>
                        <a:pt x="49538" y="436"/>
                      </a:lnTo>
                      <a:lnTo>
                        <a:pt x="48957" y="415"/>
                      </a:lnTo>
                      <a:lnTo>
                        <a:pt x="48398" y="395"/>
                      </a:lnTo>
                      <a:lnTo>
                        <a:pt x="47175" y="374"/>
                      </a:lnTo>
                      <a:lnTo>
                        <a:pt x="46035" y="353"/>
                      </a:lnTo>
                      <a:lnTo>
                        <a:pt x="45910" y="353"/>
                      </a:lnTo>
                      <a:lnTo>
                        <a:pt x="45413" y="374"/>
                      </a:lnTo>
                      <a:lnTo>
                        <a:pt x="45247" y="395"/>
                      </a:lnTo>
                      <a:lnTo>
                        <a:pt x="44957" y="415"/>
                      </a:lnTo>
                      <a:lnTo>
                        <a:pt x="44750" y="415"/>
                      </a:lnTo>
                      <a:lnTo>
                        <a:pt x="44542" y="395"/>
                      </a:lnTo>
                      <a:lnTo>
                        <a:pt x="44066" y="374"/>
                      </a:lnTo>
                      <a:lnTo>
                        <a:pt x="42781" y="374"/>
                      </a:lnTo>
                      <a:lnTo>
                        <a:pt x="42511" y="395"/>
                      </a:lnTo>
                      <a:lnTo>
                        <a:pt x="41744" y="332"/>
                      </a:lnTo>
                      <a:lnTo>
                        <a:pt x="40625" y="270"/>
                      </a:lnTo>
                      <a:lnTo>
                        <a:pt x="39817" y="208"/>
                      </a:lnTo>
                      <a:lnTo>
                        <a:pt x="39402" y="208"/>
                      </a:lnTo>
                      <a:lnTo>
                        <a:pt x="39008" y="229"/>
                      </a:lnTo>
                      <a:lnTo>
                        <a:pt x="38718" y="270"/>
                      </a:lnTo>
                      <a:lnTo>
                        <a:pt x="38469" y="270"/>
                      </a:lnTo>
                      <a:lnTo>
                        <a:pt x="38138" y="249"/>
                      </a:lnTo>
                      <a:lnTo>
                        <a:pt x="37951" y="270"/>
                      </a:lnTo>
                      <a:lnTo>
                        <a:pt x="37557" y="270"/>
                      </a:lnTo>
                      <a:lnTo>
                        <a:pt x="37350" y="249"/>
                      </a:lnTo>
                      <a:lnTo>
                        <a:pt x="37164" y="229"/>
                      </a:lnTo>
                      <a:lnTo>
                        <a:pt x="36956" y="208"/>
                      </a:lnTo>
                      <a:lnTo>
                        <a:pt x="35796" y="208"/>
                      </a:lnTo>
                      <a:lnTo>
                        <a:pt x="35298" y="167"/>
                      </a:lnTo>
                      <a:lnTo>
                        <a:pt x="34531" y="125"/>
                      </a:lnTo>
                      <a:lnTo>
                        <a:pt x="33578" y="104"/>
                      </a:lnTo>
                      <a:lnTo>
                        <a:pt x="32977" y="63"/>
                      </a:lnTo>
                      <a:lnTo>
                        <a:pt x="32583" y="21"/>
                      </a:lnTo>
                      <a:lnTo>
                        <a:pt x="32189" y="21"/>
                      </a:lnTo>
                      <a:lnTo>
                        <a:pt x="31588" y="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48" name="Rectangle 88">
                  <a:extLst>
                    <a:ext uri="{FF2B5EF4-FFF2-40B4-BE49-F238E27FC236}">
                      <a16:creationId xmlns:a16="http://schemas.microsoft.com/office/drawing/2014/main" id="{6F8CBEE7-4D51-C2A8-57D9-B137FF524BE2}"/>
                    </a:ext>
                  </a:extLst>
                </p:cNvPr>
                <p:cNvSpPr/>
                <p:nvPr/>
              </p:nvSpPr>
              <p:spPr>
                <a:xfrm>
                  <a:off x="833599" y="227505"/>
                  <a:ext cx="7779457" cy="1220855"/>
                </a:xfrm>
                <a:custGeom>
                  <a:avLst/>
                  <a:gdLst>
                    <a:gd name="connsiteX0" fmla="*/ 0 w 7779457"/>
                    <a:gd name="connsiteY0" fmla="*/ 0 h 1220855"/>
                    <a:gd name="connsiteX1" fmla="*/ 442831 w 7779457"/>
                    <a:gd name="connsiteY1" fmla="*/ 0 h 1220855"/>
                    <a:gd name="connsiteX2" fmla="*/ 1119045 w 7779457"/>
                    <a:gd name="connsiteY2" fmla="*/ 0 h 1220855"/>
                    <a:gd name="connsiteX3" fmla="*/ 1873054 w 7779457"/>
                    <a:gd name="connsiteY3" fmla="*/ 0 h 1220855"/>
                    <a:gd name="connsiteX4" fmla="*/ 2627063 w 7779457"/>
                    <a:gd name="connsiteY4" fmla="*/ 0 h 1220855"/>
                    <a:gd name="connsiteX5" fmla="*/ 3303277 w 7779457"/>
                    <a:gd name="connsiteY5" fmla="*/ 0 h 1220855"/>
                    <a:gd name="connsiteX6" fmla="*/ 3901697 w 7779457"/>
                    <a:gd name="connsiteY6" fmla="*/ 0 h 1220855"/>
                    <a:gd name="connsiteX7" fmla="*/ 4655706 w 7779457"/>
                    <a:gd name="connsiteY7" fmla="*/ 0 h 1220855"/>
                    <a:gd name="connsiteX8" fmla="*/ 5098536 w 7779457"/>
                    <a:gd name="connsiteY8" fmla="*/ 0 h 1220855"/>
                    <a:gd name="connsiteX9" fmla="*/ 5619162 w 7779457"/>
                    <a:gd name="connsiteY9" fmla="*/ 0 h 1220855"/>
                    <a:gd name="connsiteX10" fmla="*/ 6139787 w 7779457"/>
                    <a:gd name="connsiteY10" fmla="*/ 0 h 1220855"/>
                    <a:gd name="connsiteX11" fmla="*/ 6582617 w 7779457"/>
                    <a:gd name="connsiteY11" fmla="*/ 0 h 1220855"/>
                    <a:gd name="connsiteX12" fmla="*/ 7181037 w 7779457"/>
                    <a:gd name="connsiteY12" fmla="*/ 0 h 1220855"/>
                    <a:gd name="connsiteX13" fmla="*/ 7779457 w 7779457"/>
                    <a:gd name="connsiteY13" fmla="*/ 0 h 1220855"/>
                    <a:gd name="connsiteX14" fmla="*/ 7779457 w 7779457"/>
                    <a:gd name="connsiteY14" fmla="*/ 406952 h 1220855"/>
                    <a:gd name="connsiteX15" fmla="*/ 7779457 w 7779457"/>
                    <a:gd name="connsiteY15" fmla="*/ 777278 h 1220855"/>
                    <a:gd name="connsiteX16" fmla="*/ 7779457 w 7779457"/>
                    <a:gd name="connsiteY16" fmla="*/ 1220855 h 1220855"/>
                    <a:gd name="connsiteX17" fmla="*/ 7181037 w 7779457"/>
                    <a:gd name="connsiteY17" fmla="*/ 1220855 h 1220855"/>
                    <a:gd name="connsiteX18" fmla="*/ 6660412 w 7779457"/>
                    <a:gd name="connsiteY18" fmla="*/ 1220855 h 1220855"/>
                    <a:gd name="connsiteX19" fmla="*/ 5984198 w 7779457"/>
                    <a:gd name="connsiteY19" fmla="*/ 1220855 h 1220855"/>
                    <a:gd name="connsiteX20" fmla="*/ 5385778 w 7779457"/>
                    <a:gd name="connsiteY20" fmla="*/ 1220855 h 1220855"/>
                    <a:gd name="connsiteX21" fmla="*/ 5020742 w 7779457"/>
                    <a:gd name="connsiteY21" fmla="*/ 1220855 h 1220855"/>
                    <a:gd name="connsiteX22" fmla="*/ 4344528 w 7779457"/>
                    <a:gd name="connsiteY22" fmla="*/ 1220855 h 1220855"/>
                    <a:gd name="connsiteX23" fmla="*/ 3823902 w 7779457"/>
                    <a:gd name="connsiteY23" fmla="*/ 1220855 h 1220855"/>
                    <a:gd name="connsiteX24" fmla="*/ 3225483 w 7779457"/>
                    <a:gd name="connsiteY24" fmla="*/ 1220855 h 1220855"/>
                    <a:gd name="connsiteX25" fmla="*/ 2549268 w 7779457"/>
                    <a:gd name="connsiteY25" fmla="*/ 1220855 h 1220855"/>
                    <a:gd name="connsiteX26" fmla="*/ 2184232 w 7779457"/>
                    <a:gd name="connsiteY26" fmla="*/ 1220855 h 1220855"/>
                    <a:gd name="connsiteX27" fmla="*/ 1585812 w 7779457"/>
                    <a:gd name="connsiteY27" fmla="*/ 1220855 h 1220855"/>
                    <a:gd name="connsiteX28" fmla="*/ 909598 w 7779457"/>
                    <a:gd name="connsiteY28" fmla="*/ 1220855 h 1220855"/>
                    <a:gd name="connsiteX29" fmla="*/ 0 w 7779457"/>
                    <a:gd name="connsiteY29" fmla="*/ 1220855 h 1220855"/>
                    <a:gd name="connsiteX30" fmla="*/ 0 w 7779457"/>
                    <a:gd name="connsiteY30" fmla="*/ 838320 h 1220855"/>
                    <a:gd name="connsiteX31" fmla="*/ 0 w 7779457"/>
                    <a:gd name="connsiteY31" fmla="*/ 406952 h 1220855"/>
                    <a:gd name="connsiteX32" fmla="*/ 0 w 7779457"/>
                    <a:gd name="connsiteY32" fmla="*/ 0 h 1220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7779457" h="1220855" extrusionOk="0">
                      <a:moveTo>
                        <a:pt x="0" y="0"/>
                      </a:moveTo>
                      <a:cubicBezTo>
                        <a:pt x="134759" y="-28165"/>
                        <a:pt x="270839" y="50064"/>
                        <a:pt x="442831" y="0"/>
                      </a:cubicBezTo>
                      <a:cubicBezTo>
                        <a:pt x="614823" y="-50064"/>
                        <a:pt x="936698" y="65499"/>
                        <a:pt x="1119045" y="0"/>
                      </a:cubicBezTo>
                      <a:cubicBezTo>
                        <a:pt x="1301392" y="-65499"/>
                        <a:pt x="1502088" y="47135"/>
                        <a:pt x="1873054" y="0"/>
                      </a:cubicBezTo>
                      <a:cubicBezTo>
                        <a:pt x="2244020" y="-47135"/>
                        <a:pt x="2291267" y="7298"/>
                        <a:pt x="2627063" y="0"/>
                      </a:cubicBezTo>
                      <a:cubicBezTo>
                        <a:pt x="2962859" y="-7298"/>
                        <a:pt x="3135353" y="78570"/>
                        <a:pt x="3303277" y="0"/>
                      </a:cubicBezTo>
                      <a:cubicBezTo>
                        <a:pt x="3471201" y="-78570"/>
                        <a:pt x="3623928" y="19051"/>
                        <a:pt x="3901697" y="0"/>
                      </a:cubicBezTo>
                      <a:cubicBezTo>
                        <a:pt x="4179466" y="-19051"/>
                        <a:pt x="4463849" y="36321"/>
                        <a:pt x="4655706" y="0"/>
                      </a:cubicBezTo>
                      <a:cubicBezTo>
                        <a:pt x="4847563" y="-36321"/>
                        <a:pt x="4889117" y="38287"/>
                        <a:pt x="5098536" y="0"/>
                      </a:cubicBezTo>
                      <a:cubicBezTo>
                        <a:pt x="5307955" y="-38287"/>
                        <a:pt x="5386180" y="43420"/>
                        <a:pt x="5619162" y="0"/>
                      </a:cubicBezTo>
                      <a:cubicBezTo>
                        <a:pt x="5852144" y="-43420"/>
                        <a:pt x="5888199" y="45759"/>
                        <a:pt x="6139787" y="0"/>
                      </a:cubicBezTo>
                      <a:cubicBezTo>
                        <a:pt x="6391375" y="-45759"/>
                        <a:pt x="6420389" y="31013"/>
                        <a:pt x="6582617" y="0"/>
                      </a:cubicBezTo>
                      <a:cubicBezTo>
                        <a:pt x="6744845" y="-31013"/>
                        <a:pt x="6935874" y="62664"/>
                        <a:pt x="7181037" y="0"/>
                      </a:cubicBezTo>
                      <a:cubicBezTo>
                        <a:pt x="7426200" y="-62664"/>
                        <a:pt x="7485283" y="53913"/>
                        <a:pt x="7779457" y="0"/>
                      </a:cubicBezTo>
                      <a:cubicBezTo>
                        <a:pt x="7796470" y="120382"/>
                        <a:pt x="7758173" y="283795"/>
                        <a:pt x="7779457" y="406952"/>
                      </a:cubicBezTo>
                      <a:cubicBezTo>
                        <a:pt x="7800741" y="530109"/>
                        <a:pt x="7744856" y="674322"/>
                        <a:pt x="7779457" y="777278"/>
                      </a:cubicBezTo>
                      <a:cubicBezTo>
                        <a:pt x="7814058" y="880234"/>
                        <a:pt x="7739140" y="1095336"/>
                        <a:pt x="7779457" y="1220855"/>
                      </a:cubicBezTo>
                      <a:cubicBezTo>
                        <a:pt x="7481084" y="1291899"/>
                        <a:pt x="7443509" y="1220484"/>
                        <a:pt x="7181037" y="1220855"/>
                      </a:cubicBezTo>
                      <a:cubicBezTo>
                        <a:pt x="6918565" y="1221226"/>
                        <a:pt x="6822805" y="1198251"/>
                        <a:pt x="6660412" y="1220855"/>
                      </a:cubicBezTo>
                      <a:cubicBezTo>
                        <a:pt x="6498019" y="1243459"/>
                        <a:pt x="6164939" y="1215224"/>
                        <a:pt x="5984198" y="1220855"/>
                      </a:cubicBezTo>
                      <a:cubicBezTo>
                        <a:pt x="5803457" y="1226486"/>
                        <a:pt x="5667216" y="1177222"/>
                        <a:pt x="5385778" y="1220855"/>
                      </a:cubicBezTo>
                      <a:cubicBezTo>
                        <a:pt x="5104340" y="1264488"/>
                        <a:pt x="5180489" y="1195336"/>
                        <a:pt x="5020742" y="1220855"/>
                      </a:cubicBezTo>
                      <a:cubicBezTo>
                        <a:pt x="4860995" y="1246374"/>
                        <a:pt x="4514392" y="1192256"/>
                        <a:pt x="4344528" y="1220855"/>
                      </a:cubicBezTo>
                      <a:cubicBezTo>
                        <a:pt x="4174664" y="1249454"/>
                        <a:pt x="3943120" y="1164078"/>
                        <a:pt x="3823902" y="1220855"/>
                      </a:cubicBezTo>
                      <a:cubicBezTo>
                        <a:pt x="3704684" y="1277632"/>
                        <a:pt x="3480741" y="1197266"/>
                        <a:pt x="3225483" y="1220855"/>
                      </a:cubicBezTo>
                      <a:cubicBezTo>
                        <a:pt x="2970225" y="1244444"/>
                        <a:pt x="2811120" y="1190486"/>
                        <a:pt x="2549268" y="1220855"/>
                      </a:cubicBezTo>
                      <a:cubicBezTo>
                        <a:pt x="2287417" y="1251224"/>
                        <a:pt x="2328553" y="1180062"/>
                        <a:pt x="2184232" y="1220855"/>
                      </a:cubicBezTo>
                      <a:cubicBezTo>
                        <a:pt x="2039911" y="1261648"/>
                        <a:pt x="1789060" y="1174011"/>
                        <a:pt x="1585812" y="1220855"/>
                      </a:cubicBezTo>
                      <a:cubicBezTo>
                        <a:pt x="1382564" y="1267699"/>
                        <a:pt x="1199493" y="1201323"/>
                        <a:pt x="909598" y="1220855"/>
                      </a:cubicBezTo>
                      <a:cubicBezTo>
                        <a:pt x="619703" y="1240387"/>
                        <a:pt x="275991" y="1122516"/>
                        <a:pt x="0" y="1220855"/>
                      </a:cubicBezTo>
                      <a:cubicBezTo>
                        <a:pt x="-35791" y="1065506"/>
                        <a:pt x="11676" y="938518"/>
                        <a:pt x="0" y="838320"/>
                      </a:cubicBezTo>
                      <a:cubicBezTo>
                        <a:pt x="-11676" y="738122"/>
                        <a:pt x="21208" y="576034"/>
                        <a:pt x="0" y="406952"/>
                      </a:cubicBezTo>
                      <a:cubicBezTo>
                        <a:pt x="-21208" y="237870"/>
                        <a:pt x="2711" y="105428"/>
                        <a:pt x="0" y="0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00B050"/>
                  </a:solidFill>
                  <a:prstDash val="lgDash"/>
                  <a:extLst>
                    <a:ext uri="{C807C97D-BFC1-408E-A445-0C87EB9F89A2}">
                      <ask:lineSketchStyleProps xmlns:ask="http://schemas.microsoft.com/office/drawing/2018/sketchyshapes" sd="170926038">
                        <a:prstGeom prst="rect">
                          <a:avLst/>
                        </a:prstGeom>
                        <ask:type>
                          <ask:lineSketchScribble/>
                        </ask:type>
                      </ask:lineSketchStyleProps>
                    </a:ext>
                  </a:extLst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  <a:sym typeface="Arial"/>
                  </a:endParaRPr>
                </a:p>
              </p:txBody>
            </p: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FC9217A-F002-4CBC-34C1-FD13B89B137E}"/>
                  </a:ext>
                </a:extLst>
              </p:cNvPr>
              <p:cNvSpPr txBox="1"/>
              <p:nvPr/>
            </p:nvSpPr>
            <p:spPr>
              <a:xfrm>
                <a:off x="1463556" y="314849"/>
                <a:ext cx="7036315" cy="114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&lt;</a:t>
                </a:r>
              </a:p>
            </p:txBody>
          </p:sp>
        </p:grp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749344" y="3522619"/>
              <a:ext cx="1030313" cy="1322947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1407464" y="5025851"/>
            <a:ext cx="9359358" cy="1358729"/>
            <a:chOff x="1407464" y="5025851"/>
            <a:chExt cx="9359358" cy="1358729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494FD56-6031-30C1-EBD3-D8BFA61ED704}"/>
                </a:ext>
              </a:extLst>
            </p:cNvPr>
            <p:cNvGrpSpPr/>
            <p:nvPr/>
          </p:nvGrpSpPr>
          <p:grpSpPr>
            <a:xfrm>
              <a:off x="1407464" y="5252483"/>
              <a:ext cx="9359358" cy="1132097"/>
              <a:chOff x="335021" y="23792"/>
              <a:chExt cx="8572280" cy="1553496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69D7A8D-AC90-821C-807E-ACF7EF71BEE4}"/>
                  </a:ext>
                </a:extLst>
              </p:cNvPr>
              <p:cNvGrpSpPr/>
              <p:nvPr/>
            </p:nvGrpSpPr>
            <p:grpSpPr>
              <a:xfrm>
                <a:off x="335021" y="23792"/>
                <a:ext cx="8572280" cy="1553496"/>
                <a:chOff x="335021" y="23792"/>
                <a:chExt cx="8572280" cy="1553496"/>
              </a:xfrm>
            </p:grpSpPr>
            <p:sp>
              <p:nvSpPr>
                <p:cNvPr id="52" name="Google Shape;2105;p47">
                  <a:extLst>
                    <a:ext uri="{FF2B5EF4-FFF2-40B4-BE49-F238E27FC236}">
                      <a16:creationId xmlns:a16="http://schemas.microsoft.com/office/drawing/2014/main" id="{DA3FBF7E-E84E-7E93-863D-5C618E6F7EFA}"/>
                    </a:ext>
                  </a:extLst>
                </p:cNvPr>
                <p:cNvSpPr/>
                <p:nvPr/>
              </p:nvSpPr>
              <p:spPr>
                <a:xfrm>
                  <a:off x="335021" y="23792"/>
                  <a:ext cx="8572280" cy="155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30" h="54969" extrusionOk="0">
                      <a:moveTo>
                        <a:pt x="16727" y="519"/>
                      </a:moveTo>
                      <a:lnTo>
                        <a:pt x="18344" y="540"/>
                      </a:lnTo>
                      <a:lnTo>
                        <a:pt x="17452" y="560"/>
                      </a:lnTo>
                      <a:lnTo>
                        <a:pt x="15856" y="560"/>
                      </a:lnTo>
                      <a:lnTo>
                        <a:pt x="16727" y="519"/>
                      </a:lnTo>
                      <a:close/>
                      <a:moveTo>
                        <a:pt x="1430" y="12810"/>
                      </a:moveTo>
                      <a:lnTo>
                        <a:pt x="1430" y="13432"/>
                      </a:lnTo>
                      <a:lnTo>
                        <a:pt x="1389" y="13225"/>
                      </a:lnTo>
                      <a:lnTo>
                        <a:pt x="1389" y="13142"/>
                      </a:lnTo>
                      <a:lnTo>
                        <a:pt x="1389" y="13038"/>
                      </a:lnTo>
                      <a:lnTo>
                        <a:pt x="1430" y="12810"/>
                      </a:lnTo>
                      <a:close/>
                      <a:moveTo>
                        <a:pt x="1430" y="13556"/>
                      </a:moveTo>
                      <a:lnTo>
                        <a:pt x="1410" y="13971"/>
                      </a:lnTo>
                      <a:lnTo>
                        <a:pt x="1410" y="13888"/>
                      </a:lnTo>
                      <a:lnTo>
                        <a:pt x="1430" y="13556"/>
                      </a:lnTo>
                      <a:close/>
                      <a:moveTo>
                        <a:pt x="30966" y="1"/>
                      </a:moveTo>
                      <a:lnTo>
                        <a:pt x="30303" y="21"/>
                      </a:lnTo>
                      <a:lnTo>
                        <a:pt x="29640" y="63"/>
                      </a:lnTo>
                      <a:lnTo>
                        <a:pt x="29246" y="84"/>
                      </a:lnTo>
                      <a:lnTo>
                        <a:pt x="28355" y="42"/>
                      </a:lnTo>
                      <a:lnTo>
                        <a:pt x="27816" y="21"/>
                      </a:lnTo>
                      <a:lnTo>
                        <a:pt x="26634" y="21"/>
                      </a:lnTo>
                      <a:lnTo>
                        <a:pt x="26013" y="63"/>
                      </a:lnTo>
                      <a:lnTo>
                        <a:pt x="25577" y="104"/>
                      </a:lnTo>
                      <a:lnTo>
                        <a:pt x="25163" y="146"/>
                      </a:lnTo>
                      <a:lnTo>
                        <a:pt x="24976" y="187"/>
                      </a:lnTo>
                      <a:lnTo>
                        <a:pt x="24396" y="229"/>
                      </a:lnTo>
                      <a:lnTo>
                        <a:pt x="23940" y="249"/>
                      </a:lnTo>
                      <a:lnTo>
                        <a:pt x="23214" y="270"/>
                      </a:lnTo>
                      <a:lnTo>
                        <a:pt x="22344" y="249"/>
                      </a:lnTo>
                      <a:lnTo>
                        <a:pt x="21618" y="249"/>
                      </a:lnTo>
                      <a:lnTo>
                        <a:pt x="20872" y="270"/>
                      </a:lnTo>
                      <a:lnTo>
                        <a:pt x="20748" y="229"/>
                      </a:lnTo>
                      <a:lnTo>
                        <a:pt x="20582" y="208"/>
                      </a:lnTo>
                      <a:lnTo>
                        <a:pt x="19421" y="167"/>
                      </a:lnTo>
                      <a:lnTo>
                        <a:pt x="18530" y="146"/>
                      </a:lnTo>
                      <a:lnTo>
                        <a:pt x="18136" y="125"/>
                      </a:lnTo>
                      <a:lnTo>
                        <a:pt x="17722" y="125"/>
                      </a:lnTo>
                      <a:lnTo>
                        <a:pt x="16830" y="167"/>
                      </a:lnTo>
                      <a:lnTo>
                        <a:pt x="14530" y="167"/>
                      </a:lnTo>
                      <a:lnTo>
                        <a:pt x="13929" y="146"/>
                      </a:lnTo>
                      <a:lnTo>
                        <a:pt x="13328" y="167"/>
                      </a:lnTo>
                      <a:lnTo>
                        <a:pt x="11980" y="208"/>
                      </a:lnTo>
                      <a:lnTo>
                        <a:pt x="10239" y="249"/>
                      </a:lnTo>
                      <a:lnTo>
                        <a:pt x="8519" y="249"/>
                      </a:lnTo>
                      <a:lnTo>
                        <a:pt x="7752" y="270"/>
                      </a:lnTo>
                      <a:lnTo>
                        <a:pt x="6964" y="291"/>
                      </a:lnTo>
                      <a:lnTo>
                        <a:pt x="5824" y="291"/>
                      </a:lnTo>
                      <a:lnTo>
                        <a:pt x="4664" y="270"/>
                      </a:lnTo>
                      <a:lnTo>
                        <a:pt x="4021" y="291"/>
                      </a:lnTo>
                      <a:lnTo>
                        <a:pt x="3379" y="332"/>
                      </a:lnTo>
                      <a:lnTo>
                        <a:pt x="2322" y="312"/>
                      </a:lnTo>
                      <a:lnTo>
                        <a:pt x="2177" y="332"/>
                      </a:lnTo>
                      <a:lnTo>
                        <a:pt x="2135" y="332"/>
                      </a:lnTo>
                      <a:lnTo>
                        <a:pt x="2114" y="374"/>
                      </a:lnTo>
                      <a:lnTo>
                        <a:pt x="2135" y="395"/>
                      </a:lnTo>
                      <a:lnTo>
                        <a:pt x="2156" y="395"/>
                      </a:lnTo>
                      <a:lnTo>
                        <a:pt x="2322" y="415"/>
                      </a:lnTo>
                      <a:lnTo>
                        <a:pt x="2715" y="415"/>
                      </a:lnTo>
                      <a:lnTo>
                        <a:pt x="3586" y="436"/>
                      </a:lnTo>
                      <a:lnTo>
                        <a:pt x="4456" y="436"/>
                      </a:lnTo>
                      <a:lnTo>
                        <a:pt x="6115" y="457"/>
                      </a:lnTo>
                      <a:lnTo>
                        <a:pt x="6695" y="477"/>
                      </a:lnTo>
                      <a:lnTo>
                        <a:pt x="7255" y="498"/>
                      </a:lnTo>
                      <a:lnTo>
                        <a:pt x="7690" y="498"/>
                      </a:lnTo>
                      <a:lnTo>
                        <a:pt x="7172" y="519"/>
                      </a:lnTo>
                      <a:lnTo>
                        <a:pt x="6156" y="540"/>
                      </a:lnTo>
                      <a:lnTo>
                        <a:pt x="2881" y="540"/>
                      </a:lnTo>
                      <a:lnTo>
                        <a:pt x="2591" y="581"/>
                      </a:lnTo>
                      <a:lnTo>
                        <a:pt x="2322" y="643"/>
                      </a:lnTo>
                      <a:lnTo>
                        <a:pt x="2094" y="705"/>
                      </a:lnTo>
                      <a:lnTo>
                        <a:pt x="1907" y="788"/>
                      </a:lnTo>
                      <a:lnTo>
                        <a:pt x="1721" y="892"/>
                      </a:lnTo>
                      <a:lnTo>
                        <a:pt x="1575" y="1016"/>
                      </a:lnTo>
                      <a:lnTo>
                        <a:pt x="1451" y="1141"/>
                      </a:lnTo>
                      <a:lnTo>
                        <a:pt x="1347" y="1265"/>
                      </a:lnTo>
                      <a:lnTo>
                        <a:pt x="1265" y="1410"/>
                      </a:lnTo>
                      <a:lnTo>
                        <a:pt x="1202" y="1555"/>
                      </a:lnTo>
                      <a:lnTo>
                        <a:pt x="1140" y="1680"/>
                      </a:lnTo>
                      <a:lnTo>
                        <a:pt x="1099" y="1825"/>
                      </a:lnTo>
                      <a:lnTo>
                        <a:pt x="1078" y="1970"/>
                      </a:lnTo>
                      <a:lnTo>
                        <a:pt x="1057" y="2219"/>
                      </a:lnTo>
                      <a:lnTo>
                        <a:pt x="1057" y="2571"/>
                      </a:lnTo>
                      <a:lnTo>
                        <a:pt x="1037" y="2923"/>
                      </a:lnTo>
                      <a:lnTo>
                        <a:pt x="995" y="3607"/>
                      </a:lnTo>
                      <a:lnTo>
                        <a:pt x="912" y="4084"/>
                      </a:lnTo>
                      <a:lnTo>
                        <a:pt x="891" y="4312"/>
                      </a:lnTo>
                      <a:lnTo>
                        <a:pt x="871" y="4540"/>
                      </a:lnTo>
                      <a:lnTo>
                        <a:pt x="829" y="5535"/>
                      </a:lnTo>
                      <a:lnTo>
                        <a:pt x="809" y="6447"/>
                      </a:lnTo>
                      <a:lnTo>
                        <a:pt x="809" y="6530"/>
                      </a:lnTo>
                      <a:lnTo>
                        <a:pt x="809" y="6550"/>
                      </a:lnTo>
                      <a:lnTo>
                        <a:pt x="829" y="6758"/>
                      </a:lnTo>
                      <a:lnTo>
                        <a:pt x="850" y="6944"/>
                      </a:lnTo>
                      <a:lnTo>
                        <a:pt x="891" y="7089"/>
                      </a:lnTo>
                      <a:lnTo>
                        <a:pt x="912" y="7317"/>
                      </a:lnTo>
                      <a:lnTo>
                        <a:pt x="912" y="7483"/>
                      </a:lnTo>
                      <a:lnTo>
                        <a:pt x="891" y="7670"/>
                      </a:lnTo>
                      <a:lnTo>
                        <a:pt x="829" y="8043"/>
                      </a:lnTo>
                      <a:lnTo>
                        <a:pt x="809" y="8229"/>
                      </a:lnTo>
                      <a:lnTo>
                        <a:pt x="809" y="8416"/>
                      </a:lnTo>
                      <a:lnTo>
                        <a:pt x="850" y="9100"/>
                      </a:lnTo>
                      <a:lnTo>
                        <a:pt x="850" y="9307"/>
                      </a:lnTo>
                      <a:lnTo>
                        <a:pt x="726" y="9929"/>
                      </a:lnTo>
                      <a:lnTo>
                        <a:pt x="581" y="10841"/>
                      </a:lnTo>
                      <a:lnTo>
                        <a:pt x="518" y="11152"/>
                      </a:lnTo>
                      <a:lnTo>
                        <a:pt x="456" y="11483"/>
                      </a:lnTo>
                      <a:lnTo>
                        <a:pt x="456" y="11649"/>
                      </a:lnTo>
                      <a:lnTo>
                        <a:pt x="456" y="11815"/>
                      </a:lnTo>
                      <a:lnTo>
                        <a:pt x="477" y="11981"/>
                      </a:lnTo>
                      <a:lnTo>
                        <a:pt x="518" y="12147"/>
                      </a:lnTo>
                      <a:lnTo>
                        <a:pt x="581" y="12375"/>
                      </a:lnTo>
                      <a:lnTo>
                        <a:pt x="601" y="12582"/>
                      </a:lnTo>
                      <a:lnTo>
                        <a:pt x="581" y="12706"/>
                      </a:lnTo>
                      <a:lnTo>
                        <a:pt x="560" y="12851"/>
                      </a:lnTo>
                      <a:lnTo>
                        <a:pt x="581" y="12997"/>
                      </a:lnTo>
                      <a:lnTo>
                        <a:pt x="601" y="13162"/>
                      </a:lnTo>
                      <a:lnTo>
                        <a:pt x="601" y="13328"/>
                      </a:lnTo>
                      <a:lnTo>
                        <a:pt x="601" y="13411"/>
                      </a:lnTo>
                      <a:lnTo>
                        <a:pt x="560" y="13494"/>
                      </a:lnTo>
                      <a:lnTo>
                        <a:pt x="498" y="13639"/>
                      </a:lnTo>
                      <a:lnTo>
                        <a:pt x="456" y="13805"/>
                      </a:lnTo>
                      <a:lnTo>
                        <a:pt x="456" y="14095"/>
                      </a:lnTo>
                      <a:lnTo>
                        <a:pt x="477" y="14385"/>
                      </a:lnTo>
                      <a:lnTo>
                        <a:pt x="435" y="14758"/>
                      </a:lnTo>
                      <a:lnTo>
                        <a:pt x="353" y="15152"/>
                      </a:lnTo>
                      <a:lnTo>
                        <a:pt x="311" y="15442"/>
                      </a:lnTo>
                      <a:lnTo>
                        <a:pt x="290" y="15774"/>
                      </a:lnTo>
                      <a:lnTo>
                        <a:pt x="228" y="16541"/>
                      </a:lnTo>
                      <a:lnTo>
                        <a:pt x="125" y="17018"/>
                      </a:lnTo>
                      <a:lnTo>
                        <a:pt x="42" y="17349"/>
                      </a:lnTo>
                      <a:lnTo>
                        <a:pt x="21" y="17660"/>
                      </a:lnTo>
                      <a:lnTo>
                        <a:pt x="0" y="18158"/>
                      </a:lnTo>
                      <a:lnTo>
                        <a:pt x="0" y="18655"/>
                      </a:lnTo>
                      <a:lnTo>
                        <a:pt x="21" y="19194"/>
                      </a:lnTo>
                      <a:lnTo>
                        <a:pt x="62" y="19463"/>
                      </a:lnTo>
                      <a:lnTo>
                        <a:pt x="104" y="19733"/>
                      </a:lnTo>
                      <a:lnTo>
                        <a:pt x="166" y="20044"/>
                      </a:lnTo>
                      <a:lnTo>
                        <a:pt x="104" y="20417"/>
                      </a:lnTo>
                      <a:lnTo>
                        <a:pt x="62" y="20769"/>
                      </a:lnTo>
                      <a:lnTo>
                        <a:pt x="21" y="21204"/>
                      </a:lnTo>
                      <a:lnTo>
                        <a:pt x="21" y="21660"/>
                      </a:lnTo>
                      <a:lnTo>
                        <a:pt x="21" y="21909"/>
                      </a:lnTo>
                      <a:lnTo>
                        <a:pt x="42" y="22158"/>
                      </a:lnTo>
                      <a:lnTo>
                        <a:pt x="125" y="22676"/>
                      </a:lnTo>
                      <a:lnTo>
                        <a:pt x="166" y="22863"/>
                      </a:lnTo>
                      <a:lnTo>
                        <a:pt x="207" y="23028"/>
                      </a:lnTo>
                      <a:lnTo>
                        <a:pt x="332" y="23360"/>
                      </a:lnTo>
                      <a:lnTo>
                        <a:pt x="415" y="23505"/>
                      </a:lnTo>
                      <a:lnTo>
                        <a:pt x="498" y="23982"/>
                      </a:lnTo>
                      <a:lnTo>
                        <a:pt x="539" y="24355"/>
                      </a:lnTo>
                      <a:lnTo>
                        <a:pt x="581" y="24935"/>
                      </a:lnTo>
                      <a:lnTo>
                        <a:pt x="581" y="25288"/>
                      </a:lnTo>
                      <a:lnTo>
                        <a:pt x="560" y="25640"/>
                      </a:lnTo>
                      <a:lnTo>
                        <a:pt x="560" y="25951"/>
                      </a:lnTo>
                      <a:lnTo>
                        <a:pt x="560" y="26241"/>
                      </a:lnTo>
                      <a:lnTo>
                        <a:pt x="601" y="26842"/>
                      </a:lnTo>
                      <a:lnTo>
                        <a:pt x="518" y="26946"/>
                      </a:lnTo>
                      <a:lnTo>
                        <a:pt x="498" y="27008"/>
                      </a:lnTo>
                      <a:lnTo>
                        <a:pt x="477" y="27070"/>
                      </a:lnTo>
                      <a:lnTo>
                        <a:pt x="415" y="27547"/>
                      </a:lnTo>
                      <a:lnTo>
                        <a:pt x="373" y="28003"/>
                      </a:lnTo>
                      <a:lnTo>
                        <a:pt x="311" y="28728"/>
                      </a:lnTo>
                      <a:lnTo>
                        <a:pt x="290" y="29060"/>
                      </a:lnTo>
                      <a:lnTo>
                        <a:pt x="270" y="29412"/>
                      </a:lnTo>
                      <a:lnTo>
                        <a:pt x="311" y="29765"/>
                      </a:lnTo>
                      <a:lnTo>
                        <a:pt x="353" y="30117"/>
                      </a:lnTo>
                      <a:lnTo>
                        <a:pt x="373" y="30200"/>
                      </a:lnTo>
                      <a:lnTo>
                        <a:pt x="373" y="30262"/>
                      </a:lnTo>
                      <a:lnTo>
                        <a:pt x="373" y="30946"/>
                      </a:lnTo>
                      <a:lnTo>
                        <a:pt x="373" y="31464"/>
                      </a:lnTo>
                      <a:lnTo>
                        <a:pt x="332" y="31982"/>
                      </a:lnTo>
                      <a:lnTo>
                        <a:pt x="332" y="32459"/>
                      </a:lnTo>
                      <a:lnTo>
                        <a:pt x="353" y="32957"/>
                      </a:lnTo>
                      <a:lnTo>
                        <a:pt x="456" y="34055"/>
                      </a:lnTo>
                      <a:lnTo>
                        <a:pt x="518" y="34760"/>
                      </a:lnTo>
                      <a:lnTo>
                        <a:pt x="539" y="35465"/>
                      </a:lnTo>
                      <a:lnTo>
                        <a:pt x="539" y="36024"/>
                      </a:lnTo>
                      <a:lnTo>
                        <a:pt x="539" y="36356"/>
                      </a:lnTo>
                      <a:lnTo>
                        <a:pt x="539" y="36688"/>
                      </a:lnTo>
                      <a:lnTo>
                        <a:pt x="539" y="36853"/>
                      </a:lnTo>
                      <a:lnTo>
                        <a:pt x="560" y="37144"/>
                      </a:lnTo>
                      <a:lnTo>
                        <a:pt x="581" y="37475"/>
                      </a:lnTo>
                      <a:lnTo>
                        <a:pt x="622" y="37828"/>
                      </a:lnTo>
                      <a:lnTo>
                        <a:pt x="643" y="38118"/>
                      </a:lnTo>
                      <a:lnTo>
                        <a:pt x="643" y="38594"/>
                      </a:lnTo>
                      <a:lnTo>
                        <a:pt x="622" y="39050"/>
                      </a:lnTo>
                      <a:lnTo>
                        <a:pt x="601" y="39486"/>
                      </a:lnTo>
                      <a:lnTo>
                        <a:pt x="601" y="39983"/>
                      </a:lnTo>
                      <a:lnTo>
                        <a:pt x="622" y="40232"/>
                      </a:lnTo>
                      <a:lnTo>
                        <a:pt x="663" y="40501"/>
                      </a:lnTo>
                      <a:lnTo>
                        <a:pt x="705" y="40771"/>
                      </a:lnTo>
                      <a:lnTo>
                        <a:pt x="726" y="41019"/>
                      </a:lnTo>
                      <a:lnTo>
                        <a:pt x="726" y="41517"/>
                      </a:lnTo>
                      <a:lnTo>
                        <a:pt x="705" y="41890"/>
                      </a:lnTo>
                      <a:lnTo>
                        <a:pt x="705" y="41952"/>
                      </a:lnTo>
                      <a:lnTo>
                        <a:pt x="726" y="41994"/>
                      </a:lnTo>
                      <a:lnTo>
                        <a:pt x="767" y="42035"/>
                      </a:lnTo>
                      <a:lnTo>
                        <a:pt x="850" y="42035"/>
                      </a:lnTo>
                      <a:lnTo>
                        <a:pt x="891" y="42014"/>
                      </a:lnTo>
                      <a:lnTo>
                        <a:pt x="912" y="41952"/>
                      </a:lnTo>
                      <a:lnTo>
                        <a:pt x="912" y="41890"/>
                      </a:lnTo>
                      <a:lnTo>
                        <a:pt x="912" y="41558"/>
                      </a:lnTo>
                      <a:lnTo>
                        <a:pt x="954" y="41206"/>
                      </a:lnTo>
                      <a:lnTo>
                        <a:pt x="974" y="40854"/>
                      </a:lnTo>
                      <a:lnTo>
                        <a:pt x="995" y="40667"/>
                      </a:lnTo>
                      <a:lnTo>
                        <a:pt x="995" y="40501"/>
                      </a:lnTo>
                      <a:lnTo>
                        <a:pt x="974" y="40149"/>
                      </a:lnTo>
                      <a:lnTo>
                        <a:pt x="974" y="39465"/>
                      </a:lnTo>
                      <a:lnTo>
                        <a:pt x="995" y="38802"/>
                      </a:lnTo>
                      <a:lnTo>
                        <a:pt x="1078" y="38346"/>
                      </a:lnTo>
                      <a:lnTo>
                        <a:pt x="1099" y="38097"/>
                      </a:lnTo>
                      <a:lnTo>
                        <a:pt x="1119" y="37869"/>
                      </a:lnTo>
                      <a:lnTo>
                        <a:pt x="1140" y="36874"/>
                      </a:lnTo>
                      <a:lnTo>
                        <a:pt x="1182" y="35299"/>
                      </a:lnTo>
                      <a:lnTo>
                        <a:pt x="1182" y="35237"/>
                      </a:lnTo>
                      <a:lnTo>
                        <a:pt x="1306" y="34656"/>
                      </a:lnTo>
                      <a:lnTo>
                        <a:pt x="1347" y="34490"/>
                      </a:lnTo>
                      <a:lnTo>
                        <a:pt x="1347" y="34304"/>
                      </a:lnTo>
                      <a:lnTo>
                        <a:pt x="1368" y="33952"/>
                      </a:lnTo>
                      <a:lnTo>
                        <a:pt x="1347" y="33309"/>
                      </a:lnTo>
                      <a:lnTo>
                        <a:pt x="1327" y="32666"/>
                      </a:lnTo>
                      <a:lnTo>
                        <a:pt x="1285" y="31423"/>
                      </a:lnTo>
                      <a:lnTo>
                        <a:pt x="1244" y="30822"/>
                      </a:lnTo>
                      <a:lnTo>
                        <a:pt x="1182" y="30200"/>
                      </a:lnTo>
                      <a:lnTo>
                        <a:pt x="1182" y="29371"/>
                      </a:lnTo>
                      <a:lnTo>
                        <a:pt x="1223" y="28542"/>
                      </a:lnTo>
                      <a:lnTo>
                        <a:pt x="1223" y="28480"/>
                      </a:lnTo>
                      <a:lnTo>
                        <a:pt x="1285" y="29081"/>
                      </a:lnTo>
                      <a:lnTo>
                        <a:pt x="1347" y="29640"/>
                      </a:lnTo>
                      <a:lnTo>
                        <a:pt x="1451" y="30179"/>
                      </a:lnTo>
                      <a:lnTo>
                        <a:pt x="1513" y="30428"/>
                      </a:lnTo>
                      <a:lnTo>
                        <a:pt x="1596" y="30677"/>
                      </a:lnTo>
                      <a:lnTo>
                        <a:pt x="1555" y="31195"/>
                      </a:lnTo>
                      <a:lnTo>
                        <a:pt x="1534" y="31775"/>
                      </a:lnTo>
                      <a:lnTo>
                        <a:pt x="1534" y="32356"/>
                      </a:lnTo>
                      <a:lnTo>
                        <a:pt x="1575" y="32915"/>
                      </a:lnTo>
                      <a:lnTo>
                        <a:pt x="1555" y="33350"/>
                      </a:lnTo>
                      <a:lnTo>
                        <a:pt x="1555" y="33703"/>
                      </a:lnTo>
                      <a:lnTo>
                        <a:pt x="1575" y="33972"/>
                      </a:lnTo>
                      <a:lnTo>
                        <a:pt x="1596" y="34221"/>
                      </a:lnTo>
                      <a:lnTo>
                        <a:pt x="1638" y="34408"/>
                      </a:lnTo>
                      <a:lnTo>
                        <a:pt x="1679" y="34594"/>
                      </a:lnTo>
                      <a:lnTo>
                        <a:pt x="1783" y="34988"/>
                      </a:lnTo>
                      <a:lnTo>
                        <a:pt x="1783" y="35071"/>
                      </a:lnTo>
                      <a:lnTo>
                        <a:pt x="1721" y="35195"/>
                      </a:lnTo>
                      <a:lnTo>
                        <a:pt x="1679" y="35361"/>
                      </a:lnTo>
                      <a:lnTo>
                        <a:pt x="1658" y="35548"/>
                      </a:lnTo>
                      <a:lnTo>
                        <a:pt x="1638" y="35755"/>
                      </a:lnTo>
                      <a:lnTo>
                        <a:pt x="1596" y="36211"/>
                      </a:lnTo>
                      <a:lnTo>
                        <a:pt x="1617" y="36667"/>
                      </a:lnTo>
                      <a:lnTo>
                        <a:pt x="1596" y="37144"/>
                      </a:lnTo>
                      <a:lnTo>
                        <a:pt x="1575" y="37600"/>
                      </a:lnTo>
                      <a:lnTo>
                        <a:pt x="1596" y="38056"/>
                      </a:lnTo>
                      <a:lnTo>
                        <a:pt x="1638" y="38511"/>
                      </a:lnTo>
                      <a:lnTo>
                        <a:pt x="1638" y="38885"/>
                      </a:lnTo>
                      <a:lnTo>
                        <a:pt x="1638" y="39216"/>
                      </a:lnTo>
                      <a:lnTo>
                        <a:pt x="1596" y="39817"/>
                      </a:lnTo>
                      <a:lnTo>
                        <a:pt x="1596" y="40107"/>
                      </a:lnTo>
                      <a:lnTo>
                        <a:pt x="1617" y="40356"/>
                      </a:lnTo>
                      <a:lnTo>
                        <a:pt x="1638" y="40605"/>
                      </a:lnTo>
                      <a:lnTo>
                        <a:pt x="1679" y="40833"/>
                      </a:lnTo>
                      <a:lnTo>
                        <a:pt x="1783" y="41310"/>
                      </a:lnTo>
                      <a:lnTo>
                        <a:pt x="1783" y="41869"/>
                      </a:lnTo>
                      <a:lnTo>
                        <a:pt x="1741" y="42512"/>
                      </a:lnTo>
                      <a:lnTo>
                        <a:pt x="1721" y="43113"/>
                      </a:lnTo>
                      <a:lnTo>
                        <a:pt x="1721" y="43631"/>
                      </a:lnTo>
                      <a:lnTo>
                        <a:pt x="1700" y="44087"/>
                      </a:lnTo>
                      <a:lnTo>
                        <a:pt x="1575" y="44419"/>
                      </a:lnTo>
                      <a:lnTo>
                        <a:pt x="1534" y="44585"/>
                      </a:lnTo>
                      <a:lnTo>
                        <a:pt x="1493" y="44750"/>
                      </a:lnTo>
                      <a:lnTo>
                        <a:pt x="1430" y="45269"/>
                      </a:lnTo>
                      <a:lnTo>
                        <a:pt x="1368" y="46077"/>
                      </a:lnTo>
                      <a:lnTo>
                        <a:pt x="1347" y="46678"/>
                      </a:lnTo>
                      <a:lnTo>
                        <a:pt x="1368" y="47403"/>
                      </a:lnTo>
                      <a:lnTo>
                        <a:pt x="1410" y="48108"/>
                      </a:lnTo>
                      <a:lnTo>
                        <a:pt x="1430" y="48419"/>
                      </a:lnTo>
                      <a:lnTo>
                        <a:pt x="1493" y="48668"/>
                      </a:lnTo>
                      <a:lnTo>
                        <a:pt x="1430" y="49476"/>
                      </a:lnTo>
                      <a:lnTo>
                        <a:pt x="1410" y="50430"/>
                      </a:lnTo>
                      <a:lnTo>
                        <a:pt x="1410" y="51570"/>
                      </a:lnTo>
                      <a:lnTo>
                        <a:pt x="1430" y="52627"/>
                      </a:lnTo>
                      <a:lnTo>
                        <a:pt x="1451" y="53103"/>
                      </a:lnTo>
                      <a:lnTo>
                        <a:pt x="1493" y="53559"/>
                      </a:lnTo>
                      <a:lnTo>
                        <a:pt x="1534" y="53808"/>
                      </a:lnTo>
                      <a:lnTo>
                        <a:pt x="1575" y="54015"/>
                      </a:lnTo>
                      <a:lnTo>
                        <a:pt x="1638" y="54181"/>
                      </a:lnTo>
                      <a:lnTo>
                        <a:pt x="1700" y="54326"/>
                      </a:lnTo>
                      <a:lnTo>
                        <a:pt x="1783" y="54451"/>
                      </a:lnTo>
                      <a:lnTo>
                        <a:pt x="1845" y="54533"/>
                      </a:lnTo>
                      <a:lnTo>
                        <a:pt x="1928" y="54616"/>
                      </a:lnTo>
                      <a:lnTo>
                        <a:pt x="2031" y="54658"/>
                      </a:lnTo>
                      <a:lnTo>
                        <a:pt x="2135" y="54699"/>
                      </a:lnTo>
                      <a:lnTo>
                        <a:pt x="2239" y="54699"/>
                      </a:lnTo>
                      <a:lnTo>
                        <a:pt x="2446" y="54720"/>
                      </a:lnTo>
                      <a:lnTo>
                        <a:pt x="2943" y="54679"/>
                      </a:lnTo>
                      <a:lnTo>
                        <a:pt x="3959" y="54679"/>
                      </a:lnTo>
                      <a:lnTo>
                        <a:pt x="5679" y="54658"/>
                      </a:lnTo>
                      <a:lnTo>
                        <a:pt x="7358" y="54658"/>
                      </a:lnTo>
                      <a:lnTo>
                        <a:pt x="9389" y="54637"/>
                      </a:lnTo>
                      <a:lnTo>
                        <a:pt x="12063" y="54679"/>
                      </a:lnTo>
                      <a:lnTo>
                        <a:pt x="13431" y="54699"/>
                      </a:lnTo>
                      <a:lnTo>
                        <a:pt x="16478" y="54699"/>
                      </a:lnTo>
                      <a:lnTo>
                        <a:pt x="19028" y="54720"/>
                      </a:lnTo>
                      <a:lnTo>
                        <a:pt x="20333" y="54741"/>
                      </a:lnTo>
                      <a:lnTo>
                        <a:pt x="21722" y="54761"/>
                      </a:lnTo>
                      <a:lnTo>
                        <a:pt x="23131" y="54741"/>
                      </a:lnTo>
                      <a:lnTo>
                        <a:pt x="27194" y="54741"/>
                      </a:lnTo>
                      <a:lnTo>
                        <a:pt x="29453" y="54761"/>
                      </a:lnTo>
                      <a:lnTo>
                        <a:pt x="32023" y="54782"/>
                      </a:lnTo>
                      <a:lnTo>
                        <a:pt x="35008" y="54803"/>
                      </a:lnTo>
                      <a:lnTo>
                        <a:pt x="36335" y="54803"/>
                      </a:lnTo>
                      <a:lnTo>
                        <a:pt x="37247" y="54782"/>
                      </a:lnTo>
                      <a:lnTo>
                        <a:pt x="38076" y="54761"/>
                      </a:lnTo>
                      <a:lnTo>
                        <a:pt x="39216" y="54741"/>
                      </a:lnTo>
                      <a:lnTo>
                        <a:pt x="41910" y="54782"/>
                      </a:lnTo>
                      <a:lnTo>
                        <a:pt x="43796" y="54782"/>
                      </a:lnTo>
                      <a:lnTo>
                        <a:pt x="46532" y="54761"/>
                      </a:lnTo>
                      <a:lnTo>
                        <a:pt x="46947" y="54761"/>
                      </a:lnTo>
                      <a:lnTo>
                        <a:pt x="47320" y="54720"/>
                      </a:lnTo>
                      <a:lnTo>
                        <a:pt x="48045" y="54637"/>
                      </a:lnTo>
                      <a:lnTo>
                        <a:pt x="48398" y="54616"/>
                      </a:lnTo>
                      <a:lnTo>
                        <a:pt x="48771" y="54616"/>
                      </a:lnTo>
                      <a:lnTo>
                        <a:pt x="49185" y="54679"/>
                      </a:lnTo>
                      <a:lnTo>
                        <a:pt x="49413" y="54720"/>
                      </a:lnTo>
                      <a:lnTo>
                        <a:pt x="49662" y="54782"/>
                      </a:lnTo>
                      <a:lnTo>
                        <a:pt x="49911" y="54865"/>
                      </a:lnTo>
                      <a:lnTo>
                        <a:pt x="50201" y="54907"/>
                      </a:lnTo>
                      <a:lnTo>
                        <a:pt x="50491" y="54948"/>
                      </a:lnTo>
                      <a:lnTo>
                        <a:pt x="50781" y="54969"/>
                      </a:lnTo>
                      <a:lnTo>
                        <a:pt x="51092" y="54969"/>
                      </a:lnTo>
                      <a:lnTo>
                        <a:pt x="51403" y="54948"/>
                      </a:lnTo>
                      <a:lnTo>
                        <a:pt x="51714" y="54886"/>
                      </a:lnTo>
                      <a:lnTo>
                        <a:pt x="52004" y="54824"/>
                      </a:lnTo>
                      <a:lnTo>
                        <a:pt x="52274" y="54720"/>
                      </a:lnTo>
                      <a:lnTo>
                        <a:pt x="52543" y="54575"/>
                      </a:lnTo>
                      <a:lnTo>
                        <a:pt x="52771" y="54409"/>
                      </a:lnTo>
                      <a:lnTo>
                        <a:pt x="52978" y="54202"/>
                      </a:lnTo>
                      <a:lnTo>
                        <a:pt x="53061" y="54098"/>
                      </a:lnTo>
                      <a:lnTo>
                        <a:pt x="53144" y="53974"/>
                      </a:lnTo>
                      <a:lnTo>
                        <a:pt x="53206" y="53849"/>
                      </a:lnTo>
                      <a:lnTo>
                        <a:pt x="53268" y="53704"/>
                      </a:lnTo>
                      <a:lnTo>
                        <a:pt x="53310" y="53539"/>
                      </a:lnTo>
                      <a:lnTo>
                        <a:pt x="53331" y="53373"/>
                      </a:lnTo>
                      <a:lnTo>
                        <a:pt x="53351" y="53207"/>
                      </a:lnTo>
                      <a:lnTo>
                        <a:pt x="53372" y="53020"/>
                      </a:lnTo>
                      <a:lnTo>
                        <a:pt x="53351" y="52647"/>
                      </a:lnTo>
                      <a:lnTo>
                        <a:pt x="53393" y="52336"/>
                      </a:lnTo>
                      <a:lnTo>
                        <a:pt x="53414" y="52171"/>
                      </a:lnTo>
                      <a:lnTo>
                        <a:pt x="53393" y="52005"/>
                      </a:lnTo>
                      <a:lnTo>
                        <a:pt x="53372" y="51839"/>
                      </a:lnTo>
                      <a:lnTo>
                        <a:pt x="53372" y="51673"/>
                      </a:lnTo>
                      <a:lnTo>
                        <a:pt x="53372" y="51362"/>
                      </a:lnTo>
                      <a:lnTo>
                        <a:pt x="53393" y="51051"/>
                      </a:lnTo>
                      <a:lnTo>
                        <a:pt x="53393" y="50886"/>
                      </a:lnTo>
                      <a:lnTo>
                        <a:pt x="53434" y="50284"/>
                      </a:lnTo>
                      <a:lnTo>
                        <a:pt x="53517" y="49808"/>
                      </a:lnTo>
                      <a:lnTo>
                        <a:pt x="53538" y="49580"/>
                      </a:lnTo>
                      <a:lnTo>
                        <a:pt x="53559" y="49352"/>
                      </a:lnTo>
                      <a:lnTo>
                        <a:pt x="53600" y="48357"/>
                      </a:lnTo>
                      <a:lnTo>
                        <a:pt x="53621" y="47445"/>
                      </a:lnTo>
                      <a:lnTo>
                        <a:pt x="53621" y="47362"/>
                      </a:lnTo>
                      <a:lnTo>
                        <a:pt x="53621" y="47341"/>
                      </a:lnTo>
                      <a:lnTo>
                        <a:pt x="53600" y="47134"/>
                      </a:lnTo>
                      <a:lnTo>
                        <a:pt x="53579" y="46927"/>
                      </a:lnTo>
                      <a:lnTo>
                        <a:pt x="53538" y="46802"/>
                      </a:lnTo>
                      <a:lnTo>
                        <a:pt x="53517" y="46574"/>
                      </a:lnTo>
                      <a:lnTo>
                        <a:pt x="53517" y="46408"/>
                      </a:lnTo>
                      <a:lnTo>
                        <a:pt x="53538" y="46222"/>
                      </a:lnTo>
                      <a:lnTo>
                        <a:pt x="53600" y="45849"/>
                      </a:lnTo>
                      <a:lnTo>
                        <a:pt x="53621" y="45662"/>
                      </a:lnTo>
                      <a:lnTo>
                        <a:pt x="53621" y="45476"/>
                      </a:lnTo>
                      <a:lnTo>
                        <a:pt x="53579" y="44792"/>
                      </a:lnTo>
                      <a:lnTo>
                        <a:pt x="53579" y="44585"/>
                      </a:lnTo>
                      <a:lnTo>
                        <a:pt x="53704" y="43963"/>
                      </a:lnTo>
                      <a:lnTo>
                        <a:pt x="53849" y="43051"/>
                      </a:lnTo>
                      <a:lnTo>
                        <a:pt x="53911" y="42740"/>
                      </a:lnTo>
                      <a:lnTo>
                        <a:pt x="53973" y="42408"/>
                      </a:lnTo>
                      <a:lnTo>
                        <a:pt x="53973" y="42242"/>
                      </a:lnTo>
                      <a:lnTo>
                        <a:pt x="53973" y="42077"/>
                      </a:lnTo>
                      <a:lnTo>
                        <a:pt x="53952" y="41911"/>
                      </a:lnTo>
                      <a:lnTo>
                        <a:pt x="53911" y="41745"/>
                      </a:lnTo>
                      <a:lnTo>
                        <a:pt x="53849" y="41517"/>
                      </a:lnTo>
                      <a:lnTo>
                        <a:pt x="53828" y="41310"/>
                      </a:lnTo>
                      <a:lnTo>
                        <a:pt x="53849" y="41165"/>
                      </a:lnTo>
                      <a:lnTo>
                        <a:pt x="53870" y="41040"/>
                      </a:lnTo>
                      <a:lnTo>
                        <a:pt x="53849" y="40874"/>
                      </a:lnTo>
                      <a:lnTo>
                        <a:pt x="53828" y="40729"/>
                      </a:lnTo>
                      <a:lnTo>
                        <a:pt x="53828" y="40563"/>
                      </a:lnTo>
                      <a:lnTo>
                        <a:pt x="53828" y="40481"/>
                      </a:lnTo>
                      <a:lnTo>
                        <a:pt x="53870" y="40398"/>
                      </a:lnTo>
                      <a:lnTo>
                        <a:pt x="53932" y="40253"/>
                      </a:lnTo>
                      <a:lnTo>
                        <a:pt x="53973" y="40087"/>
                      </a:lnTo>
                      <a:lnTo>
                        <a:pt x="53973" y="39797"/>
                      </a:lnTo>
                      <a:lnTo>
                        <a:pt x="53952" y="39506"/>
                      </a:lnTo>
                      <a:lnTo>
                        <a:pt x="53994" y="39133"/>
                      </a:lnTo>
                      <a:lnTo>
                        <a:pt x="54077" y="38739"/>
                      </a:lnTo>
                      <a:lnTo>
                        <a:pt x="54118" y="38429"/>
                      </a:lnTo>
                      <a:lnTo>
                        <a:pt x="54139" y="38118"/>
                      </a:lnTo>
                      <a:lnTo>
                        <a:pt x="54201" y="37351"/>
                      </a:lnTo>
                      <a:lnTo>
                        <a:pt x="54305" y="36853"/>
                      </a:lnTo>
                      <a:lnTo>
                        <a:pt x="54388" y="36542"/>
                      </a:lnTo>
                      <a:lnTo>
                        <a:pt x="54408" y="36211"/>
                      </a:lnTo>
                      <a:lnTo>
                        <a:pt x="54429" y="35734"/>
                      </a:lnTo>
                      <a:lnTo>
                        <a:pt x="54429" y="35237"/>
                      </a:lnTo>
                      <a:lnTo>
                        <a:pt x="54408" y="34698"/>
                      </a:lnTo>
                      <a:lnTo>
                        <a:pt x="54367" y="34408"/>
                      </a:lnTo>
                      <a:lnTo>
                        <a:pt x="54326" y="34138"/>
                      </a:lnTo>
                      <a:lnTo>
                        <a:pt x="54263" y="33827"/>
                      </a:lnTo>
                      <a:lnTo>
                        <a:pt x="54326" y="33475"/>
                      </a:lnTo>
                      <a:lnTo>
                        <a:pt x="54367" y="33102"/>
                      </a:lnTo>
                      <a:lnTo>
                        <a:pt x="54408" y="32666"/>
                      </a:lnTo>
                      <a:lnTo>
                        <a:pt x="54429" y="32231"/>
                      </a:lnTo>
                      <a:lnTo>
                        <a:pt x="54408" y="31982"/>
                      </a:lnTo>
                      <a:lnTo>
                        <a:pt x="54388" y="31734"/>
                      </a:lnTo>
                      <a:lnTo>
                        <a:pt x="54305" y="31216"/>
                      </a:lnTo>
                      <a:lnTo>
                        <a:pt x="54263" y="31029"/>
                      </a:lnTo>
                      <a:lnTo>
                        <a:pt x="54222" y="30863"/>
                      </a:lnTo>
                      <a:lnTo>
                        <a:pt x="54098" y="30532"/>
                      </a:lnTo>
                      <a:lnTo>
                        <a:pt x="54015" y="30387"/>
                      </a:lnTo>
                      <a:lnTo>
                        <a:pt x="53952" y="29910"/>
                      </a:lnTo>
                      <a:lnTo>
                        <a:pt x="53890" y="29537"/>
                      </a:lnTo>
                      <a:lnTo>
                        <a:pt x="53849" y="28936"/>
                      </a:lnTo>
                      <a:lnTo>
                        <a:pt x="53849" y="28583"/>
                      </a:lnTo>
                      <a:lnTo>
                        <a:pt x="53870" y="28231"/>
                      </a:lnTo>
                      <a:lnTo>
                        <a:pt x="53870" y="27941"/>
                      </a:lnTo>
                      <a:lnTo>
                        <a:pt x="53870" y="27651"/>
                      </a:lnTo>
                      <a:lnTo>
                        <a:pt x="53828" y="27049"/>
                      </a:lnTo>
                      <a:lnTo>
                        <a:pt x="53911" y="26946"/>
                      </a:lnTo>
                      <a:lnTo>
                        <a:pt x="53932" y="26884"/>
                      </a:lnTo>
                      <a:lnTo>
                        <a:pt x="53952" y="26821"/>
                      </a:lnTo>
                      <a:lnTo>
                        <a:pt x="54015" y="26345"/>
                      </a:lnTo>
                      <a:lnTo>
                        <a:pt x="54056" y="25868"/>
                      </a:lnTo>
                      <a:lnTo>
                        <a:pt x="54118" y="25163"/>
                      </a:lnTo>
                      <a:lnTo>
                        <a:pt x="54139" y="24832"/>
                      </a:lnTo>
                      <a:lnTo>
                        <a:pt x="54160" y="24479"/>
                      </a:lnTo>
                      <a:lnTo>
                        <a:pt x="54118" y="24127"/>
                      </a:lnTo>
                      <a:lnTo>
                        <a:pt x="54077" y="23775"/>
                      </a:lnTo>
                      <a:lnTo>
                        <a:pt x="54056" y="23692"/>
                      </a:lnTo>
                      <a:lnTo>
                        <a:pt x="54056" y="23630"/>
                      </a:lnTo>
                      <a:lnTo>
                        <a:pt x="54056" y="22946"/>
                      </a:lnTo>
                      <a:lnTo>
                        <a:pt x="54077" y="22427"/>
                      </a:lnTo>
                      <a:lnTo>
                        <a:pt x="54098" y="21909"/>
                      </a:lnTo>
                      <a:lnTo>
                        <a:pt x="54098" y="21412"/>
                      </a:lnTo>
                      <a:lnTo>
                        <a:pt x="54098" y="20935"/>
                      </a:lnTo>
                      <a:lnTo>
                        <a:pt x="53973" y="19836"/>
                      </a:lnTo>
                      <a:lnTo>
                        <a:pt x="53911" y="19132"/>
                      </a:lnTo>
                      <a:lnTo>
                        <a:pt x="53890" y="18427"/>
                      </a:lnTo>
                      <a:lnTo>
                        <a:pt x="53890" y="17867"/>
                      </a:lnTo>
                      <a:lnTo>
                        <a:pt x="53890" y="17536"/>
                      </a:lnTo>
                      <a:lnTo>
                        <a:pt x="53890" y="17204"/>
                      </a:lnTo>
                      <a:lnTo>
                        <a:pt x="53890" y="17038"/>
                      </a:lnTo>
                      <a:lnTo>
                        <a:pt x="53870" y="16748"/>
                      </a:lnTo>
                      <a:lnTo>
                        <a:pt x="53849" y="16417"/>
                      </a:lnTo>
                      <a:lnTo>
                        <a:pt x="53807" y="16064"/>
                      </a:lnTo>
                      <a:lnTo>
                        <a:pt x="53787" y="15774"/>
                      </a:lnTo>
                      <a:lnTo>
                        <a:pt x="53787" y="15297"/>
                      </a:lnTo>
                      <a:lnTo>
                        <a:pt x="53807" y="14841"/>
                      </a:lnTo>
                      <a:lnTo>
                        <a:pt x="53828" y="14406"/>
                      </a:lnTo>
                      <a:lnTo>
                        <a:pt x="53828" y="13909"/>
                      </a:lnTo>
                      <a:lnTo>
                        <a:pt x="53807" y="13639"/>
                      </a:lnTo>
                      <a:lnTo>
                        <a:pt x="53766" y="13390"/>
                      </a:lnTo>
                      <a:lnTo>
                        <a:pt x="53724" y="13121"/>
                      </a:lnTo>
                      <a:lnTo>
                        <a:pt x="53704" y="12872"/>
                      </a:lnTo>
                      <a:lnTo>
                        <a:pt x="53704" y="12375"/>
                      </a:lnTo>
                      <a:lnTo>
                        <a:pt x="53724" y="12002"/>
                      </a:lnTo>
                      <a:lnTo>
                        <a:pt x="53724" y="11939"/>
                      </a:lnTo>
                      <a:lnTo>
                        <a:pt x="53704" y="11898"/>
                      </a:lnTo>
                      <a:lnTo>
                        <a:pt x="53662" y="11857"/>
                      </a:lnTo>
                      <a:lnTo>
                        <a:pt x="53621" y="11836"/>
                      </a:lnTo>
                      <a:lnTo>
                        <a:pt x="53579" y="11857"/>
                      </a:lnTo>
                      <a:lnTo>
                        <a:pt x="53538" y="11877"/>
                      </a:lnTo>
                      <a:lnTo>
                        <a:pt x="53517" y="11939"/>
                      </a:lnTo>
                      <a:lnTo>
                        <a:pt x="53517" y="12002"/>
                      </a:lnTo>
                      <a:lnTo>
                        <a:pt x="53517" y="12333"/>
                      </a:lnTo>
                      <a:lnTo>
                        <a:pt x="53476" y="12686"/>
                      </a:lnTo>
                      <a:lnTo>
                        <a:pt x="53455" y="13038"/>
                      </a:lnTo>
                      <a:lnTo>
                        <a:pt x="53434" y="13225"/>
                      </a:lnTo>
                      <a:lnTo>
                        <a:pt x="53434" y="13390"/>
                      </a:lnTo>
                      <a:lnTo>
                        <a:pt x="53455" y="13743"/>
                      </a:lnTo>
                      <a:lnTo>
                        <a:pt x="53455" y="14406"/>
                      </a:lnTo>
                      <a:lnTo>
                        <a:pt x="53434" y="15090"/>
                      </a:lnTo>
                      <a:lnTo>
                        <a:pt x="53351" y="15546"/>
                      </a:lnTo>
                      <a:lnTo>
                        <a:pt x="53331" y="15774"/>
                      </a:lnTo>
                      <a:lnTo>
                        <a:pt x="53310" y="16023"/>
                      </a:lnTo>
                      <a:lnTo>
                        <a:pt x="53289" y="17018"/>
                      </a:lnTo>
                      <a:lnTo>
                        <a:pt x="53289" y="17391"/>
                      </a:lnTo>
                      <a:lnTo>
                        <a:pt x="53268" y="17246"/>
                      </a:lnTo>
                      <a:lnTo>
                        <a:pt x="53248" y="16624"/>
                      </a:lnTo>
                      <a:lnTo>
                        <a:pt x="53227" y="16520"/>
                      </a:lnTo>
                      <a:lnTo>
                        <a:pt x="53248" y="16251"/>
                      </a:lnTo>
                      <a:lnTo>
                        <a:pt x="53248" y="15981"/>
                      </a:lnTo>
                      <a:lnTo>
                        <a:pt x="53268" y="15712"/>
                      </a:lnTo>
                      <a:lnTo>
                        <a:pt x="53268" y="15422"/>
                      </a:lnTo>
                      <a:lnTo>
                        <a:pt x="53227" y="14986"/>
                      </a:lnTo>
                      <a:lnTo>
                        <a:pt x="53186" y="14572"/>
                      </a:lnTo>
                      <a:lnTo>
                        <a:pt x="53144" y="14219"/>
                      </a:lnTo>
                      <a:lnTo>
                        <a:pt x="53123" y="13867"/>
                      </a:lnTo>
                      <a:lnTo>
                        <a:pt x="53144" y="13494"/>
                      </a:lnTo>
                      <a:lnTo>
                        <a:pt x="53186" y="13017"/>
                      </a:lnTo>
                      <a:lnTo>
                        <a:pt x="53165" y="12520"/>
                      </a:lnTo>
                      <a:lnTo>
                        <a:pt x="53206" y="12043"/>
                      </a:lnTo>
                      <a:lnTo>
                        <a:pt x="53206" y="11587"/>
                      </a:lnTo>
                      <a:lnTo>
                        <a:pt x="53186" y="11152"/>
                      </a:lnTo>
                      <a:lnTo>
                        <a:pt x="53144" y="10675"/>
                      </a:lnTo>
                      <a:lnTo>
                        <a:pt x="53165" y="10323"/>
                      </a:lnTo>
                      <a:lnTo>
                        <a:pt x="53165" y="9970"/>
                      </a:lnTo>
                      <a:lnTo>
                        <a:pt x="53186" y="9577"/>
                      </a:lnTo>
                      <a:lnTo>
                        <a:pt x="53186" y="9204"/>
                      </a:lnTo>
                      <a:lnTo>
                        <a:pt x="53186" y="8872"/>
                      </a:lnTo>
                      <a:lnTo>
                        <a:pt x="53144" y="8561"/>
                      </a:lnTo>
                      <a:lnTo>
                        <a:pt x="53082" y="7981"/>
                      </a:lnTo>
                      <a:lnTo>
                        <a:pt x="53040" y="7566"/>
                      </a:lnTo>
                      <a:lnTo>
                        <a:pt x="53040" y="7359"/>
                      </a:lnTo>
                      <a:lnTo>
                        <a:pt x="53061" y="7027"/>
                      </a:lnTo>
                      <a:lnTo>
                        <a:pt x="53082" y="6778"/>
                      </a:lnTo>
                      <a:lnTo>
                        <a:pt x="53103" y="6530"/>
                      </a:lnTo>
                      <a:lnTo>
                        <a:pt x="53103" y="6240"/>
                      </a:lnTo>
                      <a:lnTo>
                        <a:pt x="53082" y="5970"/>
                      </a:lnTo>
                      <a:lnTo>
                        <a:pt x="53103" y="5701"/>
                      </a:lnTo>
                      <a:lnTo>
                        <a:pt x="53144" y="5493"/>
                      </a:lnTo>
                      <a:lnTo>
                        <a:pt x="53227" y="5037"/>
                      </a:lnTo>
                      <a:lnTo>
                        <a:pt x="53268" y="4768"/>
                      </a:lnTo>
                      <a:lnTo>
                        <a:pt x="53289" y="4498"/>
                      </a:lnTo>
                      <a:lnTo>
                        <a:pt x="53310" y="3939"/>
                      </a:lnTo>
                      <a:lnTo>
                        <a:pt x="53414" y="3338"/>
                      </a:lnTo>
                      <a:lnTo>
                        <a:pt x="53434" y="3048"/>
                      </a:lnTo>
                      <a:lnTo>
                        <a:pt x="53455" y="2757"/>
                      </a:lnTo>
                      <a:lnTo>
                        <a:pt x="53455" y="2467"/>
                      </a:lnTo>
                      <a:lnTo>
                        <a:pt x="53455" y="2198"/>
                      </a:lnTo>
                      <a:lnTo>
                        <a:pt x="53414" y="1928"/>
                      </a:lnTo>
                      <a:lnTo>
                        <a:pt x="53372" y="1700"/>
                      </a:lnTo>
                      <a:lnTo>
                        <a:pt x="53310" y="1472"/>
                      </a:lnTo>
                      <a:lnTo>
                        <a:pt x="53227" y="1265"/>
                      </a:lnTo>
                      <a:lnTo>
                        <a:pt x="53123" y="1099"/>
                      </a:lnTo>
                      <a:lnTo>
                        <a:pt x="52999" y="933"/>
                      </a:lnTo>
                      <a:lnTo>
                        <a:pt x="52854" y="830"/>
                      </a:lnTo>
                      <a:lnTo>
                        <a:pt x="52667" y="726"/>
                      </a:lnTo>
                      <a:lnTo>
                        <a:pt x="52460" y="685"/>
                      </a:lnTo>
                      <a:lnTo>
                        <a:pt x="52232" y="664"/>
                      </a:lnTo>
                      <a:lnTo>
                        <a:pt x="51341" y="664"/>
                      </a:lnTo>
                      <a:lnTo>
                        <a:pt x="49703" y="705"/>
                      </a:lnTo>
                      <a:lnTo>
                        <a:pt x="46263" y="747"/>
                      </a:lnTo>
                      <a:lnTo>
                        <a:pt x="44356" y="768"/>
                      </a:lnTo>
                      <a:lnTo>
                        <a:pt x="39920" y="768"/>
                      </a:lnTo>
                      <a:lnTo>
                        <a:pt x="37288" y="726"/>
                      </a:lnTo>
                      <a:lnTo>
                        <a:pt x="36542" y="685"/>
                      </a:lnTo>
                      <a:lnTo>
                        <a:pt x="35733" y="664"/>
                      </a:lnTo>
                      <a:lnTo>
                        <a:pt x="34863" y="643"/>
                      </a:lnTo>
                      <a:lnTo>
                        <a:pt x="36625" y="643"/>
                      </a:lnTo>
                      <a:lnTo>
                        <a:pt x="36873" y="623"/>
                      </a:lnTo>
                      <a:lnTo>
                        <a:pt x="37143" y="643"/>
                      </a:lnTo>
                      <a:lnTo>
                        <a:pt x="37412" y="643"/>
                      </a:lnTo>
                      <a:lnTo>
                        <a:pt x="37661" y="623"/>
                      </a:lnTo>
                      <a:lnTo>
                        <a:pt x="37910" y="623"/>
                      </a:lnTo>
                      <a:lnTo>
                        <a:pt x="38449" y="664"/>
                      </a:lnTo>
                      <a:lnTo>
                        <a:pt x="38988" y="685"/>
                      </a:lnTo>
                      <a:lnTo>
                        <a:pt x="39630" y="705"/>
                      </a:lnTo>
                      <a:lnTo>
                        <a:pt x="40128" y="705"/>
                      </a:lnTo>
                      <a:lnTo>
                        <a:pt x="40625" y="685"/>
                      </a:lnTo>
                      <a:lnTo>
                        <a:pt x="41060" y="664"/>
                      </a:lnTo>
                      <a:lnTo>
                        <a:pt x="41330" y="664"/>
                      </a:lnTo>
                      <a:lnTo>
                        <a:pt x="41889" y="685"/>
                      </a:lnTo>
                      <a:lnTo>
                        <a:pt x="42490" y="685"/>
                      </a:lnTo>
                      <a:lnTo>
                        <a:pt x="43071" y="664"/>
                      </a:lnTo>
                      <a:lnTo>
                        <a:pt x="43589" y="643"/>
                      </a:lnTo>
                      <a:lnTo>
                        <a:pt x="44128" y="643"/>
                      </a:lnTo>
                      <a:lnTo>
                        <a:pt x="44439" y="623"/>
                      </a:lnTo>
                      <a:lnTo>
                        <a:pt x="45268" y="623"/>
                      </a:lnTo>
                      <a:lnTo>
                        <a:pt x="45537" y="643"/>
                      </a:lnTo>
                      <a:lnTo>
                        <a:pt x="50988" y="643"/>
                      </a:lnTo>
                      <a:lnTo>
                        <a:pt x="51610" y="623"/>
                      </a:lnTo>
                      <a:lnTo>
                        <a:pt x="52253" y="602"/>
                      </a:lnTo>
                      <a:lnTo>
                        <a:pt x="53082" y="581"/>
                      </a:lnTo>
                      <a:lnTo>
                        <a:pt x="53227" y="560"/>
                      </a:lnTo>
                      <a:lnTo>
                        <a:pt x="53268" y="560"/>
                      </a:lnTo>
                      <a:lnTo>
                        <a:pt x="53289" y="540"/>
                      </a:lnTo>
                      <a:lnTo>
                        <a:pt x="53268" y="519"/>
                      </a:lnTo>
                      <a:lnTo>
                        <a:pt x="53227" y="519"/>
                      </a:lnTo>
                      <a:lnTo>
                        <a:pt x="53082" y="498"/>
                      </a:lnTo>
                      <a:lnTo>
                        <a:pt x="52688" y="498"/>
                      </a:lnTo>
                      <a:lnTo>
                        <a:pt x="52087" y="457"/>
                      </a:lnTo>
                      <a:lnTo>
                        <a:pt x="51672" y="457"/>
                      </a:lnTo>
                      <a:lnTo>
                        <a:pt x="51258" y="477"/>
                      </a:lnTo>
                      <a:lnTo>
                        <a:pt x="50387" y="457"/>
                      </a:lnTo>
                      <a:lnTo>
                        <a:pt x="49538" y="436"/>
                      </a:lnTo>
                      <a:lnTo>
                        <a:pt x="48957" y="415"/>
                      </a:lnTo>
                      <a:lnTo>
                        <a:pt x="48398" y="395"/>
                      </a:lnTo>
                      <a:lnTo>
                        <a:pt x="47175" y="374"/>
                      </a:lnTo>
                      <a:lnTo>
                        <a:pt x="46035" y="353"/>
                      </a:lnTo>
                      <a:lnTo>
                        <a:pt x="45910" y="353"/>
                      </a:lnTo>
                      <a:lnTo>
                        <a:pt x="45413" y="374"/>
                      </a:lnTo>
                      <a:lnTo>
                        <a:pt x="45247" y="395"/>
                      </a:lnTo>
                      <a:lnTo>
                        <a:pt x="44957" y="415"/>
                      </a:lnTo>
                      <a:lnTo>
                        <a:pt x="44750" y="415"/>
                      </a:lnTo>
                      <a:lnTo>
                        <a:pt x="44542" y="395"/>
                      </a:lnTo>
                      <a:lnTo>
                        <a:pt x="44066" y="374"/>
                      </a:lnTo>
                      <a:lnTo>
                        <a:pt x="42781" y="374"/>
                      </a:lnTo>
                      <a:lnTo>
                        <a:pt x="42511" y="395"/>
                      </a:lnTo>
                      <a:lnTo>
                        <a:pt x="41744" y="332"/>
                      </a:lnTo>
                      <a:lnTo>
                        <a:pt x="40625" y="270"/>
                      </a:lnTo>
                      <a:lnTo>
                        <a:pt x="39817" y="208"/>
                      </a:lnTo>
                      <a:lnTo>
                        <a:pt x="39402" y="208"/>
                      </a:lnTo>
                      <a:lnTo>
                        <a:pt x="39008" y="229"/>
                      </a:lnTo>
                      <a:lnTo>
                        <a:pt x="38718" y="270"/>
                      </a:lnTo>
                      <a:lnTo>
                        <a:pt x="38469" y="270"/>
                      </a:lnTo>
                      <a:lnTo>
                        <a:pt x="38138" y="249"/>
                      </a:lnTo>
                      <a:lnTo>
                        <a:pt x="37951" y="270"/>
                      </a:lnTo>
                      <a:lnTo>
                        <a:pt x="37557" y="270"/>
                      </a:lnTo>
                      <a:lnTo>
                        <a:pt x="37350" y="249"/>
                      </a:lnTo>
                      <a:lnTo>
                        <a:pt x="37164" y="229"/>
                      </a:lnTo>
                      <a:lnTo>
                        <a:pt x="36956" y="208"/>
                      </a:lnTo>
                      <a:lnTo>
                        <a:pt x="35796" y="208"/>
                      </a:lnTo>
                      <a:lnTo>
                        <a:pt x="35298" y="167"/>
                      </a:lnTo>
                      <a:lnTo>
                        <a:pt x="34531" y="125"/>
                      </a:lnTo>
                      <a:lnTo>
                        <a:pt x="33578" y="104"/>
                      </a:lnTo>
                      <a:lnTo>
                        <a:pt x="32977" y="63"/>
                      </a:lnTo>
                      <a:lnTo>
                        <a:pt x="32583" y="21"/>
                      </a:lnTo>
                      <a:lnTo>
                        <a:pt x="32189" y="21"/>
                      </a:lnTo>
                      <a:lnTo>
                        <a:pt x="31588" y="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53" name="Rectangle 88">
                  <a:extLst>
                    <a:ext uri="{FF2B5EF4-FFF2-40B4-BE49-F238E27FC236}">
                      <a16:creationId xmlns:a16="http://schemas.microsoft.com/office/drawing/2014/main" id="{6F8CBEE7-4D51-C2A8-57D9-B137FF524BE2}"/>
                    </a:ext>
                  </a:extLst>
                </p:cNvPr>
                <p:cNvSpPr/>
                <p:nvPr/>
              </p:nvSpPr>
              <p:spPr>
                <a:xfrm>
                  <a:off x="833599" y="227505"/>
                  <a:ext cx="7779457" cy="1220855"/>
                </a:xfrm>
                <a:custGeom>
                  <a:avLst/>
                  <a:gdLst>
                    <a:gd name="connsiteX0" fmla="*/ 0 w 7779457"/>
                    <a:gd name="connsiteY0" fmla="*/ 0 h 1220855"/>
                    <a:gd name="connsiteX1" fmla="*/ 442831 w 7779457"/>
                    <a:gd name="connsiteY1" fmla="*/ 0 h 1220855"/>
                    <a:gd name="connsiteX2" fmla="*/ 1119045 w 7779457"/>
                    <a:gd name="connsiteY2" fmla="*/ 0 h 1220855"/>
                    <a:gd name="connsiteX3" fmla="*/ 1873054 w 7779457"/>
                    <a:gd name="connsiteY3" fmla="*/ 0 h 1220855"/>
                    <a:gd name="connsiteX4" fmla="*/ 2627063 w 7779457"/>
                    <a:gd name="connsiteY4" fmla="*/ 0 h 1220855"/>
                    <a:gd name="connsiteX5" fmla="*/ 3303277 w 7779457"/>
                    <a:gd name="connsiteY5" fmla="*/ 0 h 1220855"/>
                    <a:gd name="connsiteX6" fmla="*/ 3901697 w 7779457"/>
                    <a:gd name="connsiteY6" fmla="*/ 0 h 1220855"/>
                    <a:gd name="connsiteX7" fmla="*/ 4655706 w 7779457"/>
                    <a:gd name="connsiteY7" fmla="*/ 0 h 1220855"/>
                    <a:gd name="connsiteX8" fmla="*/ 5098536 w 7779457"/>
                    <a:gd name="connsiteY8" fmla="*/ 0 h 1220855"/>
                    <a:gd name="connsiteX9" fmla="*/ 5619162 w 7779457"/>
                    <a:gd name="connsiteY9" fmla="*/ 0 h 1220855"/>
                    <a:gd name="connsiteX10" fmla="*/ 6139787 w 7779457"/>
                    <a:gd name="connsiteY10" fmla="*/ 0 h 1220855"/>
                    <a:gd name="connsiteX11" fmla="*/ 6582617 w 7779457"/>
                    <a:gd name="connsiteY11" fmla="*/ 0 h 1220855"/>
                    <a:gd name="connsiteX12" fmla="*/ 7181037 w 7779457"/>
                    <a:gd name="connsiteY12" fmla="*/ 0 h 1220855"/>
                    <a:gd name="connsiteX13" fmla="*/ 7779457 w 7779457"/>
                    <a:gd name="connsiteY13" fmla="*/ 0 h 1220855"/>
                    <a:gd name="connsiteX14" fmla="*/ 7779457 w 7779457"/>
                    <a:gd name="connsiteY14" fmla="*/ 406952 h 1220855"/>
                    <a:gd name="connsiteX15" fmla="*/ 7779457 w 7779457"/>
                    <a:gd name="connsiteY15" fmla="*/ 777278 h 1220855"/>
                    <a:gd name="connsiteX16" fmla="*/ 7779457 w 7779457"/>
                    <a:gd name="connsiteY16" fmla="*/ 1220855 h 1220855"/>
                    <a:gd name="connsiteX17" fmla="*/ 7181037 w 7779457"/>
                    <a:gd name="connsiteY17" fmla="*/ 1220855 h 1220855"/>
                    <a:gd name="connsiteX18" fmla="*/ 6660412 w 7779457"/>
                    <a:gd name="connsiteY18" fmla="*/ 1220855 h 1220855"/>
                    <a:gd name="connsiteX19" fmla="*/ 5984198 w 7779457"/>
                    <a:gd name="connsiteY19" fmla="*/ 1220855 h 1220855"/>
                    <a:gd name="connsiteX20" fmla="*/ 5385778 w 7779457"/>
                    <a:gd name="connsiteY20" fmla="*/ 1220855 h 1220855"/>
                    <a:gd name="connsiteX21" fmla="*/ 5020742 w 7779457"/>
                    <a:gd name="connsiteY21" fmla="*/ 1220855 h 1220855"/>
                    <a:gd name="connsiteX22" fmla="*/ 4344528 w 7779457"/>
                    <a:gd name="connsiteY22" fmla="*/ 1220855 h 1220855"/>
                    <a:gd name="connsiteX23" fmla="*/ 3823902 w 7779457"/>
                    <a:gd name="connsiteY23" fmla="*/ 1220855 h 1220855"/>
                    <a:gd name="connsiteX24" fmla="*/ 3225483 w 7779457"/>
                    <a:gd name="connsiteY24" fmla="*/ 1220855 h 1220855"/>
                    <a:gd name="connsiteX25" fmla="*/ 2549268 w 7779457"/>
                    <a:gd name="connsiteY25" fmla="*/ 1220855 h 1220855"/>
                    <a:gd name="connsiteX26" fmla="*/ 2184232 w 7779457"/>
                    <a:gd name="connsiteY26" fmla="*/ 1220855 h 1220855"/>
                    <a:gd name="connsiteX27" fmla="*/ 1585812 w 7779457"/>
                    <a:gd name="connsiteY27" fmla="*/ 1220855 h 1220855"/>
                    <a:gd name="connsiteX28" fmla="*/ 909598 w 7779457"/>
                    <a:gd name="connsiteY28" fmla="*/ 1220855 h 1220855"/>
                    <a:gd name="connsiteX29" fmla="*/ 0 w 7779457"/>
                    <a:gd name="connsiteY29" fmla="*/ 1220855 h 1220855"/>
                    <a:gd name="connsiteX30" fmla="*/ 0 w 7779457"/>
                    <a:gd name="connsiteY30" fmla="*/ 838320 h 1220855"/>
                    <a:gd name="connsiteX31" fmla="*/ 0 w 7779457"/>
                    <a:gd name="connsiteY31" fmla="*/ 406952 h 1220855"/>
                    <a:gd name="connsiteX32" fmla="*/ 0 w 7779457"/>
                    <a:gd name="connsiteY32" fmla="*/ 0 h 1220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7779457" h="1220855" extrusionOk="0">
                      <a:moveTo>
                        <a:pt x="0" y="0"/>
                      </a:moveTo>
                      <a:cubicBezTo>
                        <a:pt x="134759" y="-28165"/>
                        <a:pt x="270839" y="50064"/>
                        <a:pt x="442831" y="0"/>
                      </a:cubicBezTo>
                      <a:cubicBezTo>
                        <a:pt x="614823" y="-50064"/>
                        <a:pt x="936698" y="65499"/>
                        <a:pt x="1119045" y="0"/>
                      </a:cubicBezTo>
                      <a:cubicBezTo>
                        <a:pt x="1301392" y="-65499"/>
                        <a:pt x="1502088" y="47135"/>
                        <a:pt x="1873054" y="0"/>
                      </a:cubicBezTo>
                      <a:cubicBezTo>
                        <a:pt x="2244020" y="-47135"/>
                        <a:pt x="2291267" y="7298"/>
                        <a:pt x="2627063" y="0"/>
                      </a:cubicBezTo>
                      <a:cubicBezTo>
                        <a:pt x="2962859" y="-7298"/>
                        <a:pt x="3135353" y="78570"/>
                        <a:pt x="3303277" y="0"/>
                      </a:cubicBezTo>
                      <a:cubicBezTo>
                        <a:pt x="3471201" y="-78570"/>
                        <a:pt x="3623928" y="19051"/>
                        <a:pt x="3901697" y="0"/>
                      </a:cubicBezTo>
                      <a:cubicBezTo>
                        <a:pt x="4179466" y="-19051"/>
                        <a:pt x="4463849" y="36321"/>
                        <a:pt x="4655706" y="0"/>
                      </a:cubicBezTo>
                      <a:cubicBezTo>
                        <a:pt x="4847563" y="-36321"/>
                        <a:pt x="4889117" y="38287"/>
                        <a:pt x="5098536" y="0"/>
                      </a:cubicBezTo>
                      <a:cubicBezTo>
                        <a:pt x="5307955" y="-38287"/>
                        <a:pt x="5386180" y="43420"/>
                        <a:pt x="5619162" y="0"/>
                      </a:cubicBezTo>
                      <a:cubicBezTo>
                        <a:pt x="5852144" y="-43420"/>
                        <a:pt x="5888199" y="45759"/>
                        <a:pt x="6139787" y="0"/>
                      </a:cubicBezTo>
                      <a:cubicBezTo>
                        <a:pt x="6391375" y="-45759"/>
                        <a:pt x="6420389" y="31013"/>
                        <a:pt x="6582617" y="0"/>
                      </a:cubicBezTo>
                      <a:cubicBezTo>
                        <a:pt x="6744845" y="-31013"/>
                        <a:pt x="6935874" y="62664"/>
                        <a:pt x="7181037" y="0"/>
                      </a:cubicBezTo>
                      <a:cubicBezTo>
                        <a:pt x="7426200" y="-62664"/>
                        <a:pt x="7485283" y="53913"/>
                        <a:pt x="7779457" y="0"/>
                      </a:cubicBezTo>
                      <a:cubicBezTo>
                        <a:pt x="7796470" y="120382"/>
                        <a:pt x="7758173" y="283795"/>
                        <a:pt x="7779457" y="406952"/>
                      </a:cubicBezTo>
                      <a:cubicBezTo>
                        <a:pt x="7800741" y="530109"/>
                        <a:pt x="7744856" y="674322"/>
                        <a:pt x="7779457" y="777278"/>
                      </a:cubicBezTo>
                      <a:cubicBezTo>
                        <a:pt x="7814058" y="880234"/>
                        <a:pt x="7739140" y="1095336"/>
                        <a:pt x="7779457" y="1220855"/>
                      </a:cubicBezTo>
                      <a:cubicBezTo>
                        <a:pt x="7481084" y="1291899"/>
                        <a:pt x="7443509" y="1220484"/>
                        <a:pt x="7181037" y="1220855"/>
                      </a:cubicBezTo>
                      <a:cubicBezTo>
                        <a:pt x="6918565" y="1221226"/>
                        <a:pt x="6822805" y="1198251"/>
                        <a:pt x="6660412" y="1220855"/>
                      </a:cubicBezTo>
                      <a:cubicBezTo>
                        <a:pt x="6498019" y="1243459"/>
                        <a:pt x="6164939" y="1215224"/>
                        <a:pt x="5984198" y="1220855"/>
                      </a:cubicBezTo>
                      <a:cubicBezTo>
                        <a:pt x="5803457" y="1226486"/>
                        <a:pt x="5667216" y="1177222"/>
                        <a:pt x="5385778" y="1220855"/>
                      </a:cubicBezTo>
                      <a:cubicBezTo>
                        <a:pt x="5104340" y="1264488"/>
                        <a:pt x="5180489" y="1195336"/>
                        <a:pt x="5020742" y="1220855"/>
                      </a:cubicBezTo>
                      <a:cubicBezTo>
                        <a:pt x="4860995" y="1246374"/>
                        <a:pt x="4514392" y="1192256"/>
                        <a:pt x="4344528" y="1220855"/>
                      </a:cubicBezTo>
                      <a:cubicBezTo>
                        <a:pt x="4174664" y="1249454"/>
                        <a:pt x="3943120" y="1164078"/>
                        <a:pt x="3823902" y="1220855"/>
                      </a:cubicBezTo>
                      <a:cubicBezTo>
                        <a:pt x="3704684" y="1277632"/>
                        <a:pt x="3480741" y="1197266"/>
                        <a:pt x="3225483" y="1220855"/>
                      </a:cubicBezTo>
                      <a:cubicBezTo>
                        <a:pt x="2970225" y="1244444"/>
                        <a:pt x="2811120" y="1190486"/>
                        <a:pt x="2549268" y="1220855"/>
                      </a:cubicBezTo>
                      <a:cubicBezTo>
                        <a:pt x="2287417" y="1251224"/>
                        <a:pt x="2328553" y="1180062"/>
                        <a:pt x="2184232" y="1220855"/>
                      </a:cubicBezTo>
                      <a:cubicBezTo>
                        <a:pt x="2039911" y="1261648"/>
                        <a:pt x="1789060" y="1174011"/>
                        <a:pt x="1585812" y="1220855"/>
                      </a:cubicBezTo>
                      <a:cubicBezTo>
                        <a:pt x="1382564" y="1267699"/>
                        <a:pt x="1199493" y="1201323"/>
                        <a:pt x="909598" y="1220855"/>
                      </a:cubicBezTo>
                      <a:cubicBezTo>
                        <a:pt x="619703" y="1240387"/>
                        <a:pt x="275991" y="1122516"/>
                        <a:pt x="0" y="1220855"/>
                      </a:cubicBezTo>
                      <a:cubicBezTo>
                        <a:pt x="-35791" y="1065506"/>
                        <a:pt x="11676" y="938518"/>
                        <a:pt x="0" y="838320"/>
                      </a:cubicBezTo>
                      <a:cubicBezTo>
                        <a:pt x="-11676" y="738122"/>
                        <a:pt x="21208" y="576034"/>
                        <a:pt x="0" y="406952"/>
                      </a:cubicBezTo>
                      <a:cubicBezTo>
                        <a:pt x="-21208" y="237870"/>
                        <a:pt x="2711" y="105428"/>
                        <a:pt x="0" y="0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00B050"/>
                  </a:solidFill>
                  <a:prstDash val="lgDash"/>
                  <a:extLst>
                    <a:ext uri="{C807C97D-BFC1-408E-A445-0C87EB9F89A2}">
                      <ask:lineSketchStyleProps xmlns:ask="http://schemas.microsoft.com/office/drawing/2018/sketchyshapes" sd="170926038">
                        <a:prstGeom prst="rect">
                          <a:avLst/>
                        </a:prstGeom>
                        <ask:type>
                          <ask:lineSketchScribble/>
                        </ask:type>
                      </ask:lineSketchStyleProps>
                    </a:ext>
                  </a:extLst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  <a:sym typeface="Arial"/>
                  </a:endParaRPr>
                </a:p>
              </p:txBody>
            </p:sp>
          </p:grp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FC9217A-F002-4CBC-34C1-FD13B89B137E}"/>
                  </a:ext>
                </a:extLst>
              </p:cNvPr>
              <p:cNvSpPr txBox="1"/>
              <p:nvPr/>
            </p:nvSpPr>
            <p:spPr>
              <a:xfrm>
                <a:off x="1463556" y="314849"/>
                <a:ext cx="7036315" cy="114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&gt;</a:t>
                </a:r>
              </a:p>
            </p:txBody>
          </p:sp>
        </p:grp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802966" y="5025851"/>
              <a:ext cx="1030313" cy="1341236"/>
            </a:xfrm>
            <a:prstGeom prst="rect">
              <a:avLst/>
            </a:prstGeom>
          </p:spPr>
        </p:pic>
      </p:grpSp>
      <p:sp>
        <p:nvSpPr>
          <p:cNvPr id="69" name="Multiplication Sign 196">
            <a:extLst>
              <a:ext uri="{FF2B5EF4-FFF2-40B4-BE49-F238E27FC236}">
                <a16:creationId xmlns:a16="http://schemas.microsoft.com/office/drawing/2014/main" id="{D554B4FB-F835-8BE1-744C-2F706F204CC5}"/>
              </a:ext>
            </a:extLst>
          </p:cNvPr>
          <p:cNvSpPr/>
          <p:nvPr/>
        </p:nvSpPr>
        <p:spPr>
          <a:xfrm>
            <a:off x="9945941" y="2093061"/>
            <a:ext cx="1736176" cy="1540675"/>
          </a:xfrm>
          <a:prstGeom prst="mathMultiply">
            <a:avLst/>
          </a:prstGeom>
          <a:solidFill>
            <a:srgbClr val="FF000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4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68" name="Heart 67">
            <a:extLst>
              <a:ext uri="{FF2B5EF4-FFF2-40B4-BE49-F238E27FC236}">
                <a16:creationId xmlns:a16="http://schemas.microsoft.com/office/drawing/2014/main" id="{94A1073B-8735-C9FD-82B4-5134F8259DE3}"/>
              </a:ext>
            </a:extLst>
          </p:cNvPr>
          <p:cNvSpPr/>
          <p:nvPr/>
        </p:nvSpPr>
        <p:spPr>
          <a:xfrm>
            <a:off x="10167471" y="3762390"/>
            <a:ext cx="1322281" cy="1103068"/>
          </a:xfrm>
          <a:prstGeom prst="hear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4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70" name="Multiplication Sign 196">
            <a:extLst>
              <a:ext uri="{FF2B5EF4-FFF2-40B4-BE49-F238E27FC236}">
                <a16:creationId xmlns:a16="http://schemas.microsoft.com/office/drawing/2014/main" id="{D554B4FB-F835-8BE1-744C-2F706F204CC5}"/>
              </a:ext>
            </a:extLst>
          </p:cNvPr>
          <p:cNvSpPr/>
          <p:nvPr/>
        </p:nvSpPr>
        <p:spPr>
          <a:xfrm>
            <a:off x="9945941" y="5038345"/>
            <a:ext cx="1736176" cy="1540675"/>
          </a:xfrm>
          <a:prstGeom prst="mathMultiply">
            <a:avLst/>
          </a:prstGeom>
          <a:solidFill>
            <a:srgbClr val="FF000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4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55" name="Arrow: Right 1">
            <a:hlinkClick r:id="rId19" action="ppaction://hlinksldjump"/>
            <a:extLst>
              <a:ext uri="{FF2B5EF4-FFF2-40B4-BE49-F238E27FC236}">
                <a16:creationId xmlns:a16="http://schemas.microsoft.com/office/drawing/2014/main" id="{40625038-9545-18A0-B1C3-39D06836A690}"/>
              </a:ext>
            </a:extLst>
          </p:cNvPr>
          <p:cNvSpPr/>
          <p:nvPr/>
        </p:nvSpPr>
        <p:spPr>
          <a:xfrm rot="10800000">
            <a:off x="298557" y="6020977"/>
            <a:ext cx="741119" cy="64500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4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330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11022E-16 L 0.1556 0.00301 " pathEditMode="relative" rAng="0" ptsTypes="AA">
                                      <p:cBhvr>
                                        <p:cTn id="9" dur="5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3" y="13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0.09752 0 " pathEditMode="relative" rAng="0" ptsTypes="AA">
                                      <p:cBhvr>
                                        <p:cTn id="14" dur="59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7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-0.04922 0.00509 " pathEditMode="relative" rAng="0" ptsTypes="AA">
                                      <p:cBhvr>
                                        <p:cTn id="19" dur="59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1" y="25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22222E-6 L -0.04922 0.00509 " pathEditMode="relative" rAng="0" ptsTypes="AA">
                                      <p:cBhvr>
                                        <p:cTn id="28" dur="59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1" y="255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7 L -0.04922 0.00509 " pathEditMode="relative" rAng="0" ptsTypes="AA">
                                      <p:cBhvr>
                                        <p:cTn id="33" dur="59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1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2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3"/>
                </p:tgtEl>
              </p:cMediaNode>
            </p:audi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6" dur="1" fill="hold"/>
                                        <p:tgtEl>
                                          <p:spTgt spid="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4" dur="1" fill="hold"/>
                                        <p:tgtEl>
                                          <p:spTgt spid="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9" dur="1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69" grpId="0" animBg="1"/>
      <p:bldP spid="68" grpId="0" animBg="1"/>
      <p:bldP spid="7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r="407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AD07F7E-1C9F-4475-982E-E2A483C791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69" y="5441865"/>
            <a:ext cx="1546334" cy="154633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2A715F77-DF64-4201-81F3-12F1FF45A95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037" y="5885778"/>
            <a:ext cx="835331" cy="83533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181037B-11BE-4180-A779-4A1E5628F0C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222" y="5168544"/>
            <a:ext cx="1498600" cy="14986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D51F806-0E00-4876-A434-3E441792124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636" y="5581222"/>
            <a:ext cx="1406977" cy="140697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2A715F77-DF64-4201-81F3-12F1FF45A95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549" y="-262777"/>
            <a:ext cx="1509054" cy="150905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A715F77-DF64-4201-81F3-12F1FF45A95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222" y="-286374"/>
            <a:ext cx="1665125" cy="1665125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568413" y="-372054"/>
            <a:ext cx="11429706" cy="2777656"/>
            <a:chOff x="568413" y="-372054"/>
            <a:chExt cx="11429706" cy="2777656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494FD56-6031-30C1-EBD3-D8BFA61ED704}"/>
                </a:ext>
              </a:extLst>
            </p:cNvPr>
            <p:cNvGrpSpPr/>
            <p:nvPr/>
          </p:nvGrpSpPr>
          <p:grpSpPr>
            <a:xfrm>
              <a:off x="568413" y="114653"/>
              <a:ext cx="11429706" cy="1870901"/>
              <a:chOff x="335021" y="23792"/>
              <a:chExt cx="8572280" cy="1553496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469D7A8D-AC90-821C-807E-ACF7EF71BEE4}"/>
                  </a:ext>
                </a:extLst>
              </p:cNvPr>
              <p:cNvGrpSpPr/>
              <p:nvPr/>
            </p:nvGrpSpPr>
            <p:grpSpPr>
              <a:xfrm>
                <a:off x="335021" y="23792"/>
                <a:ext cx="8572280" cy="1553496"/>
                <a:chOff x="335021" y="23792"/>
                <a:chExt cx="8572280" cy="1553496"/>
              </a:xfrm>
            </p:grpSpPr>
            <p:sp>
              <p:nvSpPr>
                <p:cNvPr id="24" name="Google Shape;2105;p47">
                  <a:extLst>
                    <a:ext uri="{FF2B5EF4-FFF2-40B4-BE49-F238E27FC236}">
                      <a16:creationId xmlns:a16="http://schemas.microsoft.com/office/drawing/2014/main" id="{DA3FBF7E-E84E-7E93-863D-5C618E6F7EFA}"/>
                    </a:ext>
                  </a:extLst>
                </p:cNvPr>
                <p:cNvSpPr/>
                <p:nvPr/>
              </p:nvSpPr>
              <p:spPr>
                <a:xfrm>
                  <a:off x="335021" y="23792"/>
                  <a:ext cx="8572280" cy="155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30" h="54969" extrusionOk="0">
                      <a:moveTo>
                        <a:pt x="16727" y="519"/>
                      </a:moveTo>
                      <a:lnTo>
                        <a:pt x="18344" y="540"/>
                      </a:lnTo>
                      <a:lnTo>
                        <a:pt x="17452" y="560"/>
                      </a:lnTo>
                      <a:lnTo>
                        <a:pt x="15856" y="560"/>
                      </a:lnTo>
                      <a:lnTo>
                        <a:pt x="16727" y="519"/>
                      </a:lnTo>
                      <a:close/>
                      <a:moveTo>
                        <a:pt x="1430" y="12810"/>
                      </a:moveTo>
                      <a:lnTo>
                        <a:pt x="1430" y="13432"/>
                      </a:lnTo>
                      <a:lnTo>
                        <a:pt x="1389" y="13225"/>
                      </a:lnTo>
                      <a:lnTo>
                        <a:pt x="1389" y="13142"/>
                      </a:lnTo>
                      <a:lnTo>
                        <a:pt x="1389" y="13038"/>
                      </a:lnTo>
                      <a:lnTo>
                        <a:pt x="1430" y="12810"/>
                      </a:lnTo>
                      <a:close/>
                      <a:moveTo>
                        <a:pt x="1430" y="13556"/>
                      </a:moveTo>
                      <a:lnTo>
                        <a:pt x="1410" y="13971"/>
                      </a:lnTo>
                      <a:lnTo>
                        <a:pt x="1410" y="13888"/>
                      </a:lnTo>
                      <a:lnTo>
                        <a:pt x="1430" y="13556"/>
                      </a:lnTo>
                      <a:close/>
                      <a:moveTo>
                        <a:pt x="30966" y="1"/>
                      </a:moveTo>
                      <a:lnTo>
                        <a:pt x="30303" y="21"/>
                      </a:lnTo>
                      <a:lnTo>
                        <a:pt x="29640" y="63"/>
                      </a:lnTo>
                      <a:lnTo>
                        <a:pt x="29246" y="84"/>
                      </a:lnTo>
                      <a:lnTo>
                        <a:pt x="28355" y="42"/>
                      </a:lnTo>
                      <a:lnTo>
                        <a:pt x="27816" y="21"/>
                      </a:lnTo>
                      <a:lnTo>
                        <a:pt x="26634" y="21"/>
                      </a:lnTo>
                      <a:lnTo>
                        <a:pt x="26013" y="63"/>
                      </a:lnTo>
                      <a:lnTo>
                        <a:pt x="25577" y="104"/>
                      </a:lnTo>
                      <a:lnTo>
                        <a:pt x="25163" y="146"/>
                      </a:lnTo>
                      <a:lnTo>
                        <a:pt x="24976" y="187"/>
                      </a:lnTo>
                      <a:lnTo>
                        <a:pt x="24396" y="229"/>
                      </a:lnTo>
                      <a:lnTo>
                        <a:pt x="23940" y="249"/>
                      </a:lnTo>
                      <a:lnTo>
                        <a:pt x="23214" y="270"/>
                      </a:lnTo>
                      <a:lnTo>
                        <a:pt x="22344" y="249"/>
                      </a:lnTo>
                      <a:lnTo>
                        <a:pt x="21618" y="249"/>
                      </a:lnTo>
                      <a:lnTo>
                        <a:pt x="20872" y="270"/>
                      </a:lnTo>
                      <a:lnTo>
                        <a:pt x="20748" y="229"/>
                      </a:lnTo>
                      <a:lnTo>
                        <a:pt x="20582" y="208"/>
                      </a:lnTo>
                      <a:lnTo>
                        <a:pt x="19421" y="167"/>
                      </a:lnTo>
                      <a:lnTo>
                        <a:pt x="18530" y="146"/>
                      </a:lnTo>
                      <a:lnTo>
                        <a:pt x="18136" y="125"/>
                      </a:lnTo>
                      <a:lnTo>
                        <a:pt x="17722" y="125"/>
                      </a:lnTo>
                      <a:lnTo>
                        <a:pt x="16830" y="167"/>
                      </a:lnTo>
                      <a:lnTo>
                        <a:pt x="14530" y="167"/>
                      </a:lnTo>
                      <a:lnTo>
                        <a:pt x="13929" y="146"/>
                      </a:lnTo>
                      <a:lnTo>
                        <a:pt x="13328" y="167"/>
                      </a:lnTo>
                      <a:lnTo>
                        <a:pt x="11980" y="208"/>
                      </a:lnTo>
                      <a:lnTo>
                        <a:pt x="10239" y="249"/>
                      </a:lnTo>
                      <a:lnTo>
                        <a:pt x="8519" y="249"/>
                      </a:lnTo>
                      <a:lnTo>
                        <a:pt x="7752" y="270"/>
                      </a:lnTo>
                      <a:lnTo>
                        <a:pt x="6964" y="291"/>
                      </a:lnTo>
                      <a:lnTo>
                        <a:pt x="5824" y="291"/>
                      </a:lnTo>
                      <a:lnTo>
                        <a:pt x="4664" y="270"/>
                      </a:lnTo>
                      <a:lnTo>
                        <a:pt x="4021" y="291"/>
                      </a:lnTo>
                      <a:lnTo>
                        <a:pt x="3379" y="332"/>
                      </a:lnTo>
                      <a:lnTo>
                        <a:pt x="2322" y="312"/>
                      </a:lnTo>
                      <a:lnTo>
                        <a:pt x="2177" y="332"/>
                      </a:lnTo>
                      <a:lnTo>
                        <a:pt x="2135" y="332"/>
                      </a:lnTo>
                      <a:lnTo>
                        <a:pt x="2114" y="374"/>
                      </a:lnTo>
                      <a:lnTo>
                        <a:pt x="2135" y="395"/>
                      </a:lnTo>
                      <a:lnTo>
                        <a:pt x="2156" y="395"/>
                      </a:lnTo>
                      <a:lnTo>
                        <a:pt x="2322" y="415"/>
                      </a:lnTo>
                      <a:lnTo>
                        <a:pt x="2715" y="415"/>
                      </a:lnTo>
                      <a:lnTo>
                        <a:pt x="3586" y="436"/>
                      </a:lnTo>
                      <a:lnTo>
                        <a:pt x="4456" y="436"/>
                      </a:lnTo>
                      <a:lnTo>
                        <a:pt x="6115" y="457"/>
                      </a:lnTo>
                      <a:lnTo>
                        <a:pt x="6695" y="477"/>
                      </a:lnTo>
                      <a:lnTo>
                        <a:pt x="7255" y="498"/>
                      </a:lnTo>
                      <a:lnTo>
                        <a:pt x="7690" y="498"/>
                      </a:lnTo>
                      <a:lnTo>
                        <a:pt x="7172" y="519"/>
                      </a:lnTo>
                      <a:lnTo>
                        <a:pt x="6156" y="540"/>
                      </a:lnTo>
                      <a:lnTo>
                        <a:pt x="2881" y="540"/>
                      </a:lnTo>
                      <a:lnTo>
                        <a:pt x="2591" y="581"/>
                      </a:lnTo>
                      <a:lnTo>
                        <a:pt x="2322" y="643"/>
                      </a:lnTo>
                      <a:lnTo>
                        <a:pt x="2094" y="705"/>
                      </a:lnTo>
                      <a:lnTo>
                        <a:pt x="1907" y="788"/>
                      </a:lnTo>
                      <a:lnTo>
                        <a:pt x="1721" y="892"/>
                      </a:lnTo>
                      <a:lnTo>
                        <a:pt x="1575" y="1016"/>
                      </a:lnTo>
                      <a:lnTo>
                        <a:pt x="1451" y="1141"/>
                      </a:lnTo>
                      <a:lnTo>
                        <a:pt x="1347" y="1265"/>
                      </a:lnTo>
                      <a:lnTo>
                        <a:pt x="1265" y="1410"/>
                      </a:lnTo>
                      <a:lnTo>
                        <a:pt x="1202" y="1555"/>
                      </a:lnTo>
                      <a:lnTo>
                        <a:pt x="1140" y="1680"/>
                      </a:lnTo>
                      <a:lnTo>
                        <a:pt x="1099" y="1825"/>
                      </a:lnTo>
                      <a:lnTo>
                        <a:pt x="1078" y="1970"/>
                      </a:lnTo>
                      <a:lnTo>
                        <a:pt x="1057" y="2219"/>
                      </a:lnTo>
                      <a:lnTo>
                        <a:pt x="1057" y="2571"/>
                      </a:lnTo>
                      <a:lnTo>
                        <a:pt x="1037" y="2923"/>
                      </a:lnTo>
                      <a:lnTo>
                        <a:pt x="995" y="3607"/>
                      </a:lnTo>
                      <a:lnTo>
                        <a:pt x="912" y="4084"/>
                      </a:lnTo>
                      <a:lnTo>
                        <a:pt x="891" y="4312"/>
                      </a:lnTo>
                      <a:lnTo>
                        <a:pt x="871" y="4540"/>
                      </a:lnTo>
                      <a:lnTo>
                        <a:pt x="829" y="5535"/>
                      </a:lnTo>
                      <a:lnTo>
                        <a:pt x="809" y="6447"/>
                      </a:lnTo>
                      <a:lnTo>
                        <a:pt x="809" y="6530"/>
                      </a:lnTo>
                      <a:lnTo>
                        <a:pt x="809" y="6550"/>
                      </a:lnTo>
                      <a:lnTo>
                        <a:pt x="829" y="6758"/>
                      </a:lnTo>
                      <a:lnTo>
                        <a:pt x="850" y="6944"/>
                      </a:lnTo>
                      <a:lnTo>
                        <a:pt x="891" y="7089"/>
                      </a:lnTo>
                      <a:lnTo>
                        <a:pt x="912" y="7317"/>
                      </a:lnTo>
                      <a:lnTo>
                        <a:pt x="912" y="7483"/>
                      </a:lnTo>
                      <a:lnTo>
                        <a:pt x="891" y="7670"/>
                      </a:lnTo>
                      <a:lnTo>
                        <a:pt x="829" y="8043"/>
                      </a:lnTo>
                      <a:lnTo>
                        <a:pt x="809" y="8229"/>
                      </a:lnTo>
                      <a:lnTo>
                        <a:pt x="809" y="8416"/>
                      </a:lnTo>
                      <a:lnTo>
                        <a:pt x="850" y="9100"/>
                      </a:lnTo>
                      <a:lnTo>
                        <a:pt x="850" y="9307"/>
                      </a:lnTo>
                      <a:lnTo>
                        <a:pt x="726" y="9929"/>
                      </a:lnTo>
                      <a:lnTo>
                        <a:pt x="581" y="10841"/>
                      </a:lnTo>
                      <a:lnTo>
                        <a:pt x="518" y="11152"/>
                      </a:lnTo>
                      <a:lnTo>
                        <a:pt x="456" y="11483"/>
                      </a:lnTo>
                      <a:lnTo>
                        <a:pt x="456" y="11649"/>
                      </a:lnTo>
                      <a:lnTo>
                        <a:pt x="456" y="11815"/>
                      </a:lnTo>
                      <a:lnTo>
                        <a:pt x="477" y="11981"/>
                      </a:lnTo>
                      <a:lnTo>
                        <a:pt x="518" y="12147"/>
                      </a:lnTo>
                      <a:lnTo>
                        <a:pt x="581" y="12375"/>
                      </a:lnTo>
                      <a:lnTo>
                        <a:pt x="601" y="12582"/>
                      </a:lnTo>
                      <a:lnTo>
                        <a:pt x="581" y="12706"/>
                      </a:lnTo>
                      <a:lnTo>
                        <a:pt x="560" y="12851"/>
                      </a:lnTo>
                      <a:lnTo>
                        <a:pt x="581" y="12997"/>
                      </a:lnTo>
                      <a:lnTo>
                        <a:pt x="601" y="13162"/>
                      </a:lnTo>
                      <a:lnTo>
                        <a:pt x="601" y="13328"/>
                      </a:lnTo>
                      <a:lnTo>
                        <a:pt x="601" y="13411"/>
                      </a:lnTo>
                      <a:lnTo>
                        <a:pt x="560" y="13494"/>
                      </a:lnTo>
                      <a:lnTo>
                        <a:pt x="498" y="13639"/>
                      </a:lnTo>
                      <a:lnTo>
                        <a:pt x="456" y="13805"/>
                      </a:lnTo>
                      <a:lnTo>
                        <a:pt x="456" y="14095"/>
                      </a:lnTo>
                      <a:lnTo>
                        <a:pt x="477" y="14385"/>
                      </a:lnTo>
                      <a:lnTo>
                        <a:pt x="435" y="14758"/>
                      </a:lnTo>
                      <a:lnTo>
                        <a:pt x="353" y="15152"/>
                      </a:lnTo>
                      <a:lnTo>
                        <a:pt x="311" y="15442"/>
                      </a:lnTo>
                      <a:lnTo>
                        <a:pt x="290" y="15774"/>
                      </a:lnTo>
                      <a:lnTo>
                        <a:pt x="228" y="16541"/>
                      </a:lnTo>
                      <a:lnTo>
                        <a:pt x="125" y="17018"/>
                      </a:lnTo>
                      <a:lnTo>
                        <a:pt x="42" y="17349"/>
                      </a:lnTo>
                      <a:lnTo>
                        <a:pt x="21" y="17660"/>
                      </a:lnTo>
                      <a:lnTo>
                        <a:pt x="0" y="18158"/>
                      </a:lnTo>
                      <a:lnTo>
                        <a:pt x="0" y="18655"/>
                      </a:lnTo>
                      <a:lnTo>
                        <a:pt x="21" y="19194"/>
                      </a:lnTo>
                      <a:lnTo>
                        <a:pt x="62" y="19463"/>
                      </a:lnTo>
                      <a:lnTo>
                        <a:pt x="104" y="19733"/>
                      </a:lnTo>
                      <a:lnTo>
                        <a:pt x="166" y="20044"/>
                      </a:lnTo>
                      <a:lnTo>
                        <a:pt x="104" y="20417"/>
                      </a:lnTo>
                      <a:lnTo>
                        <a:pt x="62" y="20769"/>
                      </a:lnTo>
                      <a:lnTo>
                        <a:pt x="21" y="21204"/>
                      </a:lnTo>
                      <a:lnTo>
                        <a:pt x="21" y="21660"/>
                      </a:lnTo>
                      <a:lnTo>
                        <a:pt x="21" y="21909"/>
                      </a:lnTo>
                      <a:lnTo>
                        <a:pt x="42" y="22158"/>
                      </a:lnTo>
                      <a:lnTo>
                        <a:pt x="125" y="22676"/>
                      </a:lnTo>
                      <a:lnTo>
                        <a:pt x="166" y="22863"/>
                      </a:lnTo>
                      <a:lnTo>
                        <a:pt x="207" y="23028"/>
                      </a:lnTo>
                      <a:lnTo>
                        <a:pt x="332" y="23360"/>
                      </a:lnTo>
                      <a:lnTo>
                        <a:pt x="415" y="23505"/>
                      </a:lnTo>
                      <a:lnTo>
                        <a:pt x="498" y="23982"/>
                      </a:lnTo>
                      <a:lnTo>
                        <a:pt x="539" y="24355"/>
                      </a:lnTo>
                      <a:lnTo>
                        <a:pt x="581" y="24935"/>
                      </a:lnTo>
                      <a:lnTo>
                        <a:pt x="581" y="25288"/>
                      </a:lnTo>
                      <a:lnTo>
                        <a:pt x="560" y="25640"/>
                      </a:lnTo>
                      <a:lnTo>
                        <a:pt x="560" y="25951"/>
                      </a:lnTo>
                      <a:lnTo>
                        <a:pt x="560" y="26241"/>
                      </a:lnTo>
                      <a:lnTo>
                        <a:pt x="601" y="26842"/>
                      </a:lnTo>
                      <a:lnTo>
                        <a:pt x="518" y="26946"/>
                      </a:lnTo>
                      <a:lnTo>
                        <a:pt x="498" y="27008"/>
                      </a:lnTo>
                      <a:lnTo>
                        <a:pt x="477" y="27070"/>
                      </a:lnTo>
                      <a:lnTo>
                        <a:pt x="415" y="27547"/>
                      </a:lnTo>
                      <a:lnTo>
                        <a:pt x="373" y="28003"/>
                      </a:lnTo>
                      <a:lnTo>
                        <a:pt x="311" y="28728"/>
                      </a:lnTo>
                      <a:lnTo>
                        <a:pt x="290" y="29060"/>
                      </a:lnTo>
                      <a:lnTo>
                        <a:pt x="270" y="29412"/>
                      </a:lnTo>
                      <a:lnTo>
                        <a:pt x="311" y="29765"/>
                      </a:lnTo>
                      <a:lnTo>
                        <a:pt x="353" y="30117"/>
                      </a:lnTo>
                      <a:lnTo>
                        <a:pt x="373" y="30200"/>
                      </a:lnTo>
                      <a:lnTo>
                        <a:pt x="373" y="30262"/>
                      </a:lnTo>
                      <a:lnTo>
                        <a:pt x="373" y="30946"/>
                      </a:lnTo>
                      <a:lnTo>
                        <a:pt x="373" y="31464"/>
                      </a:lnTo>
                      <a:lnTo>
                        <a:pt x="332" y="31982"/>
                      </a:lnTo>
                      <a:lnTo>
                        <a:pt x="332" y="32459"/>
                      </a:lnTo>
                      <a:lnTo>
                        <a:pt x="353" y="32957"/>
                      </a:lnTo>
                      <a:lnTo>
                        <a:pt x="456" y="34055"/>
                      </a:lnTo>
                      <a:lnTo>
                        <a:pt x="518" y="34760"/>
                      </a:lnTo>
                      <a:lnTo>
                        <a:pt x="539" y="35465"/>
                      </a:lnTo>
                      <a:lnTo>
                        <a:pt x="539" y="36024"/>
                      </a:lnTo>
                      <a:lnTo>
                        <a:pt x="539" y="36356"/>
                      </a:lnTo>
                      <a:lnTo>
                        <a:pt x="539" y="36688"/>
                      </a:lnTo>
                      <a:lnTo>
                        <a:pt x="539" y="36853"/>
                      </a:lnTo>
                      <a:lnTo>
                        <a:pt x="560" y="37144"/>
                      </a:lnTo>
                      <a:lnTo>
                        <a:pt x="581" y="37475"/>
                      </a:lnTo>
                      <a:lnTo>
                        <a:pt x="622" y="37828"/>
                      </a:lnTo>
                      <a:lnTo>
                        <a:pt x="643" y="38118"/>
                      </a:lnTo>
                      <a:lnTo>
                        <a:pt x="643" y="38594"/>
                      </a:lnTo>
                      <a:lnTo>
                        <a:pt x="622" y="39050"/>
                      </a:lnTo>
                      <a:lnTo>
                        <a:pt x="601" y="39486"/>
                      </a:lnTo>
                      <a:lnTo>
                        <a:pt x="601" y="39983"/>
                      </a:lnTo>
                      <a:lnTo>
                        <a:pt x="622" y="40232"/>
                      </a:lnTo>
                      <a:lnTo>
                        <a:pt x="663" y="40501"/>
                      </a:lnTo>
                      <a:lnTo>
                        <a:pt x="705" y="40771"/>
                      </a:lnTo>
                      <a:lnTo>
                        <a:pt x="726" y="41019"/>
                      </a:lnTo>
                      <a:lnTo>
                        <a:pt x="726" y="41517"/>
                      </a:lnTo>
                      <a:lnTo>
                        <a:pt x="705" y="41890"/>
                      </a:lnTo>
                      <a:lnTo>
                        <a:pt x="705" y="41952"/>
                      </a:lnTo>
                      <a:lnTo>
                        <a:pt x="726" y="41994"/>
                      </a:lnTo>
                      <a:lnTo>
                        <a:pt x="767" y="42035"/>
                      </a:lnTo>
                      <a:lnTo>
                        <a:pt x="850" y="42035"/>
                      </a:lnTo>
                      <a:lnTo>
                        <a:pt x="891" y="42014"/>
                      </a:lnTo>
                      <a:lnTo>
                        <a:pt x="912" y="41952"/>
                      </a:lnTo>
                      <a:lnTo>
                        <a:pt x="912" y="41890"/>
                      </a:lnTo>
                      <a:lnTo>
                        <a:pt x="912" y="41558"/>
                      </a:lnTo>
                      <a:lnTo>
                        <a:pt x="954" y="41206"/>
                      </a:lnTo>
                      <a:lnTo>
                        <a:pt x="974" y="40854"/>
                      </a:lnTo>
                      <a:lnTo>
                        <a:pt x="995" y="40667"/>
                      </a:lnTo>
                      <a:lnTo>
                        <a:pt x="995" y="40501"/>
                      </a:lnTo>
                      <a:lnTo>
                        <a:pt x="974" y="40149"/>
                      </a:lnTo>
                      <a:lnTo>
                        <a:pt x="974" y="39465"/>
                      </a:lnTo>
                      <a:lnTo>
                        <a:pt x="995" y="38802"/>
                      </a:lnTo>
                      <a:lnTo>
                        <a:pt x="1078" y="38346"/>
                      </a:lnTo>
                      <a:lnTo>
                        <a:pt x="1099" y="38097"/>
                      </a:lnTo>
                      <a:lnTo>
                        <a:pt x="1119" y="37869"/>
                      </a:lnTo>
                      <a:lnTo>
                        <a:pt x="1140" y="36874"/>
                      </a:lnTo>
                      <a:lnTo>
                        <a:pt x="1182" y="35299"/>
                      </a:lnTo>
                      <a:lnTo>
                        <a:pt x="1182" y="35237"/>
                      </a:lnTo>
                      <a:lnTo>
                        <a:pt x="1306" y="34656"/>
                      </a:lnTo>
                      <a:lnTo>
                        <a:pt x="1347" y="34490"/>
                      </a:lnTo>
                      <a:lnTo>
                        <a:pt x="1347" y="34304"/>
                      </a:lnTo>
                      <a:lnTo>
                        <a:pt x="1368" y="33952"/>
                      </a:lnTo>
                      <a:lnTo>
                        <a:pt x="1347" y="33309"/>
                      </a:lnTo>
                      <a:lnTo>
                        <a:pt x="1327" y="32666"/>
                      </a:lnTo>
                      <a:lnTo>
                        <a:pt x="1285" y="31423"/>
                      </a:lnTo>
                      <a:lnTo>
                        <a:pt x="1244" y="30822"/>
                      </a:lnTo>
                      <a:lnTo>
                        <a:pt x="1182" y="30200"/>
                      </a:lnTo>
                      <a:lnTo>
                        <a:pt x="1182" y="29371"/>
                      </a:lnTo>
                      <a:lnTo>
                        <a:pt x="1223" y="28542"/>
                      </a:lnTo>
                      <a:lnTo>
                        <a:pt x="1223" y="28480"/>
                      </a:lnTo>
                      <a:lnTo>
                        <a:pt x="1285" y="29081"/>
                      </a:lnTo>
                      <a:lnTo>
                        <a:pt x="1347" y="29640"/>
                      </a:lnTo>
                      <a:lnTo>
                        <a:pt x="1451" y="30179"/>
                      </a:lnTo>
                      <a:lnTo>
                        <a:pt x="1513" y="30428"/>
                      </a:lnTo>
                      <a:lnTo>
                        <a:pt x="1596" y="30677"/>
                      </a:lnTo>
                      <a:lnTo>
                        <a:pt x="1555" y="31195"/>
                      </a:lnTo>
                      <a:lnTo>
                        <a:pt x="1534" y="31775"/>
                      </a:lnTo>
                      <a:lnTo>
                        <a:pt x="1534" y="32356"/>
                      </a:lnTo>
                      <a:lnTo>
                        <a:pt x="1575" y="32915"/>
                      </a:lnTo>
                      <a:lnTo>
                        <a:pt x="1555" y="33350"/>
                      </a:lnTo>
                      <a:lnTo>
                        <a:pt x="1555" y="33703"/>
                      </a:lnTo>
                      <a:lnTo>
                        <a:pt x="1575" y="33972"/>
                      </a:lnTo>
                      <a:lnTo>
                        <a:pt x="1596" y="34221"/>
                      </a:lnTo>
                      <a:lnTo>
                        <a:pt x="1638" y="34408"/>
                      </a:lnTo>
                      <a:lnTo>
                        <a:pt x="1679" y="34594"/>
                      </a:lnTo>
                      <a:lnTo>
                        <a:pt x="1783" y="34988"/>
                      </a:lnTo>
                      <a:lnTo>
                        <a:pt x="1783" y="35071"/>
                      </a:lnTo>
                      <a:lnTo>
                        <a:pt x="1721" y="35195"/>
                      </a:lnTo>
                      <a:lnTo>
                        <a:pt x="1679" y="35361"/>
                      </a:lnTo>
                      <a:lnTo>
                        <a:pt x="1658" y="35548"/>
                      </a:lnTo>
                      <a:lnTo>
                        <a:pt x="1638" y="35755"/>
                      </a:lnTo>
                      <a:lnTo>
                        <a:pt x="1596" y="36211"/>
                      </a:lnTo>
                      <a:lnTo>
                        <a:pt x="1617" y="36667"/>
                      </a:lnTo>
                      <a:lnTo>
                        <a:pt x="1596" y="37144"/>
                      </a:lnTo>
                      <a:lnTo>
                        <a:pt x="1575" y="37600"/>
                      </a:lnTo>
                      <a:lnTo>
                        <a:pt x="1596" y="38056"/>
                      </a:lnTo>
                      <a:lnTo>
                        <a:pt x="1638" y="38511"/>
                      </a:lnTo>
                      <a:lnTo>
                        <a:pt x="1638" y="38885"/>
                      </a:lnTo>
                      <a:lnTo>
                        <a:pt x="1638" y="39216"/>
                      </a:lnTo>
                      <a:lnTo>
                        <a:pt x="1596" y="39817"/>
                      </a:lnTo>
                      <a:lnTo>
                        <a:pt x="1596" y="40107"/>
                      </a:lnTo>
                      <a:lnTo>
                        <a:pt x="1617" y="40356"/>
                      </a:lnTo>
                      <a:lnTo>
                        <a:pt x="1638" y="40605"/>
                      </a:lnTo>
                      <a:lnTo>
                        <a:pt x="1679" y="40833"/>
                      </a:lnTo>
                      <a:lnTo>
                        <a:pt x="1783" y="41310"/>
                      </a:lnTo>
                      <a:lnTo>
                        <a:pt x="1783" y="41869"/>
                      </a:lnTo>
                      <a:lnTo>
                        <a:pt x="1741" y="42512"/>
                      </a:lnTo>
                      <a:lnTo>
                        <a:pt x="1721" y="43113"/>
                      </a:lnTo>
                      <a:lnTo>
                        <a:pt x="1721" y="43631"/>
                      </a:lnTo>
                      <a:lnTo>
                        <a:pt x="1700" y="44087"/>
                      </a:lnTo>
                      <a:lnTo>
                        <a:pt x="1575" y="44419"/>
                      </a:lnTo>
                      <a:lnTo>
                        <a:pt x="1534" y="44585"/>
                      </a:lnTo>
                      <a:lnTo>
                        <a:pt x="1493" y="44750"/>
                      </a:lnTo>
                      <a:lnTo>
                        <a:pt x="1430" y="45269"/>
                      </a:lnTo>
                      <a:lnTo>
                        <a:pt x="1368" y="46077"/>
                      </a:lnTo>
                      <a:lnTo>
                        <a:pt x="1347" y="46678"/>
                      </a:lnTo>
                      <a:lnTo>
                        <a:pt x="1368" y="47403"/>
                      </a:lnTo>
                      <a:lnTo>
                        <a:pt x="1410" y="48108"/>
                      </a:lnTo>
                      <a:lnTo>
                        <a:pt x="1430" y="48419"/>
                      </a:lnTo>
                      <a:lnTo>
                        <a:pt x="1493" y="48668"/>
                      </a:lnTo>
                      <a:lnTo>
                        <a:pt x="1430" y="49476"/>
                      </a:lnTo>
                      <a:lnTo>
                        <a:pt x="1410" y="50430"/>
                      </a:lnTo>
                      <a:lnTo>
                        <a:pt x="1410" y="51570"/>
                      </a:lnTo>
                      <a:lnTo>
                        <a:pt x="1430" y="52627"/>
                      </a:lnTo>
                      <a:lnTo>
                        <a:pt x="1451" y="53103"/>
                      </a:lnTo>
                      <a:lnTo>
                        <a:pt x="1493" y="53559"/>
                      </a:lnTo>
                      <a:lnTo>
                        <a:pt x="1534" y="53808"/>
                      </a:lnTo>
                      <a:lnTo>
                        <a:pt x="1575" y="54015"/>
                      </a:lnTo>
                      <a:lnTo>
                        <a:pt x="1638" y="54181"/>
                      </a:lnTo>
                      <a:lnTo>
                        <a:pt x="1700" y="54326"/>
                      </a:lnTo>
                      <a:lnTo>
                        <a:pt x="1783" y="54451"/>
                      </a:lnTo>
                      <a:lnTo>
                        <a:pt x="1845" y="54533"/>
                      </a:lnTo>
                      <a:lnTo>
                        <a:pt x="1928" y="54616"/>
                      </a:lnTo>
                      <a:lnTo>
                        <a:pt x="2031" y="54658"/>
                      </a:lnTo>
                      <a:lnTo>
                        <a:pt x="2135" y="54699"/>
                      </a:lnTo>
                      <a:lnTo>
                        <a:pt x="2239" y="54699"/>
                      </a:lnTo>
                      <a:lnTo>
                        <a:pt x="2446" y="54720"/>
                      </a:lnTo>
                      <a:lnTo>
                        <a:pt x="2943" y="54679"/>
                      </a:lnTo>
                      <a:lnTo>
                        <a:pt x="3959" y="54679"/>
                      </a:lnTo>
                      <a:lnTo>
                        <a:pt x="5679" y="54658"/>
                      </a:lnTo>
                      <a:lnTo>
                        <a:pt x="7358" y="54658"/>
                      </a:lnTo>
                      <a:lnTo>
                        <a:pt x="9389" y="54637"/>
                      </a:lnTo>
                      <a:lnTo>
                        <a:pt x="12063" y="54679"/>
                      </a:lnTo>
                      <a:lnTo>
                        <a:pt x="13431" y="54699"/>
                      </a:lnTo>
                      <a:lnTo>
                        <a:pt x="16478" y="54699"/>
                      </a:lnTo>
                      <a:lnTo>
                        <a:pt x="19028" y="54720"/>
                      </a:lnTo>
                      <a:lnTo>
                        <a:pt x="20333" y="54741"/>
                      </a:lnTo>
                      <a:lnTo>
                        <a:pt x="21722" y="54761"/>
                      </a:lnTo>
                      <a:lnTo>
                        <a:pt x="23131" y="54741"/>
                      </a:lnTo>
                      <a:lnTo>
                        <a:pt x="27194" y="54741"/>
                      </a:lnTo>
                      <a:lnTo>
                        <a:pt x="29453" y="54761"/>
                      </a:lnTo>
                      <a:lnTo>
                        <a:pt x="32023" y="54782"/>
                      </a:lnTo>
                      <a:lnTo>
                        <a:pt x="35008" y="54803"/>
                      </a:lnTo>
                      <a:lnTo>
                        <a:pt x="36335" y="54803"/>
                      </a:lnTo>
                      <a:lnTo>
                        <a:pt x="37247" y="54782"/>
                      </a:lnTo>
                      <a:lnTo>
                        <a:pt x="38076" y="54761"/>
                      </a:lnTo>
                      <a:lnTo>
                        <a:pt x="39216" y="54741"/>
                      </a:lnTo>
                      <a:lnTo>
                        <a:pt x="41910" y="54782"/>
                      </a:lnTo>
                      <a:lnTo>
                        <a:pt x="43796" y="54782"/>
                      </a:lnTo>
                      <a:lnTo>
                        <a:pt x="46532" y="54761"/>
                      </a:lnTo>
                      <a:lnTo>
                        <a:pt x="46947" y="54761"/>
                      </a:lnTo>
                      <a:lnTo>
                        <a:pt x="47320" y="54720"/>
                      </a:lnTo>
                      <a:lnTo>
                        <a:pt x="48045" y="54637"/>
                      </a:lnTo>
                      <a:lnTo>
                        <a:pt x="48398" y="54616"/>
                      </a:lnTo>
                      <a:lnTo>
                        <a:pt x="48771" y="54616"/>
                      </a:lnTo>
                      <a:lnTo>
                        <a:pt x="49185" y="54679"/>
                      </a:lnTo>
                      <a:lnTo>
                        <a:pt x="49413" y="54720"/>
                      </a:lnTo>
                      <a:lnTo>
                        <a:pt x="49662" y="54782"/>
                      </a:lnTo>
                      <a:lnTo>
                        <a:pt x="49911" y="54865"/>
                      </a:lnTo>
                      <a:lnTo>
                        <a:pt x="50201" y="54907"/>
                      </a:lnTo>
                      <a:lnTo>
                        <a:pt x="50491" y="54948"/>
                      </a:lnTo>
                      <a:lnTo>
                        <a:pt x="50781" y="54969"/>
                      </a:lnTo>
                      <a:lnTo>
                        <a:pt x="51092" y="54969"/>
                      </a:lnTo>
                      <a:lnTo>
                        <a:pt x="51403" y="54948"/>
                      </a:lnTo>
                      <a:lnTo>
                        <a:pt x="51714" y="54886"/>
                      </a:lnTo>
                      <a:lnTo>
                        <a:pt x="52004" y="54824"/>
                      </a:lnTo>
                      <a:lnTo>
                        <a:pt x="52274" y="54720"/>
                      </a:lnTo>
                      <a:lnTo>
                        <a:pt x="52543" y="54575"/>
                      </a:lnTo>
                      <a:lnTo>
                        <a:pt x="52771" y="54409"/>
                      </a:lnTo>
                      <a:lnTo>
                        <a:pt x="52978" y="54202"/>
                      </a:lnTo>
                      <a:lnTo>
                        <a:pt x="53061" y="54098"/>
                      </a:lnTo>
                      <a:lnTo>
                        <a:pt x="53144" y="53974"/>
                      </a:lnTo>
                      <a:lnTo>
                        <a:pt x="53206" y="53849"/>
                      </a:lnTo>
                      <a:lnTo>
                        <a:pt x="53268" y="53704"/>
                      </a:lnTo>
                      <a:lnTo>
                        <a:pt x="53310" y="53539"/>
                      </a:lnTo>
                      <a:lnTo>
                        <a:pt x="53331" y="53373"/>
                      </a:lnTo>
                      <a:lnTo>
                        <a:pt x="53351" y="53207"/>
                      </a:lnTo>
                      <a:lnTo>
                        <a:pt x="53372" y="53020"/>
                      </a:lnTo>
                      <a:lnTo>
                        <a:pt x="53351" y="52647"/>
                      </a:lnTo>
                      <a:lnTo>
                        <a:pt x="53393" y="52336"/>
                      </a:lnTo>
                      <a:lnTo>
                        <a:pt x="53414" y="52171"/>
                      </a:lnTo>
                      <a:lnTo>
                        <a:pt x="53393" y="52005"/>
                      </a:lnTo>
                      <a:lnTo>
                        <a:pt x="53372" y="51839"/>
                      </a:lnTo>
                      <a:lnTo>
                        <a:pt x="53372" y="51673"/>
                      </a:lnTo>
                      <a:lnTo>
                        <a:pt x="53372" y="51362"/>
                      </a:lnTo>
                      <a:lnTo>
                        <a:pt x="53393" y="51051"/>
                      </a:lnTo>
                      <a:lnTo>
                        <a:pt x="53393" y="50886"/>
                      </a:lnTo>
                      <a:lnTo>
                        <a:pt x="53434" y="50284"/>
                      </a:lnTo>
                      <a:lnTo>
                        <a:pt x="53517" y="49808"/>
                      </a:lnTo>
                      <a:lnTo>
                        <a:pt x="53538" y="49580"/>
                      </a:lnTo>
                      <a:lnTo>
                        <a:pt x="53559" y="49352"/>
                      </a:lnTo>
                      <a:lnTo>
                        <a:pt x="53600" y="48357"/>
                      </a:lnTo>
                      <a:lnTo>
                        <a:pt x="53621" y="47445"/>
                      </a:lnTo>
                      <a:lnTo>
                        <a:pt x="53621" y="47362"/>
                      </a:lnTo>
                      <a:lnTo>
                        <a:pt x="53621" y="47341"/>
                      </a:lnTo>
                      <a:lnTo>
                        <a:pt x="53600" y="47134"/>
                      </a:lnTo>
                      <a:lnTo>
                        <a:pt x="53579" y="46927"/>
                      </a:lnTo>
                      <a:lnTo>
                        <a:pt x="53538" y="46802"/>
                      </a:lnTo>
                      <a:lnTo>
                        <a:pt x="53517" y="46574"/>
                      </a:lnTo>
                      <a:lnTo>
                        <a:pt x="53517" y="46408"/>
                      </a:lnTo>
                      <a:lnTo>
                        <a:pt x="53538" y="46222"/>
                      </a:lnTo>
                      <a:lnTo>
                        <a:pt x="53600" y="45849"/>
                      </a:lnTo>
                      <a:lnTo>
                        <a:pt x="53621" y="45662"/>
                      </a:lnTo>
                      <a:lnTo>
                        <a:pt x="53621" y="45476"/>
                      </a:lnTo>
                      <a:lnTo>
                        <a:pt x="53579" y="44792"/>
                      </a:lnTo>
                      <a:lnTo>
                        <a:pt x="53579" y="44585"/>
                      </a:lnTo>
                      <a:lnTo>
                        <a:pt x="53704" y="43963"/>
                      </a:lnTo>
                      <a:lnTo>
                        <a:pt x="53849" y="43051"/>
                      </a:lnTo>
                      <a:lnTo>
                        <a:pt x="53911" y="42740"/>
                      </a:lnTo>
                      <a:lnTo>
                        <a:pt x="53973" y="42408"/>
                      </a:lnTo>
                      <a:lnTo>
                        <a:pt x="53973" y="42242"/>
                      </a:lnTo>
                      <a:lnTo>
                        <a:pt x="53973" y="42077"/>
                      </a:lnTo>
                      <a:lnTo>
                        <a:pt x="53952" y="41911"/>
                      </a:lnTo>
                      <a:lnTo>
                        <a:pt x="53911" y="41745"/>
                      </a:lnTo>
                      <a:lnTo>
                        <a:pt x="53849" y="41517"/>
                      </a:lnTo>
                      <a:lnTo>
                        <a:pt x="53828" y="41310"/>
                      </a:lnTo>
                      <a:lnTo>
                        <a:pt x="53849" y="41165"/>
                      </a:lnTo>
                      <a:lnTo>
                        <a:pt x="53870" y="41040"/>
                      </a:lnTo>
                      <a:lnTo>
                        <a:pt x="53849" y="40874"/>
                      </a:lnTo>
                      <a:lnTo>
                        <a:pt x="53828" y="40729"/>
                      </a:lnTo>
                      <a:lnTo>
                        <a:pt x="53828" y="40563"/>
                      </a:lnTo>
                      <a:lnTo>
                        <a:pt x="53828" y="40481"/>
                      </a:lnTo>
                      <a:lnTo>
                        <a:pt x="53870" y="40398"/>
                      </a:lnTo>
                      <a:lnTo>
                        <a:pt x="53932" y="40253"/>
                      </a:lnTo>
                      <a:lnTo>
                        <a:pt x="53973" y="40087"/>
                      </a:lnTo>
                      <a:lnTo>
                        <a:pt x="53973" y="39797"/>
                      </a:lnTo>
                      <a:lnTo>
                        <a:pt x="53952" y="39506"/>
                      </a:lnTo>
                      <a:lnTo>
                        <a:pt x="53994" y="39133"/>
                      </a:lnTo>
                      <a:lnTo>
                        <a:pt x="54077" y="38739"/>
                      </a:lnTo>
                      <a:lnTo>
                        <a:pt x="54118" y="38429"/>
                      </a:lnTo>
                      <a:lnTo>
                        <a:pt x="54139" y="38118"/>
                      </a:lnTo>
                      <a:lnTo>
                        <a:pt x="54201" y="37351"/>
                      </a:lnTo>
                      <a:lnTo>
                        <a:pt x="54305" y="36853"/>
                      </a:lnTo>
                      <a:lnTo>
                        <a:pt x="54388" y="36542"/>
                      </a:lnTo>
                      <a:lnTo>
                        <a:pt x="54408" y="36211"/>
                      </a:lnTo>
                      <a:lnTo>
                        <a:pt x="54429" y="35734"/>
                      </a:lnTo>
                      <a:lnTo>
                        <a:pt x="54429" y="35237"/>
                      </a:lnTo>
                      <a:lnTo>
                        <a:pt x="54408" y="34698"/>
                      </a:lnTo>
                      <a:lnTo>
                        <a:pt x="54367" y="34408"/>
                      </a:lnTo>
                      <a:lnTo>
                        <a:pt x="54326" y="34138"/>
                      </a:lnTo>
                      <a:lnTo>
                        <a:pt x="54263" y="33827"/>
                      </a:lnTo>
                      <a:lnTo>
                        <a:pt x="54326" y="33475"/>
                      </a:lnTo>
                      <a:lnTo>
                        <a:pt x="54367" y="33102"/>
                      </a:lnTo>
                      <a:lnTo>
                        <a:pt x="54408" y="32666"/>
                      </a:lnTo>
                      <a:lnTo>
                        <a:pt x="54429" y="32231"/>
                      </a:lnTo>
                      <a:lnTo>
                        <a:pt x="54408" y="31982"/>
                      </a:lnTo>
                      <a:lnTo>
                        <a:pt x="54388" y="31734"/>
                      </a:lnTo>
                      <a:lnTo>
                        <a:pt x="54305" y="31216"/>
                      </a:lnTo>
                      <a:lnTo>
                        <a:pt x="54263" y="31029"/>
                      </a:lnTo>
                      <a:lnTo>
                        <a:pt x="54222" y="30863"/>
                      </a:lnTo>
                      <a:lnTo>
                        <a:pt x="54098" y="30532"/>
                      </a:lnTo>
                      <a:lnTo>
                        <a:pt x="54015" y="30387"/>
                      </a:lnTo>
                      <a:lnTo>
                        <a:pt x="53952" y="29910"/>
                      </a:lnTo>
                      <a:lnTo>
                        <a:pt x="53890" y="29537"/>
                      </a:lnTo>
                      <a:lnTo>
                        <a:pt x="53849" y="28936"/>
                      </a:lnTo>
                      <a:lnTo>
                        <a:pt x="53849" y="28583"/>
                      </a:lnTo>
                      <a:lnTo>
                        <a:pt x="53870" y="28231"/>
                      </a:lnTo>
                      <a:lnTo>
                        <a:pt x="53870" y="27941"/>
                      </a:lnTo>
                      <a:lnTo>
                        <a:pt x="53870" y="27651"/>
                      </a:lnTo>
                      <a:lnTo>
                        <a:pt x="53828" y="27049"/>
                      </a:lnTo>
                      <a:lnTo>
                        <a:pt x="53911" y="26946"/>
                      </a:lnTo>
                      <a:lnTo>
                        <a:pt x="53932" y="26884"/>
                      </a:lnTo>
                      <a:lnTo>
                        <a:pt x="53952" y="26821"/>
                      </a:lnTo>
                      <a:lnTo>
                        <a:pt x="54015" y="26345"/>
                      </a:lnTo>
                      <a:lnTo>
                        <a:pt x="54056" y="25868"/>
                      </a:lnTo>
                      <a:lnTo>
                        <a:pt x="54118" y="25163"/>
                      </a:lnTo>
                      <a:lnTo>
                        <a:pt x="54139" y="24832"/>
                      </a:lnTo>
                      <a:lnTo>
                        <a:pt x="54160" y="24479"/>
                      </a:lnTo>
                      <a:lnTo>
                        <a:pt x="54118" y="24127"/>
                      </a:lnTo>
                      <a:lnTo>
                        <a:pt x="54077" y="23775"/>
                      </a:lnTo>
                      <a:lnTo>
                        <a:pt x="54056" y="23692"/>
                      </a:lnTo>
                      <a:lnTo>
                        <a:pt x="54056" y="23630"/>
                      </a:lnTo>
                      <a:lnTo>
                        <a:pt x="54056" y="22946"/>
                      </a:lnTo>
                      <a:lnTo>
                        <a:pt x="54077" y="22427"/>
                      </a:lnTo>
                      <a:lnTo>
                        <a:pt x="54098" y="21909"/>
                      </a:lnTo>
                      <a:lnTo>
                        <a:pt x="54098" y="21412"/>
                      </a:lnTo>
                      <a:lnTo>
                        <a:pt x="54098" y="20935"/>
                      </a:lnTo>
                      <a:lnTo>
                        <a:pt x="53973" y="19836"/>
                      </a:lnTo>
                      <a:lnTo>
                        <a:pt x="53911" y="19132"/>
                      </a:lnTo>
                      <a:lnTo>
                        <a:pt x="53890" y="18427"/>
                      </a:lnTo>
                      <a:lnTo>
                        <a:pt x="53890" y="17867"/>
                      </a:lnTo>
                      <a:lnTo>
                        <a:pt x="53890" y="17536"/>
                      </a:lnTo>
                      <a:lnTo>
                        <a:pt x="53890" y="17204"/>
                      </a:lnTo>
                      <a:lnTo>
                        <a:pt x="53890" y="17038"/>
                      </a:lnTo>
                      <a:lnTo>
                        <a:pt x="53870" y="16748"/>
                      </a:lnTo>
                      <a:lnTo>
                        <a:pt x="53849" y="16417"/>
                      </a:lnTo>
                      <a:lnTo>
                        <a:pt x="53807" y="16064"/>
                      </a:lnTo>
                      <a:lnTo>
                        <a:pt x="53787" y="15774"/>
                      </a:lnTo>
                      <a:lnTo>
                        <a:pt x="53787" y="15297"/>
                      </a:lnTo>
                      <a:lnTo>
                        <a:pt x="53807" y="14841"/>
                      </a:lnTo>
                      <a:lnTo>
                        <a:pt x="53828" y="14406"/>
                      </a:lnTo>
                      <a:lnTo>
                        <a:pt x="53828" y="13909"/>
                      </a:lnTo>
                      <a:lnTo>
                        <a:pt x="53807" y="13639"/>
                      </a:lnTo>
                      <a:lnTo>
                        <a:pt x="53766" y="13390"/>
                      </a:lnTo>
                      <a:lnTo>
                        <a:pt x="53724" y="13121"/>
                      </a:lnTo>
                      <a:lnTo>
                        <a:pt x="53704" y="12872"/>
                      </a:lnTo>
                      <a:lnTo>
                        <a:pt x="53704" y="12375"/>
                      </a:lnTo>
                      <a:lnTo>
                        <a:pt x="53724" y="12002"/>
                      </a:lnTo>
                      <a:lnTo>
                        <a:pt x="53724" y="11939"/>
                      </a:lnTo>
                      <a:lnTo>
                        <a:pt x="53704" y="11898"/>
                      </a:lnTo>
                      <a:lnTo>
                        <a:pt x="53662" y="11857"/>
                      </a:lnTo>
                      <a:lnTo>
                        <a:pt x="53621" y="11836"/>
                      </a:lnTo>
                      <a:lnTo>
                        <a:pt x="53579" y="11857"/>
                      </a:lnTo>
                      <a:lnTo>
                        <a:pt x="53538" y="11877"/>
                      </a:lnTo>
                      <a:lnTo>
                        <a:pt x="53517" y="11939"/>
                      </a:lnTo>
                      <a:lnTo>
                        <a:pt x="53517" y="12002"/>
                      </a:lnTo>
                      <a:lnTo>
                        <a:pt x="53517" y="12333"/>
                      </a:lnTo>
                      <a:lnTo>
                        <a:pt x="53476" y="12686"/>
                      </a:lnTo>
                      <a:lnTo>
                        <a:pt x="53455" y="13038"/>
                      </a:lnTo>
                      <a:lnTo>
                        <a:pt x="53434" y="13225"/>
                      </a:lnTo>
                      <a:lnTo>
                        <a:pt x="53434" y="13390"/>
                      </a:lnTo>
                      <a:lnTo>
                        <a:pt x="53455" y="13743"/>
                      </a:lnTo>
                      <a:lnTo>
                        <a:pt x="53455" y="14406"/>
                      </a:lnTo>
                      <a:lnTo>
                        <a:pt x="53434" y="15090"/>
                      </a:lnTo>
                      <a:lnTo>
                        <a:pt x="53351" y="15546"/>
                      </a:lnTo>
                      <a:lnTo>
                        <a:pt x="53331" y="15774"/>
                      </a:lnTo>
                      <a:lnTo>
                        <a:pt x="53310" y="16023"/>
                      </a:lnTo>
                      <a:lnTo>
                        <a:pt x="53289" y="17018"/>
                      </a:lnTo>
                      <a:lnTo>
                        <a:pt x="53289" y="17391"/>
                      </a:lnTo>
                      <a:lnTo>
                        <a:pt x="53268" y="17246"/>
                      </a:lnTo>
                      <a:lnTo>
                        <a:pt x="53248" y="16624"/>
                      </a:lnTo>
                      <a:lnTo>
                        <a:pt x="53227" y="16520"/>
                      </a:lnTo>
                      <a:lnTo>
                        <a:pt x="53248" y="16251"/>
                      </a:lnTo>
                      <a:lnTo>
                        <a:pt x="53248" y="15981"/>
                      </a:lnTo>
                      <a:lnTo>
                        <a:pt x="53268" y="15712"/>
                      </a:lnTo>
                      <a:lnTo>
                        <a:pt x="53268" y="15422"/>
                      </a:lnTo>
                      <a:lnTo>
                        <a:pt x="53227" y="14986"/>
                      </a:lnTo>
                      <a:lnTo>
                        <a:pt x="53186" y="14572"/>
                      </a:lnTo>
                      <a:lnTo>
                        <a:pt x="53144" y="14219"/>
                      </a:lnTo>
                      <a:lnTo>
                        <a:pt x="53123" y="13867"/>
                      </a:lnTo>
                      <a:lnTo>
                        <a:pt x="53144" y="13494"/>
                      </a:lnTo>
                      <a:lnTo>
                        <a:pt x="53186" y="13017"/>
                      </a:lnTo>
                      <a:lnTo>
                        <a:pt x="53165" y="12520"/>
                      </a:lnTo>
                      <a:lnTo>
                        <a:pt x="53206" y="12043"/>
                      </a:lnTo>
                      <a:lnTo>
                        <a:pt x="53206" y="11587"/>
                      </a:lnTo>
                      <a:lnTo>
                        <a:pt x="53186" y="11152"/>
                      </a:lnTo>
                      <a:lnTo>
                        <a:pt x="53144" y="10675"/>
                      </a:lnTo>
                      <a:lnTo>
                        <a:pt x="53165" y="10323"/>
                      </a:lnTo>
                      <a:lnTo>
                        <a:pt x="53165" y="9970"/>
                      </a:lnTo>
                      <a:lnTo>
                        <a:pt x="53186" y="9577"/>
                      </a:lnTo>
                      <a:lnTo>
                        <a:pt x="53186" y="9204"/>
                      </a:lnTo>
                      <a:lnTo>
                        <a:pt x="53186" y="8872"/>
                      </a:lnTo>
                      <a:lnTo>
                        <a:pt x="53144" y="8561"/>
                      </a:lnTo>
                      <a:lnTo>
                        <a:pt x="53082" y="7981"/>
                      </a:lnTo>
                      <a:lnTo>
                        <a:pt x="53040" y="7566"/>
                      </a:lnTo>
                      <a:lnTo>
                        <a:pt x="53040" y="7359"/>
                      </a:lnTo>
                      <a:lnTo>
                        <a:pt x="53061" y="7027"/>
                      </a:lnTo>
                      <a:lnTo>
                        <a:pt x="53082" y="6778"/>
                      </a:lnTo>
                      <a:lnTo>
                        <a:pt x="53103" y="6530"/>
                      </a:lnTo>
                      <a:lnTo>
                        <a:pt x="53103" y="6240"/>
                      </a:lnTo>
                      <a:lnTo>
                        <a:pt x="53082" y="5970"/>
                      </a:lnTo>
                      <a:lnTo>
                        <a:pt x="53103" y="5701"/>
                      </a:lnTo>
                      <a:lnTo>
                        <a:pt x="53144" y="5493"/>
                      </a:lnTo>
                      <a:lnTo>
                        <a:pt x="53227" y="5037"/>
                      </a:lnTo>
                      <a:lnTo>
                        <a:pt x="53268" y="4768"/>
                      </a:lnTo>
                      <a:lnTo>
                        <a:pt x="53289" y="4498"/>
                      </a:lnTo>
                      <a:lnTo>
                        <a:pt x="53310" y="3939"/>
                      </a:lnTo>
                      <a:lnTo>
                        <a:pt x="53414" y="3338"/>
                      </a:lnTo>
                      <a:lnTo>
                        <a:pt x="53434" y="3048"/>
                      </a:lnTo>
                      <a:lnTo>
                        <a:pt x="53455" y="2757"/>
                      </a:lnTo>
                      <a:lnTo>
                        <a:pt x="53455" y="2467"/>
                      </a:lnTo>
                      <a:lnTo>
                        <a:pt x="53455" y="2198"/>
                      </a:lnTo>
                      <a:lnTo>
                        <a:pt x="53414" y="1928"/>
                      </a:lnTo>
                      <a:lnTo>
                        <a:pt x="53372" y="1700"/>
                      </a:lnTo>
                      <a:lnTo>
                        <a:pt x="53310" y="1472"/>
                      </a:lnTo>
                      <a:lnTo>
                        <a:pt x="53227" y="1265"/>
                      </a:lnTo>
                      <a:lnTo>
                        <a:pt x="53123" y="1099"/>
                      </a:lnTo>
                      <a:lnTo>
                        <a:pt x="52999" y="933"/>
                      </a:lnTo>
                      <a:lnTo>
                        <a:pt x="52854" y="830"/>
                      </a:lnTo>
                      <a:lnTo>
                        <a:pt x="52667" y="726"/>
                      </a:lnTo>
                      <a:lnTo>
                        <a:pt x="52460" y="685"/>
                      </a:lnTo>
                      <a:lnTo>
                        <a:pt x="52232" y="664"/>
                      </a:lnTo>
                      <a:lnTo>
                        <a:pt x="51341" y="664"/>
                      </a:lnTo>
                      <a:lnTo>
                        <a:pt x="49703" y="705"/>
                      </a:lnTo>
                      <a:lnTo>
                        <a:pt x="46263" y="747"/>
                      </a:lnTo>
                      <a:lnTo>
                        <a:pt x="44356" y="768"/>
                      </a:lnTo>
                      <a:lnTo>
                        <a:pt x="39920" y="768"/>
                      </a:lnTo>
                      <a:lnTo>
                        <a:pt x="37288" y="726"/>
                      </a:lnTo>
                      <a:lnTo>
                        <a:pt x="36542" y="685"/>
                      </a:lnTo>
                      <a:lnTo>
                        <a:pt x="35733" y="664"/>
                      </a:lnTo>
                      <a:lnTo>
                        <a:pt x="34863" y="643"/>
                      </a:lnTo>
                      <a:lnTo>
                        <a:pt x="36625" y="643"/>
                      </a:lnTo>
                      <a:lnTo>
                        <a:pt x="36873" y="623"/>
                      </a:lnTo>
                      <a:lnTo>
                        <a:pt x="37143" y="643"/>
                      </a:lnTo>
                      <a:lnTo>
                        <a:pt x="37412" y="643"/>
                      </a:lnTo>
                      <a:lnTo>
                        <a:pt x="37661" y="623"/>
                      </a:lnTo>
                      <a:lnTo>
                        <a:pt x="37910" y="623"/>
                      </a:lnTo>
                      <a:lnTo>
                        <a:pt x="38449" y="664"/>
                      </a:lnTo>
                      <a:lnTo>
                        <a:pt x="38988" y="685"/>
                      </a:lnTo>
                      <a:lnTo>
                        <a:pt x="39630" y="705"/>
                      </a:lnTo>
                      <a:lnTo>
                        <a:pt x="40128" y="705"/>
                      </a:lnTo>
                      <a:lnTo>
                        <a:pt x="40625" y="685"/>
                      </a:lnTo>
                      <a:lnTo>
                        <a:pt x="41060" y="664"/>
                      </a:lnTo>
                      <a:lnTo>
                        <a:pt x="41330" y="664"/>
                      </a:lnTo>
                      <a:lnTo>
                        <a:pt x="41889" y="685"/>
                      </a:lnTo>
                      <a:lnTo>
                        <a:pt x="42490" y="685"/>
                      </a:lnTo>
                      <a:lnTo>
                        <a:pt x="43071" y="664"/>
                      </a:lnTo>
                      <a:lnTo>
                        <a:pt x="43589" y="643"/>
                      </a:lnTo>
                      <a:lnTo>
                        <a:pt x="44128" y="643"/>
                      </a:lnTo>
                      <a:lnTo>
                        <a:pt x="44439" y="623"/>
                      </a:lnTo>
                      <a:lnTo>
                        <a:pt x="45268" y="623"/>
                      </a:lnTo>
                      <a:lnTo>
                        <a:pt x="45537" y="643"/>
                      </a:lnTo>
                      <a:lnTo>
                        <a:pt x="50988" y="643"/>
                      </a:lnTo>
                      <a:lnTo>
                        <a:pt x="51610" y="623"/>
                      </a:lnTo>
                      <a:lnTo>
                        <a:pt x="52253" y="602"/>
                      </a:lnTo>
                      <a:lnTo>
                        <a:pt x="53082" y="581"/>
                      </a:lnTo>
                      <a:lnTo>
                        <a:pt x="53227" y="560"/>
                      </a:lnTo>
                      <a:lnTo>
                        <a:pt x="53268" y="560"/>
                      </a:lnTo>
                      <a:lnTo>
                        <a:pt x="53289" y="540"/>
                      </a:lnTo>
                      <a:lnTo>
                        <a:pt x="53268" y="519"/>
                      </a:lnTo>
                      <a:lnTo>
                        <a:pt x="53227" y="519"/>
                      </a:lnTo>
                      <a:lnTo>
                        <a:pt x="53082" y="498"/>
                      </a:lnTo>
                      <a:lnTo>
                        <a:pt x="52688" y="498"/>
                      </a:lnTo>
                      <a:lnTo>
                        <a:pt x="52087" y="457"/>
                      </a:lnTo>
                      <a:lnTo>
                        <a:pt x="51672" y="457"/>
                      </a:lnTo>
                      <a:lnTo>
                        <a:pt x="51258" y="477"/>
                      </a:lnTo>
                      <a:lnTo>
                        <a:pt x="50387" y="457"/>
                      </a:lnTo>
                      <a:lnTo>
                        <a:pt x="49538" y="436"/>
                      </a:lnTo>
                      <a:lnTo>
                        <a:pt x="48957" y="415"/>
                      </a:lnTo>
                      <a:lnTo>
                        <a:pt x="48398" y="395"/>
                      </a:lnTo>
                      <a:lnTo>
                        <a:pt x="47175" y="374"/>
                      </a:lnTo>
                      <a:lnTo>
                        <a:pt x="46035" y="353"/>
                      </a:lnTo>
                      <a:lnTo>
                        <a:pt x="45910" y="353"/>
                      </a:lnTo>
                      <a:lnTo>
                        <a:pt x="45413" y="374"/>
                      </a:lnTo>
                      <a:lnTo>
                        <a:pt x="45247" y="395"/>
                      </a:lnTo>
                      <a:lnTo>
                        <a:pt x="44957" y="415"/>
                      </a:lnTo>
                      <a:lnTo>
                        <a:pt x="44750" y="415"/>
                      </a:lnTo>
                      <a:lnTo>
                        <a:pt x="44542" y="395"/>
                      </a:lnTo>
                      <a:lnTo>
                        <a:pt x="44066" y="374"/>
                      </a:lnTo>
                      <a:lnTo>
                        <a:pt x="42781" y="374"/>
                      </a:lnTo>
                      <a:lnTo>
                        <a:pt x="42511" y="395"/>
                      </a:lnTo>
                      <a:lnTo>
                        <a:pt x="41744" y="332"/>
                      </a:lnTo>
                      <a:lnTo>
                        <a:pt x="40625" y="270"/>
                      </a:lnTo>
                      <a:lnTo>
                        <a:pt x="39817" y="208"/>
                      </a:lnTo>
                      <a:lnTo>
                        <a:pt x="39402" y="208"/>
                      </a:lnTo>
                      <a:lnTo>
                        <a:pt x="39008" y="229"/>
                      </a:lnTo>
                      <a:lnTo>
                        <a:pt x="38718" y="270"/>
                      </a:lnTo>
                      <a:lnTo>
                        <a:pt x="38469" y="270"/>
                      </a:lnTo>
                      <a:lnTo>
                        <a:pt x="38138" y="249"/>
                      </a:lnTo>
                      <a:lnTo>
                        <a:pt x="37951" y="270"/>
                      </a:lnTo>
                      <a:lnTo>
                        <a:pt x="37557" y="270"/>
                      </a:lnTo>
                      <a:lnTo>
                        <a:pt x="37350" y="249"/>
                      </a:lnTo>
                      <a:lnTo>
                        <a:pt x="37164" y="229"/>
                      </a:lnTo>
                      <a:lnTo>
                        <a:pt x="36956" y="208"/>
                      </a:lnTo>
                      <a:lnTo>
                        <a:pt x="35796" y="208"/>
                      </a:lnTo>
                      <a:lnTo>
                        <a:pt x="35298" y="167"/>
                      </a:lnTo>
                      <a:lnTo>
                        <a:pt x="34531" y="125"/>
                      </a:lnTo>
                      <a:lnTo>
                        <a:pt x="33578" y="104"/>
                      </a:lnTo>
                      <a:lnTo>
                        <a:pt x="32977" y="63"/>
                      </a:lnTo>
                      <a:lnTo>
                        <a:pt x="32583" y="21"/>
                      </a:lnTo>
                      <a:lnTo>
                        <a:pt x="32189" y="21"/>
                      </a:lnTo>
                      <a:lnTo>
                        <a:pt x="31588" y="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25" name="Rectangle 88">
                  <a:extLst>
                    <a:ext uri="{FF2B5EF4-FFF2-40B4-BE49-F238E27FC236}">
                      <a16:creationId xmlns:a16="http://schemas.microsoft.com/office/drawing/2014/main" id="{6F8CBEE7-4D51-C2A8-57D9-B137FF524BE2}"/>
                    </a:ext>
                  </a:extLst>
                </p:cNvPr>
                <p:cNvSpPr/>
                <p:nvPr/>
              </p:nvSpPr>
              <p:spPr>
                <a:xfrm>
                  <a:off x="792772" y="227505"/>
                  <a:ext cx="7820286" cy="1220855"/>
                </a:xfrm>
                <a:custGeom>
                  <a:avLst/>
                  <a:gdLst>
                    <a:gd name="connsiteX0" fmla="*/ 0 w 7820286"/>
                    <a:gd name="connsiteY0" fmla="*/ 0 h 1220855"/>
                    <a:gd name="connsiteX1" fmla="*/ 402186 w 7820286"/>
                    <a:gd name="connsiteY1" fmla="*/ 0 h 1220855"/>
                    <a:gd name="connsiteX2" fmla="*/ 1038981 w 7820286"/>
                    <a:gd name="connsiteY2" fmla="*/ 0 h 1220855"/>
                    <a:gd name="connsiteX3" fmla="*/ 1753978 w 7820286"/>
                    <a:gd name="connsiteY3" fmla="*/ 0 h 1220855"/>
                    <a:gd name="connsiteX4" fmla="*/ 2468976 w 7820286"/>
                    <a:gd name="connsiteY4" fmla="*/ 0 h 1220855"/>
                    <a:gd name="connsiteX5" fmla="*/ 3105771 w 7820286"/>
                    <a:gd name="connsiteY5" fmla="*/ 0 h 1220855"/>
                    <a:gd name="connsiteX6" fmla="*/ 3664363 w 7820286"/>
                    <a:gd name="connsiteY6" fmla="*/ 0 h 1220855"/>
                    <a:gd name="connsiteX7" fmla="*/ 4379360 w 7820286"/>
                    <a:gd name="connsiteY7" fmla="*/ 0 h 1220855"/>
                    <a:gd name="connsiteX8" fmla="*/ 4781546 w 7820286"/>
                    <a:gd name="connsiteY8" fmla="*/ 0 h 1220855"/>
                    <a:gd name="connsiteX9" fmla="*/ 5261935 w 7820286"/>
                    <a:gd name="connsiteY9" fmla="*/ 0 h 1220855"/>
                    <a:gd name="connsiteX10" fmla="*/ 5742324 w 7820286"/>
                    <a:gd name="connsiteY10" fmla="*/ 0 h 1220855"/>
                    <a:gd name="connsiteX11" fmla="*/ 6144510 w 7820286"/>
                    <a:gd name="connsiteY11" fmla="*/ 0 h 1220855"/>
                    <a:gd name="connsiteX12" fmla="*/ 6703102 w 7820286"/>
                    <a:gd name="connsiteY12" fmla="*/ 0 h 1220855"/>
                    <a:gd name="connsiteX13" fmla="*/ 7105288 w 7820286"/>
                    <a:gd name="connsiteY13" fmla="*/ 0 h 1220855"/>
                    <a:gd name="connsiteX14" fmla="*/ 7820286 w 7820286"/>
                    <a:gd name="connsiteY14" fmla="*/ 0 h 1220855"/>
                    <a:gd name="connsiteX15" fmla="*/ 7820286 w 7820286"/>
                    <a:gd name="connsiteY15" fmla="*/ 419160 h 1220855"/>
                    <a:gd name="connsiteX16" fmla="*/ 7820286 w 7820286"/>
                    <a:gd name="connsiteY16" fmla="*/ 826112 h 1220855"/>
                    <a:gd name="connsiteX17" fmla="*/ 7820286 w 7820286"/>
                    <a:gd name="connsiteY17" fmla="*/ 1220855 h 1220855"/>
                    <a:gd name="connsiteX18" fmla="*/ 7496303 w 7820286"/>
                    <a:gd name="connsiteY18" fmla="*/ 1220855 h 1220855"/>
                    <a:gd name="connsiteX19" fmla="*/ 6859508 w 7820286"/>
                    <a:gd name="connsiteY19" fmla="*/ 1220855 h 1220855"/>
                    <a:gd name="connsiteX20" fmla="*/ 6300916 w 7820286"/>
                    <a:gd name="connsiteY20" fmla="*/ 1220855 h 1220855"/>
                    <a:gd name="connsiteX21" fmla="*/ 5976933 w 7820286"/>
                    <a:gd name="connsiteY21" fmla="*/ 1220855 h 1220855"/>
                    <a:gd name="connsiteX22" fmla="*/ 5340138 w 7820286"/>
                    <a:gd name="connsiteY22" fmla="*/ 1220855 h 1220855"/>
                    <a:gd name="connsiteX23" fmla="*/ 4859749 w 7820286"/>
                    <a:gd name="connsiteY23" fmla="*/ 1220855 h 1220855"/>
                    <a:gd name="connsiteX24" fmla="*/ 4301157 w 7820286"/>
                    <a:gd name="connsiteY24" fmla="*/ 1220855 h 1220855"/>
                    <a:gd name="connsiteX25" fmla="*/ 3664363 w 7820286"/>
                    <a:gd name="connsiteY25" fmla="*/ 1220855 h 1220855"/>
                    <a:gd name="connsiteX26" fmla="*/ 3340379 w 7820286"/>
                    <a:gd name="connsiteY26" fmla="*/ 1220855 h 1220855"/>
                    <a:gd name="connsiteX27" fmla="*/ 2781787 w 7820286"/>
                    <a:gd name="connsiteY27" fmla="*/ 1220855 h 1220855"/>
                    <a:gd name="connsiteX28" fmla="*/ 2144993 w 7820286"/>
                    <a:gd name="connsiteY28" fmla="*/ 1220855 h 1220855"/>
                    <a:gd name="connsiteX29" fmla="*/ 1508198 w 7820286"/>
                    <a:gd name="connsiteY29" fmla="*/ 1220855 h 1220855"/>
                    <a:gd name="connsiteX30" fmla="*/ 1106012 w 7820286"/>
                    <a:gd name="connsiteY30" fmla="*/ 1220855 h 1220855"/>
                    <a:gd name="connsiteX31" fmla="*/ 625623 w 7820286"/>
                    <a:gd name="connsiteY31" fmla="*/ 1220855 h 1220855"/>
                    <a:gd name="connsiteX32" fmla="*/ 0 w 7820286"/>
                    <a:gd name="connsiteY32" fmla="*/ 1220855 h 1220855"/>
                    <a:gd name="connsiteX33" fmla="*/ 0 w 7820286"/>
                    <a:gd name="connsiteY33" fmla="*/ 838320 h 1220855"/>
                    <a:gd name="connsiteX34" fmla="*/ 0 w 7820286"/>
                    <a:gd name="connsiteY34" fmla="*/ 443577 h 1220855"/>
                    <a:gd name="connsiteX35" fmla="*/ 0 w 7820286"/>
                    <a:gd name="connsiteY35" fmla="*/ 0 h 1220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7820286" h="1220855" extrusionOk="0">
                      <a:moveTo>
                        <a:pt x="0" y="0"/>
                      </a:moveTo>
                      <a:cubicBezTo>
                        <a:pt x="195189" y="-37728"/>
                        <a:pt x="257781" y="10052"/>
                        <a:pt x="402186" y="0"/>
                      </a:cubicBezTo>
                      <a:cubicBezTo>
                        <a:pt x="546591" y="-10052"/>
                        <a:pt x="761480" y="73439"/>
                        <a:pt x="1038981" y="0"/>
                      </a:cubicBezTo>
                      <a:cubicBezTo>
                        <a:pt x="1316483" y="-73439"/>
                        <a:pt x="1454275" y="85170"/>
                        <a:pt x="1753978" y="0"/>
                      </a:cubicBezTo>
                      <a:cubicBezTo>
                        <a:pt x="2053681" y="-85170"/>
                        <a:pt x="2118023" y="55986"/>
                        <a:pt x="2468976" y="0"/>
                      </a:cubicBezTo>
                      <a:cubicBezTo>
                        <a:pt x="2819929" y="-55986"/>
                        <a:pt x="2803204" y="68099"/>
                        <a:pt x="3105771" y="0"/>
                      </a:cubicBezTo>
                      <a:cubicBezTo>
                        <a:pt x="3408338" y="-68099"/>
                        <a:pt x="3541553" y="24818"/>
                        <a:pt x="3664363" y="0"/>
                      </a:cubicBezTo>
                      <a:cubicBezTo>
                        <a:pt x="3787173" y="-24818"/>
                        <a:pt x="4154897" y="41261"/>
                        <a:pt x="4379360" y="0"/>
                      </a:cubicBezTo>
                      <a:cubicBezTo>
                        <a:pt x="4603823" y="-41261"/>
                        <a:pt x="4637397" y="6901"/>
                        <a:pt x="4781546" y="0"/>
                      </a:cubicBezTo>
                      <a:cubicBezTo>
                        <a:pt x="4925695" y="-6901"/>
                        <a:pt x="5125934" y="24321"/>
                        <a:pt x="5261935" y="0"/>
                      </a:cubicBezTo>
                      <a:cubicBezTo>
                        <a:pt x="5397936" y="-24321"/>
                        <a:pt x="5567626" y="29507"/>
                        <a:pt x="5742324" y="0"/>
                      </a:cubicBezTo>
                      <a:cubicBezTo>
                        <a:pt x="5917022" y="-29507"/>
                        <a:pt x="6024942" y="17886"/>
                        <a:pt x="6144510" y="0"/>
                      </a:cubicBezTo>
                      <a:cubicBezTo>
                        <a:pt x="6264078" y="-17886"/>
                        <a:pt x="6497444" y="14440"/>
                        <a:pt x="6703102" y="0"/>
                      </a:cubicBezTo>
                      <a:cubicBezTo>
                        <a:pt x="6908760" y="-14440"/>
                        <a:pt x="6937555" y="4382"/>
                        <a:pt x="7105288" y="0"/>
                      </a:cubicBezTo>
                      <a:cubicBezTo>
                        <a:pt x="7273021" y="-4382"/>
                        <a:pt x="7545312" y="16366"/>
                        <a:pt x="7820286" y="0"/>
                      </a:cubicBezTo>
                      <a:cubicBezTo>
                        <a:pt x="7860277" y="108811"/>
                        <a:pt x="7815435" y="288938"/>
                        <a:pt x="7820286" y="419160"/>
                      </a:cubicBezTo>
                      <a:cubicBezTo>
                        <a:pt x="7825137" y="549382"/>
                        <a:pt x="7790737" y="665384"/>
                        <a:pt x="7820286" y="826112"/>
                      </a:cubicBezTo>
                      <a:cubicBezTo>
                        <a:pt x="7849835" y="986840"/>
                        <a:pt x="7798534" y="1121083"/>
                        <a:pt x="7820286" y="1220855"/>
                      </a:cubicBezTo>
                      <a:cubicBezTo>
                        <a:pt x="7740461" y="1253812"/>
                        <a:pt x="7587273" y="1197609"/>
                        <a:pt x="7496303" y="1220855"/>
                      </a:cubicBezTo>
                      <a:cubicBezTo>
                        <a:pt x="7405333" y="1244101"/>
                        <a:pt x="7155009" y="1185026"/>
                        <a:pt x="6859508" y="1220855"/>
                      </a:cubicBezTo>
                      <a:cubicBezTo>
                        <a:pt x="6564007" y="1256684"/>
                        <a:pt x="6424084" y="1199206"/>
                        <a:pt x="6300916" y="1220855"/>
                      </a:cubicBezTo>
                      <a:cubicBezTo>
                        <a:pt x="6177748" y="1242504"/>
                        <a:pt x="6109554" y="1199198"/>
                        <a:pt x="5976933" y="1220855"/>
                      </a:cubicBezTo>
                      <a:cubicBezTo>
                        <a:pt x="5844312" y="1242512"/>
                        <a:pt x="5586636" y="1181987"/>
                        <a:pt x="5340138" y="1220855"/>
                      </a:cubicBezTo>
                      <a:cubicBezTo>
                        <a:pt x="5093640" y="1259723"/>
                        <a:pt x="4972767" y="1215337"/>
                        <a:pt x="4859749" y="1220855"/>
                      </a:cubicBezTo>
                      <a:cubicBezTo>
                        <a:pt x="4746731" y="1226373"/>
                        <a:pt x="4537937" y="1212860"/>
                        <a:pt x="4301157" y="1220855"/>
                      </a:cubicBezTo>
                      <a:cubicBezTo>
                        <a:pt x="4064377" y="1228850"/>
                        <a:pt x="3966069" y="1183022"/>
                        <a:pt x="3664363" y="1220855"/>
                      </a:cubicBezTo>
                      <a:cubicBezTo>
                        <a:pt x="3362657" y="1258688"/>
                        <a:pt x="3481641" y="1196146"/>
                        <a:pt x="3340379" y="1220855"/>
                      </a:cubicBezTo>
                      <a:cubicBezTo>
                        <a:pt x="3199117" y="1245564"/>
                        <a:pt x="2994095" y="1189774"/>
                        <a:pt x="2781787" y="1220855"/>
                      </a:cubicBezTo>
                      <a:cubicBezTo>
                        <a:pt x="2569479" y="1251936"/>
                        <a:pt x="2410850" y="1160875"/>
                        <a:pt x="2144993" y="1220855"/>
                      </a:cubicBezTo>
                      <a:cubicBezTo>
                        <a:pt x="1879136" y="1280835"/>
                        <a:pt x="1770222" y="1218544"/>
                        <a:pt x="1508198" y="1220855"/>
                      </a:cubicBezTo>
                      <a:cubicBezTo>
                        <a:pt x="1246175" y="1223166"/>
                        <a:pt x="1211092" y="1176539"/>
                        <a:pt x="1106012" y="1220855"/>
                      </a:cubicBezTo>
                      <a:cubicBezTo>
                        <a:pt x="1000932" y="1265171"/>
                        <a:pt x="856675" y="1185225"/>
                        <a:pt x="625623" y="1220855"/>
                      </a:cubicBezTo>
                      <a:cubicBezTo>
                        <a:pt x="394571" y="1256485"/>
                        <a:pt x="222375" y="1208581"/>
                        <a:pt x="0" y="1220855"/>
                      </a:cubicBezTo>
                      <a:cubicBezTo>
                        <a:pt x="-8994" y="1085904"/>
                        <a:pt x="45552" y="934075"/>
                        <a:pt x="0" y="838320"/>
                      </a:cubicBezTo>
                      <a:cubicBezTo>
                        <a:pt x="-45552" y="742565"/>
                        <a:pt x="26812" y="601619"/>
                        <a:pt x="0" y="443577"/>
                      </a:cubicBezTo>
                      <a:cubicBezTo>
                        <a:pt x="-26812" y="285535"/>
                        <a:pt x="17140" y="156374"/>
                        <a:pt x="0" y="0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CA3659"/>
                  </a:solidFill>
                  <a:prstDash val="lgDash"/>
                  <a:extLst>
                    <a:ext uri="{C807C97D-BFC1-408E-A445-0C87EB9F89A2}">
                      <ask:lineSketchStyleProps xmlns:ask="http://schemas.microsoft.com/office/drawing/2018/sketchyshapes" sd="170926038">
                        <a:prstGeom prst="rect">
                          <a:avLst/>
                        </a:prstGeom>
                        <ask:type>
                          <ask:lineSketchScribble/>
                        </ask:type>
                      </ask:lineSketchStyleProps>
                    </a:ext>
                  </a:extLst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  <a:sym typeface="Arial"/>
                  </a:endParaRP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FC9217A-F002-4CBC-34C1-FD13B89B137E}"/>
                  </a:ext>
                </a:extLst>
              </p:cNvPr>
              <p:cNvSpPr txBox="1"/>
              <p:nvPr/>
            </p:nvSpPr>
            <p:spPr>
              <a:xfrm>
                <a:off x="1870986" y="507407"/>
                <a:ext cx="6721668" cy="5877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 So </a:t>
                </a:r>
                <a:r>
                  <a:rPr kumimoji="0" lang="en-US" sz="4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sánh</a:t>
                </a:r>
                <a:r>
                  <a:rPr kumimoji="0" lang="en-US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: 5969 + 2017 ... 2017 + 5962</a:t>
                </a:r>
              </a:p>
            </p:txBody>
          </p:sp>
        </p:grpSp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0749185">
              <a:off x="1026438" y="-372054"/>
              <a:ext cx="2083859" cy="2777656"/>
            </a:xfrm>
            <a:prstGeom prst="rect">
              <a:avLst/>
            </a:prstGeom>
          </p:spPr>
        </p:pic>
      </p:grpSp>
      <p:pic>
        <p:nvPicPr>
          <p:cNvPr id="68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2813D9A4-D7D3-958B-E6BD-D8DAAD2D43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553557" y="5252483"/>
            <a:ext cx="1455841" cy="1455841"/>
          </a:xfrm>
          <a:prstGeom prst="rect">
            <a:avLst/>
          </a:prstGeom>
        </p:spPr>
      </p:pic>
      <p:pic>
        <p:nvPicPr>
          <p:cNvPr id="69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BC2AAE38-CC93-FE96-25F0-6429DDA64F5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587593" y="3370999"/>
            <a:ext cx="1245280" cy="1245280"/>
          </a:xfrm>
          <a:prstGeom prst="rect">
            <a:avLst/>
          </a:prstGeom>
        </p:spPr>
      </p:pic>
      <p:pic>
        <p:nvPicPr>
          <p:cNvPr id="70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BC2AAE38-CC93-FE96-25F0-6429DDA64F5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585807" y="1608487"/>
            <a:ext cx="1245280" cy="124528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407464" y="2174618"/>
            <a:ext cx="9359358" cy="1603387"/>
            <a:chOff x="1407464" y="2174618"/>
            <a:chExt cx="9359358" cy="1603387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494FD56-6031-30C1-EBD3-D8BFA61ED704}"/>
                </a:ext>
              </a:extLst>
            </p:cNvPr>
            <p:cNvGrpSpPr/>
            <p:nvPr/>
          </p:nvGrpSpPr>
          <p:grpSpPr>
            <a:xfrm>
              <a:off x="1407464" y="2260469"/>
              <a:ext cx="9359358" cy="1132097"/>
              <a:chOff x="335021" y="23792"/>
              <a:chExt cx="8572280" cy="1553496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469D7A8D-AC90-821C-807E-ACF7EF71BEE4}"/>
                  </a:ext>
                </a:extLst>
              </p:cNvPr>
              <p:cNvGrpSpPr/>
              <p:nvPr/>
            </p:nvGrpSpPr>
            <p:grpSpPr>
              <a:xfrm>
                <a:off x="335021" y="23792"/>
                <a:ext cx="8572280" cy="1553496"/>
                <a:chOff x="335021" y="23792"/>
                <a:chExt cx="8572280" cy="1553496"/>
              </a:xfrm>
            </p:grpSpPr>
            <p:sp>
              <p:nvSpPr>
                <p:cNvPr id="42" name="Google Shape;2105;p47">
                  <a:extLst>
                    <a:ext uri="{FF2B5EF4-FFF2-40B4-BE49-F238E27FC236}">
                      <a16:creationId xmlns:a16="http://schemas.microsoft.com/office/drawing/2014/main" id="{DA3FBF7E-E84E-7E93-863D-5C618E6F7EFA}"/>
                    </a:ext>
                  </a:extLst>
                </p:cNvPr>
                <p:cNvSpPr/>
                <p:nvPr/>
              </p:nvSpPr>
              <p:spPr>
                <a:xfrm>
                  <a:off x="335021" y="23792"/>
                  <a:ext cx="8572280" cy="155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30" h="54969" extrusionOk="0">
                      <a:moveTo>
                        <a:pt x="16727" y="519"/>
                      </a:moveTo>
                      <a:lnTo>
                        <a:pt x="18344" y="540"/>
                      </a:lnTo>
                      <a:lnTo>
                        <a:pt x="17452" y="560"/>
                      </a:lnTo>
                      <a:lnTo>
                        <a:pt x="15856" y="560"/>
                      </a:lnTo>
                      <a:lnTo>
                        <a:pt x="16727" y="519"/>
                      </a:lnTo>
                      <a:close/>
                      <a:moveTo>
                        <a:pt x="1430" y="12810"/>
                      </a:moveTo>
                      <a:lnTo>
                        <a:pt x="1430" y="13432"/>
                      </a:lnTo>
                      <a:lnTo>
                        <a:pt x="1389" y="13225"/>
                      </a:lnTo>
                      <a:lnTo>
                        <a:pt x="1389" y="13142"/>
                      </a:lnTo>
                      <a:lnTo>
                        <a:pt x="1389" y="13038"/>
                      </a:lnTo>
                      <a:lnTo>
                        <a:pt x="1430" y="12810"/>
                      </a:lnTo>
                      <a:close/>
                      <a:moveTo>
                        <a:pt x="1430" y="13556"/>
                      </a:moveTo>
                      <a:lnTo>
                        <a:pt x="1410" y="13971"/>
                      </a:lnTo>
                      <a:lnTo>
                        <a:pt x="1410" y="13888"/>
                      </a:lnTo>
                      <a:lnTo>
                        <a:pt x="1430" y="13556"/>
                      </a:lnTo>
                      <a:close/>
                      <a:moveTo>
                        <a:pt x="30966" y="1"/>
                      </a:moveTo>
                      <a:lnTo>
                        <a:pt x="30303" y="21"/>
                      </a:lnTo>
                      <a:lnTo>
                        <a:pt x="29640" y="63"/>
                      </a:lnTo>
                      <a:lnTo>
                        <a:pt x="29246" y="84"/>
                      </a:lnTo>
                      <a:lnTo>
                        <a:pt x="28355" y="42"/>
                      </a:lnTo>
                      <a:lnTo>
                        <a:pt x="27816" y="21"/>
                      </a:lnTo>
                      <a:lnTo>
                        <a:pt x="26634" y="21"/>
                      </a:lnTo>
                      <a:lnTo>
                        <a:pt x="26013" y="63"/>
                      </a:lnTo>
                      <a:lnTo>
                        <a:pt x="25577" y="104"/>
                      </a:lnTo>
                      <a:lnTo>
                        <a:pt x="25163" y="146"/>
                      </a:lnTo>
                      <a:lnTo>
                        <a:pt x="24976" y="187"/>
                      </a:lnTo>
                      <a:lnTo>
                        <a:pt x="24396" y="229"/>
                      </a:lnTo>
                      <a:lnTo>
                        <a:pt x="23940" y="249"/>
                      </a:lnTo>
                      <a:lnTo>
                        <a:pt x="23214" y="270"/>
                      </a:lnTo>
                      <a:lnTo>
                        <a:pt x="22344" y="249"/>
                      </a:lnTo>
                      <a:lnTo>
                        <a:pt x="21618" y="249"/>
                      </a:lnTo>
                      <a:lnTo>
                        <a:pt x="20872" y="270"/>
                      </a:lnTo>
                      <a:lnTo>
                        <a:pt x="20748" y="229"/>
                      </a:lnTo>
                      <a:lnTo>
                        <a:pt x="20582" y="208"/>
                      </a:lnTo>
                      <a:lnTo>
                        <a:pt x="19421" y="167"/>
                      </a:lnTo>
                      <a:lnTo>
                        <a:pt x="18530" y="146"/>
                      </a:lnTo>
                      <a:lnTo>
                        <a:pt x="18136" y="125"/>
                      </a:lnTo>
                      <a:lnTo>
                        <a:pt x="17722" y="125"/>
                      </a:lnTo>
                      <a:lnTo>
                        <a:pt x="16830" y="167"/>
                      </a:lnTo>
                      <a:lnTo>
                        <a:pt x="14530" y="167"/>
                      </a:lnTo>
                      <a:lnTo>
                        <a:pt x="13929" y="146"/>
                      </a:lnTo>
                      <a:lnTo>
                        <a:pt x="13328" y="167"/>
                      </a:lnTo>
                      <a:lnTo>
                        <a:pt x="11980" y="208"/>
                      </a:lnTo>
                      <a:lnTo>
                        <a:pt x="10239" y="249"/>
                      </a:lnTo>
                      <a:lnTo>
                        <a:pt x="8519" y="249"/>
                      </a:lnTo>
                      <a:lnTo>
                        <a:pt x="7752" y="270"/>
                      </a:lnTo>
                      <a:lnTo>
                        <a:pt x="6964" y="291"/>
                      </a:lnTo>
                      <a:lnTo>
                        <a:pt x="5824" y="291"/>
                      </a:lnTo>
                      <a:lnTo>
                        <a:pt x="4664" y="270"/>
                      </a:lnTo>
                      <a:lnTo>
                        <a:pt x="4021" y="291"/>
                      </a:lnTo>
                      <a:lnTo>
                        <a:pt x="3379" y="332"/>
                      </a:lnTo>
                      <a:lnTo>
                        <a:pt x="2322" y="312"/>
                      </a:lnTo>
                      <a:lnTo>
                        <a:pt x="2177" y="332"/>
                      </a:lnTo>
                      <a:lnTo>
                        <a:pt x="2135" y="332"/>
                      </a:lnTo>
                      <a:lnTo>
                        <a:pt x="2114" y="374"/>
                      </a:lnTo>
                      <a:lnTo>
                        <a:pt x="2135" y="395"/>
                      </a:lnTo>
                      <a:lnTo>
                        <a:pt x="2156" y="395"/>
                      </a:lnTo>
                      <a:lnTo>
                        <a:pt x="2322" y="415"/>
                      </a:lnTo>
                      <a:lnTo>
                        <a:pt x="2715" y="415"/>
                      </a:lnTo>
                      <a:lnTo>
                        <a:pt x="3586" y="436"/>
                      </a:lnTo>
                      <a:lnTo>
                        <a:pt x="4456" y="436"/>
                      </a:lnTo>
                      <a:lnTo>
                        <a:pt x="6115" y="457"/>
                      </a:lnTo>
                      <a:lnTo>
                        <a:pt x="6695" y="477"/>
                      </a:lnTo>
                      <a:lnTo>
                        <a:pt x="7255" y="498"/>
                      </a:lnTo>
                      <a:lnTo>
                        <a:pt x="7690" y="498"/>
                      </a:lnTo>
                      <a:lnTo>
                        <a:pt x="7172" y="519"/>
                      </a:lnTo>
                      <a:lnTo>
                        <a:pt x="6156" y="540"/>
                      </a:lnTo>
                      <a:lnTo>
                        <a:pt x="2881" y="540"/>
                      </a:lnTo>
                      <a:lnTo>
                        <a:pt x="2591" y="581"/>
                      </a:lnTo>
                      <a:lnTo>
                        <a:pt x="2322" y="643"/>
                      </a:lnTo>
                      <a:lnTo>
                        <a:pt x="2094" y="705"/>
                      </a:lnTo>
                      <a:lnTo>
                        <a:pt x="1907" y="788"/>
                      </a:lnTo>
                      <a:lnTo>
                        <a:pt x="1721" y="892"/>
                      </a:lnTo>
                      <a:lnTo>
                        <a:pt x="1575" y="1016"/>
                      </a:lnTo>
                      <a:lnTo>
                        <a:pt x="1451" y="1141"/>
                      </a:lnTo>
                      <a:lnTo>
                        <a:pt x="1347" y="1265"/>
                      </a:lnTo>
                      <a:lnTo>
                        <a:pt x="1265" y="1410"/>
                      </a:lnTo>
                      <a:lnTo>
                        <a:pt x="1202" y="1555"/>
                      </a:lnTo>
                      <a:lnTo>
                        <a:pt x="1140" y="1680"/>
                      </a:lnTo>
                      <a:lnTo>
                        <a:pt x="1099" y="1825"/>
                      </a:lnTo>
                      <a:lnTo>
                        <a:pt x="1078" y="1970"/>
                      </a:lnTo>
                      <a:lnTo>
                        <a:pt x="1057" y="2219"/>
                      </a:lnTo>
                      <a:lnTo>
                        <a:pt x="1057" y="2571"/>
                      </a:lnTo>
                      <a:lnTo>
                        <a:pt x="1037" y="2923"/>
                      </a:lnTo>
                      <a:lnTo>
                        <a:pt x="995" y="3607"/>
                      </a:lnTo>
                      <a:lnTo>
                        <a:pt x="912" y="4084"/>
                      </a:lnTo>
                      <a:lnTo>
                        <a:pt x="891" y="4312"/>
                      </a:lnTo>
                      <a:lnTo>
                        <a:pt x="871" y="4540"/>
                      </a:lnTo>
                      <a:lnTo>
                        <a:pt x="829" y="5535"/>
                      </a:lnTo>
                      <a:lnTo>
                        <a:pt x="809" y="6447"/>
                      </a:lnTo>
                      <a:lnTo>
                        <a:pt x="809" y="6530"/>
                      </a:lnTo>
                      <a:lnTo>
                        <a:pt x="809" y="6550"/>
                      </a:lnTo>
                      <a:lnTo>
                        <a:pt x="829" y="6758"/>
                      </a:lnTo>
                      <a:lnTo>
                        <a:pt x="850" y="6944"/>
                      </a:lnTo>
                      <a:lnTo>
                        <a:pt x="891" y="7089"/>
                      </a:lnTo>
                      <a:lnTo>
                        <a:pt x="912" y="7317"/>
                      </a:lnTo>
                      <a:lnTo>
                        <a:pt x="912" y="7483"/>
                      </a:lnTo>
                      <a:lnTo>
                        <a:pt x="891" y="7670"/>
                      </a:lnTo>
                      <a:lnTo>
                        <a:pt x="829" y="8043"/>
                      </a:lnTo>
                      <a:lnTo>
                        <a:pt x="809" y="8229"/>
                      </a:lnTo>
                      <a:lnTo>
                        <a:pt x="809" y="8416"/>
                      </a:lnTo>
                      <a:lnTo>
                        <a:pt x="850" y="9100"/>
                      </a:lnTo>
                      <a:lnTo>
                        <a:pt x="850" y="9307"/>
                      </a:lnTo>
                      <a:lnTo>
                        <a:pt x="726" y="9929"/>
                      </a:lnTo>
                      <a:lnTo>
                        <a:pt x="581" y="10841"/>
                      </a:lnTo>
                      <a:lnTo>
                        <a:pt x="518" y="11152"/>
                      </a:lnTo>
                      <a:lnTo>
                        <a:pt x="456" y="11483"/>
                      </a:lnTo>
                      <a:lnTo>
                        <a:pt x="456" y="11649"/>
                      </a:lnTo>
                      <a:lnTo>
                        <a:pt x="456" y="11815"/>
                      </a:lnTo>
                      <a:lnTo>
                        <a:pt x="477" y="11981"/>
                      </a:lnTo>
                      <a:lnTo>
                        <a:pt x="518" y="12147"/>
                      </a:lnTo>
                      <a:lnTo>
                        <a:pt x="581" y="12375"/>
                      </a:lnTo>
                      <a:lnTo>
                        <a:pt x="601" y="12582"/>
                      </a:lnTo>
                      <a:lnTo>
                        <a:pt x="581" y="12706"/>
                      </a:lnTo>
                      <a:lnTo>
                        <a:pt x="560" y="12851"/>
                      </a:lnTo>
                      <a:lnTo>
                        <a:pt x="581" y="12997"/>
                      </a:lnTo>
                      <a:lnTo>
                        <a:pt x="601" y="13162"/>
                      </a:lnTo>
                      <a:lnTo>
                        <a:pt x="601" y="13328"/>
                      </a:lnTo>
                      <a:lnTo>
                        <a:pt x="601" y="13411"/>
                      </a:lnTo>
                      <a:lnTo>
                        <a:pt x="560" y="13494"/>
                      </a:lnTo>
                      <a:lnTo>
                        <a:pt x="498" y="13639"/>
                      </a:lnTo>
                      <a:lnTo>
                        <a:pt x="456" y="13805"/>
                      </a:lnTo>
                      <a:lnTo>
                        <a:pt x="456" y="14095"/>
                      </a:lnTo>
                      <a:lnTo>
                        <a:pt x="477" y="14385"/>
                      </a:lnTo>
                      <a:lnTo>
                        <a:pt x="435" y="14758"/>
                      </a:lnTo>
                      <a:lnTo>
                        <a:pt x="353" y="15152"/>
                      </a:lnTo>
                      <a:lnTo>
                        <a:pt x="311" y="15442"/>
                      </a:lnTo>
                      <a:lnTo>
                        <a:pt x="290" y="15774"/>
                      </a:lnTo>
                      <a:lnTo>
                        <a:pt x="228" y="16541"/>
                      </a:lnTo>
                      <a:lnTo>
                        <a:pt x="125" y="17018"/>
                      </a:lnTo>
                      <a:lnTo>
                        <a:pt x="42" y="17349"/>
                      </a:lnTo>
                      <a:lnTo>
                        <a:pt x="21" y="17660"/>
                      </a:lnTo>
                      <a:lnTo>
                        <a:pt x="0" y="18158"/>
                      </a:lnTo>
                      <a:lnTo>
                        <a:pt x="0" y="18655"/>
                      </a:lnTo>
                      <a:lnTo>
                        <a:pt x="21" y="19194"/>
                      </a:lnTo>
                      <a:lnTo>
                        <a:pt x="62" y="19463"/>
                      </a:lnTo>
                      <a:lnTo>
                        <a:pt x="104" y="19733"/>
                      </a:lnTo>
                      <a:lnTo>
                        <a:pt x="166" y="20044"/>
                      </a:lnTo>
                      <a:lnTo>
                        <a:pt x="104" y="20417"/>
                      </a:lnTo>
                      <a:lnTo>
                        <a:pt x="62" y="20769"/>
                      </a:lnTo>
                      <a:lnTo>
                        <a:pt x="21" y="21204"/>
                      </a:lnTo>
                      <a:lnTo>
                        <a:pt x="21" y="21660"/>
                      </a:lnTo>
                      <a:lnTo>
                        <a:pt x="21" y="21909"/>
                      </a:lnTo>
                      <a:lnTo>
                        <a:pt x="42" y="22158"/>
                      </a:lnTo>
                      <a:lnTo>
                        <a:pt x="125" y="22676"/>
                      </a:lnTo>
                      <a:lnTo>
                        <a:pt x="166" y="22863"/>
                      </a:lnTo>
                      <a:lnTo>
                        <a:pt x="207" y="23028"/>
                      </a:lnTo>
                      <a:lnTo>
                        <a:pt x="332" y="23360"/>
                      </a:lnTo>
                      <a:lnTo>
                        <a:pt x="415" y="23505"/>
                      </a:lnTo>
                      <a:lnTo>
                        <a:pt x="498" y="23982"/>
                      </a:lnTo>
                      <a:lnTo>
                        <a:pt x="539" y="24355"/>
                      </a:lnTo>
                      <a:lnTo>
                        <a:pt x="581" y="24935"/>
                      </a:lnTo>
                      <a:lnTo>
                        <a:pt x="581" y="25288"/>
                      </a:lnTo>
                      <a:lnTo>
                        <a:pt x="560" y="25640"/>
                      </a:lnTo>
                      <a:lnTo>
                        <a:pt x="560" y="25951"/>
                      </a:lnTo>
                      <a:lnTo>
                        <a:pt x="560" y="26241"/>
                      </a:lnTo>
                      <a:lnTo>
                        <a:pt x="601" y="26842"/>
                      </a:lnTo>
                      <a:lnTo>
                        <a:pt x="518" y="26946"/>
                      </a:lnTo>
                      <a:lnTo>
                        <a:pt x="498" y="27008"/>
                      </a:lnTo>
                      <a:lnTo>
                        <a:pt x="477" y="27070"/>
                      </a:lnTo>
                      <a:lnTo>
                        <a:pt x="415" y="27547"/>
                      </a:lnTo>
                      <a:lnTo>
                        <a:pt x="373" y="28003"/>
                      </a:lnTo>
                      <a:lnTo>
                        <a:pt x="311" y="28728"/>
                      </a:lnTo>
                      <a:lnTo>
                        <a:pt x="290" y="29060"/>
                      </a:lnTo>
                      <a:lnTo>
                        <a:pt x="270" y="29412"/>
                      </a:lnTo>
                      <a:lnTo>
                        <a:pt x="311" y="29765"/>
                      </a:lnTo>
                      <a:lnTo>
                        <a:pt x="353" y="30117"/>
                      </a:lnTo>
                      <a:lnTo>
                        <a:pt x="373" y="30200"/>
                      </a:lnTo>
                      <a:lnTo>
                        <a:pt x="373" y="30262"/>
                      </a:lnTo>
                      <a:lnTo>
                        <a:pt x="373" y="30946"/>
                      </a:lnTo>
                      <a:lnTo>
                        <a:pt x="373" y="31464"/>
                      </a:lnTo>
                      <a:lnTo>
                        <a:pt x="332" y="31982"/>
                      </a:lnTo>
                      <a:lnTo>
                        <a:pt x="332" y="32459"/>
                      </a:lnTo>
                      <a:lnTo>
                        <a:pt x="353" y="32957"/>
                      </a:lnTo>
                      <a:lnTo>
                        <a:pt x="456" y="34055"/>
                      </a:lnTo>
                      <a:lnTo>
                        <a:pt x="518" y="34760"/>
                      </a:lnTo>
                      <a:lnTo>
                        <a:pt x="539" y="35465"/>
                      </a:lnTo>
                      <a:lnTo>
                        <a:pt x="539" y="36024"/>
                      </a:lnTo>
                      <a:lnTo>
                        <a:pt x="539" y="36356"/>
                      </a:lnTo>
                      <a:lnTo>
                        <a:pt x="539" y="36688"/>
                      </a:lnTo>
                      <a:lnTo>
                        <a:pt x="539" y="36853"/>
                      </a:lnTo>
                      <a:lnTo>
                        <a:pt x="560" y="37144"/>
                      </a:lnTo>
                      <a:lnTo>
                        <a:pt x="581" y="37475"/>
                      </a:lnTo>
                      <a:lnTo>
                        <a:pt x="622" y="37828"/>
                      </a:lnTo>
                      <a:lnTo>
                        <a:pt x="643" y="38118"/>
                      </a:lnTo>
                      <a:lnTo>
                        <a:pt x="643" y="38594"/>
                      </a:lnTo>
                      <a:lnTo>
                        <a:pt x="622" y="39050"/>
                      </a:lnTo>
                      <a:lnTo>
                        <a:pt x="601" y="39486"/>
                      </a:lnTo>
                      <a:lnTo>
                        <a:pt x="601" y="39983"/>
                      </a:lnTo>
                      <a:lnTo>
                        <a:pt x="622" y="40232"/>
                      </a:lnTo>
                      <a:lnTo>
                        <a:pt x="663" y="40501"/>
                      </a:lnTo>
                      <a:lnTo>
                        <a:pt x="705" y="40771"/>
                      </a:lnTo>
                      <a:lnTo>
                        <a:pt x="726" y="41019"/>
                      </a:lnTo>
                      <a:lnTo>
                        <a:pt x="726" y="41517"/>
                      </a:lnTo>
                      <a:lnTo>
                        <a:pt x="705" y="41890"/>
                      </a:lnTo>
                      <a:lnTo>
                        <a:pt x="705" y="41952"/>
                      </a:lnTo>
                      <a:lnTo>
                        <a:pt x="726" y="41994"/>
                      </a:lnTo>
                      <a:lnTo>
                        <a:pt x="767" y="42035"/>
                      </a:lnTo>
                      <a:lnTo>
                        <a:pt x="850" y="42035"/>
                      </a:lnTo>
                      <a:lnTo>
                        <a:pt x="891" y="42014"/>
                      </a:lnTo>
                      <a:lnTo>
                        <a:pt x="912" y="41952"/>
                      </a:lnTo>
                      <a:lnTo>
                        <a:pt x="912" y="41890"/>
                      </a:lnTo>
                      <a:lnTo>
                        <a:pt x="912" y="41558"/>
                      </a:lnTo>
                      <a:lnTo>
                        <a:pt x="954" y="41206"/>
                      </a:lnTo>
                      <a:lnTo>
                        <a:pt x="974" y="40854"/>
                      </a:lnTo>
                      <a:lnTo>
                        <a:pt x="995" y="40667"/>
                      </a:lnTo>
                      <a:lnTo>
                        <a:pt x="995" y="40501"/>
                      </a:lnTo>
                      <a:lnTo>
                        <a:pt x="974" y="40149"/>
                      </a:lnTo>
                      <a:lnTo>
                        <a:pt x="974" y="39465"/>
                      </a:lnTo>
                      <a:lnTo>
                        <a:pt x="995" y="38802"/>
                      </a:lnTo>
                      <a:lnTo>
                        <a:pt x="1078" y="38346"/>
                      </a:lnTo>
                      <a:lnTo>
                        <a:pt x="1099" y="38097"/>
                      </a:lnTo>
                      <a:lnTo>
                        <a:pt x="1119" y="37869"/>
                      </a:lnTo>
                      <a:lnTo>
                        <a:pt x="1140" y="36874"/>
                      </a:lnTo>
                      <a:lnTo>
                        <a:pt x="1182" y="35299"/>
                      </a:lnTo>
                      <a:lnTo>
                        <a:pt x="1182" y="35237"/>
                      </a:lnTo>
                      <a:lnTo>
                        <a:pt x="1306" y="34656"/>
                      </a:lnTo>
                      <a:lnTo>
                        <a:pt x="1347" y="34490"/>
                      </a:lnTo>
                      <a:lnTo>
                        <a:pt x="1347" y="34304"/>
                      </a:lnTo>
                      <a:lnTo>
                        <a:pt x="1368" y="33952"/>
                      </a:lnTo>
                      <a:lnTo>
                        <a:pt x="1347" y="33309"/>
                      </a:lnTo>
                      <a:lnTo>
                        <a:pt x="1327" y="32666"/>
                      </a:lnTo>
                      <a:lnTo>
                        <a:pt x="1285" y="31423"/>
                      </a:lnTo>
                      <a:lnTo>
                        <a:pt x="1244" y="30822"/>
                      </a:lnTo>
                      <a:lnTo>
                        <a:pt x="1182" y="30200"/>
                      </a:lnTo>
                      <a:lnTo>
                        <a:pt x="1182" y="29371"/>
                      </a:lnTo>
                      <a:lnTo>
                        <a:pt x="1223" y="28542"/>
                      </a:lnTo>
                      <a:lnTo>
                        <a:pt x="1223" y="28480"/>
                      </a:lnTo>
                      <a:lnTo>
                        <a:pt x="1285" y="29081"/>
                      </a:lnTo>
                      <a:lnTo>
                        <a:pt x="1347" y="29640"/>
                      </a:lnTo>
                      <a:lnTo>
                        <a:pt x="1451" y="30179"/>
                      </a:lnTo>
                      <a:lnTo>
                        <a:pt x="1513" y="30428"/>
                      </a:lnTo>
                      <a:lnTo>
                        <a:pt x="1596" y="30677"/>
                      </a:lnTo>
                      <a:lnTo>
                        <a:pt x="1555" y="31195"/>
                      </a:lnTo>
                      <a:lnTo>
                        <a:pt x="1534" y="31775"/>
                      </a:lnTo>
                      <a:lnTo>
                        <a:pt x="1534" y="32356"/>
                      </a:lnTo>
                      <a:lnTo>
                        <a:pt x="1575" y="32915"/>
                      </a:lnTo>
                      <a:lnTo>
                        <a:pt x="1555" y="33350"/>
                      </a:lnTo>
                      <a:lnTo>
                        <a:pt x="1555" y="33703"/>
                      </a:lnTo>
                      <a:lnTo>
                        <a:pt x="1575" y="33972"/>
                      </a:lnTo>
                      <a:lnTo>
                        <a:pt x="1596" y="34221"/>
                      </a:lnTo>
                      <a:lnTo>
                        <a:pt x="1638" y="34408"/>
                      </a:lnTo>
                      <a:lnTo>
                        <a:pt x="1679" y="34594"/>
                      </a:lnTo>
                      <a:lnTo>
                        <a:pt x="1783" y="34988"/>
                      </a:lnTo>
                      <a:lnTo>
                        <a:pt x="1783" y="35071"/>
                      </a:lnTo>
                      <a:lnTo>
                        <a:pt x="1721" y="35195"/>
                      </a:lnTo>
                      <a:lnTo>
                        <a:pt x="1679" y="35361"/>
                      </a:lnTo>
                      <a:lnTo>
                        <a:pt x="1658" y="35548"/>
                      </a:lnTo>
                      <a:lnTo>
                        <a:pt x="1638" y="35755"/>
                      </a:lnTo>
                      <a:lnTo>
                        <a:pt x="1596" y="36211"/>
                      </a:lnTo>
                      <a:lnTo>
                        <a:pt x="1617" y="36667"/>
                      </a:lnTo>
                      <a:lnTo>
                        <a:pt x="1596" y="37144"/>
                      </a:lnTo>
                      <a:lnTo>
                        <a:pt x="1575" y="37600"/>
                      </a:lnTo>
                      <a:lnTo>
                        <a:pt x="1596" y="38056"/>
                      </a:lnTo>
                      <a:lnTo>
                        <a:pt x="1638" y="38511"/>
                      </a:lnTo>
                      <a:lnTo>
                        <a:pt x="1638" y="38885"/>
                      </a:lnTo>
                      <a:lnTo>
                        <a:pt x="1638" y="39216"/>
                      </a:lnTo>
                      <a:lnTo>
                        <a:pt x="1596" y="39817"/>
                      </a:lnTo>
                      <a:lnTo>
                        <a:pt x="1596" y="40107"/>
                      </a:lnTo>
                      <a:lnTo>
                        <a:pt x="1617" y="40356"/>
                      </a:lnTo>
                      <a:lnTo>
                        <a:pt x="1638" y="40605"/>
                      </a:lnTo>
                      <a:lnTo>
                        <a:pt x="1679" y="40833"/>
                      </a:lnTo>
                      <a:lnTo>
                        <a:pt x="1783" y="41310"/>
                      </a:lnTo>
                      <a:lnTo>
                        <a:pt x="1783" y="41869"/>
                      </a:lnTo>
                      <a:lnTo>
                        <a:pt x="1741" y="42512"/>
                      </a:lnTo>
                      <a:lnTo>
                        <a:pt x="1721" y="43113"/>
                      </a:lnTo>
                      <a:lnTo>
                        <a:pt x="1721" y="43631"/>
                      </a:lnTo>
                      <a:lnTo>
                        <a:pt x="1700" y="44087"/>
                      </a:lnTo>
                      <a:lnTo>
                        <a:pt x="1575" y="44419"/>
                      </a:lnTo>
                      <a:lnTo>
                        <a:pt x="1534" y="44585"/>
                      </a:lnTo>
                      <a:lnTo>
                        <a:pt x="1493" y="44750"/>
                      </a:lnTo>
                      <a:lnTo>
                        <a:pt x="1430" y="45269"/>
                      </a:lnTo>
                      <a:lnTo>
                        <a:pt x="1368" y="46077"/>
                      </a:lnTo>
                      <a:lnTo>
                        <a:pt x="1347" y="46678"/>
                      </a:lnTo>
                      <a:lnTo>
                        <a:pt x="1368" y="47403"/>
                      </a:lnTo>
                      <a:lnTo>
                        <a:pt x="1410" y="48108"/>
                      </a:lnTo>
                      <a:lnTo>
                        <a:pt x="1430" y="48419"/>
                      </a:lnTo>
                      <a:lnTo>
                        <a:pt x="1493" y="48668"/>
                      </a:lnTo>
                      <a:lnTo>
                        <a:pt x="1430" y="49476"/>
                      </a:lnTo>
                      <a:lnTo>
                        <a:pt x="1410" y="50430"/>
                      </a:lnTo>
                      <a:lnTo>
                        <a:pt x="1410" y="51570"/>
                      </a:lnTo>
                      <a:lnTo>
                        <a:pt x="1430" y="52627"/>
                      </a:lnTo>
                      <a:lnTo>
                        <a:pt x="1451" y="53103"/>
                      </a:lnTo>
                      <a:lnTo>
                        <a:pt x="1493" y="53559"/>
                      </a:lnTo>
                      <a:lnTo>
                        <a:pt x="1534" y="53808"/>
                      </a:lnTo>
                      <a:lnTo>
                        <a:pt x="1575" y="54015"/>
                      </a:lnTo>
                      <a:lnTo>
                        <a:pt x="1638" y="54181"/>
                      </a:lnTo>
                      <a:lnTo>
                        <a:pt x="1700" y="54326"/>
                      </a:lnTo>
                      <a:lnTo>
                        <a:pt x="1783" y="54451"/>
                      </a:lnTo>
                      <a:lnTo>
                        <a:pt x="1845" y="54533"/>
                      </a:lnTo>
                      <a:lnTo>
                        <a:pt x="1928" y="54616"/>
                      </a:lnTo>
                      <a:lnTo>
                        <a:pt x="2031" y="54658"/>
                      </a:lnTo>
                      <a:lnTo>
                        <a:pt x="2135" y="54699"/>
                      </a:lnTo>
                      <a:lnTo>
                        <a:pt x="2239" y="54699"/>
                      </a:lnTo>
                      <a:lnTo>
                        <a:pt x="2446" y="54720"/>
                      </a:lnTo>
                      <a:lnTo>
                        <a:pt x="2943" y="54679"/>
                      </a:lnTo>
                      <a:lnTo>
                        <a:pt x="3959" y="54679"/>
                      </a:lnTo>
                      <a:lnTo>
                        <a:pt x="5679" y="54658"/>
                      </a:lnTo>
                      <a:lnTo>
                        <a:pt x="7358" y="54658"/>
                      </a:lnTo>
                      <a:lnTo>
                        <a:pt x="9389" y="54637"/>
                      </a:lnTo>
                      <a:lnTo>
                        <a:pt x="12063" y="54679"/>
                      </a:lnTo>
                      <a:lnTo>
                        <a:pt x="13431" y="54699"/>
                      </a:lnTo>
                      <a:lnTo>
                        <a:pt x="16478" y="54699"/>
                      </a:lnTo>
                      <a:lnTo>
                        <a:pt x="19028" y="54720"/>
                      </a:lnTo>
                      <a:lnTo>
                        <a:pt x="20333" y="54741"/>
                      </a:lnTo>
                      <a:lnTo>
                        <a:pt x="21722" y="54761"/>
                      </a:lnTo>
                      <a:lnTo>
                        <a:pt x="23131" y="54741"/>
                      </a:lnTo>
                      <a:lnTo>
                        <a:pt x="27194" y="54741"/>
                      </a:lnTo>
                      <a:lnTo>
                        <a:pt x="29453" y="54761"/>
                      </a:lnTo>
                      <a:lnTo>
                        <a:pt x="32023" y="54782"/>
                      </a:lnTo>
                      <a:lnTo>
                        <a:pt x="35008" y="54803"/>
                      </a:lnTo>
                      <a:lnTo>
                        <a:pt x="36335" y="54803"/>
                      </a:lnTo>
                      <a:lnTo>
                        <a:pt x="37247" y="54782"/>
                      </a:lnTo>
                      <a:lnTo>
                        <a:pt x="38076" y="54761"/>
                      </a:lnTo>
                      <a:lnTo>
                        <a:pt x="39216" y="54741"/>
                      </a:lnTo>
                      <a:lnTo>
                        <a:pt x="41910" y="54782"/>
                      </a:lnTo>
                      <a:lnTo>
                        <a:pt x="43796" y="54782"/>
                      </a:lnTo>
                      <a:lnTo>
                        <a:pt x="46532" y="54761"/>
                      </a:lnTo>
                      <a:lnTo>
                        <a:pt x="46947" y="54761"/>
                      </a:lnTo>
                      <a:lnTo>
                        <a:pt x="47320" y="54720"/>
                      </a:lnTo>
                      <a:lnTo>
                        <a:pt x="48045" y="54637"/>
                      </a:lnTo>
                      <a:lnTo>
                        <a:pt x="48398" y="54616"/>
                      </a:lnTo>
                      <a:lnTo>
                        <a:pt x="48771" y="54616"/>
                      </a:lnTo>
                      <a:lnTo>
                        <a:pt x="49185" y="54679"/>
                      </a:lnTo>
                      <a:lnTo>
                        <a:pt x="49413" y="54720"/>
                      </a:lnTo>
                      <a:lnTo>
                        <a:pt x="49662" y="54782"/>
                      </a:lnTo>
                      <a:lnTo>
                        <a:pt x="49911" y="54865"/>
                      </a:lnTo>
                      <a:lnTo>
                        <a:pt x="50201" y="54907"/>
                      </a:lnTo>
                      <a:lnTo>
                        <a:pt x="50491" y="54948"/>
                      </a:lnTo>
                      <a:lnTo>
                        <a:pt x="50781" y="54969"/>
                      </a:lnTo>
                      <a:lnTo>
                        <a:pt x="51092" y="54969"/>
                      </a:lnTo>
                      <a:lnTo>
                        <a:pt x="51403" y="54948"/>
                      </a:lnTo>
                      <a:lnTo>
                        <a:pt x="51714" y="54886"/>
                      </a:lnTo>
                      <a:lnTo>
                        <a:pt x="52004" y="54824"/>
                      </a:lnTo>
                      <a:lnTo>
                        <a:pt x="52274" y="54720"/>
                      </a:lnTo>
                      <a:lnTo>
                        <a:pt x="52543" y="54575"/>
                      </a:lnTo>
                      <a:lnTo>
                        <a:pt x="52771" y="54409"/>
                      </a:lnTo>
                      <a:lnTo>
                        <a:pt x="52978" y="54202"/>
                      </a:lnTo>
                      <a:lnTo>
                        <a:pt x="53061" y="54098"/>
                      </a:lnTo>
                      <a:lnTo>
                        <a:pt x="53144" y="53974"/>
                      </a:lnTo>
                      <a:lnTo>
                        <a:pt x="53206" y="53849"/>
                      </a:lnTo>
                      <a:lnTo>
                        <a:pt x="53268" y="53704"/>
                      </a:lnTo>
                      <a:lnTo>
                        <a:pt x="53310" y="53539"/>
                      </a:lnTo>
                      <a:lnTo>
                        <a:pt x="53331" y="53373"/>
                      </a:lnTo>
                      <a:lnTo>
                        <a:pt x="53351" y="53207"/>
                      </a:lnTo>
                      <a:lnTo>
                        <a:pt x="53372" y="53020"/>
                      </a:lnTo>
                      <a:lnTo>
                        <a:pt x="53351" y="52647"/>
                      </a:lnTo>
                      <a:lnTo>
                        <a:pt x="53393" y="52336"/>
                      </a:lnTo>
                      <a:lnTo>
                        <a:pt x="53414" y="52171"/>
                      </a:lnTo>
                      <a:lnTo>
                        <a:pt x="53393" y="52005"/>
                      </a:lnTo>
                      <a:lnTo>
                        <a:pt x="53372" y="51839"/>
                      </a:lnTo>
                      <a:lnTo>
                        <a:pt x="53372" y="51673"/>
                      </a:lnTo>
                      <a:lnTo>
                        <a:pt x="53372" y="51362"/>
                      </a:lnTo>
                      <a:lnTo>
                        <a:pt x="53393" y="51051"/>
                      </a:lnTo>
                      <a:lnTo>
                        <a:pt x="53393" y="50886"/>
                      </a:lnTo>
                      <a:lnTo>
                        <a:pt x="53434" y="50284"/>
                      </a:lnTo>
                      <a:lnTo>
                        <a:pt x="53517" y="49808"/>
                      </a:lnTo>
                      <a:lnTo>
                        <a:pt x="53538" y="49580"/>
                      </a:lnTo>
                      <a:lnTo>
                        <a:pt x="53559" y="49352"/>
                      </a:lnTo>
                      <a:lnTo>
                        <a:pt x="53600" y="48357"/>
                      </a:lnTo>
                      <a:lnTo>
                        <a:pt x="53621" y="47445"/>
                      </a:lnTo>
                      <a:lnTo>
                        <a:pt x="53621" y="47362"/>
                      </a:lnTo>
                      <a:lnTo>
                        <a:pt x="53621" y="47341"/>
                      </a:lnTo>
                      <a:lnTo>
                        <a:pt x="53600" y="47134"/>
                      </a:lnTo>
                      <a:lnTo>
                        <a:pt x="53579" y="46927"/>
                      </a:lnTo>
                      <a:lnTo>
                        <a:pt x="53538" y="46802"/>
                      </a:lnTo>
                      <a:lnTo>
                        <a:pt x="53517" y="46574"/>
                      </a:lnTo>
                      <a:lnTo>
                        <a:pt x="53517" y="46408"/>
                      </a:lnTo>
                      <a:lnTo>
                        <a:pt x="53538" y="46222"/>
                      </a:lnTo>
                      <a:lnTo>
                        <a:pt x="53600" y="45849"/>
                      </a:lnTo>
                      <a:lnTo>
                        <a:pt x="53621" y="45662"/>
                      </a:lnTo>
                      <a:lnTo>
                        <a:pt x="53621" y="45476"/>
                      </a:lnTo>
                      <a:lnTo>
                        <a:pt x="53579" y="44792"/>
                      </a:lnTo>
                      <a:lnTo>
                        <a:pt x="53579" y="44585"/>
                      </a:lnTo>
                      <a:lnTo>
                        <a:pt x="53704" y="43963"/>
                      </a:lnTo>
                      <a:lnTo>
                        <a:pt x="53849" y="43051"/>
                      </a:lnTo>
                      <a:lnTo>
                        <a:pt x="53911" y="42740"/>
                      </a:lnTo>
                      <a:lnTo>
                        <a:pt x="53973" y="42408"/>
                      </a:lnTo>
                      <a:lnTo>
                        <a:pt x="53973" y="42242"/>
                      </a:lnTo>
                      <a:lnTo>
                        <a:pt x="53973" y="42077"/>
                      </a:lnTo>
                      <a:lnTo>
                        <a:pt x="53952" y="41911"/>
                      </a:lnTo>
                      <a:lnTo>
                        <a:pt x="53911" y="41745"/>
                      </a:lnTo>
                      <a:lnTo>
                        <a:pt x="53849" y="41517"/>
                      </a:lnTo>
                      <a:lnTo>
                        <a:pt x="53828" y="41310"/>
                      </a:lnTo>
                      <a:lnTo>
                        <a:pt x="53849" y="41165"/>
                      </a:lnTo>
                      <a:lnTo>
                        <a:pt x="53870" y="41040"/>
                      </a:lnTo>
                      <a:lnTo>
                        <a:pt x="53849" y="40874"/>
                      </a:lnTo>
                      <a:lnTo>
                        <a:pt x="53828" y="40729"/>
                      </a:lnTo>
                      <a:lnTo>
                        <a:pt x="53828" y="40563"/>
                      </a:lnTo>
                      <a:lnTo>
                        <a:pt x="53828" y="40481"/>
                      </a:lnTo>
                      <a:lnTo>
                        <a:pt x="53870" y="40398"/>
                      </a:lnTo>
                      <a:lnTo>
                        <a:pt x="53932" y="40253"/>
                      </a:lnTo>
                      <a:lnTo>
                        <a:pt x="53973" y="40087"/>
                      </a:lnTo>
                      <a:lnTo>
                        <a:pt x="53973" y="39797"/>
                      </a:lnTo>
                      <a:lnTo>
                        <a:pt x="53952" y="39506"/>
                      </a:lnTo>
                      <a:lnTo>
                        <a:pt x="53994" y="39133"/>
                      </a:lnTo>
                      <a:lnTo>
                        <a:pt x="54077" y="38739"/>
                      </a:lnTo>
                      <a:lnTo>
                        <a:pt x="54118" y="38429"/>
                      </a:lnTo>
                      <a:lnTo>
                        <a:pt x="54139" y="38118"/>
                      </a:lnTo>
                      <a:lnTo>
                        <a:pt x="54201" y="37351"/>
                      </a:lnTo>
                      <a:lnTo>
                        <a:pt x="54305" y="36853"/>
                      </a:lnTo>
                      <a:lnTo>
                        <a:pt x="54388" y="36542"/>
                      </a:lnTo>
                      <a:lnTo>
                        <a:pt x="54408" y="36211"/>
                      </a:lnTo>
                      <a:lnTo>
                        <a:pt x="54429" y="35734"/>
                      </a:lnTo>
                      <a:lnTo>
                        <a:pt x="54429" y="35237"/>
                      </a:lnTo>
                      <a:lnTo>
                        <a:pt x="54408" y="34698"/>
                      </a:lnTo>
                      <a:lnTo>
                        <a:pt x="54367" y="34408"/>
                      </a:lnTo>
                      <a:lnTo>
                        <a:pt x="54326" y="34138"/>
                      </a:lnTo>
                      <a:lnTo>
                        <a:pt x="54263" y="33827"/>
                      </a:lnTo>
                      <a:lnTo>
                        <a:pt x="54326" y="33475"/>
                      </a:lnTo>
                      <a:lnTo>
                        <a:pt x="54367" y="33102"/>
                      </a:lnTo>
                      <a:lnTo>
                        <a:pt x="54408" y="32666"/>
                      </a:lnTo>
                      <a:lnTo>
                        <a:pt x="54429" y="32231"/>
                      </a:lnTo>
                      <a:lnTo>
                        <a:pt x="54408" y="31982"/>
                      </a:lnTo>
                      <a:lnTo>
                        <a:pt x="54388" y="31734"/>
                      </a:lnTo>
                      <a:lnTo>
                        <a:pt x="54305" y="31216"/>
                      </a:lnTo>
                      <a:lnTo>
                        <a:pt x="54263" y="31029"/>
                      </a:lnTo>
                      <a:lnTo>
                        <a:pt x="54222" y="30863"/>
                      </a:lnTo>
                      <a:lnTo>
                        <a:pt x="54098" y="30532"/>
                      </a:lnTo>
                      <a:lnTo>
                        <a:pt x="54015" y="30387"/>
                      </a:lnTo>
                      <a:lnTo>
                        <a:pt x="53952" y="29910"/>
                      </a:lnTo>
                      <a:lnTo>
                        <a:pt x="53890" y="29537"/>
                      </a:lnTo>
                      <a:lnTo>
                        <a:pt x="53849" y="28936"/>
                      </a:lnTo>
                      <a:lnTo>
                        <a:pt x="53849" y="28583"/>
                      </a:lnTo>
                      <a:lnTo>
                        <a:pt x="53870" y="28231"/>
                      </a:lnTo>
                      <a:lnTo>
                        <a:pt x="53870" y="27941"/>
                      </a:lnTo>
                      <a:lnTo>
                        <a:pt x="53870" y="27651"/>
                      </a:lnTo>
                      <a:lnTo>
                        <a:pt x="53828" y="27049"/>
                      </a:lnTo>
                      <a:lnTo>
                        <a:pt x="53911" y="26946"/>
                      </a:lnTo>
                      <a:lnTo>
                        <a:pt x="53932" y="26884"/>
                      </a:lnTo>
                      <a:lnTo>
                        <a:pt x="53952" y="26821"/>
                      </a:lnTo>
                      <a:lnTo>
                        <a:pt x="54015" y="26345"/>
                      </a:lnTo>
                      <a:lnTo>
                        <a:pt x="54056" y="25868"/>
                      </a:lnTo>
                      <a:lnTo>
                        <a:pt x="54118" y="25163"/>
                      </a:lnTo>
                      <a:lnTo>
                        <a:pt x="54139" y="24832"/>
                      </a:lnTo>
                      <a:lnTo>
                        <a:pt x="54160" y="24479"/>
                      </a:lnTo>
                      <a:lnTo>
                        <a:pt x="54118" y="24127"/>
                      </a:lnTo>
                      <a:lnTo>
                        <a:pt x="54077" y="23775"/>
                      </a:lnTo>
                      <a:lnTo>
                        <a:pt x="54056" y="23692"/>
                      </a:lnTo>
                      <a:lnTo>
                        <a:pt x="54056" y="23630"/>
                      </a:lnTo>
                      <a:lnTo>
                        <a:pt x="54056" y="22946"/>
                      </a:lnTo>
                      <a:lnTo>
                        <a:pt x="54077" y="22427"/>
                      </a:lnTo>
                      <a:lnTo>
                        <a:pt x="54098" y="21909"/>
                      </a:lnTo>
                      <a:lnTo>
                        <a:pt x="54098" y="21412"/>
                      </a:lnTo>
                      <a:lnTo>
                        <a:pt x="54098" y="20935"/>
                      </a:lnTo>
                      <a:lnTo>
                        <a:pt x="53973" y="19836"/>
                      </a:lnTo>
                      <a:lnTo>
                        <a:pt x="53911" y="19132"/>
                      </a:lnTo>
                      <a:lnTo>
                        <a:pt x="53890" y="18427"/>
                      </a:lnTo>
                      <a:lnTo>
                        <a:pt x="53890" y="17867"/>
                      </a:lnTo>
                      <a:lnTo>
                        <a:pt x="53890" y="17536"/>
                      </a:lnTo>
                      <a:lnTo>
                        <a:pt x="53890" y="17204"/>
                      </a:lnTo>
                      <a:lnTo>
                        <a:pt x="53890" y="17038"/>
                      </a:lnTo>
                      <a:lnTo>
                        <a:pt x="53870" y="16748"/>
                      </a:lnTo>
                      <a:lnTo>
                        <a:pt x="53849" y="16417"/>
                      </a:lnTo>
                      <a:lnTo>
                        <a:pt x="53807" y="16064"/>
                      </a:lnTo>
                      <a:lnTo>
                        <a:pt x="53787" y="15774"/>
                      </a:lnTo>
                      <a:lnTo>
                        <a:pt x="53787" y="15297"/>
                      </a:lnTo>
                      <a:lnTo>
                        <a:pt x="53807" y="14841"/>
                      </a:lnTo>
                      <a:lnTo>
                        <a:pt x="53828" y="14406"/>
                      </a:lnTo>
                      <a:lnTo>
                        <a:pt x="53828" y="13909"/>
                      </a:lnTo>
                      <a:lnTo>
                        <a:pt x="53807" y="13639"/>
                      </a:lnTo>
                      <a:lnTo>
                        <a:pt x="53766" y="13390"/>
                      </a:lnTo>
                      <a:lnTo>
                        <a:pt x="53724" y="13121"/>
                      </a:lnTo>
                      <a:lnTo>
                        <a:pt x="53704" y="12872"/>
                      </a:lnTo>
                      <a:lnTo>
                        <a:pt x="53704" y="12375"/>
                      </a:lnTo>
                      <a:lnTo>
                        <a:pt x="53724" y="12002"/>
                      </a:lnTo>
                      <a:lnTo>
                        <a:pt x="53724" y="11939"/>
                      </a:lnTo>
                      <a:lnTo>
                        <a:pt x="53704" y="11898"/>
                      </a:lnTo>
                      <a:lnTo>
                        <a:pt x="53662" y="11857"/>
                      </a:lnTo>
                      <a:lnTo>
                        <a:pt x="53621" y="11836"/>
                      </a:lnTo>
                      <a:lnTo>
                        <a:pt x="53579" y="11857"/>
                      </a:lnTo>
                      <a:lnTo>
                        <a:pt x="53538" y="11877"/>
                      </a:lnTo>
                      <a:lnTo>
                        <a:pt x="53517" y="11939"/>
                      </a:lnTo>
                      <a:lnTo>
                        <a:pt x="53517" y="12002"/>
                      </a:lnTo>
                      <a:lnTo>
                        <a:pt x="53517" y="12333"/>
                      </a:lnTo>
                      <a:lnTo>
                        <a:pt x="53476" y="12686"/>
                      </a:lnTo>
                      <a:lnTo>
                        <a:pt x="53455" y="13038"/>
                      </a:lnTo>
                      <a:lnTo>
                        <a:pt x="53434" y="13225"/>
                      </a:lnTo>
                      <a:lnTo>
                        <a:pt x="53434" y="13390"/>
                      </a:lnTo>
                      <a:lnTo>
                        <a:pt x="53455" y="13743"/>
                      </a:lnTo>
                      <a:lnTo>
                        <a:pt x="53455" y="14406"/>
                      </a:lnTo>
                      <a:lnTo>
                        <a:pt x="53434" y="15090"/>
                      </a:lnTo>
                      <a:lnTo>
                        <a:pt x="53351" y="15546"/>
                      </a:lnTo>
                      <a:lnTo>
                        <a:pt x="53331" y="15774"/>
                      </a:lnTo>
                      <a:lnTo>
                        <a:pt x="53310" y="16023"/>
                      </a:lnTo>
                      <a:lnTo>
                        <a:pt x="53289" y="17018"/>
                      </a:lnTo>
                      <a:lnTo>
                        <a:pt x="53289" y="17391"/>
                      </a:lnTo>
                      <a:lnTo>
                        <a:pt x="53268" y="17246"/>
                      </a:lnTo>
                      <a:lnTo>
                        <a:pt x="53248" y="16624"/>
                      </a:lnTo>
                      <a:lnTo>
                        <a:pt x="53227" y="16520"/>
                      </a:lnTo>
                      <a:lnTo>
                        <a:pt x="53248" y="16251"/>
                      </a:lnTo>
                      <a:lnTo>
                        <a:pt x="53248" y="15981"/>
                      </a:lnTo>
                      <a:lnTo>
                        <a:pt x="53268" y="15712"/>
                      </a:lnTo>
                      <a:lnTo>
                        <a:pt x="53268" y="15422"/>
                      </a:lnTo>
                      <a:lnTo>
                        <a:pt x="53227" y="14986"/>
                      </a:lnTo>
                      <a:lnTo>
                        <a:pt x="53186" y="14572"/>
                      </a:lnTo>
                      <a:lnTo>
                        <a:pt x="53144" y="14219"/>
                      </a:lnTo>
                      <a:lnTo>
                        <a:pt x="53123" y="13867"/>
                      </a:lnTo>
                      <a:lnTo>
                        <a:pt x="53144" y="13494"/>
                      </a:lnTo>
                      <a:lnTo>
                        <a:pt x="53186" y="13017"/>
                      </a:lnTo>
                      <a:lnTo>
                        <a:pt x="53165" y="12520"/>
                      </a:lnTo>
                      <a:lnTo>
                        <a:pt x="53206" y="12043"/>
                      </a:lnTo>
                      <a:lnTo>
                        <a:pt x="53206" y="11587"/>
                      </a:lnTo>
                      <a:lnTo>
                        <a:pt x="53186" y="11152"/>
                      </a:lnTo>
                      <a:lnTo>
                        <a:pt x="53144" y="10675"/>
                      </a:lnTo>
                      <a:lnTo>
                        <a:pt x="53165" y="10323"/>
                      </a:lnTo>
                      <a:lnTo>
                        <a:pt x="53165" y="9970"/>
                      </a:lnTo>
                      <a:lnTo>
                        <a:pt x="53186" y="9577"/>
                      </a:lnTo>
                      <a:lnTo>
                        <a:pt x="53186" y="9204"/>
                      </a:lnTo>
                      <a:lnTo>
                        <a:pt x="53186" y="8872"/>
                      </a:lnTo>
                      <a:lnTo>
                        <a:pt x="53144" y="8561"/>
                      </a:lnTo>
                      <a:lnTo>
                        <a:pt x="53082" y="7981"/>
                      </a:lnTo>
                      <a:lnTo>
                        <a:pt x="53040" y="7566"/>
                      </a:lnTo>
                      <a:lnTo>
                        <a:pt x="53040" y="7359"/>
                      </a:lnTo>
                      <a:lnTo>
                        <a:pt x="53061" y="7027"/>
                      </a:lnTo>
                      <a:lnTo>
                        <a:pt x="53082" y="6778"/>
                      </a:lnTo>
                      <a:lnTo>
                        <a:pt x="53103" y="6530"/>
                      </a:lnTo>
                      <a:lnTo>
                        <a:pt x="53103" y="6240"/>
                      </a:lnTo>
                      <a:lnTo>
                        <a:pt x="53082" y="5970"/>
                      </a:lnTo>
                      <a:lnTo>
                        <a:pt x="53103" y="5701"/>
                      </a:lnTo>
                      <a:lnTo>
                        <a:pt x="53144" y="5493"/>
                      </a:lnTo>
                      <a:lnTo>
                        <a:pt x="53227" y="5037"/>
                      </a:lnTo>
                      <a:lnTo>
                        <a:pt x="53268" y="4768"/>
                      </a:lnTo>
                      <a:lnTo>
                        <a:pt x="53289" y="4498"/>
                      </a:lnTo>
                      <a:lnTo>
                        <a:pt x="53310" y="3939"/>
                      </a:lnTo>
                      <a:lnTo>
                        <a:pt x="53414" y="3338"/>
                      </a:lnTo>
                      <a:lnTo>
                        <a:pt x="53434" y="3048"/>
                      </a:lnTo>
                      <a:lnTo>
                        <a:pt x="53455" y="2757"/>
                      </a:lnTo>
                      <a:lnTo>
                        <a:pt x="53455" y="2467"/>
                      </a:lnTo>
                      <a:lnTo>
                        <a:pt x="53455" y="2198"/>
                      </a:lnTo>
                      <a:lnTo>
                        <a:pt x="53414" y="1928"/>
                      </a:lnTo>
                      <a:lnTo>
                        <a:pt x="53372" y="1700"/>
                      </a:lnTo>
                      <a:lnTo>
                        <a:pt x="53310" y="1472"/>
                      </a:lnTo>
                      <a:lnTo>
                        <a:pt x="53227" y="1265"/>
                      </a:lnTo>
                      <a:lnTo>
                        <a:pt x="53123" y="1099"/>
                      </a:lnTo>
                      <a:lnTo>
                        <a:pt x="52999" y="933"/>
                      </a:lnTo>
                      <a:lnTo>
                        <a:pt x="52854" y="830"/>
                      </a:lnTo>
                      <a:lnTo>
                        <a:pt x="52667" y="726"/>
                      </a:lnTo>
                      <a:lnTo>
                        <a:pt x="52460" y="685"/>
                      </a:lnTo>
                      <a:lnTo>
                        <a:pt x="52232" y="664"/>
                      </a:lnTo>
                      <a:lnTo>
                        <a:pt x="51341" y="664"/>
                      </a:lnTo>
                      <a:lnTo>
                        <a:pt x="49703" y="705"/>
                      </a:lnTo>
                      <a:lnTo>
                        <a:pt x="46263" y="747"/>
                      </a:lnTo>
                      <a:lnTo>
                        <a:pt x="44356" y="768"/>
                      </a:lnTo>
                      <a:lnTo>
                        <a:pt x="39920" y="768"/>
                      </a:lnTo>
                      <a:lnTo>
                        <a:pt x="37288" y="726"/>
                      </a:lnTo>
                      <a:lnTo>
                        <a:pt x="36542" y="685"/>
                      </a:lnTo>
                      <a:lnTo>
                        <a:pt x="35733" y="664"/>
                      </a:lnTo>
                      <a:lnTo>
                        <a:pt x="34863" y="643"/>
                      </a:lnTo>
                      <a:lnTo>
                        <a:pt x="36625" y="643"/>
                      </a:lnTo>
                      <a:lnTo>
                        <a:pt x="36873" y="623"/>
                      </a:lnTo>
                      <a:lnTo>
                        <a:pt x="37143" y="643"/>
                      </a:lnTo>
                      <a:lnTo>
                        <a:pt x="37412" y="643"/>
                      </a:lnTo>
                      <a:lnTo>
                        <a:pt x="37661" y="623"/>
                      </a:lnTo>
                      <a:lnTo>
                        <a:pt x="37910" y="623"/>
                      </a:lnTo>
                      <a:lnTo>
                        <a:pt x="38449" y="664"/>
                      </a:lnTo>
                      <a:lnTo>
                        <a:pt x="38988" y="685"/>
                      </a:lnTo>
                      <a:lnTo>
                        <a:pt x="39630" y="705"/>
                      </a:lnTo>
                      <a:lnTo>
                        <a:pt x="40128" y="705"/>
                      </a:lnTo>
                      <a:lnTo>
                        <a:pt x="40625" y="685"/>
                      </a:lnTo>
                      <a:lnTo>
                        <a:pt x="41060" y="664"/>
                      </a:lnTo>
                      <a:lnTo>
                        <a:pt x="41330" y="664"/>
                      </a:lnTo>
                      <a:lnTo>
                        <a:pt x="41889" y="685"/>
                      </a:lnTo>
                      <a:lnTo>
                        <a:pt x="42490" y="685"/>
                      </a:lnTo>
                      <a:lnTo>
                        <a:pt x="43071" y="664"/>
                      </a:lnTo>
                      <a:lnTo>
                        <a:pt x="43589" y="643"/>
                      </a:lnTo>
                      <a:lnTo>
                        <a:pt x="44128" y="643"/>
                      </a:lnTo>
                      <a:lnTo>
                        <a:pt x="44439" y="623"/>
                      </a:lnTo>
                      <a:lnTo>
                        <a:pt x="45268" y="623"/>
                      </a:lnTo>
                      <a:lnTo>
                        <a:pt x="45537" y="643"/>
                      </a:lnTo>
                      <a:lnTo>
                        <a:pt x="50988" y="643"/>
                      </a:lnTo>
                      <a:lnTo>
                        <a:pt x="51610" y="623"/>
                      </a:lnTo>
                      <a:lnTo>
                        <a:pt x="52253" y="602"/>
                      </a:lnTo>
                      <a:lnTo>
                        <a:pt x="53082" y="581"/>
                      </a:lnTo>
                      <a:lnTo>
                        <a:pt x="53227" y="560"/>
                      </a:lnTo>
                      <a:lnTo>
                        <a:pt x="53268" y="560"/>
                      </a:lnTo>
                      <a:lnTo>
                        <a:pt x="53289" y="540"/>
                      </a:lnTo>
                      <a:lnTo>
                        <a:pt x="53268" y="519"/>
                      </a:lnTo>
                      <a:lnTo>
                        <a:pt x="53227" y="519"/>
                      </a:lnTo>
                      <a:lnTo>
                        <a:pt x="53082" y="498"/>
                      </a:lnTo>
                      <a:lnTo>
                        <a:pt x="52688" y="498"/>
                      </a:lnTo>
                      <a:lnTo>
                        <a:pt x="52087" y="457"/>
                      </a:lnTo>
                      <a:lnTo>
                        <a:pt x="51672" y="457"/>
                      </a:lnTo>
                      <a:lnTo>
                        <a:pt x="51258" y="477"/>
                      </a:lnTo>
                      <a:lnTo>
                        <a:pt x="50387" y="457"/>
                      </a:lnTo>
                      <a:lnTo>
                        <a:pt x="49538" y="436"/>
                      </a:lnTo>
                      <a:lnTo>
                        <a:pt x="48957" y="415"/>
                      </a:lnTo>
                      <a:lnTo>
                        <a:pt x="48398" y="395"/>
                      </a:lnTo>
                      <a:lnTo>
                        <a:pt x="47175" y="374"/>
                      </a:lnTo>
                      <a:lnTo>
                        <a:pt x="46035" y="353"/>
                      </a:lnTo>
                      <a:lnTo>
                        <a:pt x="45910" y="353"/>
                      </a:lnTo>
                      <a:lnTo>
                        <a:pt x="45413" y="374"/>
                      </a:lnTo>
                      <a:lnTo>
                        <a:pt x="45247" y="395"/>
                      </a:lnTo>
                      <a:lnTo>
                        <a:pt x="44957" y="415"/>
                      </a:lnTo>
                      <a:lnTo>
                        <a:pt x="44750" y="415"/>
                      </a:lnTo>
                      <a:lnTo>
                        <a:pt x="44542" y="395"/>
                      </a:lnTo>
                      <a:lnTo>
                        <a:pt x="44066" y="374"/>
                      </a:lnTo>
                      <a:lnTo>
                        <a:pt x="42781" y="374"/>
                      </a:lnTo>
                      <a:lnTo>
                        <a:pt x="42511" y="395"/>
                      </a:lnTo>
                      <a:lnTo>
                        <a:pt x="41744" y="332"/>
                      </a:lnTo>
                      <a:lnTo>
                        <a:pt x="40625" y="270"/>
                      </a:lnTo>
                      <a:lnTo>
                        <a:pt x="39817" y="208"/>
                      </a:lnTo>
                      <a:lnTo>
                        <a:pt x="39402" y="208"/>
                      </a:lnTo>
                      <a:lnTo>
                        <a:pt x="39008" y="229"/>
                      </a:lnTo>
                      <a:lnTo>
                        <a:pt x="38718" y="270"/>
                      </a:lnTo>
                      <a:lnTo>
                        <a:pt x="38469" y="270"/>
                      </a:lnTo>
                      <a:lnTo>
                        <a:pt x="38138" y="249"/>
                      </a:lnTo>
                      <a:lnTo>
                        <a:pt x="37951" y="270"/>
                      </a:lnTo>
                      <a:lnTo>
                        <a:pt x="37557" y="270"/>
                      </a:lnTo>
                      <a:lnTo>
                        <a:pt x="37350" y="249"/>
                      </a:lnTo>
                      <a:lnTo>
                        <a:pt x="37164" y="229"/>
                      </a:lnTo>
                      <a:lnTo>
                        <a:pt x="36956" y="208"/>
                      </a:lnTo>
                      <a:lnTo>
                        <a:pt x="35796" y="208"/>
                      </a:lnTo>
                      <a:lnTo>
                        <a:pt x="35298" y="167"/>
                      </a:lnTo>
                      <a:lnTo>
                        <a:pt x="34531" y="125"/>
                      </a:lnTo>
                      <a:lnTo>
                        <a:pt x="33578" y="104"/>
                      </a:lnTo>
                      <a:lnTo>
                        <a:pt x="32977" y="63"/>
                      </a:lnTo>
                      <a:lnTo>
                        <a:pt x="32583" y="21"/>
                      </a:lnTo>
                      <a:lnTo>
                        <a:pt x="32189" y="21"/>
                      </a:lnTo>
                      <a:lnTo>
                        <a:pt x="31588" y="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43" name="Rectangle 88">
                  <a:extLst>
                    <a:ext uri="{FF2B5EF4-FFF2-40B4-BE49-F238E27FC236}">
                      <a16:creationId xmlns:a16="http://schemas.microsoft.com/office/drawing/2014/main" id="{6F8CBEE7-4D51-C2A8-57D9-B137FF524BE2}"/>
                    </a:ext>
                  </a:extLst>
                </p:cNvPr>
                <p:cNvSpPr/>
                <p:nvPr/>
              </p:nvSpPr>
              <p:spPr>
                <a:xfrm>
                  <a:off x="833599" y="227505"/>
                  <a:ext cx="7779457" cy="1220855"/>
                </a:xfrm>
                <a:custGeom>
                  <a:avLst/>
                  <a:gdLst>
                    <a:gd name="connsiteX0" fmla="*/ 0 w 7779457"/>
                    <a:gd name="connsiteY0" fmla="*/ 0 h 1220855"/>
                    <a:gd name="connsiteX1" fmla="*/ 442831 w 7779457"/>
                    <a:gd name="connsiteY1" fmla="*/ 0 h 1220855"/>
                    <a:gd name="connsiteX2" fmla="*/ 1119045 w 7779457"/>
                    <a:gd name="connsiteY2" fmla="*/ 0 h 1220855"/>
                    <a:gd name="connsiteX3" fmla="*/ 1873054 w 7779457"/>
                    <a:gd name="connsiteY3" fmla="*/ 0 h 1220855"/>
                    <a:gd name="connsiteX4" fmla="*/ 2627063 w 7779457"/>
                    <a:gd name="connsiteY4" fmla="*/ 0 h 1220855"/>
                    <a:gd name="connsiteX5" fmla="*/ 3303277 w 7779457"/>
                    <a:gd name="connsiteY5" fmla="*/ 0 h 1220855"/>
                    <a:gd name="connsiteX6" fmla="*/ 3901697 w 7779457"/>
                    <a:gd name="connsiteY6" fmla="*/ 0 h 1220855"/>
                    <a:gd name="connsiteX7" fmla="*/ 4655706 w 7779457"/>
                    <a:gd name="connsiteY7" fmla="*/ 0 h 1220855"/>
                    <a:gd name="connsiteX8" fmla="*/ 5098536 w 7779457"/>
                    <a:gd name="connsiteY8" fmla="*/ 0 h 1220855"/>
                    <a:gd name="connsiteX9" fmla="*/ 5619162 w 7779457"/>
                    <a:gd name="connsiteY9" fmla="*/ 0 h 1220855"/>
                    <a:gd name="connsiteX10" fmla="*/ 6139787 w 7779457"/>
                    <a:gd name="connsiteY10" fmla="*/ 0 h 1220855"/>
                    <a:gd name="connsiteX11" fmla="*/ 6582617 w 7779457"/>
                    <a:gd name="connsiteY11" fmla="*/ 0 h 1220855"/>
                    <a:gd name="connsiteX12" fmla="*/ 7181037 w 7779457"/>
                    <a:gd name="connsiteY12" fmla="*/ 0 h 1220855"/>
                    <a:gd name="connsiteX13" fmla="*/ 7779457 w 7779457"/>
                    <a:gd name="connsiteY13" fmla="*/ 0 h 1220855"/>
                    <a:gd name="connsiteX14" fmla="*/ 7779457 w 7779457"/>
                    <a:gd name="connsiteY14" fmla="*/ 406952 h 1220855"/>
                    <a:gd name="connsiteX15" fmla="*/ 7779457 w 7779457"/>
                    <a:gd name="connsiteY15" fmla="*/ 777278 h 1220855"/>
                    <a:gd name="connsiteX16" fmla="*/ 7779457 w 7779457"/>
                    <a:gd name="connsiteY16" fmla="*/ 1220855 h 1220855"/>
                    <a:gd name="connsiteX17" fmla="*/ 7181037 w 7779457"/>
                    <a:gd name="connsiteY17" fmla="*/ 1220855 h 1220855"/>
                    <a:gd name="connsiteX18" fmla="*/ 6660412 w 7779457"/>
                    <a:gd name="connsiteY18" fmla="*/ 1220855 h 1220855"/>
                    <a:gd name="connsiteX19" fmla="*/ 5984198 w 7779457"/>
                    <a:gd name="connsiteY19" fmla="*/ 1220855 h 1220855"/>
                    <a:gd name="connsiteX20" fmla="*/ 5385778 w 7779457"/>
                    <a:gd name="connsiteY20" fmla="*/ 1220855 h 1220855"/>
                    <a:gd name="connsiteX21" fmla="*/ 5020742 w 7779457"/>
                    <a:gd name="connsiteY21" fmla="*/ 1220855 h 1220855"/>
                    <a:gd name="connsiteX22" fmla="*/ 4344528 w 7779457"/>
                    <a:gd name="connsiteY22" fmla="*/ 1220855 h 1220855"/>
                    <a:gd name="connsiteX23" fmla="*/ 3823902 w 7779457"/>
                    <a:gd name="connsiteY23" fmla="*/ 1220855 h 1220855"/>
                    <a:gd name="connsiteX24" fmla="*/ 3225483 w 7779457"/>
                    <a:gd name="connsiteY24" fmla="*/ 1220855 h 1220855"/>
                    <a:gd name="connsiteX25" fmla="*/ 2549268 w 7779457"/>
                    <a:gd name="connsiteY25" fmla="*/ 1220855 h 1220855"/>
                    <a:gd name="connsiteX26" fmla="*/ 2184232 w 7779457"/>
                    <a:gd name="connsiteY26" fmla="*/ 1220855 h 1220855"/>
                    <a:gd name="connsiteX27" fmla="*/ 1585812 w 7779457"/>
                    <a:gd name="connsiteY27" fmla="*/ 1220855 h 1220855"/>
                    <a:gd name="connsiteX28" fmla="*/ 909598 w 7779457"/>
                    <a:gd name="connsiteY28" fmla="*/ 1220855 h 1220855"/>
                    <a:gd name="connsiteX29" fmla="*/ 0 w 7779457"/>
                    <a:gd name="connsiteY29" fmla="*/ 1220855 h 1220855"/>
                    <a:gd name="connsiteX30" fmla="*/ 0 w 7779457"/>
                    <a:gd name="connsiteY30" fmla="*/ 838320 h 1220855"/>
                    <a:gd name="connsiteX31" fmla="*/ 0 w 7779457"/>
                    <a:gd name="connsiteY31" fmla="*/ 406952 h 1220855"/>
                    <a:gd name="connsiteX32" fmla="*/ 0 w 7779457"/>
                    <a:gd name="connsiteY32" fmla="*/ 0 h 1220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7779457" h="1220855" extrusionOk="0">
                      <a:moveTo>
                        <a:pt x="0" y="0"/>
                      </a:moveTo>
                      <a:cubicBezTo>
                        <a:pt x="134759" y="-28165"/>
                        <a:pt x="270839" y="50064"/>
                        <a:pt x="442831" y="0"/>
                      </a:cubicBezTo>
                      <a:cubicBezTo>
                        <a:pt x="614823" y="-50064"/>
                        <a:pt x="936698" y="65499"/>
                        <a:pt x="1119045" y="0"/>
                      </a:cubicBezTo>
                      <a:cubicBezTo>
                        <a:pt x="1301392" y="-65499"/>
                        <a:pt x="1502088" y="47135"/>
                        <a:pt x="1873054" y="0"/>
                      </a:cubicBezTo>
                      <a:cubicBezTo>
                        <a:pt x="2244020" y="-47135"/>
                        <a:pt x="2291267" y="7298"/>
                        <a:pt x="2627063" y="0"/>
                      </a:cubicBezTo>
                      <a:cubicBezTo>
                        <a:pt x="2962859" y="-7298"/>
                        <a:pt x="3135353" y="78570"/>
                        <a:pt x="3303277" y="0"/>
                      </a:cubicBezTo>
                      <a:cubicBezTo>
                        <a:pt x="3471201" y="-78570"/>
                        <a:pt x="3623928" y="19051"/>
                        <a:pt x="3901697" y="0"/>
                      </a:cubicBezTo>
                      <a:cubicBezTo>
                        <a:pt x="4179466" y="-19051"/>
                        <a:pt x="4463849" y="36321"/>
                        <a:pt x="4655706" y="0"/>
                      </a:cubicBezTo>
                      <a:cubicBezTo>
                        <a:pt x="4847563" y="-36321"/>
                        <a:pt x="4889117" y="38287"/>
                        <a:pt x="5098536" y="0"/>
                      </a:cubicBezTo>
                      <a:cubicBezTo>
                        <a:pt x="5307955" y="-38287"/>
                        <a:pt x="5386180" y="43420"/>
                        <a:pt x="5619162" y="0"/>
                      </a:cubicBezTo>
                      <a:cubicBezTo>
                        <a:pt x="5852144" y="-43420"/>
                        <a:pt x="5888199" y="45759"/>
                        <a:pt x="6139787" y="0"/>
                      </a:cubicBezTo>
                      <a:cubicBezTo>
                        <a:pt x="6391375" y="-45759"/>
                        <a:pt x="6420389" y="31013"/>
                        <a:pt x="6582617" y="0"/>
                      </a:cubicBezTo>
                      <a:cubicBezTo>
                        <a:pt x="6744845" y="-31013"/>
                        <a:pt x="6935874" y="62664"/>
                        <a:pt x="7181037" y="0"/>
                      </a:cubicBezTo>
                      <a:cubicBezTo>
                        <a:pt x="7426200" y="-62664"/>
                        <a:pt x="7485283" y="53913"/>
                        <a:pt x="7779457" y="0"/>
                      </a:cubicBezTo>
                      <a:cubicBezTo>
                        <a:pt x="7796470" y="120382"/>
                        <a:pt x="7758173" y="283795"/>
                        <a:pt x="7779457" y="406952"/>
                      </a:cubicBezTo>
                      <a:cubicBezTo>
                        <a:pt x="7800741" y="530109"/>
                        <a:pt x="7744856" y="674322"/>
                        <a:pt x="7779457" y="777278"/>
                      </a:cubicBezTo>
                      <a:cubicBezTo>
                        <a:pt x="7814058" y="880234"/>
                        <a:pt x="7739140" y="1095336"/>
                        <a:pt x="7779457" y="1220855"/>
                      </a:cubicBezTo>
                      <a:cubicBezTo>
                        <a:pt x="7481084" y="1291899"/>
                        <a:pt x="7443509" y="1220484"/>
                        <a:pt x="7181037" y="1220855"/>
                      </a:cubicBezTo>
                      <a:cubicBezTo>
                        <a:pt x="6918565" y="1221226"/>
                        <a:pt x="6822805" y="1198251"/>
                        <a:pt x="6660412" y="1220855"/>
                      </a:cubicBezTo>
                      <a:cubicBezTo>
                        <a:pt x="6498019" y="1243459"/>
                        <a:pt x="6164939" y="1215224"/>
                        <a:pt x="5984198" y="1220855"/>
                      </a:cubicBezTo>
                      <a:cubicBezTo>
                        <a:pt x="5803457" y="1226486"/>
                        <a:pt x="5667216" y="1177222"/>
                        <a:pt x="5385778" y="1220855"/>
                      </a:cubicBezTo>
                      <a:cubicBezTo>
                        <a:pt x="5104340" y="1264488"/>
                        <a:pt x="5180489" y="1195336"/>
                        <a:pt x="5020742" y="1220855"/>
                      </a:cubicBezTo>
                      <a:cubicBezTo>
                        <a:pt x="4860995" y="1246374"/>
                        <a:pt x="4514392" y="1192256"/>
                        <a:pt x="4344528" y="1220855"/>
                      </a:cubicBezTo>
                      <a:cubicBezTo>
                        <a:pt x="4174664" y="1249454"/>
                        <a:pt x="3943120" y="1164078"/>
                        <a:pt x="3823902" y="1220855"/>
                      </a:cubicBezTo>
                      <a:cubicBezTo>
                        <a:pt x="3704684" y="1277632"/>
                        <a:pt x="3480741" y="1197266"/>
                        <a:pt x="3225483" y="1220855"/>
                      </a:cubicBezTo>
                      <a:cubicBezTo>
                        <a:pt x="2970225" y="1244444"/>
                        <a:pt x="2811120" y="1190486"/>
                        <a:pt x="2549268" y="1220855"/>
                      </a:cubicBezTo>
                      <a:cubicBezTo>
                        <a:pt x="2287417" y="1251224"/>
                        <a:pt x="2328553" y="1180062"/>
                        <a:pt x="2184232" y="1220855"/>
                      </a:cubicBezTo>
                      <a:cubicBezTo>
                        <a:pt x="2039911" y="1261648"/>
                        <a:pt x="1789060" y="1174011"/>
                        <a:pt x="1585812" y="1220855"/>
                      </a:cubicBezTo>
                      <a:cubicBezTo>
                        <a:pt x="1382564" y="1267699"/>
                        <a:pt x="1199493" y="1201323"/>
                        <a:pt x="909598" y="1220855"/>
                      </a:cubicBezTo>
                      <a:cubicBezTo>
                        <a:pt x="619703" y="1240387"/>
                        <a:pt x="275991" y="1122516"/>
                        <a:pt x="0" y="1220855"/>
                      </a:cubicBezTo>
                      <a:cubicBezTo>
                        <a:pt x="-35791" y="1065506"/>
                        <a:pt x="11676" y="938518"/>
                        <a:pt x="0" y="838320"/>
                      </a:cubicBezTo>
                      <a:cubicBezTo>
                        <a:pt x="-11676" y="738122"/>
                        <a:pt x="21208" y="576034"/>
                        <a:pt x="0" y="406952"/>
                      </a:cubicBezTo>
                      <a:cubicBezTo>
                        <a:pt x="-21208" y="237870"/>
                        <a:pt x="2711" y="105428"/>
                        <a:pt x="0" y="0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FF0066"/>
                  </a:solidFill>
                  <a:prstDash val="lgDash"/>
                  <a:extLst>
                    <a:ext uri="{C807C97D-BFC1-408E-A445-0C87EB9F89A2}">
                      <ask:lineSketchStyleProps xmlns:ask="http://schemas.microsoft.com/office/drawing/2018/sketchyshapes" sd="170926038">
                        <a:prstGeom prst="rect">
                          <a:avLst/>
                        </a:prstGeom>
                        <ask:type>
                          <ask:lineSketchScribble/>
                        </ask:type>
                      </ask:lineSketchStyleProps>
                    </a:ext>
                  </a:extLst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  <a:sym typeface="Arial"/>
                  </a:endParaRPr>
                </a:p>
              </p:txBody>
            </p: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FC9217A-F002-4CBC-34C1-FD13B89B137E}"/>
                  </a:ext>
                </a:extLst>
              </p:cNvPr>
              <p:cNvSpPr txBox="1"/>
              <p:nvPr/>
            </p:nvSpPr>
            <p:spPr>
              <a:xfrm>
                <a:off x="1463556" y="314849"/>
                <a:ext cx="7036315" cy="114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=</a:t>
                </a:r>
              </a:p>
            </p:txBody>
          </p:sp>
        </p:grp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539124" y="2174618"/>
              <a:ext cx="1603387" cy="1603387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1407464" y="3638640"/>
            <a:ext cx="9359358" cy="1603387"/>
            <a:chOff x="1407464" y="3638640"/>
            <a:chExt cx="9359358" cy="1603387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A494FD56-6031-30C1-EBD3-D8BFA61ED704}"/>
                </a:ext>
              </a:extLst>
            </p:cNvPr>
            <p:cNvGrpSpPr/>
            <p:nvPr/>
          </p:nvGrpSpPr>
          <p:grpSpPr>
            <a:xfrm>
              <a:off x="1407464" y="3756476"/>
              <a:ext cx="9359358" cy="1132097"/>
              <a:chOff x="335021" y="23792"/>
              <a:chExt cx="8572280" cy="1553496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469D7A8D-AC90-821C-807E-ACF7EF71BEE4}"/>
                  </a:ext>
                </a:extLst>
              </p:cNvPr>
              <p:cNvGrpSpPr/>
              <p:nvPr/>
            </p:nvGrpSpPr>
            <p:grpSpPr>
              <a:xfrm>
                <a:off x="335021" y="23792"/>
                <a:ext cx="8572280" cy="1553496"/>
                <a:chOff x="335021" y="23792"/>
                <a:chExt cx="8572280" cy="1553496"/>
              </a:xfrm>
            </p:grpSpPr>
            <p:sp>
              <p:nvSpPr>
                <p:cNvPr id="47" name="Google Shape;2105;p47">
                  <a:extLst>
                    <a:ext uri="{FF2B5EF4-FFF2-40B4-BE49-F238E27FC236}">
                      <a16:creationId xmlns:a16="http://schemas.microsoft.com/office/drawing/2014/main" id="{DA3FBF7E-E84E-7E93-863D-5C618E6F7EFA}"/>
                    </a:ext>
                  </a:extLst>
                </p:cNvPr>
                <p:cNvSpPr/>
                <p:nvPr/>
              </p:nvSpPr>
              <p:spPr>
                <a:xfrm>
                  <a:off x="335021" y="23792"/>
                  <a:ext cx="8572280" cy="155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30" h="54969" extrusionOk="0">
                      <a:moveTo>
                        <a:pt x="16727" y="519"/>
                      </a:moveTo>
                      <a:lnTo>
                        <a:pt x="18344" y="540"/>
                      </a:lnTo>
                      <a:lnTo>
                        <a:pt x="17452" y="560"/>
                      </a:lnTo>
                      <a:lnTo>
                        <a:pt x="15856" y="560"/>
                      </a:lnTo>
                      <a:lnTo>
                        <a:pt x="16727" y="519"/>
                      </a:lnTo>
                      <a:close/>
                      <a:moveTo>
                        <a:pt x="1430" y="12810"/>
                      </a:moveTo>
                      <a:lnTo>
                        <a:pt x="1430" y="13432"/>
                      </a:lnTo>
                      <a:lnTo>
                        <a:pt x="1389" y="13225"/>
                      </a:lnTo>
                      <a:lnTo>
                        <a:pt x="1389" y="13142"/>
                      </a:lnTo>
                      <a:lnTo>
                        <a:pt x="1389" y="13038"/>
                      </a:lnTo>
                      <a:lnTo>
                        <a:pt x="1430" y="12810"/>
                      </a:lnTo>
                      <a:close/>
                      <a:moveTo>
                        <a:pt x="1430" y="13556"/>
                      </a:moveTo>
                      <a:lnTo>
                        <a:pt x="1410" y="13971"/>
                      </a:lnTo>
                      <a:lnTo>
                        <a:pt x="1410" y="13888"/>
                      </a:lnTo>
                      <a:lnTo>
                        <a:pt x="1430" y="13556"/>
                      </a:lnTo>
                      <a:close/>
                      <a:moveTo>
                        <a:pt x="30966" y="1"/>
                      </a:moveTo>
                      <a:lnTo>
                        <a:pt x="30303" y="21"/>
                      </a:lnTo>
                      <a:lnTo>
                        <a:pt x="29640" y="63"/>
                      </a:lnTo>
                      <a:lnTo>
                        <a:pt x="29246" y="84"/>
                      </a:lnTo>
                      <a:lnTo>
                        <a:pt x="28355" y="42"/>
                      </a:lnTo>
                      <a:lnTo>
                        <a:pt x="27816" y="21"/>
                      </a:lnTo>
                      <a:lnTo>
                        <a:pt x="26634" y="21"/>
                      </a:lnTo>
                      <a:lnTo>
                        <a:pt x="26013" y="63"/>
                      </a:lnTo>
                      <a:lnTo>
                        <a:pt x="25577" y="104"/>
                      </a:lnTo>
                      <a:lnTo>
                        <a:pt x="25163" y="146"/>
                      </a:lnTo>
                      <a:lnTo>
                        <a:pt x="24976" y="187"/>
                      </a:lnTo>
                      <a:lnTo>
                        <a:pt x="24396" y="229"/>
                      </a:lnTo>
                      <a:lnTo>
                        <a:pt x="23940" y="249"/>
                      </a:lnTo>
                      <a:lnTo>
                        <a:pt x="23214" y="270"/>
                      </a:lnTo>
                      <a:lnTo>
                        <a:pt x="22344" y="249"/>
                      </a:lnTo>
                      <a:lnTo>
                        <a:pt x="21618" y="249"/>
                      </a:lnTo>
                      <a:lnTo>
                        <a:pt x="20872" y="270"/>
                      </a:lnTo>
                      <a:lnTo>
                        <a:pt x="20748" y="229"/>
                      </a:lnTo>
                      <a:lnTo>
                        <a:pt x="20582" y="208"/>
                      </a:lnTo>
                      <a:lnTo>
                        <a:pt x="19421" y="167"/>
                      </a:lnTo>
                      <a:lnTo>
                        <a:pt x="18530" y="146"/>
                      </a:lnTo>
                      <a:lnTo>
                        <a:pt x="18136" y="125"/>
                      </a:lnTo>
                      <a:lnTo>
                        <a:pt x="17722" y="125"/>
                      </a:lnTo>
                      <a:lnTo>
                        <a:pt x="16830" y="167"/>
                      </a:lnTo>
                      <a:lnTo>
                        <a:pt x="14530" y="167"/>
                      </a:lnTo>
                      <a:lnTo>
                        <a:pt x="13929" y="146"/>
                      </a:lnTo>
                      <a:lnTo>
                        <a:pt x="13328" y="167"/>
                      </a:lnTo>
                      <a:lnTo>
                        <a:pt x="11980" y="208"/>
                      </a:lnTo>
                      <a:lnTo>
                        <a:pt x="10239" y="249"/>
                      </a:lnTo>
                      <a:lnTo>
                        <a:pt x="8519" y="249"/>
                      </a:lnTo>
                      <a:lnTo>
                        <a:pt x="7752" y="270"/>
                      </a:lnTo>
                      <a:lnTo>
                        <a:pt x="6964" y="291"/>
                      </a:lnTo>
                      <a:lnTo>
                        <a:pt x="5824" y="291"/>
                      </a:lnTo>
                      <a:lnTo>
                        <a:pt x="4664" y="270"/>
                      </a:lnTo>
                      <a:lnTo>
                        <a:pt x="4021" y="291"/>
                      </a:lnTo>
                      <a:lnTo>
                        <a:pt x="3379" y="332"/>
                      </a:lnTo>
                      <a:lnTo>
                        <a:pt x="2322" y="312"/>
                      </a:lnTo>
                      <a:lnTo>
                        <a:pt x="2177" y="332"/>
                      </a:lnTo>
                      <a:lnTo>
                        <a:pt x="2135" y="332"/>
                      </a:lnTo>
                      <a:lnTo>
                        <a:pt x="2114" y="374"/>
                      </a:lnTo>
                      <a:lnTo>
                        <a:pt x="2135" y="395"/>
                      </a:lnTo>
                      <a:lnTo>
                        <a:pt x="2156" y="395"/>
                      </a:lnTo>
                      <a:lnTo>
                        <a:pt x="2322" y="415"/>
                      </a:lnTo>
                      <a:lnTo>
                        <a:pt x="2715" y="415"/>
                      </a:lnTo>
                      <a:lnTo>
                        <a:pt x="3586" y="436"/>
                      </a:lnTo>
                      <a:lnTo>
                        <a:pt x="4456" y="436"/>
                      </a:lnTo>
                      <a:lnTo>
                        <a:pt x="6115" y="457"/>
                      </a:lnTo>
                      <a:lnTo>
                        <a:pt x="6695" y="477"/>
                      </a:lnTo>
                      <a:lnTo>
                        <a:pt x="7255" y="498"/>
                      </a:lnTo>
                      <a:lnTo>
                        <a:pt x="7690" y="498"/>
                      </a:lnTo>
                      <a:lnTo>
                        <a:pt x="7172" y="519"/>
                      </a:lnTo>
                      <a:lnTo>
                        <a:pt x="6156" y="540"/>
                      </a:lnTo>
                      <a:lnTo>
                        <a:pt x="2881" y="540"/>
                      </a:lnTo>
                      <a:lnTo>
                        <a:pt x="2591" y="581"/>
                      </a:lnTo>
                      <a:lnTo>
                        <a:pt x="2322" y="643"/>
                      </a:lnTo>
                      <a:lnTo>
                        <a:pt x="2094" y="705"/>
                      </a:lnTo>
                      <a:lnTo>
                        <a:pt x="1907" y="788"/>
                      </a:lnTo>
                      <a:lnTo>
                        <a:pt x="1721" y="892"/>
                      </a:lnTo>
                      <a:lnTo>
                        <a:pt x="1575" y="1016"/>
                      </a:lnTo>
                      <a:lnTo>
                        <a:pt x="1451" y="1141"/>
                      </a:lnTo>
                      <a:lnTo>
                        <a:pt x="1347" y="1265"/>
                      </a:lnTo>
                      <a:lnTo>
                        <a:pt x="1265" y="1410"/>
                      </a:lnTo>
                      <a:lnTo>
                        <a:pt x="1202" y="1555"/>
                      </a:lnTo>
                      <a:lnTo>
                        <a:pt x="1140" y="1680"/>
                      </a:lnTo>
                      <a:lnTo>
                        <a:pt x="1099" y="1825"/>
                      </a:lnTo>
                      <a:lnTo>
                        <a:pt x="1078" y="1970"/>
                      </a:lnTo>
                      <a:lnTo>
                        <a:pt x="1057" y="2219"/>
                      </a:lnTo>
                      <a:lnTo>
                        <a:pt x="1057" y="2571"/>
                      </a:lnTo>
                      <a:lnTo>
                        <a:pt x="1037" y="2923"/>
                      </a:lnTo>
                      <a:lnTo>
                        <a:pt x="995" y="3607"/>
                      </a:lnTo>
                      <a:lnTo>
                        <a:pt x="912" y="4084"/>
                      </a:lnTo>
                      <a:lnTo>
                        <a:pt x="891" y="4312"/>
                      </a:lnTo>
                      <a:lnTo>
                        <a:pt x="871" y="4540"/>
                      </a:lnTo>
                      <a:lnTo>
                        <a:pt x="829" y="5535"/>
                      </a:lnTo>
                      <a:lnTo>
                        <a:pt x="809" y="6447"/>
                      </a:lnTo>
                      <a:lnTo>
                        <a:pt x="809" y="6530"/>
                      </a:lnTo>
                      <a:lnTo>
                        <a:pt x="809" y="6550"/>
                      </a:lnTo>
                      <a:lnTo>
                        <a:pt x="829" y="6758"/>
                      </a:lnTo>
                      <a:lnTo>
                        <a:pt x="850" y="6944"/>
                      </a:lnTo>
                      <a:lnTo>
                        <a:pt x="891" y="7089"/>
                      </a:lnTo>
                      <a:lnTo>
                        <a:pt x="912" y="7317"/>
                      </a:lnTo>
                      <a:lnTo>
                        <a:pt x="912" y="7483"/>
                      </a:lnTo>
                      <a:lnTo>
                        <a:pt x="891" y="7670"/>
                      </a:lnTo>
                      <a:lnTo>
                        <a:pt x="829" y="8043"/>
                      </a:lnTo>
                      <a:lnTo>
                        <a:pt x="809" y="8229"/>
                      </a:lnTo>
                      <a:lnTo>
                        <a:pt x="809" y="8416"/>
                      </a:lnTo>
                      <a:lnTo>
                        <a:pt x="850" y="9100"/>
                      </a:lnTo>
                      <a:lnTo>
                        <a:pt x="850" y="9307"/>
                      </a:lnTo>
                      <a:lnTo>
                        <a:pt x="726" y="9929"/>
                      </a:lnTo>
                      <a:lnTo>
                        <a:pt x="581" y="10841"/>
                      </a:lnTo>
                      <a:lnTo>
                        <a:pt x="518" y="11152"/>
                      </a:lnTo>
                      <a:lnTo>
                        <a:pt x="456" y="11483"/>
                      </a:lnTo>
                      <a:lnTo>
                        <a:pt x="456" y="11649"/>
                      </a:lnTo>
                      <a:lnTo>
                        <a:pt x="456" y="11815"/>
                      </a:lnTo>
                      <a:lnTo>
                        <a:pt x="477" y="11981"/>
                      </a:lnTo>
                      <a:lnTo>
                        <a:pt x="518" y="12147"/>
                      </a:lnTo>
                      <a:lnTo>
                        <a:pt x="581" y="12375"/>
                      </a:lnTo>
                      <a:lnTo>
                        <a:pt x="601" y="12582"/>
                      </a:lnTo>
                      <a:lnTo>
                        <a:pt x="581" y="12706"/>
                      </a:lnTo>
                      <a:lnTo>
                        <a:pt x="560" y="12851"/>
                      </a:lnTo>
                      <a:lnTo>
                        <a:pt x="581" y="12997"/>
                      </a:lnTo>
                      <a:lnTo>
                        <a:pt x="601" y="13162"/>
                      </a:lnTo>
                      <a:lnTo>
                        <a:pt x="601" y="13328"/>
                      </a:lnTo>
                      <a:lnTo>
                        <a:pt x="601" y="13411"/>
                      </a:lnTo>
                      <a:lnTo>
                        <a:pt x="560" y="13494"/>
                      </a:lnTo>
                      <a:lnTo>
                        <a:pt x="498" y="13639"/>
                      </a:lnTo>
                      <a:lnTo>
                        <a:pt x="456" y="13805"/>
                      </a:lnTo>
                      <a:lnTo>
                        <a:pt x="456" y="14095"/>
                      </a:lnTo>
                      <a:lnTo>
                        <a:pt x="477" y="14385"/>
                      </a:lnTo>
                      <a:lnTo>
                        <a:pt x="435" y="14758"/>
                      </a:lnTo>
                      <a:lnTo>
                        <a:pt x="353" y="15152"/>
                      </a:lnTo>
                      <a:lnTo>
                        <a:pt x="311" y="15442"/>
                      </a:lnTo>
                      <a:lnTo>
                        <a:pt x="290" y="15774"/>
                      </a:lnTo>
                      <a:lnTo>
                        <a:pt x="228" y="16541"/>
                      </a:lnTo>
                      <a:lnTo>
                        <a:pt x="125" y="17018"/>
                      </a:lnTo>
                      <a:lnTo>
                        <a:pt x="42" y="17349"/>
                      </a:lnTo>
                      <a:lnTo>
                        <a:pt x="21" y="17660"/>
                      </a:lnTo>
                      <a:lnTo>
                        <a:pt x="0" y="18158"/>
                      </a:lnTo>
                      <a:lnTo>
                        <a:pt x="0" y="18655"/>
                      </a:lnTo>
                      <a:lnTo>
                        <a:pt x="21" y="19194"/>
                      </a:lnTo>
                      <a:lnTo>
                        <a:pt x="62" y="19463"/>
                      </a:lnTo>
                      <a:lnTo>
                        <a:pt x="104" y="19733"/>
                      </a:lnTo>
                      <a:lnTo>
                        <a:pt x="166" y="20044"/>
                      </a:lnTo>
                      <a:lnTo>
                        <a:pt x="104" y="20417"/>
                      </a:lnTo>
                      <a:lnTo>
                        <a:pt x="62" y="20769"/>
                      </a:lnTo>
                      <a:lnTo>
                        <a:pt x="21" y="21204"/>
                      </a:lnTo>
                      <a:lnTo>
                        <a:pt x="21" y="21660"/>
                      </a:lnTo>
                      <a:lnTo>
                        <a:pt x="21" y="21909"/>
                      </a:lnTo>
                      <a:lnTo>
                        <a:pt x="42" y="22158"/>
                      </a:lnTo>
                      <a:lnTo>
                        <a:pt x="125" y="22676"/>
                      </a:lnTo>
                      <a:lnTo>
                        <a:pt x="166" y="22863"/>
                      </a:lnTo>
                      <a:lnTo>
                        <a:pt x="207" y="23028"/>
                      </a:lnTo>
                      <a:lnTo>
                        <a:pt x="332" y="23360"/>
                      </a:lnTo>
                      <a:lnTo>
                        <a:pt x="415" y="23505"/>
                      </a:lnTo>
                      <a:lnTo>
                        <a:pt x="498" y="23982"/>
                      </a:lnTo>
                      <a:lnTo>
                        <a:pt x="539" y="24355"/>
                      </a:lnTo>
                      <a:lnTo>
                        <a:pt x="581" y="24935"/>
                      </a:lnTo>
                      <a:lnTo>
                        <a:pt x="581" y="25288"/>
                      </a:lnTo>
                      <a:lnTo>
                        <a:pt x="560" y="25640"/>
                      </a:lnTo>
                      <a:lnTo>
                        <a:pt x="560" y="25951"/>
                      </a:lnTo>
                      <a:lnTo>
                        <a:pt x="560" y="26241"/>
                      </a:lnTo>
                      <a:lnTo>
                        <a:pt x="601" y="26842"/>
                      </a:lnTo>
                      <a:lnTo>
                        <a:pt x="518" y="26946"/>
                      </a:lnTo>
                      <a:lnTo>
                        <a:pt x="498" y="27008"/>
                      </a:lnTo>
                      <a:lnTo>
                        <a:pt x="477" y="27070"/>
                      </a:lnTo>
                      <a:lnTo>
                        <a:pt x="415" y="27547"/>
                      </a:lnTo>
                      <a:lnTo>
                        <a:pt x="373" y="28003"/>
                      </a:lnTo>
                      <a:lnTo>
                        <a:pt x="311" y="28728"/>
                      </a:lnTo>
                      <a:lnTo>
                        <a:pt x="290" y="29060"/>
                      </a:lnTo>
                      <a:lnTo>
                        <a:pt x="270" y="29412"/>
                      </a:lnTo>
                      <a:lnTo>
                        <a:pt x="311" y="29765"/>
                      </a:lnTo>
                      <a:lnTo>
                        <a:pt x="353" y="30117"/>
                      </a:lnTo>
                      <a:lnTo>
                        <a:pt x="373" y="30200"/>
                      </a:lnTo>
                      <a:lnTo>
                        <a:pt x="373" y="30262"/>
                      </a:lnTo>
                      <a:lnTo>
                        <a:pt x="373" y="30946"/>
                      </a:lnTo>
                      <a:lnTo>
                        <a:pt x="373" y="31464"/>
                      </a:lnTo>
                      <a:lnTo>
                        <a:pt x="332" y="31982"/>
                      </a:lnTo>
                      <a:lnTo>
                        <a:pt x="332" y="32459"/>
                      </a:lnTo>
                      <a:lnTo>
                        <a:pt x="353" y="32957"/>
                      </a:lnTo>
                      <a:lnTo>
                        <a:pt x="456" y="34055"/>
                      </a:lnTo>
                      <a:lnTo>
                        <a:pt x="518" y="34760"/>
                      </a:lnTo>
                      <a:lnTo>
                        <a:pt x="539" y="35465"/>
                      </a:lnTo>
                      <a:lnTo>
                        <a:pt x="539" y="36024"/>
                      </a:lnTo>
                      <a:lnTo>
                        <a:pt x="539" y="36356"/>
                      </a:lnTo>
                      <a:lnTo>
                        <a:pt x="539" y="36688"/>
                      </a:lnTo>
                      <a:lnTo>
                        <a:pt x="539" y="36853"/>
                      </a:lnTo>
                      <a:lnTo>
                        <a:pt x="560" y="37144"/>
                      </a:lnTo>
                      <a:lnTo>
                        <a:pt x="581" y="37475"/>
                      </a:lnTo>
                      <a:lnTo>
                        <a:pt x="622" y="37828"/>
                      </a:lnTo>
                      <a:lnTo>
                        <a:pt x="643" y="38118"/>
                      </a:lnTo>
                      <a:lnTo>
                        <a:pt x="643" y="38594"/>
                      </a:lnTo>
                      <a:lnTo>
                        <a:pt x="622" y="39050"/>
                      </a:lnTo>
                      <a:lnTo>
                        <a:pt x="601" y="39486"/>
                      </a:lnTo>
                      <a:lnTo>
                        <a:pt x="601" y="39983"/>
                      </a:lnTo>
                      <a:lnTo>
                        <a:pt x="622" y="40232"/>
                      </a:lnTo>
                      <a:lnTo>
                        <a:pt x="663" y="40501"/>
                      </a:lnTo>
                      <a:lnTo>
                        <a:pt x="705" y="40771"/>
                      </a:lnTo>
                      <a:lnTo>
                        <a:pt x="726" y="41019"/>
                      </a:lnTo>
                      <a:lnTo>
                        <a:pt x="726" y="41517"/>
                      </a:lnTo>
                      <a:lnTo>
                        <a:pt x="705" y="41890"/>
                      </a:lnTo>
                      <a:lnTo>
                        <a:pt x="705" y="41952"/>
                      </a:lnTo>
                      <a:lnTo>
                        <a:pt x="726" y="41994"/>
                      </a:lnTo>
                      <a:lnTo>
                        <a:pt x="767" y="42035"/>
                      </a:lnTo>
                      <a:lnTo>
                        <a:pt x="850" y="42035"/>
                      </a:lnTo>
                      <a:lnTo>
                        <a:pt x="891" y="42014"/>
                      </a:lnTo>
                      <a:lnTo>
                        <a:pt x="912" y="41952"/>
                      </a:lnTo>
                      <a:lnTo>
                        <a:pt x="912" y="41890"/>
                      </a:lnTo>
                      <a:lnTo>
                        <a:pt x="912" y="41558"/>
                      </a:lnTo>
                      <a:lnTo>
                        <a:pt x="954" y="41206"/>
                      </a:lnTo>
                      <a:lnTo>
                        <a:pt x="974" y="40854"/>
                      </a:lnTo>
                      <a:lnTo>
                        <a:pt x="995" y="40667"/>
                      </a:lnTo>
                      <a:lnTo>
                        <a:pt x="995" y="40501"/>
                      </a:lnTo>
                      <a:lnTo>
                        <a:pt x="974" y="40149"/>
                      </a:lnTo>
                      <a:lnTo>
                        <a:pt x="974" y="39465"/>
                      </a:lnTo>
                      <a:lnTo>
                        <a:pt x="995" y="38802"/>
                      </a:lnTo>
                      <a:lnTo>
                        <a:pt x="1078" y="38346"/>
                      </a:lnTo>
                      <a:lnTo>
                        <a:pt x="1099" y="38097"/>
                      </a:lnTo>
                      <a:lnTo>
                        <a:pt x="1119" y="37869"/>
                      </a:lnTo>
                      <a:lnTo>
                        <a:pt x="1140" y="36874"/>
                      </a:lnTo>
                      <a:lnTo>
                        <a:pt x="1182" y="35299"/>
                      </a:lnTo>
                      <a:lnTo>
                        <a:pt x="1182" y="35237"/>
                      </a:lnTo>
                      <a:lnTo>
                        <a:pt x="1306" y="34656"/>
                      </a:lnTo>
                      <a:lnTo>
                        <a:pt x="1347" y="34490"/>
                      </a:lnTo>
                      <a:lnTo>
                        <a:pt x="1347" y="34304"/>
                      </a:lnTo>
                      <a:lnTo>
                        <a:pt x="1368" y="33952"/>
                      </a:lnTo>
                      <a:lnTo>
                        <a:pt x="1347" y="33309"/>
                      </a:lnTo>
                      <a:lnTo>
                        <a:pt x="1327" y="32666"/>
                      </a:lnTo>
                      <a:lnTo>
                        <a:pt x="1285" y="31423"/>
                      </a:lnTo>
                      <a:lnTo>
                        <a:pt x="1244" y="30822"/>
                      </a:lnTo>
                      <a:lnTo>
                        <a:pt x="1182" y="30200"/>
                      </a:lnTo>
                      <a:lnTo>
                        <a:pt x="1182" y="29371"/>
                      </a:lnTo>
                      <a:lnTo>
                        <a:pt x="1223" y="28542"/>
                      </a:lnTo>
                      <a:lnTo>
                        <a:pt x="1223" y="28480"/>
                      </a:lnTo>
                      <a:lnTo>
                        <a:pt x="1285" y="29081"/>
                      </a:lnTo>
                      <a:lnTo>
                        <a:pt x="1347" y="29640"/>
                      </a:lnTo>
                      <a:lnTo>
                        <a:pt x="1451" y="30179"/>
                      </a:lnTo>
                      <a:lnTo>
                        <a:pt x="1513" y="30428"/>
                      </a:lnTo>
                      <a:lnTo>
                        <a:pt x="1596" y="30677"/>
                      </a:lnTo>
                      <a:lnTo>
                        <a:pt x="1555" y="31195"/>
                      </a:lnTo>
                      <a:lnTo>
                        <a:pt x="1534" y="31775"/>
                      </a:lnTo>
                      <a:lnTo>
                        <a:pt x="1534" y="32356"/>
                      </a:lnTo>
                      <a:lnTo>
                        <a:pt x="1575" y="32915"/>
                      </a:lnTo>
                      <a:lnTo>
                        <a:pt x="1555" y="33350"/>
                      </a:lnTo>
                      <a:lnTo>
                        <a:pt x="1555" y="33703"/>
                      </a:lnTo>
                      <a:lnTo>
                        <a:pt x="1575" y="33972"/>
                      </a:lnTo>
                      <a:lnTo>
                        <a:pt x="1596" y="34221"/>
                      </a:lnTo>
                      <a:lnTo>
                        <a:pt x="1638" y="34408"/>
                      </a:lnTo>
                      <a:lnTo>
                        <a:pt x="1679" y="34594"/>
                      </a:lnTo>
                      <a:lnTo>
                        <a:pt x="1783" y="34988"/>
                      </a:lnTo>
                      <a:lnTo>
                        <a:pt x="1783" y="35071"/>
                      </a:lnTo>
                      <a:lnTo>
                        <a:pt x="1721" y="35195"/>
                      </a:lnTo>
                      <a:lnTo>
                        <a:pt x="1679" y="35361"/>
                      </a:lnTo>
                      <a:lnTo>
                        <a:pt x="1658" y="35548"/>
                      </a:lnTo>
                      <a:lnTo>
                        <a:pt x="1638" y="35755"/>
                      </a:lnTo>
                      <a:lnTo>
                        <a:pt x="1596" y="36211"/>
                      </a:lnTo>
                      <a:lnTo>
                        <a:pt x="1617" y="36667"/>
                      </a:lnTo>
                      <a:lnTo>
                        <a:pt x="1596" y="37144"/>
                      </a:lnTo>
                      <a:lnTo>
                        <a:pt x="1575" y="37600"/>
                      </a:lnTo>
                      <a:lnTo>
                        <a:pt x="1596" y="38056"/>
                      </a:lnTo>
                      <a:lnTo>
                        <a:pt x="1638" y="38511"/>
                      </a:lnTo>
                      <a:lnTo>
                        <a:pt x="1638" y="38885"/>
                      </a:lnTo>
                      <a:lnTo>
                        <a:pt x="1638" y="39216"/>
                      </a:lnTo>
                      <a:lnTo>
                        <a:pt x="1596" y="39817"/>
                      </a:lnTo>
                      <a:lnTo>
                        <a:pt x="1596" y="40107"/>
                      </a:lnTo>
                      <a:lnTo>
                        <a:pt x="1617" y="40356"/>
                      </a:lnTo>
                      <a:lnTo>
                        <a:pt x="1638" y="40605"/>
                      </a:lnTo>
                      <a:lnTo>
                        <a:pt x="1679" y="40833"/>
                      </a:lnTo>
                      <a:lnTo>
                        <a:pt x="1783" y="41310"/>
                      </a:lnTo>
                      <a:lnTo>
                        <a:pt x="1783" y="41869"/>
                      </a:lnTo>
                      <a:lnTo>
                        <a:pt x="1741" y="42512"/>
                      </a:lnTo>
                      <a:lnTo>
                        <a:pt x="1721" y="43113"/>
                      </a:lnTo>
                      <a:lnTo>
                        <a:pt x="1721" y="43631"/>
                      </a:lnTo>
                      <a:lnTo>
                        <a:pt x="1700" y="44087"/>
                      </a:lnTo>
                      <a:lnTo>
                        <a:pt x="1575" y="44419"/>
                      </a:lnTo>
                      <a:lnTo>
                        <a:pt x="1534" y="44585"/>
                      </a:lnTo>
                      <a:lnTo>
                        <a:pt x="1493" y="44750"/>
                      </a:lnTo>
                      <a:lnTo>
                        <a:pt x="1430" y="45269"/>
                      </a:lnTo>
                      <a:lnTo>
                        <a:pt x="1368" y="46077"/>
                      </a:lnTo>
                      <a:lnTo>
                        <a:pt x="1347" y="46678"/>
                      </a:lnTo>
                      <a:lnTo>
                        <a:pt x="1368" y="47403"/>
                      </a:lnTo>
                      <a:lnTo>
                        <a:pt x="1410" y="48108"/>
                      </a:lnTo>
                      <a:lnTo>
                        <a:pt x="1430" y="48419"/>
                      </a:lnTo>
                      <a:lnTo>
                        <a:pt x="1493" y="48668"/>
                      </a:lnTo>
                      <a:lnTo>
                        <a:pt x="1430" y="49476"/>
                      </a:lnTo>
                      <a:lnTo>
                        <a:pt x="1410" y="50430"/>
                      </a:lnTo>
                      <a:lnTo>
                        <a:pt x="1410" y="51570"/>
                      </a:lnTo>
                      <a:lnTo>
                        <a:pt x="1430" y="52627"/>
                      </a:lnTo>
                      <a:lnTo>
                        <a:pt x="1451" y="53103"/>
                      </a:lnTo>
                      <a:lnTo>
                        <a:pt x="1493" y="53559"/>
                      </a:lnTo>
                      <a:lnTo>
                        <a:pt x="1534" y="53808"/>
                      </a:lnTo>
                      <a:lnTo>
                        <a:pt x="1575" y="54015"/>
                      </a:lnTo>
                      <a:lnTo>
                        <a:pt x="1638" y="54181"/>
                      </a:lnTo>
                      <a:lnTo>
                        <a:pt x="1700" y="54326"/>
                      </a:lnTo>
                      <a:lnTo>
                        <a:pt x="1783" y="54451"/>
                      </a:lnTo>
                      <a:lnTo>
                        <a:pt x="1845" y="54533"/>
                      </a:lnTo>
                      <a:lnTo>
                        <a:pt x="1928" y="54616"/>
                      </a:lnTo>
                      <a:lnTo>
                        <a:pt x="2031" y="54658"/>
                      </a:lnTo>
                      <a:lnTo>
                        <a:pt x="2135" y="54699"/>
                      </a:lnTo>
                      <a:lnTo>
                        <a:pt x="2239" y="54699"/>
                      </a:lnTo>
                      <a:lnTo>
                        <a:pt x="2446" y="54720"/>
                      </a:lnTo>
                      <a:lnTo>
                        <a:pt x="2943" y="54679"/>
                      </a:lnTo>
                      <a:lnTo>
                        <a:pt x="3959" y="54679"/>
                      </a:lnTo>
                      <a:lnTo>
                        <a:pt x="5679" y="54658"/>
                      </a:lnTo>
                      <a:lnTo>
                        <a:pt x="7358" y="54658"/>
                      </a:lnTo>
                      <a:lnTo>
                        <a:pt x="9389" y="54637"/>
                      </a:lnTo>
                      <a:lnTo>
                        <a:pt x="12063" y="54679"/>
                      </a:lnTo>
                      <a:lnTo>
                        <a:pt x="13431" y="54699"/>
                      </a:lnTo>
                      <a:lnTo>
                        <a:pt x="16478" y="54699"/>
                      </a:lnTo>
                      <a:lnTo>
                        <a:pt x="19028" y="54720"/>
                      </a:lnTo>
                      <a:lnTo>
                        <a:pt x="20333" y="54741"/>
                      </a:lnTo>
                      <a:lnTo>
                        <a:pt x="21722" y="54761"/>
                      </a:lnTo>
                      <a:lnTo>
                        <a:pt x="23131" y="54741"/>
                      </a:lnTo>
                      <a:lnTo>
                        <a:pt x="27194" y="54741"/>
                      </a:lnTo>
                      <a:lnTo>
                        <a:pt x="29453" y="54761"/>
                      </a:lnTo>
                      <a:lnTo>
                        <a:pt x="32023" y="54782"/>
                      </a:lnTo>
                      <a:lnTo>
                        <a:pt x="35008" y="54803"/>
                      </a:lnTo>
                      <a:lnTo>
                        <a:pt x="36335" y="54803"/>
                      </a:lnTo>
                      <a:lnTo>
                        <a:pt x="37247" y="54782"/>
                      </a:lnTo>
                      <a:lnTo>
                        <a:pt x="38076" y="54761"/>
                      </a:lnTo>
                      <a:lnTo>
                        <a:pt x="39216" y="54741"/>
                      </a:lnTo>
                      <a:lnTo>
                        <a:pt x="41910" y="54782"/>
                      </a:lnTo>
                      <a:lnTo>
                        <a:pt x="43796" y="54782"/>
                      </a:lnTo>
                      <a:lnTo>
                        <a:pt x="46532" y="54761"/>
                      </a:lnTo>
                      <a:lnTo>
                        <a:pt x="46947" y="54761"/>
                      </a:lnTo>
                      <a:lnTo>
                        <a:pt x="47320" y="54720"/>
                      </a:lnTo>
                      <a:lnTo>
                        <a:pt x="48045" y="54637"/>
                      </a:lnTo>
                      <a:lnTo>
                        <a:pt x="48398" y="54616"/>
                      </a:lnTo>
                      <a:lnTo>
                        <a:pt x="48771" y="54616"/>
                      </a:lnTo>
                      <a:lnTo>
                        <a:pt x="49185" y="54679"/>
                      </a:lnTo>
                      <a:lnTo>
                        <a:pt x="49413" y="54720"/>
                      </a:lnTo>
                      <a:lnTo>
                        <a:pt x="49662" y="54782"/>
                      </a:lnTo>
                      <a:lnTo>
                        <a:pt x="49911" y="54865"/>
                      </a:lnTo>
                      <a:lnTo>
                        <a:pt x="50201" y="54907"/>
                      </a:lnTo>
                      <a:lnTo>
                        <a:pt x="50491" y="54948"/>
                      </a:lnTo>
                      <a:lnTo>
                        <a:pt x="50781" y="54969"/>
                      </a:lnTo>
                      <a:lnTo>
                        <a:pt x="51092" y="54969"/>
                      </a:lnTo>
                      <a:lnTo>
                        <a:pt x="51403" y="54948"/>
                      </a:lnTo>
                      <a:lnTo>
                        <a:pt x="51714" y="54886"/>
                      </a:lnTo>
                      <a:lnTo>
                        <a:pt x="52004" y="54824"/>
                      </a:lnTo>
                      <a:lnTo>
                        <a:pt x="52274" y="54720"/>
                      </a:lnTo>
                      <a:lnTo>
                        <a:pt x="52543" y="54575"/>
                      </a:lnTo>
                      <a:lnTo>
                        <a:pt x="52771" y="54409"/>
                      </a:lnTo>
                      <a:lnTo>
                        <a:pt x="52978" y="54202"/>
                      </a:lnTo>
                      <a:lnTo>
                        <a:pt x="53061" y="54098"/>
                      </a:lnTo>
                      <a:lnTo>
                        <a:pt x="53144" y="53974"/>
                      </a:lnTo>
                      <a:lnTo>
                        <a:pt x="53206" y="53849"/>
                      </a:lnTo>
                      <a:lnTo>
                        <a:pt x="53268" y="53704"/>
                      </a:lnTo>
                      <a:lnTo>
                        <a:pt x="53310" y="53539"/>
                      </a:lnTo>
                      <a:lnTo>
                        <a:pt x="53331" y="53373"/>
                      </a:lnTo>
                      <a:lnTo>
                        <a:pt x="53351" y="53207"/>
                      </a:lnTo>
                      <a:lnTo>
                        <a:pt x="53372" y="53020"/>
                      </a:lnTo>
                      <a:lnTo>
                        <a:pt x="53351" y="52647"/>
                      </a:lnTo>
                      <a:lnTo>
                        <a:pt x="53393" y="52336"/>
                      </a:lnTo>
                      <a:lnTo>
                        <a:pt x="53414" y="52171"/>
                      </a:lnTo>
                      <a:lnTo>
                        <a:pt x="53393" y="52005"/>
                      </a:lnTo>
                      <a:lnTo>
                        <a:pt x="53372" y="51839"/>
                      </a:lnTo>
                      <a:lnTo>
                        <a:pt x="53372" y="51673"/>
                      </a:lnTo>
                      <a:lnTo>
                        <a:pt x="53372" y="51362"/>
                      </a:lnTo>
                      <a:lnTo>
                        <a:pt x="53393" y="51051"/>
                      </a:lnTo>
                      <a:lnTo>
                        <a:pt x="53393" y="50886"/>
                      </a:lnTo>
                      <a:lnTo>
                        <a:pt x="53434" y="50284"/>
                      </a:lnTo>
                      <a:lnTo>
                        <a:pt x="53517" y="49808"/>
                      </a:lnTo>
                      <a:lnTo>
                        <a:pt x="53538" y="49580"/>
                      </a:lnTo>
                      <a:lnTo>
                        <a:pt x="53559" y="49352"/>
                      </a:lnTo>
                      <a:lnTo>
                        <a:pt x="53600" y="48357"/>
                      </a:lnTo>
                      <a:lnTo>
                        <a:pt x="53621" y="47445"/>
                      </a:lnTo>
                      <a:lnTo>
                        <a:pt x="53621" y="47362"/>
                      </a:lnTo>
                      <a:lnTo>
                        <a:pt x="53621" y="47341"/>
                      </a:lnTo>
                      <a:lnTo>
                        <a:pt x="53600" y="47134"/>
                      </a:lnTo>
                      <a:lnTo>
                        <a:pt x="53579" y="46927"/>
                      </a:lnTo>
                      <a:lnTo>
                        <a:pt x="53538" y="46802"/>
                      </a:lnTo>
                      <a:lnTo>
                        <a:pt x="53517" y="46574"/>
                      </a:lnTo>
                      <a:lnTo>
                        <a:pt x="53517" y="46408"/>
                      </a:lnTo>
                      <a:lnTo>
                        <a:pt x="53538" y="46222"/>
                      </a:lnTo>
                      <a:lnTo>
                        <a:pt x="53600" y="45849"/>
                      </a:lnTo>
                      <a:lnTo>
                        <a:pt x="53621" y="45662"/>
                      </a:lnTo>
                      <a:lnTo>
                        <a:pt x="53621" y="45476"/>
                      </a:lnTo>
                      <a:lnTo>
                        <a:pt x="53579" y="44792"/>
                      </a:lnTo>
                      <a:lnTo>
                        <a:pt x="53579" y="44585"/>
                      </a:lnTo>
                      <a:lnTo>
                        <a:pt x="53704" y="43963"/>
                      </a:lnTo>
                      <a:lnTo>
                        <a:pt x="53849" y="43051"/>
                      </a:lnTo>
                      <a:lnTo>
                        <a:pt x="53911" y="42740"/>
                      </a:lnTo>
                      <a:lnTo>
                        <a:pt x="53973" y="42408"/>
                      </a:lnTo>
                      <a:lnTo>
                        <a:pt x="53973" y="42242"/>
                      </a:lnTo>
                      <a:lnTo>
                        <a:pt x="53973" y="42077"/>
                      </a:lnTo>
                      <a:lnTo>
                        <a:pt x="53952" y="41911"/>
                      </a:lnTo>
                      <a:lnTo>
                        <a:pt x="53911" y="41745"/>
                      </a:lnTo>
                      <a:lnTo>
                        <a:pt x="53849" y="41517"/>
                      </a:lnTo>
                      <a:lnTo>
                        <a:pt x="53828" y="41310"/>
                      </a:lnTo>
                      <a:lnTo>
                        <a:pt x="53849" y="41165"/>
                      </a:lnTo>
                      <a:lnTo>
                        <a:pt x="53870" y="41040"/>
                      </a:lnTo>
                      <a:lnTo>
                        <a:pt x="53849" y="40874"/>
                      </a:lnTo>
                      <a:lnTo>
                        <a:pt x="53828" y="40729"/>
                      </a:lnTo>
                      <a:lnTo>
                        <a:pt x="53828" y="40563"/>
                      </a:lnTo>
                      <a:lnTo>
                        <a:pt x="53828" y="40481"/>
                      </a:lnTo>
                      <a:lnTo>
                        <a:pt x="53870" y="40398"/>
                      </a:lnTo>
                      <a:lnTo>
                        <a:pt x="53932" y="40253"/>
                      </a:lnTo>
                      <a:lnTo>
                        <a:pt x="53973" y="40087"/>
                      </a:lnTo>
                      <a:lnTo>
                        <a:pt x="53973" y="39797"/>
                      </a:lnTo>
                      <a:lnTo>
                        <a:pt x="53952" y="39506"/>
                      </a:lnTo>
                      <a:lnTo>
                        <a:pt x="53994" y="39133"/>
                      </a:lnTo>
                      <a:lnTo>
                        <a:pt x="54077" y="38739"/>
                      </a:lnTo>
                      <a:lnTo>
                        <a:pt x="54118" y="38429"/>
                      </a:lnTo>
                      <a:lnTo>
                        <a:pt x="54139" y="38118"/>
                      </a:lnTo>
                      <a:lnTo>
                        <a:pt x="54201" y="37351"/>
                      </a:lnTo>
                      <a:lnTo>
                        <a:pt x="54305" y="36853"/>
                      </a:lnTo>
                      <a:lnTo>
                        <a:pt x="54388" y="36542"/>
                      </a:lnTo>
                      <a:lnTo>
                        <a:pt x="54408" y="36211"/>
                      </a:lnTo>
                      <a:lnTo>
                        <a:pt x="54429" y="35734"/>
                      </a:lnTo>
                      <a:lnTo>
                        <a:pt x="54429" y="35237"/>
                      </a:lnTo>
                      <a:lnTo>
                        <a:pt x="54408" y="34698"/>
                      </a:lnTo>
                      <a:lnTo>
                        <a:pt x="54367" y="34408"/>
                      </a:lnTo>
                      <a:lnTo>
                        <a:pt x="54326" y="34138"/>
                      </a:lnTo>
                      <a:lnTo>
                        <a:pt x="54263" y="33827"/>
                      </a:lnTo>
                      <a:lnTo>
                        <a:pt x="54326" y="33475"/>
                      </a:lnTo>
                      <a:lnTo>
                        <a:pt x="54367" y="33102"/>
                      </a:lnTo>
                      <a:lnTo>
                        <a:pt x="54408" y="32666"/>
                      </a:lnTo>
                      <a:lnTo>
                        <a:pt x="54429" y="32231"/>
                      </a:lnTo>
                      <a:lnTo>
                        <a:pt x="54408" y="31982"/>
                      </a:lnTo>
                      <a:lnTo>
                        <a:pt x="54388" y="31734"/>
                      </a:lnTo>
                      <a:lnTo>
                        <a:pt x="54305" y="31216"/>
                      </a:lnTo>
                      <a:lnTo>
                        <a:pt x="54263" y="31029"/>
                      </a:lnTo>
                      <a:lnTo>
                        <a:pt x="54222" y="30863"/>
                      </a:lnTo>
                      <a:lnTo>
                        <a:pt x="54098" y="30532"/>
                      </a:lnTo>
                      <a:lnTo>
                        <a:pt x="54015" y="30387"/>
                      </a:lnTo>
                      <a:lnTo>
                        <a:pt x="53952" y="29910"/>
                      </a:lnTo>
                      <a:lnTo>
                        <a:pt x="53890" y="29537"/>
                      </a:lnTo>
                      <a:lnTo>
                        <a:pt x="53849" y="28936"/>
                      </a:lnTo>
                      <a:lnTo>
                        <a:pt x="53849" y="28583"/>
                      </a:lnTo>
                      <a:lnTo>
                        <a:pt x="53870" y="28231"/>
                      </a:lnTo>
                      <a:lnTo>
                        <a:pt x="53870" y="27941"/>
                      </a:lnTo>
                      <a:lnTo>
                        <a:pt x="53870" y="27651"/>
                      </a:lnTo>
                      <a:lnTo>
                        <a:pt x="53828" y="27049"/>
                      </a:lnTo>
                      <a:lnTo>
                        <a:pt x="53911" y="26946"/>
                      </a:lnTo>
                      <a:lnTo>
                        <a:pt x="53932" y="26884"/>
                      </a:lnTo>
                      <a:lnTo>
                        <a:pt x="53952" y="26821"/>
                      </a:lnTo>
                      <a:lnTo>
                        <a:pt x="54015" y="26345"/>
                      </a:lnTo>
                      <a:lnTo>
                        <a:pt x="54056" y="25868"/>
                      </a:lnTo>
                      <a:lnTo>
                        <a:pt x="54118" y="25163"/>
                      </a:lnTo>
                      <a:lnTo>
                        <a:pt x="54139" y="24832"/>
                      </a:lnTo>
                      <a:lnTo>
                        <a:pt x="54160" y="24479"/>
                      </a:lnTo>
                      <a:lnTo>
                        <a:pt x="54118" y="24127"/>
                      </a:lnTo>
                      <a:lnTo>
                        <a:pt x="54077" y="23775"/>
                      </a:lnTo>
                      <a:lnTo>
                        <a:pt x="54056" y="23692"/>
                      </a:lnTo>
                      <a:lnTo>
                        <a:pt x="54056" y="23630"/>
                      </a:lnTo>
                      <a:lnTo>
                        <a:pt x="54056" y="22946"/>
                      </a:lnTo>
                      <a:lnTo>
                        <a:pt x="54077" y="22427"/>
                      </a:lnTo>
                      <a:lnTo>
                        <a:pt x="54098" y="21909"/>
                      </a:lnTo>
                      <a:lnTo>
                        <a:pt x="54098" y="21412"/>
                      </a:lnTo>
                      <a:lnTo>
                        <a:pt x="54098" y="20935"/>
                      </a:lnTo>
                      <a:lnTo>
                        <a:pt x="53973" y="19836"/>
                      </a:lnTo>
                      <a:lnTo>
                        <a:pt x="53911" y="19132"/>
                      </a:lnTo>
                      <a:lnTo>
                        <a:pt x="53890" y="18427"/>
                      </a:lnTo>
                      <a:lnTo>
                        <a:pt x="53890" y="17867"/>
                      </a:lnTo>
                      <a:lnTo>
                        <a:pt x="53890" y="17536"/>
                      </a:lnTo>
                      <a:lnTo>
                        <a:pt x="53890" y="17204"/>
                      </a:lnTo>
                      <a:lnTo>
                        <a:pt x="53890" y="17038"/>
                      </a:lnTo>
                      <a:lnTo>
                        <a:pt x="53870" y="16748"/>
                      </a:lnTo>
                      <a:lnTo>
                        <a:pt x="53849" y="16417"/>
                      </a:lnTo>
                      <a:lnTo>
                        <a:pt x="53807" y="16064"/>
                      </a:lnTo>
                      <a:lnTo>
                        <a:pt x="53787" y="15774"/>
                      </a:lnTo>
                      <a:lnTo>
                        <a:pt x="53787" y="15297"/>
                      </a:lnTo>
                      <a:lnTo>
                        <a:pt x="53807" y="14841"/>
                      </a:lnTo>
                      <a:lnTo>
                        <a:pt x="53828" y="14406"/>
                      </a:lnTo>
                      <a:lnTo>
                        <a:pt x="53828" y="13909"/>
                      </a:lnTo>
                      <a:lnTo>
                        <a:pt x="53807" y="13639"/>
                      </a:lnTo>
                      <a:lnTo>
                        <a:pt x="53766" y="13390"/>
                      </a:lnTo>
                      <a:lnTo>
                        <a:pt x="53724" y="13121"/>
                      </a:lnTo>
                      <a:lnTo>
                        <a:pt x="53704" y="12872"/>
                      </a:lnTo>
                      <a:lnTo>
                        <a:pt x="53704" y="12375"/>
                      </a:lnTo>
                      <a:lnTo>
                        <a:pt x="53724" y="12002"/>
                      </a:lnTo>
                      <a:lnTo>
                        <a:pt x="53724" y="11939"/>
                      </a:lnTo>
                      <a:lnTo>
                        <a:pt x="53704" y="11898"/>
                      </a:lnTo>
                      <a:lnTo>
                        <a:pt x="53662" y="11857"/>
                      </a:lnTo>
                      <a:lnTo>
                        <a:pt x="53621" y="11836"/>
                      </a:lnTo>
                      <a:lnTo>
                        <a:pt x="53579" y="11857"/>
                      </a:lnTo>
                      <a:lnTo>
                        <a:pt x="53538" y="11877"/>
                      </a:lnTo>
                      <a:lnTo>
                        <a:pt x="53517" y="11939"/>
                      </a:lnTo>
                      <a:lnTo>
                        <a:pt x="53517" y="12002"/>
                      </a:lnTo>
                      <a:lnTo>
                        <a:pt x="53517" y="12333"/>
                      </a:lnTo>
                      <a:lnTo>
                        <a:pt x="53476" y="12686"/>
                      </a:lnTo>
                      <a:lnTo>
                        <a:pt x="53455" y="13038"/>
                      </a:lnTo>
                      <a:lnTo>
                        <a:pt x="53434" y="13225"/>
                      </a:lnTo>
                      <a:lnTo>
                        <a:pt x="53434" y="13390"/>
                      </a:lnTo>
                      <a:lnTo>
                        <a:pt x="53455" y="13743"/>
                      </a:lnTo>
                      <a:lnTo>
                        <a:pt x="53455" y="14406"/>
                      </a:lnTo>
                      <a:lnTo>
                        <a:pt x="53434" y="15090"/>
                      </a:lnTo>
                      <a:lnTo>
                        <a:pt x="53351" y="15546"/>
                      </a:lnTo>
                      <a:lnTo>
                        <a:pt x="53331" y="15774"/>
                      </a:lnTo>
                      <a:lnTo>
                        <a:pt x="53310" y="16023"/>
                      </a:lnTo>
                      <a:lnTo>
                        <a:pt x="53289" y="17018"/>
                      </a:lnTo>
                      <a:lnTo>
                        <a:pt x="53289" y="17391"/>
                      </a:lnTo>
                      <a:lnTo>
                        <a:pt x="53268" y="17246"/>
                      </a:lnTo>
                      <a:lnTo>
                        <a:pt x="53248" y="16624"/>
                      </a:lnTo>
                      <a:lnTo>
                        <a:pt x="53227" y="16520"/>
                      </a:lnTo>
                      <a:lnTo>
                        <a:pt x="53248" y="16251"/>
                      </a:lnTo>
                      <a:lnTo>
                        <a:pt x="53248" y="15981"/>
                      </a:lnTo>
                      <a:lnTo>
                        <a:pt x="53268" y="15712"/>
                      </a:lnTo>
                      <a:lnTo>
                        <a:pt x="53268" y="15422"/>
                      </a:lnTo>
                      <a:lnTo>
                        <a:pt x="53227" y="14986"/>
                      </a:lnTo>
                      <a:lnTo>
                        <a:pt x="53186" y="14572"/>
                      </a:lnTo>
                      <a:lnTo>
                        <a:pt x="53144" y="14219"/>
                      </a:lnTo>
                      <a:lnTo>
                        <a:pt x="53123" y="13867"/>
                      </a:lnTo>
                      <a:lnTo>
                        <a:pt x="53144" y="13494"/>
                      </a:lnTo>
                      <a:lnTo>
                        <a:pt x="53186" y="13017"/>
                      </a:lnTo>
                      <a:lnTo>
                        <a:pt x="53165" y="12520"/>
                      </a:lnTo>
                      <a:lnTo>
                        <a:pt x="53206" y="12043"/>
                      </a:lnTo>
                      <a:lnTo>
                        <a:pt x="53206" y="11587"/>
                      </a:lnTo>
                      <a:lnTo>
                        <a:pt x="53186" y="11152"/>
                      </a:lnTo>
                      <a:lnTo>
                        <a:pt x="53144" y="10675"/>
                      </a:lnTo>
                      <a:lnTo>
                        <a:pt x="53165" y="10323"/>
                      </a:lnTo>
                      <a:lnTo>
                        <a:pt x="53165" y="9970"/>
                      </a:lnTo>
                      <a:lnTo>
                        <a:pt x="53186" y="9577"/>
                      </a:lnTo>
                      <a:lnTo>
                        <a:pt x="53186" y="9204"/>
                      </a:lnTo>
                      <a:lnTo>
                        <a:pt x="53186" y="8872"/>
                      </a:lnTo>
                      <a:lnTo>
                        <a:pt x="53144" y="8561"/>
                      </a:lnTo>
                      <a:lnTo>
                        <a:pt x="53082" y="7981"/>
                      </a:lnTo>
                      <a:lnTo>
                        <a:pt x="53040" y="7566"/>
                      </a:lnTo>
                      <a:lnTo>
                        <a:pt x="53040" y="7359"/>
                      </a:lnTo>
                      <a:lnTo>
                        <a:pt x="53061" y="7027"/>
                      </a:lnTo>
                      <a:lnTo>
                        <a:pt x="53082" y="6778"/>
                      </a:lnTo>
                      <a:lnTo>
                        <a:pt x="53103" y="6530"/>
                      </a:lnTo>
                      <a:lnTo>
                        <a:pt x="53103" y="6240"/>
                      </a:lnTo>
                      <a:lnTo>
                        <a:pt x="53082" y="5970"/>
                      </a:lnTo>
                      <a:lnTo>
                        <a:pt x="53103" y="5701"/>
                      </a:lnTo>
                      <a:lnTo>
                        <a:pt x="53144" y="5493"/>
                      </a:lnTo>
                      <a:lnTo>
                        <a:pt x="53227" y="5037"/>
                      </a:lnTo>
                      <a:lnTo>
                        <a:pt x="53268" y="4768"/>
                      </a:lnTo>
                      <a:lnTo>
                        <a:pt x="53289" y="4498"/>
                      </a:lnTo>
                      <a:lnTo>
                        <a:pt x="53310" y="3939"/>
                      </a:lnTo>
                      <a:lnTo>
                        <a:pt x="53414" y="3338"/>
                      </a:lnTo>
                      <a:lnTo>
                        <a:pt x="53434" y="3048"/>
                      </a:lnTo>
                      <a:lnTo>
                        <a:pt x="53455" y="2757"/>
                      </a:lnTo>
                      <a:lnTo>
                        <a:pt x="53455" y="2467"/>
                      </a:lnTo>
                      <a:lnTo>
                        <a:pt x="53455" y="2198"/>
                      </a:lnTo>
                      <a:lnTo>
                        <a:pt x="53414" y="1928"/>
                      </a:lnTo>
                      <a:lnTo>
                        <a:pt x="53372" y="1700"/>
                      </a:lnTo>
                      <a:lnTo>
                        <a:pt x="53310" y="1472"/>
                      </a:lnTo>
                      <a:lnTo>
                        <a:pt x="53227" y="1265"/>
                      </a:lnTo>
                      <a:lnTo>
                        <a:pt x="53123" y="1099"/>
                      </a:lnTo>
                      <a:lnTo>
                        <a:pt x="52999" y="933"/>
                      </a:lnTo>
                      <a:lnTo>
                        <a:pt x="52854" y="830"/>
                      </a:lnTo>
                      <a:lnTo>
                        <a:pt x="52667" y="726"/>
                      </a:lnTo>
                      <a:lnTo>
                        <a:pt x="52460" y="685"/>
                      </a:lnTo>
                      <a:lnTo>
                        <a:pt x="52232" y="664"/>
                      </a:lnTo>
                      <a:lnTo>
                        <a:pt x="51341" y="664"/>
                      </a:lnTo>
                      <a:lnTo>
                        <a:pt x="49703" y="705"/>
                      </a:lnTo>
                      <a:lnTo>
                        <a:pt x="46263" y="747"/>
                      </a:lnTo>
                      <a:lnTo>
                        <a:pt x="44356" y="768"/>
                      </a:lnTo>
                      <a:lnTo>
                        <a:pt x="39920" y="768"/>
                      </a:lnTo>
                      <a:lnTo>
                        <a:pt x="37288" y="726"/>
                      </a:lnTo>
                      <a:lnTo>
                        <a:pt x="36542" y="685"/>
                      </a:lnTo>
                      <a:lnTo>
                        <a:pt x="35733" y="664"/>
                      </a:lnTo>
                      <a:lnTo>
                        <a:pt x="34863" y="643"/>
                      </a:lnTo>
                      <a:lnTo>
                        <a:pt x="36625" y="643"/>
                      </a:lnTo>
                      <a:lnTo>
                        <a:pt x="36873" y="623"/>
                      </a:lnTo>
                      <a:lnTo>
                        <a:pt x="37143" y="643"/>
                      </a:lnTo>
                      <a:lnTo>
                        <a:pt x="37412" y="643"/>
                      </a:lnTo>
                      <a:lnTo>
                        <a:pt x="37661" y="623"/>
                      </a:lnTo>
                      <a:lnTo>
                        <a:pt x="37910" y="623"/>
                      </a:lnTo>
                      <a:lnTo>
                        <a:pt x="38449" y="664"/>
                      </a:lnTo>
                      <a:lnTo>
                        <a:pt x="38988" y="685"/>
                      </a:lnTo>
                      <a:lnTo>
                        <a:pt x="39630" y="705"/>
                      </a:lnTo>
                      <a:lnTo>
                        <a:pt x="40128" y="705"/>
                      </a:lnTo>
                      <a:lnTo>
                        <a:pt x="40625" y="685"/>
                      </a:lnTo>
                      <a:lnTo>
                        <a:pt x="41060" y="664"/>
                      </a:lnTo>
                      <a:lnTo>
                        <a:pt x="41330" y="664"/>
                      </a:lnTo>
                      <a:lnTo>
                        <a:pt x="41889" y="685"/>
                      </a:lnTo>
                      <a:lnTo>
                        <a:pt x="42490" y="685"/>
                      </a:lnTo>
                      <a:lnTo>
                        <a:pt x="43071" y="664"/>
                      </a:lnTo>
                      <a:lnTo>
                        <a:pt x="43589" y="643"/>
                      </a:lnTo>
                      <a:lnTo>
                        <a:pt x="44128" y="643"/>
                      </a:lnTo>
                      <a:lnTo>
                        <a:pt x="44439" y="623"/>
                      </a:lnTo>
                      <a:lnTo>
                        <a:pt x="45268" y="623"/>
                      </a:lnTo>
                      <a:lnTo>
                        <a:pt x="45537" y="643"/>
                      </a:lnTo>
                      <a:lnTo>
                        <a:pt x="50988" y="643"/>
                      </a:lnTo>
                      <a:lnTo>
                        <a:pt x="51610" y="623"/>
                      </a:lnTo>
                      <a:lnTo>
                        <a:pt x="52253" y="602"/>
                      </a:lnTo>
                      <a:lnTo>
                        <a:pt x="53082" y="581"/>
                      </a:lnTo>
                      <a:lnTo>
                        <a:pt x="53227" y="560"/>
                      </a:lnTo>
                      <a:lnTo>
                        <a:pt x="53268" y="560"/>
                      </a:lnTo>
                      <a:lnTo>
                        <a:pt x="53289" y="540"/>
                      </a:lnTo>
                      <a:lnTo>
                        <a:pt x="53268" y="519"/>
                      </a:lnTo>
                      <a:lnTo>
                        <a:pt x="53227" y="519"/>
                      </a:lnTo>
                      <a:lnTo>
                        <a:pt x="53082" y="498"/>
                      </a:lnTo>
                      <a:lnTo>
                        <a:pt x="52688" y="498"/>
                      </a:lnTo>
                      <a:lnTo>
                        <a:pt x="52087" y="457"/>
                      </a:lnTo>
                      <a:lnTo>
                        <a:pt x="51672" y="457"/>
                      </a:lnTo>
                      <a:lnTo>
                        <a:pt x="51258" y="477"/>
                      </a:lnTo>
                      <a:lnTo>
                        <a:pt x="50387" y="457"/>
                      </a:lnTo>
                      <a:lnTo>
                        <a:pt x="49538" y="436"/>
                      </a:lnTo>
                      <a:lnTo>
                        <a:pt x="48957" y="415"/>
                      </a:lnTo>
                      <a:lnTo>
                        <a:pt x="48398" y="395"/>
                      </a:lnTo>
                      <a:lnTo>
                        <a:pt x="47175" y="374"/>
                      </a:lnTo>
                      <a:lnTo>
                        <a:pt x="46035" y="353"/>
                      </a:lnTo>
                      <a:lnTo>
                        <a:pt x="45910" y="353"/>
                      </a:lnTo>
                      <a:lnTo>
                        <a:pt x="45413" y="374"/>
                      </a:lnTo>
                      <a:lnTo>
                        <a:pt x="45247" y="395"/>
                      </a:lnTo>
                      <a:lnTo>
                        <a:pt x="44957" y="415"/>
                      </a:lnTo>
                      <a:lnTo>
                        <a:pt x="44750" y="415"/>
                      </a:lnTo>
                      <a:lnTo>
                        <a:pt x="44542" y="395"/>
                      </a:lnTo>
                      <a:lnTo>
                        <a:pt x="44066" y="374"/>
                      </a:lnTo>
                      <a:lnTo>
                        <a:pt x="42781" y="374"/>
                      </a:lnTo>
                      <a:lnTo>
                        <a:pt x="42511" y="395"/>
                      </a:lnTo>
                      <a:lnTo>
                        <a:pt x="41744" y="332"/>
                      </a:lnTo>
                      <a:lnTo>
                        <a:pt x="40625" y="270"/>
                      </a:lnTo>
                      <a:lnTo>
                        <a:pt x="39817" y="208"/>
                      </a:lnTo>
                      <a:lnTo>
                        <a:pt x="39402" y="208"/>
                      </a:lnTo>
                      <a:lnTo>
                        <a:pt x="39008" y="229"/>
                      </a:lnTo>
                      <a:lnTo>
                        <a:pt x="38718" y="270"/>
                      </a:lnTo>
                      <a:lnTo>
                        <a:pt x="38469" y="270"/>
                      </a:lnTo>
                      <a:lnTo>
                        <a:pt x="38138" y="249"/>
                      </a:lnTo>
                      <a:lnTo>
                        <a:pt x="37951" y="270"/>
                      </a:lnTo>
                      <a:lnTo>
                        <a:pt x="37557" y="270"/>
                      </a:lnTo>
                      <a:lnTo>
                        <a:pt x="37350" y="249"/>
                      </a:lnTo>
                      <a:lnTo>
                        <a:pt x="37164" y="229"/>
                      </a:lnTo>
                      <a:lnTo>
                        <a:pt x="36956" y="208"/>
                      </a:lnTo>
                      <a:lnTo>
                        <a:pt x="35796" y="208"/>
                      </a:lnTo>
                      <a:lnTo>
                        <a:pt x="35298" y="167"/>
                      </a:lnTo>
                      <a:lnTo>
                        <a:pt x="34531" y="125"/>
                      </a:lnTo>
                      <a:lnTo>
                        <a:pt x="33578" y="104"/>
                      </a:lnTo>
                      <a:lnTo>
                        <a:pt x="32977" y="63"/>
                      </a:lnTo>
                      <a:lnTo>
                        <a:pt x="32583" y="21"/>
                      </a:lnTo>
                      <a:lnTo>
                        <a:pt x="32189" y="21"/>
                      </a:lnTo>
                      <a:lnTo>
                        <a:pt x="31588" y="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48" name="Rectangle 88">
                  <a:extLst>
                    <a:ext uri="{FF2B5EF4-FFF2-40B4-BE49-F238E27FC236}">
                      <a16:creationId xmlns:a16="http://schemas.microsoft.com/office/drawing/2014/main" id="{6F8CBEE7-4D51-C2A8-57D9-B137FF524BE2}"/>
                    </a:ext>
                  </a:extLst>
                </p:cNvPr>
                <p:cNvSpPr/>
                <p:nvPr/>
              </p:nvSpPr>
              <p:spPr>
                <a:xfrm>
                  <a:off x="833599" y="227505"/>
                  <a:ext cx="7779457" cy="1220855"/>
                </a:xfrm>
                <a:custGeom>
                  <a:avLst/>
                  <a:gdLst>
                    <a:gd name="connsiteX0" fmla="*/ 0 w 7779457"/>
                    <a:gd name="connsiteY0" fmla="*/ 0 h 1220855"/>
                    <a:gd name="connsiteX1" fmla="*/ 442831 w 7779457"/>
                    <a:gd name="connsiteY1" fmla="*/ 0 h 1220855"/>
                    <a:gd name="connsiteX2" fmla="*/ 1119045 w 7779457"/>
                    <a:gd name="connsiteY2" fmla="*/ 0 h 1220855"/>
                    <a:gd name="connsiteX3" fmla="*/ 1873054 w 7779457"/>
                    <a:gd name="connsiteY3" fmla="*/ 0 h 1220855"/>
                    <a:gd name="connsiteX4" fmla="*/ 2627063 w 7779457"/>
                    <a:gd name="connsiteY4" fmla="*/ 0 h 1220855"/>
                    <a:gd name="connsiteX5" fmla="*/ 3303277 w 7779457"/>
                    <a:gd name="connsiteY5" fmla="*/ 0 h 1220855"/>
                    <a:gd name="connsiteX6" fmla="*/ 3901697 w 7779457"/>
                    <a:gd name="connsiteY6" fmla="*/ 0 h 1220855"/>
                    <a:gd name="connsiteX7" fmla="*/ 4655706 w 7779457"/>
                    <a:gd name="connsiteY7" fmla="*/ 0 h 1220855"/>
                    <a:gd name="connsiteX8" fmla="*/ 5098536 w 7779457"/>
                    <a:gd name="connsiteY8" fmla="*/ 0 h 1220855"/>
                    <a:gd name="connsiteX9" fmla="*/ 5619162 w 7779457"/>
                    <a:gd name="connsiteY9" fmla="*/ 0 h 1220855"/>
                    <a:gd name="connsiteX10" fmla="*/ 6139787 w 7779457"/>
                    <a:gd name="connsiteY10" fmla="*/ 0 h 1220855"/>
                    <a:gd name="connsiteX11" fmla="*/ 6582617 w 7779457"/>
                    <a:gd name="connsiteY11" fmla="*/ 0 h 1220855"/>
                    <a:gd name="connsiteX12" fmla="*/ 7181037 w 7779457"/>
                    <a:gd name="connsiteY12" fmla="*/ 0 h 1220855"/>
                    <a:gd name="connsiteX13" fmla="*/ 7779457 w 7779457"/>
                    <a:gd name="connsiteY13" fmla="*/ 0 h 1220855"/>
                    <a:gd name="connsiteX14" fmla="*/ 7779457 w 7779457"/>
                    <a:gd name="connsiteY14" fmla="*/ 406952 h 1220855"/>
                    <a:gd name="connsiteX15" fmla="*/ 7779457 w 7779457"/>
                    <a:gd name="connsiteY15" fmla="*/ 777278 h 1220855"/>
                    <a:gd name="connsiteX16" fmla="*/ 7779457 w 7779457"/>
                    <a:gd name="connsiteY16" fmla="*/ 1220855 h 1220855"/>
                    <a:gd name="connsiteX17" fmla="*/ 7181037 w 7779457"/>
                    <a:gd name="connsiteY17" fmla="*/ 1220855 h 1220855"/>
                    <a:gd name="connsiteX18" fmla="*/ 6660412 w 7779457"/>
                    <a:gd name="connsiteY18" fmla="*/ 1220855 h 1220855"/>
                    <a:gd name="connsiteX19" fmla="*/ 5984198 w 7779457"/>
                    <a:gd name="connsiteY19" fmla="*/ 1220855 h 1220855"/>
                    <a:gd name="connsiteX20" fmla="*/ 5385778 w 7779457"/>
                    <a:gd name="connsiteY20" fmla="*/ 1220855 h 1220855"/>
                    <a:gd name="connsiteX21" fmla="*/ 5020742 w 7779457"/>
                    <a:gd name="connsiteY21" fmla="*/ 1220855 h 1220855"/>
                    <a:gd name="connsiteX22" fmla="*/ 4344528 w 7779457"/>
                    <a:gd name="connsiteY22" fmla="*/ 1220855 h 1220855"/>
                    <a:gd name="connsiteX23" fmla="*/ 3823902 w 7779457"/>
                    <a:gd name="connsiteY23" fmla="*/ 1220855 h 1220855"/>
                    <a:gd name="connsiteX24" fmla="*/ 3225483 w 7779457"/>
                    <a:gd name="connsiteY24" fmla="*/ 1220855 h 1220855"/>
                    <a:gd name="connsiteX25" fmla="*/ 2549268 w 7779457"/>
                    <a:gd name="connsiteY25" fmla="*/ 1220855 h 1220855"/>
                    <a:gd name="connsiteX26" fmla="*/ 2184232 w 7779457"/>
                    <a:gd name="connsiteY26" fmla="*/ 1220855 h 1220855"/>
                    <a:gd name="connsiteX27" fmla="*/ 1585812 w 7779457"/>
                    <a:gd name="connsiteY27" fmla="*/ 1220855 h 1220855"/>
                    <a:gd name="connsiteX28" fmla="*/ 909598 w 7779457"/>
                    <a:gd name="connsiteY28" fmla="*/ 1220855 h 1220855"/>
                    <a:gd name="connsiteX29" fmla="*/ 0 w 7779457"/>
                    <a:gd name="connsiteY29" fmla="*/ 1220855 h 1220855"/>
                    <a:gd name="connsiteX30" fmla="*/ 0 w 7779457"/>
                    <a:gd name="connsiteY30" fmla="*/ 838320 h 1220855"/>
                    <a:gd name="connsiteX31" fmla="*/ 0 w 7779457"/>
                    <a:gd name="connsiteY31" fmla="*/ 406952 h 1220855"/>
                    <a:gd name="connsiteX32" fmla="*/ 0 w 7779457"/>
                    <a:gd name="connsiteY32" fmla="*/ 0 h 1220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7779457" h="1220855" extrusionOk="0">
                      <a:moveTo>
                        <a:pt x="0" y="0"/>
                      </a:moveTo>
                      <a:cubicBezTo>
                        <a:pt x="134759" y="-28165"/>
                        <a:pt x="270839" y="50064"/>
                        <a:pt x="442831" y="0"/>
                      </a:cubicBezTo>
                      <a:cubicBezTo>
                        <a:pt x="614823" y="-50064"/>
                        <a:pt x="936698" y="65499"/>
                        <a:pt x="1119045" y="0"/>
                      </a:cubicBezTo>
                      <a:cubicBezTo>
                        <a:pt x="1301392" y="-65499"/>
                        <a:pt x="1502088" y="47135"/>
                        <a:pt x="1873054" y="0"/>
                      </a:cubicBezTo>
                      <a:cubicBezTo>
                        <a:pt x="2244020" y="-47135"/>
                        <a:pt x="2291267" y="7298"/>
                        <a:pt x="2627063" y="0"/>
                      </a:cubicBezTo>
                      <a:cubicBezTo>
                        <a:pt x="2962859" y="-7298"/>
                        <a:pt x="3135353" y="78570"/>
                        <a:pt x="3303277" y="0"/>
                      </a:cubicBezTo>
                      <a:cubicBezTo>
                        <a:pt x="3471201" y="-78570"/>
                        <a:pt x="3623928" y="19051"/>
                        <a:pt x="3901697" y="0"/>
                      </a:cubicBezTo>
                      <a:cubicBezTo>
                        <a:pt x="4179466" y="-19051"/>
                        <a:pt x="4463849" y="36321"/>
                        <a:pt x="4655706" y="0"/>
                      </a:cubicBezTo>
                      <a:cubicBezTo>
                        <a:pt x="4847563" y="-36321"/>
                        <a:pt x="4889117" y="38287"/>
                        <a:pt x="5098536" y="0"/>
                      </a:cubicBezTo>
                      <a:cubicBezTo>
                        <a:pt x="5307955" y="-38287"/>
                        <a:pt x="5386180" y="43420"/>
                        <a:pt x="5619162" y="0"/>
                      </a:cubicBezTo>
                      <a:cubicBezTo>
                        <a:pt x="5852144" y="-43420"/>
                        <a:pt x="5888199" y="45759"/>
                        <a:pt x="6139787" y="0"/>
                      </a:cubicBezTo>
                      <a:cubicBezTo>
                        <a:pt x="6391375" y="-45759"/>
                        <a:pt x="6420389" y="31013"/>
                        <a:pt x="6582617" y="0"/>
                      </a:cubicBezTo>
                      <a:cubicBezTo>
                        <a:pt x="6744845" y="-31013"/>
                        <a:pt x="6935874" y="62664"/>
                        <a:pt x="7181037" y="0"/>
                      </a:cubicBezTo>
                      <a:cubicBezTo>
                        <a:pt x="7426200" y="-62664"/>
                        <a:pt x="7485283" y="53913"/>
                        <a:pt x="7779457" y="0"/>
                      </a:cubicBezTo>
                      <a:cubicBezTo>
                        <a:pt x="7796470" y="120382"/>
                        <a:pt x="7758173" y="283795"/>
                        <a:pt x="7779457" y="406952"/>
                      </a:cubicBezTo>
                      <a:cubicBezTo>
                        <a:pt x="7800741" y="530109"/>
                        <a:pt x="7744856" y="674322"/>
                        <a:pt x="7779457" y="777278"/>
                      </a:cubicBezTo>
                      <a:cubicBezTo>
                        <a:pt x="7814058" y="880234"/>
                        <a:pt x="7739140" y="1095336"/>
                        <a:pt x="7779457" y="1220855"/>
                      </a:cubicBezTo>
                      <a:cubicBezTo>
                        <a:pt x="7481084" y="1291899"/>
                        <a:pt x="7443509" y="1220484"/>
                        <a:pt x="7181037" y="1220855"/>
                      </a:cubicBezTo>
                      <a:cubicBezTo>
                        <a:pt x="6918565" y="1221226"/>
                        <a:pt x="6822805" y="1198251"/>
                        <a:pt x="6660412" y="1220855"/>
                      </a:cubicBezTo>
                      <a:cubicBezTo>
                        <a:pt x="6498019" y="1243459"/>
                        <a:pt x="6164939" y="1215224"/>
                        <a:pt x="5984198" y="1220855"/>
                      </a:cubicBezTo>
                      <a:cubicBezTo>
                        <a:pt x="5803457" y="1226486"/>
                        <a:pt x="5667216" y="1177222"/>
                        <a:pt x="5385778" y="1220855"/>
                      </a:cubicBezTo>
                      <a:cubicBezTo>
                        <a:pt x="5104340" y="1264488"/>
                        <a:pt x="5180489" y="1195336"/>
                        <a:pt x="5020742" y="1220855"/>
                      </a:cubicBezTo>
                      <a:cubicBezTo>
                        <a:pt x="4860995" y="1246374"/>
                        <a:pt x="4514392" y="1192256"/>
                        <a:pt x="4344528" y="1220855"/>
                      </a:cubicBezTo>
                      <a:cubicBezTo>
                        <a:pt x="4174664" y="1249454"/>
                        <a:pt x="3943120" y="1164078"/>
                        <a:pt x="3823902" y="1220855"/>
                      </a:cubicBezTo>
                      <a:cubicBezTo>
                        <a:pt x="3704684" y="1277632"/>
                        <a:pt x="3480741" y="1197266"/>
                        <a:pt x="3225483" y="1220855"/>
                      </a:cubicBezTo>
                      <a:cubicBezTo>
                        <a:pt x="2970225" y="1244444"/>
                        <a:pt x="2811120" y="1190486"/>
                        <a:pt x="2549268" y="1220855"/>
                      </a:cubicBezTo>
                      <a:cubicBezTo>
                        <a:pt x="2287417" y="1251224"/>
                        <a:pt x="2328553" y="1180062"/>
                        <a:pt x="2184232" y="1220855"/>
                      </a:cubicBezTo>
                      <a:cubicBezTo>
                        <a:pt x="2039911" y="1261648"/>
                        <a:pt x="1789060" y="1174011"/>
                        <a:pt x="1585812" y="1220855"/>
                      </a:cubicBezTo>
                      <a:cubicBezTo>
                        <a:pt x="1382564" y="1267699"/>
                        <a:pt x="1199493" y="1201323"/>
                        <a:pt x="909598" y="1220855"/>
                      </a:cubicBezTo>
                      <a:cubicBezTo>
                        <a:pt x="619703" y="1240387"/>
                        <a:pt x="275991" y="1122516"/>
                        <a:pt x="0" y="1220855"/>
                      </a:cubicBezTo>
                      <a:cubicBezTo>
                        <a:pt x="-35791" y="1065506"/>
                        <a:pt x="11676" y="938518"/>
                        <a:pt x="0" y="838320"/>
                      </a:cubicBezTo>
                      <a:cubicBezTo>
                        <a:pt x="-11676" y="738122"/>
                        <a:pt x="21208" y="576034"/>
                        <a:pt x="0" y="406952"/>
                      </a:cubicBezTo>
                      <a:cubicBezTo>
                        <a:pt x="-21208" y="237870"/>
                        <a:pt x="2711" y="105428"/>
                        <a:pt x="0" y="0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FF0066"/>
                  </a:solidFill>
                  <a:prstDash val="lgDash"/>
                  <a:extLst>
                    <a:ext uri="{C807C97D-BFC1-408E-A445-0C87EB9F89A2}">
                      <ask:lineSketchStyleProps xmlns:ask="http://schemas.microsoft.com/office/drawing/2018/sketchyshapes" sd="170926038">
                        <a:prstGeom prst="rect">
                          <a:avLst/>
                        </a:prstGeom>
                        <ask:type>
                          <ask:lineSketchScribble/>
                        </ask:type>
                      </ask:lineSketchStyleProps>
                    </a:ext>
                  </a:extLst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  <a:sym typeface="Arial"/>
                  </a:endParaRPr>
                </a:p>
              </p:txBody>
            </p: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FC9217A-F002-4CBC-34C1-FD13B89B137E}"/>
                  </a:ext>
                </a:extLst>
              </p:cNvPr>
              <p:cNvSpPr txBox="1"/>
              <p:nvPr/>
            </p:nvSpPr>
            <p:spPr>
              <a:xfrm>
                <a:off x="1463556" y="314849"/>
                <a:ext cx="7036315" cy="114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&gt;</a:t>
                </a:r>
              </a:p>
            </p:txBody>
          </p:sp>
        </p:grp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475359" y="3638640"/>
              <a:ext cx="1603387" cy="1603387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1407464" y="5092254"/>
            <a:ext cx="9359358" cy="1603387"/>
            <a:chOff x="1407464" y="5092254"/>
            <a:chExt cx="9359358" cy="1603387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494FD56-6031-30C1-EBD3-D8BFA61ED704}"/>
                </a:ext>
              </a:extLst>
            </p:cNvPr>
            <p:cNvGrpSpPr/>
            <p:nvPr/>
          </p:nvGrpSpPr>
          <p:grpSpPr>
            <a:xfrm>
              <a:off x="1407464" y="5252483"/>
              <a:ext cx="9359358" cy="1132097"/>
              <a:chOff x="335021" y="23792"/>
              <a:chExt cx="8572280" cy="1553496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69D7A8D-AC90-821C-807E-ACF7EF71BEE4}"/>
                  </a:ext>
                </a:extLst>
              </p:cNvPr>
              <p:cNvGrpSpPr/>
              <p:nvPr/>
            </p:nvGrpSpPr>
            <p:grpSpPr>
              <a:xfrm>
                <a:off x="335021" y="23792"/>
                <a:ext cx="8572280" cy="1553496"/>
                <a:chOff x="335021" y="23792"/>
                <a:chExt cx="8572280" cy="1553496"/>
              </a:xfrm>
            </p:grpSpPr>
            <p:sp>
              <p:nvSpPr>
                <p:cNvPr id="52" name="Google Shape;2105;p47">
                  <a:extLst>
                    <a:ext uri="{FF2B5EF4-FFF2-40B4-BE49-F238E27FC236}">
                      <a16:creationId xmlns:a16="http://schemas.microsoft.com/office/drawing/2014/main" id="{DA3FBF7E-E84E-7E93-863D-5C618E6F7EFA}"/>
                    </a:ext>
                  </a:extLst>
                </p:cNvPr>
                <p:cNvSpPr/>
                <p:nvPr/>
              </p:nvSpPr>
              <p:spPr>
                <a:xfrm>
                  <a:off x="335021" y="23792"/>
                  <a:ext cx="8572280" cy="155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30" h="54969" extrusionOk="0">
                      <a:moveTo>
                        <a:pt x="16727" y="519"/>
                      </a:moveTo>
                      <a:lnTo>
                        <a:pt x="18344" y="540"/>
                      </a:lnTo>
                      <a:lnTo>
                        <a:pt x="17452" y="560"/>
                      </a:lnTo>
                      <a:lnTo>
                        <a:pt x="15856" y="560"/>
                      </a:lnTo>
                      <a:lnTo>
                        <a:pt x="16727" y="519"/>
                      </a:lnTo>
                      <a:close/>
                      <a:moveTo>
                        <a:pt x="1430" y="12810"/>
                      </a:moveTo>
                      <a:lnTo>
                        <a:pt x="1430" y="13432"/>
                      </a:lnTo>
                      <a:lnTo>
                        <a:pt x="1389" y="13225"/>
                      </a:lnTo>
                      <a:lnTo>
                        <a:pt x="1389" y="13142"/>
                      </a:lnTo>
                      <a:lnTo>
                        <a:pt x="1389" y="13038"/>
                      </a:lnTo>
                      <a:lnTo>
                        <a:pt x="1430" y="12810"/>
                      </a:lnTo>
                      <a:close/>
                      <a:moveTo>
                        <a:pt x="1430" y="13556"/>
                      </a:moveTo>
                      <a:lnTo>
                        <a:pt x="1410" y="13971"/>
                      </a:lnTo>
                      <a:lnTo>
                        <a:pt x="1410" y="13888"/>
                      </a:lnTo>
                      <a:lnTo>
                        <a:pt x="1430" y="13556"/>
                      </a:lnTo>
                      <a:close/>
                      <a:moveTo>
                        <a:pt x="30966" y="1"/>
                      </a:moveTo>
                      <a:lnTo>
                        <a:pt x="30303" y="21"/>
                      </a:lnTo>
                      <a:lnTo>
                        <a:pt x="29640" y="63"/>
                      </a:lnTo>
                      <a:lnTo>
                        <a:pt x="29246" y="84"/>
                      </a:lnTo>
                      <a:lnTo>
                        <a:pt x="28355" y="42"/>
                      </a:lnTo>
                      <a:lnTo>
                        <a:pt x="27816" y="21"/>
                      </a:lnTo>
                      <a:lnTo>
                        <a:pt x="26634" y="21"/>
                      </a:lnTo>
                      <a:lnTo>
                        <a:pt x="26013" y="63"/>
                      </a:lnTo>
                      <a:lnTo>
                        <a:pt x="25577" y="104"/>
                      </a:lnTo>
                      <a:lnTo>
                        <a:pt x="25163" y="146"/>
                      </a:lnTo>
                      <a:lnTo>
                        <a:pt x="24976" y="187"/>
                      </a:lnTo>
                      <a:lnTo>
                        <a:pt x="24396" y="229"/>
                      </a:lnTo>
                      <a:lnTo>
                        <a:pt x="23940" y="249"/>
                      </a:lnTo>
                      <a:lnTo>
                        <a:pt x="23214" y="270"/>
                      </a:lnTo>
                      <a:lnTo>
                        <a:pt x="22344" y="249"/>
                      </a:lnTo>
                      <a:lnTo>
                        <a:pt x="21618" y="249"/>
                      </a:lnTo>
                      <a:lnTo>
                        <a:pt x="20872" y="270"/>
                      </a:lnTo>
                      <a:lnTo>
                        <a:pt x="20748" y="229"/>
                      </a:lnTo>
                      <a:lnTo>
                        <a:pt x="20582" y="208"/>
                      </a:lnTo>
                      <a:lnTo>
                        <a:pt x="19421" y="167"/>
                      </a:lnTo>
                      <a:lnTo>
                        <a:pt x="18530" y="146"/>
                      </a:lnTo>
                      <a:lnTo>
                        <a:pt x="18136" y="125"/>
                      </a:lnTo>
                      <a:lnTo>
                        <a:pt x="17722" y="125"/>
                      </a:lnTo>
                      <a:lnTo>
                        <a:pt x="16830" y="167"/>
                      </a:lnTo>
                      <a:lnTo>
                        <a:pt x="14530" y="167"/>
                      </a:lnTo>
                      <a:lnTo>
                        <a:pt x="13929" y="146"/>
                      </a:lnTo>
                      <a:lnTo>
                        <a:pt x="13328" y="167"/>
                      </a:lnTo>
                      <a:lnTo>
                        <a:pt x="11980" y="208"/>
                      </a:lnTo>
                      <a:lnTo>
                        <a:pt x="10239" y="249"/>
                      </a:lnTo>
                      <a:lnTo>
                        <a:pt x="8519" y="249"/>
                      </a:lnTo>
                      <a:lnTo>
                        <a:pt x="7752" y="270"/>
                      </a:lnTo>
                      <a:lnTo>
                        <a:pt x="6964" y="291"/>
                      </a:lnTo>
                      <a:lnTo>
                        <a:pt x="5824" y="291"/>
                      </a:lnTo>
                      <a:lnTo>
                        <a:pt x="4664" y="270"/>
                      </a:lnTo>
                      <a:lnTo>
                        <a:pt x="4021" y="291"/>
                      </a:lnTo>
                      <a:lnTo>
                        <a:pt x="3379" y="332"/>
                      </a:lnTo>
                      <a:lnTo>
                        <a:pt x="2322" y="312"/>
                      </a:lnTo>
                      <a:lnTo>
                        <a:pt x="2177" y="332"/>
                      </a:lnTo>
                      <a:lnTo>
                        <a:pt x="2135" y="332"/>
                      </a:lnTo>
                      <a:lnTo>
                        <a:pt x="2114" y="374"/>
                      </a:lnTo>
                      <a:lnTo>
                        <a:pt x="2135" y="395"/>
                      </a:lnTo>
                      <a:lnTo>
                        <a:pt x="2156" y="395"/>
                      </a:lnTo>
                      <a:lnTo>
                        <a:pt x="2322" y="415"/>
                      </a:lnTo>
                      <a:lnTo>
                        <a:pt x="2715" y="415"/>
                      </a:lnTo>
                      <a:lnTo>
                        <a:pt x="3586" y="436"/>
                      </a:lnTo>
                      <a:lnTo>
                        <a:pt x="4456" y="436"/>
                      </a:lnTo>
                      <a:lnTo>
                        <a:pt x="6115" y="457"/>
                      </a:lnTo>
                      <a:lnTo>
                        <a:pt x="6695" y="477"/>
                      </a:lnTo>
                      <a:lnTo>
                        <a:pt x="7255" y="498"/>
                      </a:lnTo>
                      <a:lnTo>
                        <a:pt x="7690" y="498"/>
                      </a:lnTo>
                      <a:lnTo>
                        <a:pt x="7172" y="519"/>
                      </a:lnTo>
                      <a:lnTo>
                        <a:pt x="6156" y="540"/>
                      </a:lnTo>
                      <a:lnTo>
                        <a:pt x="2881" y="540"/>
                      </a:lnTo>
                      <a:lnTo>
                        <a:pt x="2591" y="581"/>
                      </a:lnTo>
                      <a:lnTo>
                        <a:pt x="2322" y="643"/>
                      </a:lnTo>
                      <a:lnTo>
                        <a:pt x="2094" y="705"/>
                      </a:lnTo>
                      <a:lnTo>
                        <a:pt x="1907" y="788"/>
                      </a:lnTo>
                      <a:lnTo>
                        <a:pt x="1721" y="892"/>
                      </a:lnTo>
                      <a:lnTo>
                        <a:pt x="1575" y="1016"/>
                      </a:lnTo>
                      <a:lnTo>
                        <a:pt x="1451" y="1141"/>
                      </a:lnTo>
                      <a:lnTo>
                        <a:pt x="1347" y="1265"/>
                      </a:lnTo>
                      <a:lnTo>
                        <a:pt x="1265" y="1410"/>
                      </a:lnTo>
                      <a:lnTo>
                        <a:pt x="1202" y="1555"/>
                      </a:lnTo>
                      <a:lnTo>
                        <a:pt x="1140" y="1680"/>
                      </a:lnTo>
                      <a:lnTo>
                        <a:pt x="1099" y="1825"/>
                      </a:lnTo>
                      <a:lnTo>
                        <a:pt x="1078" y="1970"/>
                      </a:lnTo>
                      <a:lnTo>
                        <a:pt x="1057" y="2219"/>
                      </a:lnTo>
                      <a:lnTo>
                        <a:pt x="1057" y="2571"/>
                      </a:lnTo>
                      <a:lnTo>
                        <a:pt x="1037" y="2923"/>
                      </a:lnTo>
                      <a:lnTo>
                        <a:pt x="995" y="3607"/>
                      </a:lnTo>
                      <a:lnTo>
                        <a:pt x="912" y="4084"/>
                      </a:lnTo>
                      <a:lnTo>
                        <a:pt x="891" y="4312"/>
                      </a:lnTo>
                      <a:lnTo>
                        <a:pt x="871" y="4540"/>
                      </a:lnTo>
                      <a:lnTo>
                        <a:pt x="829" y="5535"/>
                      </a:lnTo>
                      <a:lnTo>
                        <a:pt x="809" y="6447"/>
                      </a:lnTo>
                      <a:lnTo>
                        <a:pt x="809" y="6530"/>
                      </a:lnTo>
                      <a:lnTo>
                        <a:pt x="809" y="6550"/>
                      </a:lnTo>
                      <a:lnTo>
                        <a:pt x="829" y="6758"/>
                      </a:lnTo>
                      <a:lnTo>
                        <a:pt x="850" y="6944"/>
                      </a:lnTo>
                      <a:lnTo>
                        <a:pt x="891" y="7089"/>
                      </a:lnTo>
                      <a:lnTo>
                        <a:pt x="912" y="7317"/>
                      </a:lnTo>
                      <a:lnTo>
                        <a:pt x="912" y="7483"/>
                      </a:lnTo>
                      <a:lnTo>
                        <a:pt x="891" y="7670"/>
                      </a:lnTo>
                      <a:lnTo>
                        <a:pt x="829" y="8043"/>
                      </a:lnTo>
                      <a:lnTo>
                        <a:pt x="809" y="8229"/>
                      </a:lnTo>
                      <a:lnTo>
                        <a:pt x="809" y="8416"/>
                      </a:lnTo>
                      <a:lnTo>
                        <a:pt x="850" y="9100"/>
                      </a:lnTo>
                      <a:lnTo>
                        <a:pt x="850" y="9307"/>
                      </a:lnTo>
                      <a:lnTo>
                        <a:pt x="726" y="9929"/>
                      </a:lnTo>
                      <a:lnTo>
                        <a:pt x="581" y="10841"/>
                      </a:lnTo>
                      <a:lnTo>
                        <a:pt x="518" y="11152"/>
                      </a:lnTo>
                      <a:lnTo>
                        <a:pt x="456" y="11483"/>
                      </a:lnTo>
                      <a:lnTo>
                        <a:pt x="456" y="11649"/>
                      </a:lnTo>
                      <a:lnTo>
                        <a:pt x="456" y="11815"/>
                      </a:lnTo>
                      <a:lnTo>
                        <a:pt x="477" y="11981"/>
                      </a:lnTo>
                      <a:lnTo>
                        <a:pt x="518" y="12147"/>
                      </a:lnTo>
                      <a:lnTo>
                        <a:pt x="581" y="12375"/>
                      </a:lnTo>
                      <a:lnTo>
                        <a:pt x="601" y="12582"/>
                      </a:lnTo>
                      <a:lnTo>
                        <a:pt x="581" y="12706"/>
                      </a:lnTo>
                      <a:lnTo>
                        <a:pt x="560" y="12851"/>
                      </a:lnTo>
                      <a:lnTo>
                        <a:pt x="581" y="12997"/>
                      </a:lnTo>
                      <a:lnTo>
                        <a:pt x="601" y="13162"/>
                      </a:lnTo>
                      <a:lnTo>
                        <a:pt x="601" y="13328"/>
                      </a:lnTo>
                      <a:lnTo>
                        <a:pt x="601" y="13411"/>
                      </a:lnTo>
                      <a:lnTo>
                        <a:pt x="560" y="13494"/>
                      </a:lnTo>
                      <a:lnTo>
                        <a:pt x="498" y="13639"/>
                      </a:lnTo>
                      <a:lnTo>
                        <a:pt x="456" y="13805"/>
                      </a:lnTo>
                      <a:lnTo>
                        <a:pt x="456" y="14095"/>
                      </a:lnTo>
                      <a:lnTo>
                        <a:pt x="477" y="14385"/>
                      </a:lnTo>
                      <a:lnTo>
                        <a:pt x="435" y="14758"/>
                      </a:lnTo>
                      <a:lnTo>
                        <a:pt x="353" y="15152"/>
                      </a:lnTo>
                      <a:lnTo>
                        <a:pt x="311" y="15442"/>
                      </a:lnTo>
                      <a:lnTo>
                        <a:pt x="290" y="15774"/>
                      </a:lnTo>
                      <a:lnTo>
                        <a:pt x="228" y="16541"/>
                      </a:lnTo>
                      <a:lnTo>
                        <a:pt x="125" y="17018"/>
                      </a:lnTo>
                      <a:lnTo>
                        <a:pt x="42" y="17349"/>
                      </a:lnTo>
                      <a:lnTo>
                        <a:pt x="21" y="17660"/>
                      </a:lnTo>
                      <a:lnTo>
                        <a:pt x="0" y="18158"/>
                      </a:lnTo>
                      <a:lnTo>
                        <a:pt x="0" y="18655"/>
                      </a:lnTo>
                      <a:lnTo>
                        <a:pt x="21" y="19194"/>
                      </a:lnTo>
                      <a:lnTo>
                        <a:pt x="62" y="19463"/>
                      </a:lnTo>
                      <a:lnTo>
                        <a:pt x="104" y="19733"/>
                      </a:lnTo>
                      <a:lnTo>
                        <a:pt x="166" y="20044"/>
                      </a:lnTo>
                      <a:lnTo>
                        <a:pt x="104" y="20417"/>
                      </a:lnTo>
                      <a:lnTo>
                        <a:pt x="62" y="20769"/>
                      </a:lnTo>
                      <a:lnTo>
                        <a:pt x="21" y="21204"/>
                      </a:lnTo>
                      <a:lnTo>
                        <a:pt x="21" y="21660"/>
                      </a:lnTo>
                      <a:lnTo>
                        <a:pt x="21" y="21909"/>
                      </a:lnTo>
                      <a:lnTo>
                        <a:pt x="42" y="22158"/>
                      </a:lnTo>
                      <a:lnTo>
                        <a:pt x="125" y="22676"/>
                      </a:lnTo>
                      <a:lnTo>
                        <a:pt x="166" y="22863"/>
                      </a:lnTo>
                      <a:lnTo>
                        <a:pt x="207" y="23028"/>
                      </a:lnTo>
                      <a:lnTo>
                        <a:pt x="332" y="23360"/>
                      </a:lnTo>
                      <a:lnTo>
                        <a:pt x="415" y="23505"/>
                      </a:lnTo>
                      <a:lnTo>
                        <a:pt x="498" y="23982"/>
                      </a:lnTo>
                      <a:lnTo>
                        <a:pt x="539" y="24355"/>
                      </a:lnTo>
                      <a:lnTo>
                        <a:pt x="581" y="24935"/>
                      </a:lnTo>
                      <a:lnTo>
                        <a:pt x="581" y="25288"/>
                      </a:lnTo>
                      <a:lnTo>
                        <a:pt x="560" y="25640"/>
                      </a:lnTo>
                      <a:lnTo>
                        <a:pt x="560" y="25951"/>
                      </a:lnTo>
                      <a:lnTo>
                        <a:pt x="560" y="26241"/>
                      </a:lnTo>
                      <a:lnTo>
                        <a:pt x="601" y="26842"/>
                      </a:lnTo>
                      <a:lnTo>
                        <a:pt x="518" y="26946"/>
                      </a:lnTo>
                      <a:lnTo>
                        <a:pt x="498" y="27008"/>
                      </a:lnTo>
                      <a:lnTo>
                        <a:pt x="477" y="27070"/>
                      </a:lnTo>
                      <a:lnTo>
                        <a:pt x="415" y="27547"/>
                      </a:lnTo>
                      <a:lnTo>
                        <a:pt x="373" y="28003"/>
                      </a:lnTo>
                      <a:lnTo>
                        <a:pt x="311" y="28728"/>
                      </a:lnTo>
                      <a:lnTo>
                        <a:pt x="290" y="29060"/>
                      </a:lnTo>
                      <a:lnTo>
                        <a:pt x="270" y="29412"/>
                      </a:lnTo>
                      <a:lnTo>
                        <a:pt x="311" y="29765"/>
                      </a:lnTo>
                      <a:lnTo>
                        <a:pt x="353" y="30117"/>
                      </a:lnTo>
                      <a:lnTo>
                        <a:pt x="373" y="30200"/>
                      </a:lnTo>
                      <a:lnTo>
                        <a:pt x="373" y="30262"/>
                      </a:lnTo>
                      <a:lnTo>
                        <a:pt x="373" y="30946"/>
                      </a:lnTo>
                      <a:lnTo>
                        <a:pt x="373" y="31464"/>
                      </a:lnTo>
                      <a:lnTo>
                        <a:pt x="332" y="31982"/>
                      </a:lnTo>
                      <a:lnTo>
                        <a:pt x="332" y="32459"/>
                      </a:lnTo>
                      <a:lnTo>
                        <a:pt x="353" y="32957"/>
                      </a:lnTo>
                      <a:lnTo>
                        <a:pt x="456" y="34055"/>
                      </a:lnTo>
                      <a:lnTo>
                        <a:pt x="518" y="34760"/>
                      </a:lnTo>
                      <a:lnTo>
                        <a:pt x="539" y="35465"/>
                      </a:lnTo>
                      <a:lnTo>
                        <a:pt x="539" y="36024"/>
                      </a:lnTo>
                      <a:lnTo>
                        <a:pt x="539" y="36356"/>
                      </a:lnTo>
                      <a:lnTo>
                        <a:pt x="539" y="36688"/>
                      </a:lnTo>
                      <a:lnTo>
                        <a:pt x="539" y="36853"/>
                      </a:lnTo>
                      <a:lnTo>
                        <a:pt x="560" y="37144"/>
                      </a:lnTo>
                      <a:lnTo>
                        <a:pt x="581" y="37475"/>
                      </a:lnTo>
                      <a:lnTo>
                        <a:pt x="622" y="37828"/>
                      </a:lnTo>
                      <a:lnTo>
                        <a:pt x="643" y="38118"/>
                      </a:lnTo>
                      <a:lnTo>
                        <a:pt x="643" y="38594"/>
                      </a:lnTo>
                      <a:lnTo>
                        <a:pt x="622" y="39050"/>
                      </a:lnTo>
                      <a:lnTo>
                        <a:pt x="601" y="39486"/>
                      </a:lnTo>
                      <a:lnTo>
                        <a:pt x="601" y="39983"/>
                      </a:lnTo>
                      <a:lnTo>
                        <a:pt x="622" y="40232"/>
                      </a:lnTo>
                      <a:lnTo>
                        <a:pt x="663" y="40501"/>
                      </a:lnTo>
                      <a:lnTo>
                        <a:pt x="705" y="40771"/>
                      </a:lnTo>
                      <a:lnTo>
                        <a:pt x="726" y="41019"/>
                      </a:lnTo>
                      <a:lnTo>
                        <a:pt x="726" y="41517"/>
                      </a:lnTo>
                      <a:lnTo>
                        <a:pt x="705" y="41890"/>
                      </a:lnTo>
                      <a:lnTo>
                        <a:pt x="705" y="41952"/>
                      </a:lnTo>
                      <a:lnTo>
                        <a:pt x="726" y="41994"/>
                      </a:lnTo>
                      <a:lnTo>
                        <a:pt x="767" y="42035"/>
                      </a:lnTo>
                      <a:lnTo>
                        <a:pt x="850" y="42035"/>
                      </a:lnTo>
                      <a:lnTo>
                        <a:pt x="891" y="42014"/>
                      </a:lnTo>
                      <a:lnTo>
                        <a:pt x="912" y="41952"/>
                      </a:lnTo>
                      <a:lnTo>
                        <a:pt x="912" y="41890"/>
                      </a:lnTo>
                      <a:lnTo>
                        <a:pt x="912" y="41558"/>
                      </a:lnTo>
                      <a:lnTo>
                        <a:pt x="954" y="41206"/>
                      </a:lnTo>
                      <a:lnTo>
                        <a:pt x="974" y="40854"/>
                      </a:lnTo>
                      <a:lnTo>
                        <a:pt x="995" y="40667"/>
                      </a:lnTo>
                      <a:lnTo>
                        <a:pt x="995" y="40501"/>
                      </a:lnTo>
                      <a:lnTo>
                        <a:pt x="974" y="40149"/>
                      </a:lnTo>
                      <a:lnTo>
                        <a:pt x="974" y="39465"/>
                      </a:lnTo>
                      <a:lnTo>
                        <a:pt x="995" y="38802"/>
                      </a:lnTo>
                      <a:lnTo>
                        <a:pt x="1078" y="38346"/>
                      </a:lnTo>
                      <a:lnTo>
                        <a:pt x="1099" y="38097"/>
                      </a:lnTo>
                      <a:lnTo>
                        <a:pt x="1119" y="37869"/>
                      </a:lnTo>
                      <a:lnTo>
                        <a:pt x="1140" y="36874"/>
                      </a:lnTo>
                      <a:lnTo>
                        <a:pt x="1182" y="35299"/>
                      </a:lnTo>
                      <a:lnTo>
                        <a:pt x="1182" y="35237"/>
                      </a:lnTo>
                      <a:lnTo>
                        <a:pt x="1306" y="34656"/>
                      </a:lnTo>
                      <a:lnTo>
                        <a:pt x="1347" y="34490"/>
                      </a:lnTo>
                      <a:lnTo>
                        <a:pt x="1347" y="34304"/>
                      </a:lnTo>
                      <a:lnTo>
                        <a:pt x="1368" y="33952"/>
                      </a:lnTo>
                      <a:lnTo>
                        <a:pt x="1347" y="33309"/>
                      </a:lnTo>
                      <a:lnTo>
                        <a:pt x="1327" y="32666"/>
                      </a:lnTo>
                      <a:lnTo>
                        <a:pt x="1285" y="31423"/>
                      </a:lnTo>
                      <a:lnTo>
                        <a:pt x="1244" y="30822"/>
                      </a:lnTo>
                      <a:lnTo>
                        <a:pt x="1182" y="30200"/>
                      </a:lnTo>
                      <a:lnTo>
                        <a:pt x="1182" y="29371"/>
                      </a:lnTo>
                      <a:lnTo>
                        <a:pt x="1223" y="28542"/>
                      </a:lnTo>
                      <a:lnTo>
                        <a:pt x="1223" y="28480"/>
                      </a:lnTo>
                      <a:lnTo>
                        <a:pt x="1285" y="29081"/>
                      </a:lnTo>
                      <a:lnTo>
                        <a:pt x="1347" y="29640"/>
                      </a:lnTo>
                      <a:lnTo>
                        <a:pt x="1451" y="30179"/>
                      </a:lnTo>
                      <a:lnTo>
                        <a:pt x="1513" y="30428"/>
                      </a:lnTo>
                      <a:lnTo>
                        <a:pt x="1596" y="30677"/>
                      </a:lnTo>
                      <a:lnTo>
                        <a:pt x="1555" y="31195"/>
                      </a:lnTo>
                      <a:lnTo>
                        <a:pt x="1534" y="31775"/>
                      </a:lnTo>
                      <a:lnTo>
                        <a:pt x="1534" y="32356"/>
                      </a:lnTo>
                      <a:lnTo>
                        <a:pt x="1575" y="32915"/>
                      </a:lnTo>
                      <a:lnTo>
                        <a:pt x="1555" y="33350"/>
                      </a:lnTo>
                      <a:lnTo>
                        <a:pt x="1555" y="33703"/>
                      </a:lnTo>
                      <a:lnTo>
                        <a:pt x="1575" y="33972"/>
                      </a:lnTo>
                      <a:lnTo>
                        <a:pt x="1596" y="34221"/>
                      </a:lnTo>
                      <a:lnTo>
                        <a:pt x="1638" y="34408"/>
                      </a:lnTo>
                      <a:lnTo>
                        <a:pt x="1679" y="34594"/>
                      </a:lnTo>
                      <a:lnTo>
                        <a:pt x="1783" y="34988"/>
                      </a:lnTo>
                      <a:lnTo>
                        <a:pt x="1783" y="35071"/>
                      </a:lnTo>
                      <a:lnTo>
                        <a:pt x="1721" y="35195"/>
                      </a:lnTo>
                      <a:lnTo>
                        <a:pt x="1679" y="35361"/>
                      </a:lnTo>
                      <a:lnTo>
                        <a:pt x="1658" y="35548"/>
                      </a:lnTo>
                      <a:lnTo>
                        <a:pt x="1638" y="35755"/>
                      </a:lnTo>
                      <a:lnTo>
                        <a:pt x="1596" y="36211"/>
                      </a:lnTo>
                      <a:lnTo>
                        <a:pt x="1617" y="36667"/>
                      </a:lnTo>
                      <a:lnTo>
                        <a:pt x="1596" y="37144"/>
                      </a:lnTo>
                      <a:lnTo>
                        <a:pt x="1575" y="37600"/>
                      </a:lnTo>
                      <a:lnTo>
                        <a:pt x="1596" y="38056"/>
                      </a:lnTo>
                      <a:lnTo>
                        <a:pt x="1638" y="38511"/>
                      </a:lnTo>
                      <a:lnTo>
                        <a:pt x="1638" y="38885"/>
                      </a:lnTo>
                      <a:lnTo>
                        <a:pt x="1638" y="39216"/>
                      </a:lnTo>
                      <a:lnTo>
                        <a:pt x="1596" y="39817"/>
                      </a:lnTo>
                      <a:lnTo>
                        <a:pt x="1596" y="40107"/>
                      </a:lnTo>
                      <a:lnTo>
                        <a:pt x="1617" y="40356"/>
                      </a:lnTo>
                      <a:lnTo>
                        <a:pt x="1638" y="40605"/>
                      </a:lnTo>
                      <a:lnTo>
                        <a:pt x="1679" y="40833"/>
                      </a:lnTo>
                      <a:lnTo>
                        <a:pt x="1783" y="41310"/>
                      </a:lnTo>
                      <a:lnTo>
                        <a:pt x="1783" y="41869"/>
                      </a:lnTo>
                      <a:lnTo>
                        <a:pt x="1741" y="42512"/>
                      </a:lnTo>
                      <a:lnTo>
                        <a:pt x="1721" y="43113"/>
                      </a:lnTo>
                      <a:lnTo>
                        <a:pt x="1721" y="43631"/>
                      </a:lnTo>
                      <a:lnTo>
                        <a:pt x="1700" y="44087"/>
                      </a:lnTo>
                      <a:lnTo>
                        <a:pt x="1575" y="44419"/>
                      </a:lnTo>
                      <a:lnTo>
                        <a:pt x="1534" y="44585"/>
                      </a:lnTo>
                      <a:lnTo>
                        <a:pt x="1493" y="44750"/>
                      </a:lnTo>
                      <a:lnTo>
                        <a:pt x="1430" y="45269"/>
                      </a:lnTo>
                      <a:lnTo>
                        <a:pt x="1368" y="46077"/>
                      </a:lnTo>
                      <a:lnTo>
                        <a:pt x="1347" y="46678"/>
                      </a:lnTo>
                      <a:lnTo>
                        <a:pt x="1368" y="47403"/>
                      </a:lnTo>
                      <a:lnTo>
                        <a:pt x="1410" y="48108"/>
                      </a:lnTo>
                      <a:lnTo>
                        <a:pt x="1430" y="48419"/>
                      </a:lnTo>
                      <a:lnTo>
                        <a:pt x="1493" y="48668"/>
                      </a:lnTo>
                      <a:lnTo>
                        <a:pt x="1430" y="49476"/>
                      </a:lnTo>
                      <a:lnTo>
                        <a:pt x="1410" y="50430"/>
                      </a:lnTo>
                      <a:lnTo>
                        <a:pt x="1410" y="51570"/>
                      </a:lnTo>
                      <a:lnTo>
                        <a:pt x="1430" y="52627"/>
                      </a:lnTo>
                      <a:lnTo>
                        <a:pt x="1451" y="53103"/>
                      </a:lnTo>
                      <a:lnTo>
                        <a:pt x="1493" y="53559"/>
                      </a:lnTo>
                      <a:lnTo>
                        <a:pt x="1534" y="53808"/>
                      </a:lnTo>
                      <a:lnTo>
                        <a:pt x="1575" y="54015"/>
                      </a:lnTo>
                      <a:lnTo>
                        <a:pt x="1638" y="54181"/>
                      </a:lnTo>
                      <a:lnTo>
                        <a:pt x="1700" y="54326"/>
                      </a:lnTo>
                      <a:lnTo>
                        <a:pt x="1783" y="54451"/>
                      </a:lnTo>
                      <a:lnTo>
                        <a:pt x="1845" y="54533"/>
                      </a:lnTo>
                      <a:lnTo>
                        <a:pt x="1928" y="54616"/>
                      </a:lnTo>
                      <a:lnTo>
                        <a:pt x="2031" y="54658"/>
                      </a:lnTo>
                      <a:lnTo>
                        <a:pt x="2135" y="54699"/>
                      </a:lnTo>
                      <a:lnTo>
                        <a:pt x="2239" y="54699"/>
                      </a:lnTo>
                      <a:lnTo>
                        <a:pt x="2446" y="54720"/>
                      </a:lnTo>
                      <a:lnTo>
                        <a:pt x="2943" y="54679"/>
                      </a:lnTo>
                      <a:lnTo>
                        <a:pt x="3959" y="54679"/>
                      </a:lnTo>
                      <a:lnTo>
                        <a:pt x="5679" y="54658"/>
                      </a:lnTo>
                      <a:lnTo>
                        <a:pt x="7358" y="54658"/>
                      </a:lnTo>
                      <a:lnTo>
                        <a:pt x="9389" y="54637"/>
                      </a:lnTo>
                      <a:lnTo>
                        <a:pt x="12063" y="54679"/>
                      </a:lnTo>
                      <a:lnTo>
                        <a:pt x="13431" y="54699"/>
                      </a:lnTo>
                      <a:lnTo>
                        <a:pt x="16478" y="54699"/>
                      </a:lnTo>
                      <a:lnTo>
                        <a:pt x="19028" y="54720"/>
                      </a:lnTo>
                      <a:lnTo>
                        <a:pt x="20333" y="54741"/>
                      </a:lnTo>
                      <a:lnTo>
                        <a:pt x="21722" y="54761"/>
                      </a:lnTo>
                      <a:lnTo>
                        <a:pt x="23131" y="54741"/>
                      </a:lnTo>
                      <a:lnTo>
                        <a:pt x="27194" y="54741"/>
                      </a:lnTo>
                      <a:lnTo>
                        <a:pt x="29453" y="54761"/>
                      </a:lnTo>
                      <a:lnTo>
                        <a:pt x="32023" y="54782"/>
                      </a:lnTo>
                      <a:lnTo>
                        <a:pt x="35008" y="54803"/>
                      </a:lnTo>
                      <a:lnTo>
                        <a:pt x="36335" y="54803"/>
                      </a:lnTo>
                      <a:lnTo>
                        <a:pt x="37247" y="54782"/>
                      </a:lnTo>
                      <a:lnTo>
                        <a:pt x="38076" y="54761"/>
                      </a:lnTo>
                      <a:lnTo>
                        <a:pt x="39216" y="54741"/>
                      </a:lnTo>
                      <a:lnTo>
                        <a:pt x="41910" y="54782"/>
                      </a:lnTo>
                      <a:lnTo>
                        <a:pt x="43796" y="54782"/>
                      </a:lnTo>
                      <a:lnTo>
                        <a:pt x="46532" y="54761"/>
                      </a:lnTo>
                      <a:lnTo>
                        <a:pt x="46947" y="54761"/>
                      </a:lnTo>
                      <a:lnTo>
                        <a:pt x="47320" y="54720"/>
                      </a:lnTo>
                      <a:lnTo>
                        <a:pt x="48045" y="54637"/>
                      </a:lnTo>
                      <a:lnTo>
                        <a:pt x="48398" y="54616"/>
                      </a:lnTo>
                      <a:lnTo>
                        <a:pt x="48771" y="54616"/>
                      </a:lnTo>
                      <a:lnTo>
                        <a:pt x="49185" y="54679"/>
                      </a:lnTo>
                      <a:lnTo>
                        <a:pt x="49413" y="54720"/>
                      </a:lnTo>
                      <a:lnTo>
                        <a:pt x="49662" y="54782"/>
                      </a:lnTo>
                      <a:lnTo>
                        <a:pt x="49911" y="54865"/>
                      </a:lnTo>
                      <a:lnTo>
                        <a:pt x="50201" y="54907"/>
                      </a:lnTo>
                      <a:lnTo>
                        <a:pt x="50491" y="54948"/>
                      </a:lnTo>
                      <a:lnTo>
                        <a:pt x="50781" y="54969"/>
                      </a:lnTo>
                      <a:lnTo>
                        <a:pt x="51092" y="54969"/>
                      </a:lnTo>
                      <a:lnTo>
                        <a:pt x="51403" y="54948"/>
                      </a:lnTo>
                      <a:lnTo>
                        <a:pt x="51714" y="54886"/>
                      </a:lnTo>
                      <a:lnTo>
                        <a:pt x="52004" y="54824"/>
                      </a:lnTo>
                      <a:lnTo>
                        <a:pt x="52274" y="54720"/>
                      </a:lnTo>
                      <a:lnTo>
                        <a:pt x="52543" y="54575"/>
                      </a:lnTo>
                      <a:lnTo>
                        <a:pt x="52771" y="54409"/>
                      </a:lnTo>
                      <a:lnTo>
                        <a:pt x="52978" y="54202"/>
                      </a:lnTo>
                      <a:lnTo>
                        <a:pt x="53061" y="54098"/>
                      </a:lnTo>
                      <a:lnTo>
                        <a:pt x="53144" y="53974"/>
                      </a:lnTo>
                      <a:lnTo>
                        <a:pt x="53206" y="53849"/>
                      </a:lnTo>
                      <a:lnTo>
                        <a:pt x="53268" y="53704"/>
                      </a:lnTo>
                      <a:lnTo>
                        <a:pt x="53310" y="53539"/>
                      </a:lnTo>
                      <a:lnTo>
                        <a:pt x="53331" y="53373"/>
                      </a:lnTo>
                      <a:lnTo>
                        <a:pt x="53351" y="53207"/>
                      </a:lnTo>
                      <a:lnTo>
                        <a:pt x="53372" y="53020"/>
                      </a:lnTo>
                      <a:lnTo>
                        <a:pt x="53351" y="52647"/>
                      </a:lnTo>
                      <a:lnTo>
                        <a:pt x="53393" y="52336"/>
                      </a:lnTo>
                      <a:lnTo>
                        <a:pt x="53414" y="52171"/>
                      </a:lnTo>
                      <a:lnTo>
                        <a:pt x="53393" y="52005"/>
                      </a:lnTo>
                      <a:lnTo>
                        <a:pt x="53372" y="51839"/>
                      </a:lnTo>
                      <a:lnTo>
                        <a:pt x="53372" y="51673"/>
                      </a:lnTo>
                      <a:lnTo>
                        <a:pt x="53372" y="51362"/>
                      </a:lnTo>
                      <a:lnTo>
                        <a:pt x="53393" y="51051"/>
                      </a:lnTo>
                      <a:lnTo>
                        <a:pt x="53393" y="50886"/>
                      </a:lnTo>
                      <a:lnTo>
                        <a:pt x="53434" y="50284"/>
                      </a:lnTo>
                      <a:lnTo>
                        <a:pt x="53517" y="49808"/>
                      </a:lnTo>
                      <a:lnTo>
                        <a:pt x="53538" y="49580"/>
                      </a:lnTo>
                      <a:lnTo>
                        <a:pt x="53559" y="49352"/>
                      </a:lnTo>
                      <a:lnTo>
                        <a:pt x="53600" y="48357"/>
                      </a:lnTo>
                      <a:lnTo>
                        <a:pt x="53621" y="47445"/>
                      </a:lnTo>
                      <a:lnTo>
                        <a:pt x="53621" y="47362"/>
                      </a:lnTo>
                      <a:lnTo>
                        <a:pt x="53621" y="47341"/>
                      </a:lnTo>
                      <a:lnTo>
                        <a:pt x="53600" y="47134"/>
                      </a:lnTo>
                      <a:lnTo>
                        <a:pt x="53579" y="46927"/>
                      </a:lnTo>
                      <a:lnTo>
                        <a:pt x="53538" y="46802"/>
                      </a:lnTo>
                      <a:lnTo>
                        <a:pt x="53517" y="46574"/>
                      </a:lnTo>
                      <a:lnTo>
                        <a:pt x="53517" y="46408"/>
                      </a:lnTo>
                      <a:lnTo>
                        <a:pt x="53538" y="46222"/>
                      </a:lnTo>
                      <a:lnTo>
                        <a:pt x="53600" y="45849"/>
                      </a:lnTo>
                      <a:lnTo>
                        <a:pt x="53621" y="45662"/>
                      </a:lnTo>
                      <a:lnTo>
                        <a:pt x="53621" y="45476"/>
                      </a:lnTo>
                      <a:lnTo>
                        <a:pt x="53579" y="44792"/>
                      </a:lnTo>
                      <a:lnTo>
                        <a:pt x="53579" y="44585"/>
                      </a:lnTo>
                      <a:lnTo>
                        <a:pt x="53704" y="43963"/>
                      </a:lnTo>
                      <a:lnTo>
                        <a:pt x="53849" y="43051"/>
                      </a:lnTo>
                      <a:lnTo>
                        <a:pt x="53911" y="42740"/>
                      </a:lnTo>
                      <a:lnTo>
                        <a:pt x="53973" y="42408"/>
                      </a:lnTo>
                      <a:lnTo>
                        <a:pt x="53973" y="42242"/>
                      </a:lnTo>
                      <a:lnTo>
                        <a:pt x="53973" y="42077"/>
                      </a:lnTo>
                      <a:lnTo>
                        <a:pt x="53952" y="41911"/>
                      </a:lnTo>
                      <a:lnTo>
                        <a:pt x="53911" y="41745"/>
                      </a:lnTo>
                      <a:lnTo>
                        <a:pt x="53849" y="41517"/>
                      </a:lnTo>
                      <a:lnTo>
                        <a:pt x="53828" y="41310"/>
                      </a:lnTo>
                      <a:lnTo>
                        <a:pt x="53849" y="41165"/>
                      </a:lnTo>
                      <a:lnTo>
                        <a:pt x="53870" y="41040"/>
                      </a:lnTo>
                      <a:lnTo>
                        <a:pt x="53849" y="40874"/>
                      </a:lnTo>
                      <a:lnTo>
                        <a:pt x="53828" y="40729"/>
                      </a:lnTo>
                      <a:lnTo>
                        <a:pt x="53828" y="40563"/>
                      </a:lnTo>
                      <a:lnTo>
                        <a:pt x="53828" y="40481"/>
                      </a:lnTo>
                      <a:lnTo>
                        <a:pt x="53870" y="40398"/>
                      </a:lnTo>
                      <a:lnTo>
                        <a:pt x="53932" y="40253"/>
                      </a:lnTo>
                      <a:lnTo>
                        <a:pt x="53973" y="40087"/>
                      </a:lnTo>
                      <a:lnTo>
                        <a:pt x="53973" y="39797"/>
                      </a:lnTo>
                      <a:lnTo>
                        <a:pt x="53952" y="39506"/>
                      </a:lnTo>
                      <a:lnTo>
                        <a:pt x="53994" y="39133"/>
                      </a:lnTo>
                      <a:lnTo>
                        <a:pt x="54077" y="38739"/>
                      </a:lnTo>
                      <a:lnTo>
                        <a:pt x="54118" y="38429"/>
                      </a:lnTo>
                      <a:lnTo>
                        <a:pt x="54139" y="38118"/>
                      </a:lnTo>
                      <a:lnTo>
                        <a:pt x="54201" y="37351"/>
                      </a:lnTo>
                      <a:lnTo>
                        <a:pt x="54305" y="36853"/>
                      </a:lnTo>
                      <a:lnTo>
                        <a:pt x="54388" y="36542"/>
                      </a:lnTo>
                      <a:lnTo>
                        <a:pt x="54408" y="36211"/>
                      </a:lnTo>
                      <a:lnTo>
                        <a:pt x="54429" y="35734"/>
                      </a:lnTo>
                      <a:lnTo>
                        <a:pt x="54429" y="35237"/>
                      </a:lnTo>
                      <a:lnTo>
                        <a:pt x="54408" y="34698"/>
                      </a:lnTo>
                      <a:lnTo>
                        <a:pt x="54367" y="34408"/>
                      </a:lnTo>
                      <a:lnTo>
                        <a:pt x="54326" y="34138"/>
                      </a:lnTo>
                      <a:lnTo>
                        <a:pt x="54263" y="33827"/>
                      </a:lnTo>
                      <a:lnTo>
                        <a:pt x="54326" y="33475"/>
                      </a:lnTo>
                      <a:lnTo>
                        <a:pt x="54367" y="33102"/>
                      </a:lnTo>
                      <a:lnTo>
                        <a:pt x="54408" y="32666"/>
                      </a:lnTo>
                      <a:lnTo>
                        <a:pt x="54429" y="32231"/>
                      </a:lnTo>
                      <a:lnTo>
                        <a:pt x="54408" y="31982"/>
                      </a:lnTo>
                      <a:lnTo>
                        <a:pt x="54388" y="31734"/>
                      </a:lnTo>
                      <a:lnTo>
                        <a:pt x="54305" y="31216"/>
                      </a:lnTo>
                      <a:lnTo>
                        <a:pt x="54263" y="31029"/>
                      </a:lnTo>
                      <a:lnTo>
                        <a:pt x="54222" y="30863"/>
                      </a:lnTo>
                      <a:lnTo>
                        <a:pt x="54098" y="30532"/>
                      </a:lnTo>
                      <a:lnTo>
                        <a:pt x="54015" y="30387"/>
                      </a:lnTo>
                      <a:lnTo>
                        <a:pt x="53952" y="29910"/>
                      </a:lnTo>
                      <a:lnTo>
                        <a:pt x="53890" y="29537"/>
                      </a:lnTo>
                      <a:lnTo>
                        <a:pt x="53849" y="28936"/>
                      </a:lnTo>
                      <a:lnTo>
                        <a:pt x="53849" y="28583"/>
                      </a:lnTo>
                      <a:lnTo>
                        <a:pt x="53870" y="28231"/>
                      </a:lnTo>
                      <a:lnTo>
                        <a:pt x="53870" y="27941"/>
                      </a:lnTo>
                      <a:lnTo>
                        <a:pt x="53870" y="27651"/>
                      </a:lnTo>
                      <a:lnTo>
                        <a:pt x="53828" y="27049"/>
                      </a:lnTo>
                      <a:lnTo>
                        <a:pt x="53911" y="26946"/>
                      </a:lnTo>
                      <a:lnTo>
                        <a:pt x="53932" y="26884"/>
                      </a:lnTo>
                      <a:lnTo>
                        <a:pt x="53952" y="26821"/>
                      </a:lnTo>
                      <a:lnTo>
                        <a:pt x="54015" y="26345"/>
                      </a:lnTo>
                      <a:lnTo>
                        <a:pt x="54056" y="25868"/>
                      </a:lnTo>
                      <a:lnTo>
                        <a:pt x="54118" y="25163"/>
                      </a:lnTo>
                      <a:lnTo>
                        <a:pt x="54139" y="24832"/>
                      </a:lnTo>
                      <a:lnTo>
                        <a:pt x="54160" y="24479"/>
                      </a:lnTo>
                      <a:lnTo>
                        <a:pt x="54118" y="24127"/>
                      </a:lnTo>
                      <a:lnTo>
                        <a:pt x="54077" y="23775"/>
                      </a:lnTo>
                      <a:lnTo>
                        <a:pt x="54056" y="23692"/>
                      </a:lnTo>
                      <a:lnTo>
                        <a:pt x="54056" y="23630"/>
                      </a:lnTo>
                      <a:lnTo>
                        <a:pt x="54056" y="22946"/>
                      </a:lnTo>
                      <a:lnTo>
                        <a:pt x="54077" y="22427"/>
                      </a:lnTo>
                      <a:lnTo>
                        <a:pt x="54098" y="21909"/>
                      </a:lnTo>
                      <a:lnTo>
                        <a:pt x="54098" y="21412"/>
                      </a:lnTo>
                      <a:lnTo>
                        <a:pt x="54098" y="20935"/>
                      </a:lnTo>
                      <a:lnTo>
                        <a:pt x="53973" y="19836"/>
                      </a:lnTo>
                      <a:lnTo>
                        <a:pt x="53911" y="19132"/>
                      </a:lnTo>
                      <a:lnTo>
                        <a:pt x="53890" y="18427"/>
                      </a:lnTo>
                      <a:lnTo>
                        <a:pt x="53890" y="17867"/>
                      </a:lnTo>
                      <a:lnTo>
                        <a:pt x="53890" y="17536"/>
                      </a:lnTo>
                      <a:lnTo>
                        <a:pt x="53890" y="17204"/>
                      </a:lnTo>
                      <a:lnTo>
                        <a:pt x="53890" y="17038"/>
                      </a:lnTo>
                      <a:lnTo>
                        <a:pt x="53870" y="16748"/>
                      </a:lnTo>
                      <a:lnTo>
                        <a:pt x="53849" y="16417"/>
                      </a:lnTo>
                      <a:lnTo>
                        <a:pt x="53807" y="16064"/>
                      </a:lnTo>
                      <a:lnTo>
                        <a:pt x="53787" y="15774"/>
                      </a:lnTo>
                      <a:lnTo>
                        <a:pt x="53787" y="15297"/>
                      </a:lnTo>
                      <a:lnTo>
                        <a:pt x="53807" y="14841"/>
                      </a:lnTo>
                      <a:lnTo>
                        <a:pt x="53828" y="14406"/>
                      </a:lnTo>
                      <a:lnTo>
                        <a:pt x="53828" y="13909"/>
                      </a:lnTo>
                      <a:lnTo>
                        <a:pt x="53807" y="13639"/>
                      </a:lnTo>
                      <a:lnTo>
                        <a:pt x="53766" y="13390"/>
                      </a:lnTo>
                      <a:lnTo>
                        <a:pt x="53724" y="13121"/>
                      </a:lnTo>
                      <a:lnTo>
                        <a:pt x="53704" y="12872"/>
                      </a:lnTo>
                      <a:lnTo>
                        <a:pt x="53704" y="12375"/>
                      </a:lnTo>
                      <a:lnTo>
                        <a:pt x="53724" y="12002"/>
                      </a:lnTo>
                      <a:lnTo>
                        <a:pt x="53724" y="11939"/>
                      </a:lnTo>
                      <a:lnTo>
                        <a:pt x="53704" y="11898"/>
                      </a:lnTo>
                      <a:lnTo>
                        <a:pt x="53662" y="11857"/>
                      </a:lnTo>
                      <a:lnTo>
                        <a:pt x="53621" y="11836"/>
                      </a:lnTo>
                      <a:lnTo>
                        <a:pt x="53579" y="11857"/>
                      </a:lnTo>
                      <a:lnTo>
                        <a:pt x="53538" y="11877"/>
                      </a:lnTo>
                      <a:lnTo>
                        <a:pt x="53517" y="11939"/>
                      </a:lnTo>
                      <a:lnTo>
                        <a:pt x="53517" y="12002"/>
                      </a:lnTo>
                      <a:lnTo>
                        <a:pt x="53517" y="12333"/>
                      </a:lnTo>
                      <a:lnTo>
                        <a:pt x="53476" y="12686"/>
                      </a:lnTo>
                      <a:lnTo>
                        <a:pt x="53455" y="13038"/>
                      </a:lnTo>
                      <a:lnTo>
                        <a:pt x="53434" y="13225"/>
                      </a:lnTo>
                      <a:lnTo>
                        <a:pt x="53434" y="13390"/>
                      </a:lnTo>
                      <a:lnTo>
                        <a:pt x="53455" y="13743"/>
                      </a:lnTo>
                      <a:lnTo>
                        <a:pt x="53455" y="14406"/>
                      </a:lnTo>
                      <a:lnTo>
                        <a:pt x="53434" y="15090"/>
                      </a:lnTo>
                      <a:lnTo>
                        <a:pt x="53351" y="15546"/>
                      </a:lnTo>
                      <a:lnTo>
                        <a:pt x="53331" y="15774"/>
                      </a:lnTo>
                      <a:lnTo>
                        <a:pt x="53310" y="16023"/>
                      </a:lnTo>
                      <a:lnTo>
                        <a:pt x="53289" y="17018"/>
                      </a:lnTo>
                      <a:lnTo>
                        <a:pt x="53289" y="17391"/>
                      </a:lnTo>
                      <a:lnTo>
                        <a:pt x="53268" y="17246"/>
                      </a:lnTo>
                      <a:lnTo>
                        <a:pt x="53248" y="16624"/>
                      </a:lnTo>
                      <a:lnTo>
                        <a:pt x="53227" y="16520"/>
                      </a:lnTo>
                      <a:lnTo>
                        <a:pt x="53248" y="16251"/>
                      </a:lnTo>
                      <a:lnTo>
                        <a:pt x="53248" y="15981"/>
                      </a:lnTo>
                      <a:lnTo>
                        <a:pt x="53268" y="15712"/>
                      </a:lnTo>
                      <a:lnTo>
                        <a:pt x="53268" y="15422"/>
                      </a:lnTo>
                      <a:lnTo>
                        <a:pt x="53227" y="14986"/>
                      </a:lnTo>
                      <a:lnTo>
                        <a:pt x="53186" y="14572"/>
                      </a:lnTo>
                      <a:lnTo>
                        <a:pt x="53144" y="14219"/>
                      </a:lnTo>
                      <a:lnTo>
                        <a:pt x="53123" y="13867"/>
                      </a:lnTo>
                      <a:lnTo>
                        <a:pt x="53144" y="13494"/>
                      </a:lnTo>
                      <a:lnTo>
                        <a:pt x="53186" y="13017"/>
                      </a:lnTo>
                      <a:lnTo>
                        <a:pt x="53165" y="12520"/>
                      </a:lnTo>
                      <a:lnTo>
                        <a:pt x="53206" y="12043"/>
                      </a:lnTo>
                      <a:lnTo>
                        <a:pt x="53206" y="11587"/>
                      </a:lnTo>
                      <a:lnTo>
                        <a:pt x="53186" y="11152"/>
                      </a:lnTo>
                      <a:lnTo>
                        <a:pt x="53144" y="10675"/>
                      </a:lnTo>
                      <a:lnTo>
                        <a:pt x="53165" y="10323"/>
                      </a:lnTo>
                      <a:lnTo>
                        <a:pt x="53165" y="9970"/>
                      </a:lnTo>
                      <a:lnTo>
                        <a:pt x="53186" y="9577"/>
                      </a:lnTo>
                      <a:lnTo>
                        <a:pt x="53186" y="9204"/>
                      </a:lnTo>
                      <a:lnTo>
                        <a:pt x="53186" y="8872"/>
                      </a:lnTo>
                      <a:lnTo>
                        <a:pt x="53144" y="8561"/>
                      </a:lnTo>
                      <a:lnTo>
                        <a:pt x="53082" y="7981"/>
                      </a:lnTo>
                      <a:lnTo>
                        <a:pt x="53040" y="7566"/>
                      </a:lnTo>
                      <a:lnTo>
                        <a:pt x="53040" y="7359"/>
                      </a:lnTo>
                      <a:lnTo>
                        <a:pt x="53061" y="7027"/>
                      </a:lnTo>
                      <a:lnTo>
                        <a:pt x="53082" y="6778"/>
                      </a:lnTo>
                      <a:lnTo>
                        <a:pt x="53103" y="6530"/>
                      </a:lnTo>
                      <a:lnTo>
                        <a:pt x="53103" y="6240"/>
                      </a:lnTo>
                      <a:lnTo>
                        <a:pt x="53082" y="5970"/>
                      </a:lnTo>
                      <a:lnTo>
                        <a:pt x="53103" y="5701"/>
                      </a:lnTo>
                      <a:lnTo>
                        <a:pt x="53144" y="5493"/>
                      </a:lnTo>
                      <a:lnTo>
                        <a:pt x="53227" y="5037"/>
                      </a:lnTo>
                      <a:lnTo>
                        <a:pt x="53268" y="4768"/>
                      </a:lnTo>
                      <a:lnTo>
                        <a:pt x="53289" y="4498"/>
                      </a:lnTo>
                      <a:lnTo>
                        <a:pt x="53310" y="3939"/>
                      </a:lnTo>
                      <a:lnTo>
                        <a:pt x="53414" y="3338"/>
                      </a:lnTo>
                      <a:lnTo>
                        <a:pt x="53434" y="3048"/>
                      </a:lnTo>
                      <a:lnTo>
                        <a:pt x="53455" y="2757"/>
                      </a:lnTo>
                      <a:lnTo>
                        <a:pt x="53455" y="2467"/>
                      </a:lnTo>
                      <a:lnTo>
                        <a:pt x="53455" y="2198"/>
                      </a:lnTo>
                      <a:lnTo>
                        <a:pt x="53414" y="1928"/>
                      </a:lnTo>
                      <a:lnTo>
                        <a:pt x="53372" y="1700"/>
                      </a:lnTo>
                      <a:lnTo>
                        <a:pt x="53310" y="1472"/>
                      </a:lnTo>
                      <a:lnTo>
                        <a:pt x="53227" y="1265"/>
                      </a:lnTo>
                      <a:lnTo>
                        <a:pt x="53123" y="1099"/>
                      </a:lnTo>
                      <a:lnTo>
                        <a:pt x="52999" y="933"/>
                      </a:lnTo>
                      <a:lnTo>
                        <a:pt x="52854" y="830"/>
                      </a:lnTo>
                      <a:lnTo>
                        <a:pt x="52667" y="726"/>
                      </a:lnTo>
                      <a:lnTo>
                        <a:pt x="52460" y="685"/>
                      </a:lnTo>
                      <a:lnTo>
                        <a:pt x="52232" y="664"/>
                      </a:lnTo>
                      <a:lnTo>
                        <a:pt x="51341" y="664"/>
                      </a:lnTo>
                      <a:lnTo>
                        <a:pt x="49703" y="705"/>
                      </a:lnTo>
                      <a:lnTo>
                        <a:pt x="46263" y="747"/>
                      </a:lnTo>
                      <a:lnTo>
                        <a:pt x="44356" y="768"/>
                      </a:lnTo>
                      <a:lnTo>
                        <a:pt x="39920" y="768"/>
                      </a:lnTo>
                      <a:lnTo>
                        <a:pt x="37288" y="726"/>
                      </a:lnTo>
                      <a:lnTo>
                        <a:pt x="36542" y="685"/>
                      </a:lnTo>
                      <a:lnTo>
                        <a:pt x="35733" y="664"/>
                      </a:lnTo>
                      <a:lnTo>
                        <a:pt x="34863" y="643"/>
                      </a:lnTo>
                      <a:lnTo>
                        <a:pt x="36625" y="643"/>
                      </a:lnTo>
                      <a:lnTo>
                        <a:pt x="36873" y="623"/>
                      </a:lnTo>
                      <a:lnTo>
                        <a:pt x="37143" y="643"/>
                      </a:lnTo>
                      <a:lnTo>
                        <a:pt x="37412" y="643"/>
                      </a:lnTo>
                      <a:lnTo>
                        <a:pt x="37661" y="623"/>
                      </a:lnTo>
                      <a:lnTo>
                        <a:pt x="37910" y="623"/>
                      </a:lnTo>
                      <a:lnTo>
                        <a:pt x="38449" y="664"/>
                      </a:lnTo>
                      <a:lnTo>
                        <a:pt x="38988" y="685"/>
                      </a:lnTo>
                      <a:lnTo>
                        <a:pt x="39630" y="705"/>
                      </a:lnTo>
                      <a:lnTo>
                        <a:pt x="40128" y="705"/>
                      </a:lnTo>
                      <a:lnTo>
                        <a:pt x="40625" y="685"/>
                      </a:lnTo>
                      <a:lnTo>
                        <a:pt x="41060" y="664"/>
                      </a:lnTo>
                      <a:lnTo>
                        <a:pt x="41330" y="664"/>
                      </a:lnTo>
                      <a:lnTo>
                        <a:pt x="41889" y="685"/>
                      </a:lnTo>
                      <a:lnTo>
                        <a:pt x="42490" y="685"/>
                      </a:lnTo>
                      <a:lnTo>
                        <a:pt x="43071" y="664"/>
                      </a:lnTo>
                      <a:lnTo>
                        <a:pt x="43589" y="643"/>
                      </a:lnTo>
                      <a:lnTo>
                        <a:pt x="44128" y="643"/>
                      </a:lnTo>
                      <a:lnTo>
                        <a:pt x="44439" y="623"/>
                      </a:lnTo>
                      <a:lnTo>
                        <a:pt x="45268" y="623"/>
                      </a:lnTo>
                      <a:lnTo>
                        <a:pt x="45537" y="643"/>
                      </a:lnTo>
                      <a:lnTo>
                        <a:pt x="50988" y="643"/>
                      </a:lnTo>
                      <a:lnTo>
                        <a:pt x="51610" y="623"/>
                      </a:lnTo>
                      <a:lnTo>
                        <a:pt x="52253" y="602"/>
                      </a:lnTo>
                      <a:lnTo>
                        <a:pt x="53082" y="581"/>
                      </a:lnTo>
                      <a:lnTo>
                        <a:pt x="53227" y="560"/>
                      </a:lnTo>
                      <a:lnTo>
                        <a:pt x="53268" y="560"/>
                      </a:lnTo>
                      <a:lnTo>
                        <a:pt x="53289" y="540"/>
                      </a:lnTo>
                      <a:lnTo>
                        <a:pt x="53268" y="519"/>
                      </a:lnTo>
                      <a:lnTo>
                        <a:pt x="53227" y="519"/>
                      </a:lnTo>
                      <a:lnTo>
                        <a:pt x="53082" y="498"/>
                      </a:lnTo>
                      <a:lnTo>
                        <a:pt x="52688" y="498"/>
                      </a:lnTo>
                      <a:lnTo>
                        <a:pt x="52087" y="457"/>
                      </a:lnTo>
                      <a:lnTo>
                        <a:pt x="51672" y="457"/>
                      </a:lnTo>
                      <a:lnTo>
                        <a:pt x="51258" y="477"/>
                      </a:lnTo>
                      <a:lnTo>
                        <a:pt x="50387" y="457"/>
                      </a:lnTo>
                      <a:lnTo>
                        <a:pt x="49538" y="436"/>
                      </a:lnTo>
                      <a:lnTo>
                        <a:pt x="48957" y="415"/>
                      </a:lnTo>
                      <a:lnTo>
                        <a:pt x="48398" y="395"/>
                      </a:lnTo>
                      <a:lnTo>
                        <a:pt x="47175" y="374"/>
                      </a:lnTo>
                      <a:lnTo>
                        <a:pt x="46035" y="353"/>
                      </a:lnTo>
                      <a:lnTo>
                        <a:pt x="45910" y="353"/>
                      </a:lnTo>
                      <a:lnTo>
                        <a:pt x="45413" y="374"/>
                      </a:lnTo>
                      <a:lnTo>
                        <a:pt x="45247" y="395"/>
                      </a:lnTo>
                      <a:lnTo>
                        <a:pt x="44957" y="415"/>
                      </a:lnTo>
                      <a:lnTo>
                        <a:pt x="44750" y="415"/>
                      </a:lnTo>
                      <a:lnTo>
                        <a:pt x="44542" y="395"/>
                      </a:lnTo>
                      <a:lnTo>
                        <a:pt x="44066" y="374"/>
                      </a:lnTo>
                      <a:lnTo>
                        <a:pt x="42781" y="374"/>
                      </a:lnTo>
                      <a:lnTo>
                        <a:pt x="42511" y="395"/>
                      </a:lnTo>
                      <a:lnTo>
                        <a:pt x="41744" y="332"/>
                      </a:lnTo>
                      <a:lnTo>
                        <a:pt x="40625" y="270"/>
                      </a:lnTo>
                      <a:lnTo>
                        <a:pt x="39817" y="208"/>
                      </a:lnTo>
                      <a:lnTo>
                        <a:pt x="39402" y="208"/>
                      </a:lnTo>
                      <a:lnTo>
                        <a:pt x="39008" y="229"/>
                      </a:lnTo>
                      <a:lnTo>
                        <a:pt x="38718" y="270"/>
                      </a:lnTo>
                      <a:lnTo>
                        <a:pt x="38469" y="270"/>
                      </a:lnTo>
                      <a:lnTo>
                        <a:pt x="38138" y="249"/>
                      </a:lnTo>
                      <a:lnTo>
                        <a:pt x="37951" y="270"/>
                      </a:lnTo>
                      <a:lnTo>
                        <a:pt x="37557" y="270"/>
                      </a:lnTo>
                      <a:lnTo>
                        <a:pt x="37350" y="249"/>
                      </a:lnTo>
                      <a:lnTo>
                        <a:pt x="37164" y="229"/>
                      </a:lnTo>
                      <a:lnTo>
                        <a:pt x="36956" y="208"/>
                      </a:lnTo>
                      <a:lnTo>
                        <a:pt x="35796" y="208"/>
                      </a:lnTo>
                      <a:lnTo>
                        <a:pt x="35298" y="167"/>
                      </a:lnTo>
                      <a:lnTo>
                        <a:pt x="34531" y="125"/>
                      </a:lnTo>
                      <a:lnTo>
                        <a:pt x="33578" y="104"/>
                      </a:lnTo>
                      <a:lnTo>
                        <a:pt x="32977" y="63"/>
                      </a:lnTo>
                      <a:lnTo>
                        <a:pt x="32583" y="21"/>
                      </a:lnTo>
                      <a:lnTo>
                        <a:pt x="32189" y="21"/>
                      </a:lnTo>
                      <a:lnTo>
                        <a:pt x="31588" y="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53" name="Rectangle 88">
                  <a:extLst>
                    <a:ext uri="{FF2B5EF4-FFF2-40B4-BE49-F238E27FC236}">
                      <a16:creationId xmlns:a16="http://schemas.microsoft.com/office/drawing/2014/main" id="{6F8CBEE7-4D51-C2A8-57D9-B137FF524BE2}"/>
                    </a:ext>
                  </a:extLst>
                </p:cNvPr>
                <p:cNvSpPr/>
                <p:nvPr/>
              </p:nvSpPr>
              <p:spPr>
                <a:xfrm>
                  <a:off x="833599" y="227505"/>
                  <a:ext cx="7779457" cy="1220855"/>
                </a:xfrm>
                <a:custGeom>
                  <a:avLst/>
                  <a:gdLst>
                    <a:gd name="connsiteX0" fmla="*/ 0 w 7779457"/>
                    <a:gd name="connsiteY0" fmla="*/ 0 h 1220855"/>
                    <a:gd name="connsiteX1" fmla="*/ 442831 w 7779457"/>
                    <a:gd name="connsiteY1" fmla="*/ 0 h 1220855"/>
                    <a:gd name="connsiteX2" fmla="*/ 1119045 w 7779457"/>
                    <a:gd name="connsiteY2" fmla="*/ 0 h 1220855"/>
                    <a:gd name="connsiteX3" fmla="*/ 1873054 w 7779457"/>
                    <a:gd name="connsiteY3" fmla="*/ 0 h 1220855"/>
                    <a:gd name="connsiteX4" fmla="*/ 2627063 w 7779457"/>
                    <a:gd name="connsiteY4" fmla="*/ 0 h 1220855"/>
                    <a:gd name="connsiteX5" fmla="*/ 3303277 w 7779457"/>
                    <a:gd name="connsiteY5" fmla="*/ 0 h 1220855"/>
                    <a:gd name="connsiteX6" fmla="*/ 3901697 w 7779457"/>
                    <a:gd name="connsiteY6" fmla="*/ 0 h 1220855"/>
                    <a:gd name="connsiteX7" fmla="*/ 4655706 w 7779457"/>
                    <a:gd name="connsiteY7" fmla="*/ 0 h 1220855"/>
                    <a:gd name="connsiteX8" fmla="*/ 5098536 w 7779457"/>
                    <a:gd name="connsiteY8" fmla="*/ 0 h 1220855"/>
                    <a:gd name="connsiteX9" fmla="*/ 5619162 w 7779457"/>
                    <a:gd name="connsiteY9" fmla="*/ 0 h 1220855"/>
                    <a:gd name="connsiteX10" fmla="*/ 6139787 w 7779457"/>
                    <a:gd name="connsiteY10" fmla="*/ 0 h 1220855"/>
                    <a:gd name="connsiteX11" fmla="*/ 6582617 w 7779457"/>
                    <a:gd name="connsiteY11" fmla="*/ 0 h 1220855"/>
                    <a:gd name="connsiteX12" fmla="*/ 7181037 w 7779457"/>
                    <a:gd name="connsiteY12" fmla="*/ 0 h 1220855"/>
                    <a:gd name="connsiteX13" fmla="*/ 7779457 w 7779457"/>
                    <a:gd name="connsiteY13" fmla="*/ 0 h 1220855"/>
                    <a:gd name="connsiteX14" fmla="*/ 7779457 w 7779457"/>
                    <a:gd name="connsiteY14" fmla="*/ 406952 h 1220855"/>
                    <a:gd name="connsiteX15" fmla="*/ 7779457 w 7779457"/>
                    <a:gd name="connsiteY15" fmla="*/ 777278 h 1220855"/>
                    <a:gd name="connsiteX16" fmla="*/ 7779457 w 7779457"/>
                    <a:gd name="connsiteY16" fmla="*/ 1220855 h 1220855"/>
                    <a:gd name="connsiteX17" fmla="*/ 7181037 w 7779457"/>
                    <a:gd name="connsiteY17" fmla="*/ 1220855 h 1220855"/>
                    <a:gd name="connsiteX18" fmla="*/ 6660412 w 7779457"/>
                    <a:gd name="connsiteY18" fmla="*/ 1220855 h 1220855"/>
                    <a:gd name="connsiteX19" fmla="*/ 5984198 w 7779457"/>
                    <a:gd name="connsiteY19" fmla="*/ 1220855 h 1220855"/>
                    <a:gd name="connsiteX20" fmla="*/ 5385778 w 7779457"/>
                    <a:gd name="connsiteY20" fmla="*/ 1220855 h 1220855"/>
                    <a:gd name="connsiteX21" fmla="*/ 5020742 w 7779457"/>
                    <a:gd name="connsiteY21" fmla="*/ 1220855 h 1220855"/>
                    <a:gd name="connsiteX22" fmla="*/ 4344528 w 7779457"/>
                    <a:gd name="connsiteY22" fmla="*/ 1220855 h 1220855"/>
                    <a:gd name="connsiteX23" fmla="*/ 3823902 w 7779457"/>
                    <a:gd name="connsiteY23" fmla="*/ 1220855 h 1220855"/>
                    <a:gd name="connsiteX24" fmla="*/ 3225483 w 7779457"/>
                    <a:gd name="connsiteY24" fmla="*/ 1220855 h 1220855"/>
                    <a:gd name="connsiteX25" fmla="*/ 2549268 w 7779457"/>
                    <a:gd name="connsiteY25" fmla="*/ 1220855 h 1220855"/>
                    <a:gd name="connsiteX26" fmla="*/ 2184232 w 7779457"/>
                    <a:gd name="connsiteY26" fmla="*/ 1220855 h 1220855"/>
                    <a:gd name="connsiteX27" fmla="*/ 1585812 w 7779457"/>
                    <a:gd name="connsiteY27" fmla="*/ 1220855 h 1220855"/>
                    <a:gd name="connsiteX28" fmla="*/ 909598 w 7779457"/>
                    <a:gd name="connsiteY28" fmla="*/ 1220855 h 1220855"/>
                    <a:gd name="connsiteX29" fmla="*/ 0 w 7779457"/>
                    <a:gd name="connsiteY29" fmla="*/ 1220855 h 1220855"/>
                    <a:gd name="connsiteX30" fmla="*/ 0 w 7779457"/>
                    <a:gd name="connsiteY30" fmla="*/ 838320 h 1220855"/>
                    <a:gd name="connsiteX31" fmla="*/ 0 w 7779457"/>
                    <a:gd name="connsiteY31" fmla="*/ 406952 h 1220855"/>
                    <a:gd name="connsiteX32" fmla="*/ 0 w 7779457"/>
                    <a:gd name="connsiteY32" fmla="*/ 0 h 1220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7779457" h="1220855" extrusionOk="0">
                      <a:moveTo>
                        <a:pt x="0" y="0"/>
                      </a:moveTo>
                      <a:cubicBezTo>
                        <a:pt x="134759" y="-28165"/>
                        <a:pt x="270839" y="50064"/>
                        <a:pt x="442831" y="0"/>
                      </a:cubicBezTo>
                      <a:cubicBezTo>
                        <a:pt x="614823" y="-50064"/>
                        <a:pt x="936698" y="65499"/>
                        <a:pt x="1119045" y="0"/>
                      </a:cubicBezTo>
                      <a:cubicBezTo>
                        <a:pt x="1301392" y="-65499"/>
                        <a:pt x="1502088" y="47135"/>
                        <a:pt x="1873054" y="0"/>
                      </a:cubicBezTo>
                      <a:cubicBezTo>
                        <a:pt x="2244020" y="-47135"/>
                        <a:pt x="2291267" y="7298"/>
                        <a:pt x="2627063" y="0"/>
                      </a:cubicBezTo>
                      <a:cubicBezTo>
                        <a:pt x="2962859" y="-7298"/>
                        <a:pt x="3135353" y="78570"/>
                        <a:pt x="3303277" y="0"/>
                      </a:cubicBezTo>
                      <a:cubicBezTo>
                        <a:pt x="3471201" y="-78570"/>
                        <a:pt x="3623928" y="19051"/>
                        <a:pt x="3901697" y="0"/>
                      </a:cubicBezTo>
                      <a:cubicBezTo>
                        <a:pt x="4179466" y="-19051"/>
                        <a:pt x="4463849" y="36321"/>
                        <a:pt x="4655706" y="0"/>
                      </a:cubicBezTo>
                      <a:cubicBezTo>
                        <a:pt x="4847563" y="-36321"/>
                        <a:pt x="4889117" y="38287"/>
                        <a:pt x="5098536" y="0"/>
                      </a:cubicBezTo>
                      <a:cubicBezTo>
                        <a:pt x="5307955" y="-38287"/>
                        <a:pt x="5386180" y="43420"/>
                        <a:pt x="5619162" y="0"/>
                      </a:cubicBezTo>
                      <a:cubicBezTo>
                        <a:pt x="5852144" y="-43420"/>
                        <a:pt x="5888199" y="45759"/>
                        <a:pt x="6139787" y="0"/>
                      </a:cubicBezTo>
                      <a:cubicBezTo>
                        <a:pt x="6391375" y="-45759"/>
                        <a:pt x="6420389" y="31013"/>
                        <a:pt x="6582617" y="0"/>
                      </a:cubicBezTo>
                      <a:cubicBezTo>
                        <a:pt x="6744845" y="-31013"/>
                        <a:pt x="6935874" y="62664"/>
                        <a:pt x="7181037" y="0"/>
                      </a:cubicBezTo>
                      <a:cubicBezTo>
                        <a:pt x="7426200" y="-62664"/>
                        <a:pt x="7485283" y="53913"/>
                        <a:pt x="7779457" y="0"/>
                      </a:cubicBezTo>
                      <a:cubicBezTo>
                        <a:pt x="7796470" y="120382"/>
                        <a:pt x="7758173" y="283795"/>
                        <a:pt x="7779457" y="406952"/>
                      </a:cubicBezTo>
                      <a:cubicBezTo>
                        <a:pt x="7800741" y="530109"/>
                        <a:pt x="7744856" y="674322"/>
                        <a:pt x="7779457" y="777278"/>
                      </a:cubicBezTo>
                      <a:cubicBezTo>
                        <a:pt x="7814058" y="880234"/>
                        <a:pt x="7739140" y="1095336"/>
                        <a:pt x="7779457" y="1220855"/>
                      </a:cubicBezTo>
                      <a:cubicBezTo>
                        <a:pt x="7481084" y="1291899"/>
                        <a:pt x="7443509" y="1220484"/>
                        <a:pt x="7181037" y="1220855"/>
                      </a:cubicBezTo>
                      <a:cubicBezTo>
                        <a:pt x="6918565" y="1221226"/>
                        <a:pt x="6822805" y="1198251"/>
                        <a:pt x="6660412" y="1220855"/>
                      </a:cubicBezTo>
                      <a:cubicBezTo>
                        <a:pt x="6498019" y="1243459"/>
                        <a:pt x="6164939" y="1215224"/>
                        <a:pt x="5984198" y="1220855"/>
                      </a:cubicBezTo>
                      <a:cubicBezTo>
                        <a:pt x="5803457" y="1226486"/>
                        <a:pt x="5667216" y="1177222"/>
                        <a:pt x="5385778" y="1220855"/>
                      </a:cubicBezTo>
                      <a:cubicBezTo>
                        <a:pt x="5104340" y="1264488"/>
                        <a:pt x="5180489" y="1195336"/>
                        <a:pt x="5020742" y="1220855"/>
                      </a:cubicBezTo>
                      <a:cubicBezTo>
                        <a:pt x="4860995" y="1246374"/>
                        <a:pt x="4514392" y="1192256"/>
                        <a:pt x="4344528" y="1220855"/>
                      </a:cubicBezTo>
                      <a:cubicBezTo>
                        <a:pt x="4174664" y="1249454"/>
                        <a:pt x="3943120" y="1164078"/>
                        <a:pt x="3823902" y="1220855"/>
                      </a:cubicBezTo>
                      <a:cubicBezTo>
                        <a:pt x="3704684" y="1277632"/>
                        <a:pt x="3480741" y="1197266"/>
                        <a:pt x="3225483" y="1220855"/>
                      </a:cubicBezTo>
                      <a:cubicBezTo>
                        <a:pt x="2970225" y="1244444"/>
                        <a:pt x="2811120" y="1190486"/>
                        <a:pt x="2549268" y="1220855"/>
                      </a:cubicBezTo>
                      <a:cubicBezTo>
                        <a:pt x="2287417" y="1251224"/>
                        <a:pt x="2328553" y="1180062"/>
                        <a:pt x="2184232" y="1220855"/>
                      </a:cubicBezTo>
                      <a:cubicBezTo>
                        <a:pt x="2039911" y="1261648"/>
                        <a:pt x="1789060" y="1174011"/>
                        <a:pt x="1585812" y="1220855"/>
                      </a:cubicBezTo>
                      <a:cubicBezTo>
                        <a:pt x="1382564" y="1267699"/>
                        <a:pt x="1199493" y="1201323"/>
                        <a:pt x="909598" y="1220855"/>
                      </a:cubicBezTo>
                      <a:cubicBezTo>
                        <a:pt x="619703" y="1240387"/>
                        <a:pt x="275991" y="1122516"/>
                        <a:pt x="0" y="1220855"/>
                      </a:cubicBezTo>
                      <a:cubicBezTo>
                        <a:pt x="-35791" y="1065506"/>
                        <a:pt x="11676" y="938518"/>
                        <a:pt x="0" y="838320"/>
                      </a:cubicBezTo>
                      <a:cubicBezTo>
                        <a:pt x="-11676" y="738122"/>
                        <a:pt x="21208" y="576034"/>
                        <a:pt x="0" y="406952"/>
                      </a:cubicBezTo>
                      <a:cubicBezTo>
                        <a:pt x="-21208" y="237870"/>
                        <a:pt x="2711" y="105428"/>
                        <a:pt x="0" y="0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FF0066"/>
                  </a:solidFill>
                  <a:prstDash val="lgDash"/>
                  <a:extLst>
                    <a:ext uri="{C807C97D-BFC1-408E-A445-0C87EB9F89A2}">
                      <ask:lineSketchStyleProps xmlns:ask="http://schemas.microsoft.com/office/drawing/2018/sketchyshapes" sd="170926038">
                        <a:prstGeom prst="rect">
                          <a:avLst/>
                        </a:prstGeom>
                        <ask:type>
                          <ask:lineSketchScribble/>
                        </ask:type>
                      </ask:lineSketchStyleProps>
                    </a:ext>
                  </a:extLst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4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  <a:sym typeface="Arial"/>
                  </a:endParaRPr>
                </a:p>
              </p:txBody>
            </p:sp>
          </p:grp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FC9217A-F002-4CBC-34C1-FD13B89B137E}"/>
                  </a:ext>
                </a:extLst>
              </p:cNvPr>
              <p:cNvSpPr txBox="1"/>
              <p:nvPr/>
            </p:nvSpPr>
            <p:spPr>
              <a:xfrm>
                <a:off x="1463556" y="314849"/>
                <a:ext cx="7036315" cy="114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&lt;</a:t>
                </a:r>
              </a:p>
            </p:txBody>
          </p:sp>
        </p:grp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459199" y="5092254"/>
              <a:ext cx="1603387" cy="1603387"/>
            </a:xfrm>
            <a:prstGeom prst="rect">
              <a:avLst/>
            </a:prstGeom>
          </p:spPr>
        </p:pic>
      </p:grpSp>
      <p:sp>
        <p:nvSpPr>
          <p:cNvPr id="66" name="Multiplication Sign 196">
            <a:extLst>
              <a:ext uri="{FF2B5EF4-FFF2-40B4-BE49-F238E27FC236}">
                <a16:creationId xmlns:a16="http://schemas.microsoft.com/office/drawing/2014/main" id="{D554B4FB-F835-8BE1-744C-2F706F204CC5}"/>
              </a:ext>
            </a:extLst>
          </p:cNvPr>
          <p:cNvSpPr/>
          <p:nvPr/>
        </p:nvSpPr>
        <p:spPr>
          <a:xfrm>
            <a:off x="9945941" y="2093061"/>
            <a:ext cx="1736176" cy="1540675"/>
          </a:xfrm>
          <a:prstGeom prst="mathMultiply">
            <a:avLst/>
          </a:prstGeom>
          <a:solidFill>
            <a:srgbClr val="FF000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4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65" name="Heart 64">
            <a:extLst>
              <a:ext uri="{FF2B5EF4-FFF2-40B4-BE49-F238E27FC236}">
                <a16:creationId xmlns:a16="http://schemas.microsoft.com/office/drawing/2014/main" id="{94A1073B-8735-C9FD-82B4-5134F8259DE3}"/>
              </a:ext>
            </a:extLst>
          </p:cNvPr>
          <p:cNvSpPr/>
          <p:nvPr/>
        </p:nvSpPr>
        <p:spPr>
          <a:xfrm>
            <a:off x="10167471" y="3762390"/>
            <a:ext cx="1322281" cy="1103068"/>
          </a:xfrm>
          <a:prstGeom prst="hear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4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67" name="Multiplication Sign 196">
            <a:extLst>
              <a:ext uri="{FF2B5EF4-FFF2-40B4-BE49-F238E27FC236}">
                <a16:creationId xmlns:a16="http://schemas.microsoft.com/office/drawing/2014/main" id="{D554B4FB-F835-8BE1-744C-2F706F204CC5}"/>
              </a:ext>
            </a:extLst>
          </p:cNvPr>
          <p:cNvSpPr/>
          <p:nvPr/>
        </p:nvSpPr>
        <p:spPr>
          <a:xfrm>
            <a:off x="9945941" y="5038345"/>
            <a:ext cx="1736176" cy="1540675"/>
          </a:xfrm>
          <a:prstGeom prst="mathMultiply">
            <a:avLst/>
          </a:prstGeom>
          <a:solidFill>
            <a:srgbClr val="FF000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4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55" name="Arrow: Right 1">
            <a:hlinkClick r:id="rId19" action="ppaction://hlinksldjump"/>
            <a:extLst>
              <a:ext uri="{FF2B5EF4-FFF2-40B4-BE49-F238E27FC236}">
                <a16:creationId xmlns:a16="http://schemas.microsoft.com/office/drawing/2014/main" id="{40625038-9545-18A0-B1C3-39D06836A690}"/>
              </a:ext>
            </a:extLst>
          </p:cNvPr>
          <p:cNvSpPr/>
          <p:nvPr/>
        </p:nvSpPr>
        <p:spPr>
          <a:xfrm rot="10800000">
            <a:off x="298557" y="6020977"/>
            <a:ext cx="741119" cy="64500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774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11022E-16 L 0.1556 0.00301 " pathEditMode="relative" rAng="0" ptsTypes="AA">
                                      <p:cBhvr>
                                        <p:cTn id="9" dur="5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3" y="13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0.09752 0 " pathEditMode="relative" rAng="0" ptsTypes="AA">
                                      <p:cBhvr>
                                        <p:cTn id="14" dur="59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7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-0.04922 0.00509 " pathEditMode="relative" rAng="0" ptsTypes="AA">
                                      <p:cBhvr>
                                        <p:cTn id="19" dur="59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1" y="25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22222E-6 L -0.04922 0.00509 " pathEditMode="relative" rAng="0" ptsTypes="AA">
                                      <p:cBhvr>
                                        <p:cTn id="28" dur="59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1" y="255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7 L -0.04922 0.00509 " pathEditMode="relative" rAng="0" ptsTypes="AA">
                                      <p:cBhvr>
                                        <p:cTn id="33" dur="59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1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8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"/>
                </p:tgtEl>
              </p:cMediaNode>
            </p:audi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6" dur="1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4" dur="1" fill="hold"/>
                                        <p:tgtEl>
                                          <p:spTgt spid="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2" dur="1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6" grpId="0" animBg="1"/>
      <p:bldP spid="65" grpId="0" animBg="1"/>
      <p:bldP spid="6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BE4D6-E510-F41F-88A2-98F649AF7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07B3D8-03FF-44D7-E6A9-0C34E48CA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2347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nduk5o1g">
      <a:majorFont>
        <a:latin typeface="字魂58号-创中黑" panose="020B0609020204030204"/>
        <a:ea typeface="字魂58号-创中黑"/>
        <a:cs typeface=""/>
      </a:majorFont>
      <a:minorFont>
        <a:latin typeface="字魂58号-创中黑" panose="020B0604030504040204"/>
        <a:ea typeface="字魂58号-创中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628</Words>
  <Application>Microsoft Office PowerPoint</Application>
  <PresentationFormat>Widescreen</PresentationFormat>
  <Paragraphs>80</Paragraphs>
  <Slides>23</Slides>
  <Notes>4</Notes>
  <HiddenSlides>0</HiddenSlides>
  <MMClips>11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40" baseType="lpstr">
      <vt:lpstr>等线</vt:lpstr>
      <vt:lpstr>微软雅黑</vt:lpstr>
      <vt:lpstr>字魂58号-创中黑</vt:lpstr>
      <vt:lpstr>#9Slide05 Aphrodite Pro</vt:lpstr>
      <vt:lpstr>#9Slide07 Altus</vt:lpstr>
      <vt:lpstr>#9Slide07 HoneyCream</vt:lpstr>
      <vt:lpstr>Arial</vt:lpstr>
      <vt:lpstr>Calibri</vt:lpstr>
      <vt:lpstr>Calibri Light</vt:lpstr>
      <vt:lpstr>Cambria</vt:lpstr>
      <vt:lpstr>Open Sans</vt:lpstr>
      <vt:lpstr>SVN-Newton</vt:lpstr>
      <vt:lpstr>Times New Roman</vt:lpstr>
      <vt:lpstr>1_Office Theme</vt:lpstr>
      <vt:lpstr>Office Theme</vt:lpstr>
      <vt:lpstr>3_Office Theme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54</cp:revision>
  <dcterms:created xsi:type="dcterms:W3CDTF">2023-09-11T08:43:27Z</dcterms:created>
  <dcterms:modified xsi:type="dcterms:W3CDTF">2025-10-29T03:27:25Z</dcterms:modified>
</cp:coreProperties>
</file>